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24"/>
  </p:notesMasterIdLst>
  <p:sldIdLst>
    <p:sldId id="256" r:id="rId5"/>
    <p:sldId id="263" r:id="rId6"/>
    <p:sldId id="261" r:id="rId7"/>
    <p:sldId id="260" r:id="rId8"/>
    <p:sldId id="291" r:id="rId9"/>
    <p:sldId id="292" r:id="rId10"/>
    <p:sldId id="295" r:id="rId11"/>
    <p:sldId id="259" r:id="rId12"/>
    <p:sldId id="298" r:id="rId13"/>
    <p:sldId id="299" r:id="rId14"/>
    <p:sldId id="293" r:id="rId15"/>
    <p:sldId id="258" r:id="rId16"/>
    <p:sldId id="273" r:id="rId17"/>
    <p:sldId id="281" r:id="rId18"/>
    <p:sldId id="289" r:id="rId19"/>
    <p:sldId id="301" r:id="rId20"/>
    <p:sldId id="264" r:id="rId21"/>
    <p:sldId id="270" r:id="rId22"/>
    <p:sldId id="296" r:id="rId23"/>
  </p:sldIdLst>
  <p:sldSz cx="9144000" cy="5143500" type="screen16x9"/>
  <p:notesSz cx="6858000" cy="9144000"/>
  <p:embeddedFontLst>
    <p:embeddedFont>
      <p:font typeface="Bahnschrift SemiBold" panose="020B0502040204020203" pitchFamily="34" charset="0"/>
      <p:bold r:id="rId25"/>
    </p:embeddedFont>
    <p:embeddedFont>
      <p:font typeface="Fira Sans" panose="020B0503050000020004" pitchFamily="34" charset="0"/>
      <p:regular r:id="rId26"/>
      <p:bold r:id="rId27"/>
      <p:italic r:id="rId28"/>
      <p:boldItalic r:id="rId29"/>
    </p:embeddedFont>
    <p:embeddedFont>
      <p:font typeface="Fira Sans Extra Condensed Medium" panose="020B0604020202020204" charset="0"/>
      <p:regular r:id="rId30"/>
      <p:bold r:id="rId31"/>
      <p:italic r:id="rId32"/>
      <p:boldItalic r:id="rId33"/>
    </p:embeddedFont>
    <p:embeddedFont>
      <p:font typeface="Fira Sans Medium" panose="020B0603050000020004" pitchFamily="34" charset="0"/>
      <p:regular r:id="rId34"/>
      <p:bold r:id="rId35"/>
      <p:italic r:id="rId36"/>
      <p:boldItalic r:id="rId37"/>
    </p:embeddedFont>
    <p:embeddedFont>
      <p:font typeface="Fira Sans SemiBold" panose="020B0603050000020004" pitchFamily="34" charset="0"/>
      <p:regular r:id="rId38"/>
      <p:bold r:id="rId39"/>
      <p:italic r:id="rId40"/>
      <p:boldItalic r:id="rId41"/>
    </p:embeddedFont>
    <p:embeddedFont>
      <p:font typeface="Lucida Handwriting" panose="03010101010101010101" pitchFamily="66" charset="0"/>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59">
          <p15:clr>
            <a:srgbClr val="EA4335"/>
          </p15:clr>
        </p15:guide>
        <p15:guide id="2" pos="288">
          <p15:clr>
            <a:srgbClr val="EA4335"/>
          </p15:clr>
        </p15:guide>
        <p15:guide id="3" pos="5472">
          <p15:clr>
            <a:srgbClr val="EA4335"/>
          </p15:clr>
        </p15:guide>
        <p15:guide id="4" orient="horz" pos="2984">
          <p15:clr>
            <a:srgbClr val="EA4335"/>
          </p15:clr>
        </p15:guide>
        <p15:guide id="5" orient="horz" pos="504">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 Duc Nhuan" initials="LN" lastIdx="1" clrIdx="0">
    <p:extLst>
      <p:ext uri="{19B8F6BF-5375-455C-9EA6-DF929625EA0E}">
        <p15:presenceInfo xmlns:p15="http://schemas.microsoft.com/office/powerpoint/2012/main" userId="S::110120054@st.tvu.edu.vn::63daef82-74d6-4839-91e9-3093f7a96db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3F3E"/>
    <a:srgbClr val="1F303D"/>
    <a:srgbClr val="FFFFFF"/>
    <a:srgbClr val="FD63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48" autoAdjust="0"/>
  </p:normalViewPr>
  <p:slideViewPr>
    <p:cSldViewPr snapToGrid="0">
      <p:cViewPr varScale="1">
        <p:scale>
          <a:sx n="114" d="100"/>
          <a:sy n="114" d="100"/>
        </p:scale>
        <p:origin x="562" y="82"/>
      </p:cViewPr>
      <p:guideLst>
        <p:guide orient="horz" pos="259"/>
        <p:guide pos="288"/>
        <p:guide pos="5472"/>
        <p:guide orient="horz" pos="2984"/>
        <p:guide orient="horz" pos="5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9" Type="http://schemas.openxmlformats.org/officeDocument/2006/relationships/font" Target="fonts/font15.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5.fntdata"/><Relationship Id="rId41" Type="http://schemas.openxmlformats.org/officeDocument/2006/relationships/font" Target="fonts/font1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7.fntdata"/><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commentAuthors" Target="commentAuthors.xml"/><Relationship Id="rId48"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Duc Nhuan" userId="63daef82-74d6-4839-91e9-3093f7a96db5" providerId="ADAL" clId="{7B4506FC-95EF-4AE3-ACFC-DE0736281B7B}"/>
    <pc:docChg chg="undo custSel modSld">
      <pc:chgData name="Le Duc Nhuan" userId="63daef82-74d6-4839-91e9-3093f7a96db5" providerId="ADAL" clId="{7B4506FC-95EF-4AE3-ACFC-DE0736281B7B}" dt="2024-07-18T07:21:38.609" v="11" actId="1076"/>
      <pc:docMkLst>
        <pc:docMk/>
      </pc:docMkLst>
      <pc:sldChg chg="modSp mod">
        <pc:chgData name="Le Duc Nhuan" userId="63daef82-74d6-4839-91e9-3093f7a96db5" providerId="ADAL" clId="{7B4506FC-95EF-4AE3-ACFC-DE0736281B7B}" dt="2024-07-18T07:21:38.609" v="11" actId="1076"/>
        <pc:sldMkLst>
          <pc:docMk/>
          <pc:sldMk cId="0" sldId="256"/>
        </pc:sldMkLst>
        <pc:spChg chg="mod">
          <ac:chgData name="Le Duc Nhuan" userId="63daef82-74d6-4839-91e9-3093f7a96db5" providerId="ADAL" clId="{7B4506FC-95EF-4AE3-ACFC-DE0736281B7B}" dt="2024-07-18T07:21:32.777" v="10" actId="1076"/>
          <ac:spMkLst>
            <pc:docMk/>
            <pc:sldMk cId="0" sldId="256"/>
            <ac:spMk id="165" creationId="{00000000-0000-0000-0000-000000000000}"/>
          </ac:spMkLst>
        </pc:spChg>
        <pc:spChg chg="mod">
          <ac:chgData name="Le Duc Nhuan" userId="63daef82-74d6-4839-91e9-3093f7a96db5" providerId="ADAL" clId="{7B4506FC-95EF-4AE3-ACFC-DE0736281B7B}" dt="2024-07-18T07:21:38.609" v="11" actId="1076"/>
          <ac:spMkLst>
            <pc:docMk/>
            <pc:sldMk cId="0" sldId="256"/>
            <ac:spMk id="196" creationId="{46E1A383-A4AD-299D-4599-BB03ECBDB47C}"/>
          </ac:spMkLst>
        </pc:spChg>
      </pc:sldChg>
    </pc:docChg>
  </pc:docChgLst>
  <pc:docChgLst>
    <pc:chgData name="Le Duc Nhuan" userId="63daef82-74d6-4839-91e9-3093f7a96db5" providerId="ADAL" clId="{8068941D-813D-4A6C-9512-077BBF80A35C}"/>
    <pc:docChg chg="undo redo custSel addSld delSld modSld">
      <pc:chgData name="Le Duc Nhuan" userId="63daef82-74d6-4839-91e9-3093f7a96db5" providerId="ADAL" clId="{8068941D-813D-4A6C-9512-077BBF80A35C}" dt="2024-07-16T18:52:26.374" v="4579"/>
      <pc:docMkLst>
        <pc:docMk/>
      </pc:docMkLst>
      <pc:sldChg chg="addSp delSp modSp mod addAnim delAnim modAnim">
        <pc:chgData name="Le Duc Nhuan" userId="63daef82-74d6-4839-91e9-3093f7a96db5" providerId="ADAL" clId="{8068941D-813D-4A6C-9512-077BBF80A35C}" dt="2024-07-14T17:27:02.861" v="783"/>
        <pc:sldMkLst>
          <pc:docMk/>
          <pc:sldMk cId="0" sldId="256"/>
        </pc:sldMkLst>
        <pc:spChg chg="mod">
          <ac:chgData name="Le Duc Nhuan" userId="63daef82-74d6-4839-91e9-3093f7a96db5" providerId="ADAL" clId="{8068941D-813D-4A6C-9512-077BBF80A35C}" dt="2024-07-14T14:47:49.289" v="53" actId="1076"/>
          <ac:spMkLst>
            <pc:docMk/>
            <pc:sldMk cId="0" sldId="256"/>
            <ac:spMk id="2" creationId="{B070F0B3-7F8A-3CC8-5896-5B08910D64E1}"/>
          </ac:spMkLst>
        </pc:spChg>
        <pc:spChg chg="add mod">
          <ac:chgData name="Le Duc Nhuan" userId="63daef82-74d6-4839-91e9-3093f7a96db5" providerId="ADAL" clId="{8068941D-813D-4A6C-9512-077BBF80A35C}" dt="2024-07-14T14:37:31.493" v="0"/>
          <ac:spMkLst>
            <pc:docMk/>
            <pc:sldMk cId="0" sldId="256"/>
            <ac:spMk id="4" creationId="{49ACAD09-39C6-AF16-A19D-5C97D7763E05}"/>
          </ac:spMkLst>
        </pc:spChg>
        <pc:spChg chg="add mod">
          <ac:chgData name="Le Duc Nhuan" userId="63daef82-74d6-4839-91e9-3093f7a96db5" providerId="ADAL" clId="{8068941D-813D-4A6C-9512-077BBF80A35C}" dt="2024-07-14T14:37:31.493" v="0"/>
          <ac:spMkLst>
            <pc:docMk/>
            <pc:sldMk cId="0" sldId="256"/>
            <ac:spMk id="5" creationId="{FEF82664-9EBC-5FE2-F9EA-BEEEDC465A7C}"/>
          </ac:spMkLst>
        </pc:spChg>
        <pc:spChg chg="add mod">
          <ac:chgData name="Le Duc Nhuan" userId="63daef82-74d6-4839-91e9-3093f7a96db5" providerId="ADAL" clId="{8068941D-813D-4A6C-9512-077BBF80A35C}" dt="2024-07-14T14:37:31.493" v="0"/>
          <ac:spMkLst>
            <pc:docMk/>
            <pc:sldMk cId="0" sldId="256"/>
            <ac:spMk id="6" creationId="{7A4BE834-8DD4-2E75-217B-96ADABC582BB}"/>
          </ac:spMkLst>
        </pc:spChg>
        <pc:spChg chg="add mod">
          <ac:chgData name="Le Duc Nhuan" userId="63daef82-74d6-4839-91e9-3093f7a96db5" providerId="ADAL" clId="{8068941D-813D-4A6C-9512-077BBF80A35C}" dt="2024-07-14T14:37:31.493" v="0"/>
          <ac:spMkLst>
            <pc:docMk/>
            <pc:sldMk cId="0" sldId="256"/>
            <ac:spMk id="7" creationId="{6521E0F3-92C3-F8BF-8941-7CB956D34FE5}"/>
          </ac:spMkLst>
        </pc:spChg>
        <pc:spChg chg="add mod">
          <ac:chgData name="Le Duc Nhuan" userId="63daef82-74d6-4839-91e9-3093f7a96db5" providerId="ADAL" clId="{8068941D-813D-4A6C-9512-077BBF80A35C}" dt="2024-07-14T14:37:31.493" v="0"/>
          <ac:spMkLst>
            <pc:docMk/>
            <pc:sldMk cId="0" sldId="256"/>
            <ac:spMk id="8" creationId="{80EEF684-FB81-3950-A831-568376C4EF46}"/>
          </ac:spMkLst>
        </pc:spChg>
        <pc:spChg chg="add mod">
          <ac:chgData name="Le Duc Nhuan" userId="63daef82-74d6-4839-91e9-3093f7a96db5" providerId="ADAL" clId="{8068941D-813D-4A6C-9512-077BBF80A35C}" dt="2024-07-14T14:37:31.493" v="0"/>
          <ac:spMkLst>
            <pc:docMk/>
            <pc:sldMk cId="0" sldId="256"/>
            <ac:spMk id="9" creationId="{ABA46D44-1C1D-ED5F-9447-907141DFE1DA}"/>
          </ac:spMkLst>
        </pc:spChg>
        <pc:spChg chg="add mod">
          <ac:chgData name="Le Duc Nhuan" userId="63daef82-74d6-4839-91e9-3093f7a96db5" providerId="ADAL" clId="{8068941D-813D-4A6C-9512-077BBF80A35C}" dt="2024-07-14T14:37:31.493" v="0"/>
          <ac:spMkLst>
            <pc:docMk/>
            <pc:sldMk cId="0" sldId="256"/>
            <ac:spMk id="10" creationId="{CF43B24B-69D5-AC32-D631-059B000E0844}"/>
          </ac:spMkLst>
        </pc:spChg>
        <pc:spChg chg="add mod">
          <ac:chgData name="Le Duc Nhuan" userId="63daef82-74d6-4839-91e9-3093f7a96db5" providerId="ADAL" clId="{8068941D-813D-4A6C-9512-077BBF80A35C}" dt="2024-07-14T14:37:31.493" v="0"/>
          <ac:spMkLst>
            <pc:docMk/>
            <pc:sldMk cId="0" sldId="256"/>
            <ac:spMk id="11" creationId="{B030F800-F434-15BF-3F1B-931D673F2D04}"/>
          </ac:spMkLst>
        </pc:spChg>
        <pc:spChg chg="add mod">
          <ac:chgData name="Le Duc Nhuan" userId="63daef82-74d6-4839-91e9-3093f7a96db5" providerId="ADAL" clId="{8068941D-813D-4A6C-9512-077BBF80A35C}" dt="2024-07-14T14:37:31.493" v="0"/>
          <ac:spMkLst>
            <pc:docMk/>
            <pc:sldMk cId="0" sldId="256"/>
            <ac:spMk id="12" creationId="{7716C447-1D09-ADF2-2ED0-4B9940A51F22}"/>
          </ac:spMkLst>
        </pc:spChg>
        <pc:spChg chg="add mod">
          <ac:chgData name="Le Duc Nhuan" userId="63daef82-74d6-4839-91e9-3093f7a96db5" providerId="ADAL" clId="{8068941D-813D-4A6C-9512-077BBF80A35C}" dt="2024-07-14T14:37:31.493" v="0"/>
          <ac:spMkLst>
            <pc:docMk/>
            <pc:sldMk cId="0" sldId="256"/>
            <ac:spMk id="13" creationId="{DCA23673-F0BC-9CBA-6484-46FFB02E0295}"/>
          </ac:spMkLst>
        </pc:spChg>
        <pc:spChg chg="add mod">
          <ac:chgData name="Le Duc Nhuan" userId="63daef82-74d6-4839-91e9-3093f7a96db5" providerId="ADAL" clId="{8068941D-813D-4A6C-9512-077BBF80A35C}" dt="2024-07-14T14:37:31.493" v="0"/>
          <ac:spMkLst>
            <pc:docMk/>
            <pc:sldMk cId="0" sldId="256"/>
            <ac:spMk id="14" creationId="{DCAAAD13-3657-E478-2C1E-CA1CD1861943}"/>
          </ac:spMkLst>
        </pc:spChg>
        <pc:spChg chg="add mod">
          <ac:chgData name="Le Duc Nhuan" userId="63daef82-74d6-4839-91e9-3093f7a96db5" providerId="ADAL" clId="{8068941D-813D-4A6C-9512-077BBF80A35C}" dt="2024-07-14T14:37:31.493" v="0"/>
          <ac:spMkLst>
            <pc:docMk/>
            <pc:sldMk cId="0" sldId="256"/>
            <ac:spMk id="15" creationId="{B9B25196-8FA6-F640-E9EC-1773EF5F3497}"/>
          </ac:spMkLst>
        </pc:spChg>
        <pc:spChg chg="add mod">
          <ac:chgData name="Le Duc Nhuan" userId="63daef82-74d6-4839-91e9-3093f7a96db5" providerId="ADAL" clId="{8068941D-813D-4A6C-9512-077BBF80A35C}" dt="2024-07-14T14:37:31.493" v="0"/>
          <ac:spMkLst>
            <pc:docMk/>
            <pc:sldMk cId="0" sldId="256"/>
            <ac:spMk id="16" creationId="{D0F90381-27DE-27A5-08FA-07DF250679F9}"/>
          </ac:spMkLst>
        </pc:spChg>
        <pc:spChg chg="add mod">
          <ac:chgData name="Le Duc Nhuan" userId="63daef82-74d6-4839-91e9-3093f7a96db5" providerId="ADAL" clId="{8068941D-813D-4A6C-9512-077BBF80A35C}" dt="2024-07-14T14:37:31.493" v="0"/>
          <ac:spMkLst>
            <pc:docMk/>
            <pc:sldMk cId="0" sldId="256"/>
            <ac:spMk id="17" creationId="{D59E4D17-CDA9-D3AE-E5FD-63C5E7FC2CCE}"/>
          </ac:spMkLst>
        </pc:spChg>
        <pc:spChg chg="add mod">
          <ac:chgData name="Le Duc Nhuan" userId="63daef82-74d6-4839-91e9-3093f7a96db5" providerId="ADAL" clId="{8068941D-813D-4A6C-9512-077BBF80A35C}" dt="2024-07-14T14:37:31.493" v="0"/>
          <ac:spMkLst>
            <pc:docMk/>
            <pc:sldMk cId="0" sldId="256"/>
            <ac:spMk id="18" creationId="{2963B8A4-A4F0-0F9E-8A49-8FAB7DAEACCC}"/>
          </ac:spMkLst>
        </pc:spChg>
        <pc:spChg chg="add mod">
          <ac:chgData name="Le Duc Nhuan" userId="63daef82-74d6-4839-91e9-3093f7a96db5" providerId="ADAL" clId="{8068941D-813D-4A6C-9512-077BBF80A35C}" dt="2024-07-14T14:37:31.493" v="0"/>
          <ac:spMkLst>
            <pc:docMk/>
            <pc:sldMk cId="0" sldId="256"/>
            <ac:spMk id="19" creationId="{47BCB600-22DB-8D64-64F8-98861EAEC48D}"/>
          </ac:spMkLst>
        </pc:spChg>
        <pc:spChg chg="add mod">
          <ac:chgData name="Le Duc Nhuan" userId="63daef82-74d6-4839-91e9-3093f7a96db5" providerId="ADAL" clId="{8068941D-813D-4A6C-9512-077BBF80A35C}" dt="2024-07-14T14:37:31.493" v="0"/>
          <ac:spMkLst>
            <pc:docMk/>
            <pc:sldMk cId="0" sldId="256"/>
            <ac:spMk id="20" creationId="{DD82CCF1-5B16-0B5D-90C2-0EEFBD29D633}"/>
          </ac:spMkLst>
        </pc:spChg>
        <pc:spChg chg="add mod">
          <ac:chgData name="Le Duc Nhuan" userId="63daef82-74d6-4839-91e9-3093f7a96db5" providerId="ADAL" clId="{8068941D-813D-4A6C-9512-077BBF80A35C}" dt="2024-07-14T14:37:31.493" v="0"/>
          <ac:spMkLst>
            <pc:docMk/>
            <pc:sldMk cId="0" sldId="256"/>
            <ac:spMk id="21" creationId="{A11AB412-2AFA-59F0-26B3-1960E690E30A}"/>
          </ac:spMkLst>
        </pc:spChg>
        <pc:spChg chg="add mod">
          <ac:chgData name="Le Duc Nhuan" userId="63daef82-74d6-4839-91e9-3093f7a96db5" providerId="ADAL" clId="{8068941D-813D-4A6C-9512-077BBF80A35C}" dt="2024-07-14T14:37:31.493" v="0"/>
          <ac:spMkLst>
            <pc:docMk/>
            <pc:sldMk cId="0" sldId="256"/>
            <ac:spMk id="22" creationId="{CE416132-9503-9976-0EFD-775CBE4B8BA2}"/>
          </ac:spMkLst>
        </pc:spChg>
        <pc:spChg chg="add mod">
          <ac:chgData name="Le Duc Nhuan" userId="63daef82-74d6-4839-91e9-3093f7a96db5" providerId="ADAL" clId="{8068941D-813D-4A6C-9512-077BBF80A35C}" dt="2024-07-14T14:37:31.493" v="0"/>
          <ac:spMkLst>
            <pc:docMk/>
            <pc:sldMk cId="0" sldId="256"/>
            <ac:spMk id="23" creationId="{5E90215D-F539-A81A-53F2-CDC772FDA3B9}"/>
          </ac:spMkLst>
        </pc:spChg>
        <pc:spChg chg="add mod">
          <ac:chgData name="Le Duc Nhuan" userId="63daef82-74d6-4839-91e9-3093f7a96db5" providerId="ADAL" clId="{8068941D-813D-4A6C-9512-077BBF80A35C}" dt="2024-07-14T14:37:31.493" v="0"/>
          <ac:spMkLst>
            <pc:docMk/>
            <pc:sldMk cId="0" sldId="256"/>
            <ac:spMk id="24" creationId="{94A030C2-D90C-EB73-9E05-CC94A41B99A0}"/>
          </ac:spMkLst>
        </pc:spChg>
        <pc:spChg chg="add mod">
          <ac:chgData name="Le Duc Nhuan" userId="63daef82-74d6-4839-91e9-3093f7a96db5" providerId="ADAL" clId="{8068941D-813D-4A6C-9512-077BBF80A35C}" dt="2024-07-14T14:37:31.493" v="0"/>
          <ac:spMkLst>
            <pc:docMk/>
            <pc:sldMk cId="0" sldId="256"/>
            <ac:spMk id="25" creationId="{3CCD6770-7D4C-FD17-6ADF-8FC5024CADEB}"/>
          </ac:spMkLst>
        </pc:spChg>
        <pc:spChg chg="add mod">
          <ac:chgData name="Le Duc Nhuan" userId="63daef82-74d6-4839-91e9-3093f7a96db5" providerId="ADAL" clId="{8068941D-813D-4A6C-9512-077BBF80A35C}" dt="2024-07-14T14:37:31.493" v="0"/>
          <ac:spMkLst>
            <pc:docMk/>
            <pc:sldMk cId="0" sldId="256"/>
            <ac:spMk id="26" creationId="{CBAF10CB-C9F7-BE69-E1B2-B0B12BD0AFB8}"/>
          </ac:spMkLst>
        </pc:spChg>
        <pc:spChg chg="add mod">
          <ac:chgData name="Le Duc Nhuan" userId="63daef82-74d6-4839-91e9-3093f7a96db5" providerId="ADAL" clId="{8068941D-813D-4A6C-9512-077BBF80A35C}" dt="2024-07-14T14:37:31.493" v="0"/>
          <ac:spMkLst>
            <pc:docMk/>
            <pc:sldMk cId="0" sldId="256"/>
            <ac:spMk id="27" creationId="{97D3127A-BBF8-3DBA-7399-C4AE60D1F4A8}"/>
          </ac:spMkLst>
        </pc:spChg>
        <pc:spChg chg="add mod">
          <ac:chgData name="Le Duc Nhuan" userId="63daef82-74d6-4839-91e9-3093f7a96db5" providerId="ADAL" clId="{8068941D-813D-4A6C-9512-077BBF80A35C}" dt="2024-07-14T14:37:31.493" v="0"/>
          <ac:spMkLst>
            <pc:docMk/>
            <pc:sldMk cId="0" sldId="256"/>
            <ac:spMk id="28" creationId="{DCC5435D-8DEE-FBEE-7401-2D1EB30EDCCB}"/>
          </ac:spMkLst>
        </pc:spChg>
        <pc:spChg chg="add mod">
          <ac:chgData name="Le Duc Nhuan" userId="63daef82-74d6-4839-91e9-3093f7a96db5" providerId="ADAL" clId="{8068941D-813D-4A6C-9512-077BBF80A35C}" dt="2024-07-14T14:37:31.493" v="0"/>
          <ac:spMkLst>
            <pc:docMk/>
            <pc:sldMk cId="0" sldId="256"/>
            <ac:spMk id="29" creationId="{9A9077BA-D196-7A09-2EB1-58A782A11D02}"/>
          </ac:spMkLst>
        </pc:spChg>
        <pc:spChg chg="add mod">
          <ac:chgData name="Le Duc Nhuan" userId="63daef82-74d6-4839-91e9-3093f7a96db5" providerId="ADAL" clId="{8068941D-813D-4A6C-9512-077BBF80A35C}" dt="2024-07-14T14:37:31.493" v="0"/>
          <ac:spMkLst>
            <pc:docMk/>
            <pc:sldMk cId="0" sldId="256"/>
            <ac:spMk id="30" creationId="{3B26D706-2071-9288-F20D-25723D61C3EB}"/>
          </ac:spMkLst>
        </pc:spChg>
        <pc:spChg chg="add mod">
          <ac:chgData name="Le Duc Nhuan" userId="63daef82-74d6-4839-91e9-3093f7a96db5" providerId="ADAL" clId="{8068941D-813D-4A6C-9512-077BBF80A35C}" dt="2024-07-14T14:37:31.493" v="0"/>
          <ac:spMkLst>
            <pc:docMk/>
            <pc:sldMk cId="0" sldId="256"/>
            <ac:spMk id="31" creationId="{A53EB4BB-2C36-D9B1-FE2F-6237B33225E1}"/>
          </ac:spMkLst>
        </pc:spChg>
        <pc:spChg chg="add mod">
          <ac:chgData name="Le Duc Nhuan" userId="63daef82-74d6-4839-91e9-3093f7a96db5" providerId="ADAL" clId="{8068941D-813D-4A6C-9512-077BBF80A35C}" dt="2024-07-14T14:37:31.493" v="0"/>
          <ac:spMkLst>
            <pc:docMk/>
            <pc:sldMk cId="0" sldId="256"/>
            <ac:spMk id="32" creationId="{55CC10A2-02D9-FEA3-3339-5D646F17203C}"/>
          </ac:spMkLst>
        </pc:spChg>
        <pc:spChg chg="add mod">
          <ac:chgData name="Le Duc Nhuan" userId="63daef82-74d6-4839-91e9-3093f7a96db5" providerId="ADAL" clId="{8068941D-813D-4A6C-9512-077BBF80A35C}" dt="2024-07-14T14:37:31.493" v="0"/>
          <ac:spMkLst>
            <pc:docMk/>
            <pc:sldMk cId="0" sldId="256"/>
            <ac:spMk id="33" creationId="{F59DCD74-ECD8-5D01-7F2D-4D7916D610BF}"/>
          </ac:spMkLst>
        </pc:spChg>
        <pc:spChg chg="add mod">
          <ac:chgData name="Le Duc Nhuan" userId="63daef82-74d6-4839-91e9-3093f7a96db5" providerId="ADAL" clId="{8068941D-813D-4A6C-9512-077BBF80A35C}" dt="2024-07-14T14:37:31.493" v="0"/>
          <ac:spMkLst>
            <pc:docMk/>
            <pc:sldMk cId="0" sldId="256"/>
            <ac:spMk id="34" creationId="{169D3015-0A22-B181-E280-918D6C2ABE04}"/>
          </ac:spMkLst>
        </pc:spChg>
        <pc:spChg chg="add mod">
          <ac:chgData name="Le Duc Nhuan" userId="63daef82-74d6-4839-91e9-3093f7a96db5" providerId="ADAL" clId="{8068941D-813D-4A6C-9512-077BBF80A35C}" dt="2024-07-14T14:37:31.493" v="0"/>
          <ac:spMkLst>
            <pc:docMk/>
            <pc:sldMk cId="0" sldId="256"/>
            <ac:spMk id="35" creationId="{C4D3C33F-CC58-FA0D-72CB-59B14394A393}"/>
          </ac:spMkLst>
        </pc:spChg>
        <pc:spChg chg="add mod">
          <ac:chgData name="Le Duc Nhuan" userId="63daef82-74d6-4839-91e9-3093f7a96db5" providerId="ADAL" clId="{8068941D-813D-4A6C-9512-077BBF80A35C}" dt="2024-07-14T14:37:31.493" v="0"/>
          <ac:spMkLst>
            <pc:docMk/>
            <pc:sldMk cId="0" sldId="256"/>
            <ac:spMk id="36" creationId="{E480C712-20DB-71E2-E005-C7E5A66B31DF}"/>
          </ac:spMkLst>
        </pc:spChg>
        <pc:spChg chg="add mod">
          <ac:chgData name="Le Duc Nhuan" userId="63daef82-74d6-4839-91e9-3093f7a96db5" providerId="ADAL" clId="{8068941D-813D-4A6C-9512-077BBF80A35C}" dt="2024-07-14T14:37:31.493" v="0"/>
          <ac:spMkLst>
            <pc:docMk/>
            <pc:sldMk cId="0" sldId="256"/>
            <ac:spMk id="37" creationId="{11C84721-6DD2-8266-EEB8-BDFB8DB4D473}"/>
          </ac:spMkLst>
        </pc:spChg>
        <pc:spChg chg="add mod">
          <ac:chgData name="Le Duc Nhuan" userId="63daef82-74d6-4839-91e9-3093f7a96db5" providerId="ADAL" clId="{8068941D-813D-4A6C-9512-077BBF80A35C}" dt="2024-07-14T14:37:31.493" v="0"/>
          <ac:spMkLst>
            <pc:docMk/>
            <pc:sldMk cId="0" sldId="256"/>
            <ac:spMk id="38" creationId="{4C50B430-6BC6-B7A4-C878-64F0CDF3387B}"/>
          </ac:spMkLst>
        </pc:spChg>
        <pc:spChg chg="add mod">
          <ac:chgData name="Le Duc Nhuan" userId="63daef82-74d6-4839-91e9-3093f7a96db5" providerId="ADAL" clId="{8068941D-813D-4A6C-9512-077BBF80A35C}" dt="2024-07-14T14:37:31.493" v="0"/>
          <ac:spMkLst>
            <pc:docMk/>
            <pc:sldMk cId="0" sldId="256"/>
            <ac:spMk id="39" creationId="{B262DFC2-B1F3-ABE7-2992-8DE10780426C}"/>
          </ac:spMkLst>
        </pc:spChg>
        <pc:spChg chg="add mod">
          <ac:chgData name="Le Duc Nhuan" userId="63daef82-74d6-4839-91e9-3093f7a96db5" providerId="ADAL" clId="{8068941D-813D-4A6C-9512-077BBF80A35C}" dt="2024-07-14T14:37:31.493" v="0"/>
          <ac:spMkLst>
            <pc:docMk/>
            <pc:sldMk cId="0" sldId="256"/>
            <ac:spMk id="40" creationId="{A7C74ADE-CF2B-034C-40B9-5E28FD0FEF9F}"/>
          </ac:spMkLst>
        </pc:spChg>
        <pc:spChg chg="add mod">
          <ac:chgData name="Le Duc Nhuan" userId="63daef82-74d6-4839-91e9-3093f7a96db5" providerId="ADAL" clId="{8068941D-813D-4A6C-9512-077BBF80A35C}" dt="2024-07-14T14:37:31.493" v="0"/>
          <ac:spMkLst>
            <pc:docMk/>
            <pc:sldMk cId="0" sldId="256"/>
            <ac:spMk id="41" creationId="{63763DD4-9492-F1B8-8C31-B6F8D7F50937}"/>
          </ac:spMkLst>
        </pc:spChg>
        <pc:spChg chg="add mod">
          <ac:chgData name="Le Duc Nhuan" userId="63daef82-74d6-4839-91e9-3093f7a96db5" providerId="ADAL" clId="{8068941D-813D-4A6C-9512-077BBF80A35C}" dt="2024-07-14T14:37:31.493" v="0"/>
          <ac:spMkLst>
            <pc:docMk/>
            <pc:sldMk cId="0" sldId="256"/>
            <ac:spMk id="42" creationId="{3DD03BFE-0853-280E-8FC5-E0EB3760DE6F}"/>
          </ac:spMkLst>
        </pc:spChg>
        <pc:spChg chg="add mod">
          <ac:chgData name="Le Duc Nhuan" userId="63daef82-74d6-4839-91e9-3093f7a96db5" providerId="ADAL" clId="{8068941D-813D-4A6C-9512-077BBF80A35C}" dt="2024-07-14T14:37:31.493" v="0"/>
          <ac:spMkLst>
            <pc:docMk/>
            <pc:sldMk cId="0" sldId="256"/>
            <ac:spMk id="43" creationId="{AA1B1461-D6F6-DAF5-43CA-852DB9AADCAB}"/>
          </ac:spMkLst>
        </pc:spChg>
        <pc:spChg chg="add mod">
          <ac:chgData name="Le Duc Nhuan" userId="63daef82-74d6-4839-91e9-3093f7a96db5" providerId="ADAL" clId="{8068941D-813D-4A6C-9512-077BBF80A35C}" dt="2024-07-14T14:37:31.493" v="0"/>
          <ac:spMkLst>
            <pc:docMk/>
            <pc:sldMk cId="0" sldId="256"/>
            <ac:spMk id="44" creationId="{0AE12483-51BB-1542-33BF-83F0A71758AD}"/>
          </ac:spMkLst>
        </pc:spChg>
        <pc:spChg chg="add mod">
          <ac:chgData name="Le Duc Nhuan" userId="63daef82-74d6-4839-91e9-3093f7a96db5" providerId="ADAL" clId="{8068941D-813D-4A6C-9512-077BBF80A35C}" dt="2024-07-14T14:37:31.493" v="0"/>
          <ac:spMkLst>
            <pc:docMk/>
            <pc:sldMk cId="0" sldId="256"/>
            <ac:spMk id="45" creationId="{AF8C1523-75D8-7FBD-80D9-F130721EED71}"/>
          </ac:spMkLst>
        </pc:spChg>
        <pc:spChg chg="add mod">
          <ac:chgData name="Le Duc Nhuan" userId="63daef82-74d6-4839-91e9-3093f7a96db5" providerId="ADAL" clId="{8068941D-813D-4A6C-9512-077BBF80A35C}" dt="2024-07-14T14:37:31.493" v="0"/>
          <ac:spMkLst>
            <pc:docMk/>
            <pc:sldMk cId="0" sldId="256"/>
            <ac:spMk id="46" creationId="{3419FC00-B6DF-F445-21AB-3EDCA857BFA7}"/>
          </ac:spMkLst>
        </pc:spChg>
        <pc:spChg chg="add mod">
          <ac:chgData name="Le Duc Nhuan" userId="63daef82-74d6-4839-91e9-3093f7a96db5" providerId="ADAL" clId="{8068941D-813D-4A6C-9512-077BBF80A35C}" dt="2024-07-14T14:37:31.493" v="0"/>
          <ac:spMkLst>
            <pc:docMk/>
            <pc:sldMk cId="0" sldId="256"/>
            <ac:spMk id="47" creationId="{05F17299-84E3-5FA5-A135-FBE24E53D03E}"/>
          </ac:spMkLst>
        </pc:spChg>
        <pc:spChg chg="add mod">
          <ac:chgData name="Le Duc Nhuan" userId="63daef82-74d6-4839-91e9-3093f7a96db5" providerId="ADAL" clId="{8068941D-813D-4A6C-9512-077BBF80A35C}" dt="2024-07-14T14:37:31.493" v="0"/>
          <ac:spMkLst>
            <pc:docMk/>
            <pc:sldMk cId="0" sldId="256"/>
            <ac:spMk id="48" creationId="{366F2507-E5E4-70F9-CED4-E9D049EB3692}"/>
          </ac:spMkLst>
        </pc:spChg>
        <pc:spChg chg="add mod">
          <ac:chgData name="Le Duc Nhuan" userId="63daef82-74d6-4839-91e9-3093f7a96db5" providerId="ADAL" clId="{8068941D-813D-4A6C-9512-077BBF80A35C}" dt="2024-07-14T14:37:31.493" v="0"/>
          <ac:spMkLst>
            <pc:docMk/>
            <pc:sldMk cId="0" sldId="256"/>
            <ac:spMk id="49" creationId="{98391DE1-478B-5279-C1BE-7F6BA93BB432}"/>
          </ac:spMkLst>
        </pc:spChg>
        <pc:spChg chg="add mod">
          <ac:chgData name="Le Duc Nhuan" userId="63daef82-74d6-4839-91e9-3093f7a96db5" providerId="ADAL" clId="{8068941D-813D-4A6C-9512-077BBF80A35C}" dt="2024-07-14T14:37:31.493" v="0"/>
          <ac:spMkLst>
            <pc:docMk/>
            <pc:sldMk cId="0" sldId="256"/>
            <ac:spMk id="50" creationId="{1D7D9208-639E-60C2-20D6-41103A752CB6}"/>
          </ac:spMkLst>
        </pc:spChg>
        <pc:spChg chg="add mod">
          <ac:chgData name="Le Duc Nhuan" userId="63daef82-74d6-4839-91e9-3093f7a96db5" providerId="ADAL" clId="{8068941D-813D-4A6C-9512-077BBF80A35C}" dt="2024-07-14T14:37:31.493" v="0"/>
          <ac:spMkLst>
            <pc:docMk/>
            <pc:sldMk cId="0" sldId="256"/>
            <ac:spMk id="51" creationId="{8E5B7846-2CE0-C6AD-613D-7A13C8EDF748}"/>
          </ac:spMkLst>
        </pc:spChg>
        <pc:spChg chg="add mod">
          <ac:chgData name="Le Duc Nhuan" userId="63daef82-74d6-4839-91e9-3093f7a96db5" providerId="ADAL" clId="{8068941D-813D-4A6C-9512-077BBF80A35C}" dt="2024-07-14T14:37:31.493" v="0"/>
          <ac:spMkLst>
            <pc:docMk/>
            <pc:sldMk cId="0" sldId="256"/>
            <ac:spMk id="52" creationId="{D510971F-B563-AF42-F5A4-18C252CB66C9}"/>
          </ac:spMkLst>
        </pc:spChg>
        <pc:spChg chg="add mod">
          <ac:chgData name="Le Duc Nhuan" userId="63daef82-74d6-4839-91e9-3093f7a96db5" providerId="ADAL" clId="{8068941D-813D-4A6C-9512-077BBF80A35C}" dt="2024-07-14T14:37:31.493" v="0"/>
          <ac:spMkLst>
            <pc:docMk/>
            <pc:sldMk cId="0" sldId="256"/>
            <ac:spMk id="53" creationId="{62411B99-6CB1-3EB0-EE62-D2CF04AE9519}"/>
          </ac:spMkLst>
        </pc:spChg>
        <pc:spChg chg="add mod">
          <ac:chgData name="Le Duc Nhuan" userId="63daef82-74d6-4839-91e9-3093f7a96db5" providerId="ADAL" clId="{8068941D-813D-4A6C-9512-077BBF80A35C}" dt="2024-07-14T14:37:31.493" v="0"/>
          <ac:spMkLst>
            <pc:docMk/>
            <pc:sldMk cId="0" sldId="256"/>
            <ac:spMk id="54" creationId="{2E51F890-C4FA-BD4E-A031-EC3509F47602}"/>
          </ac:spMkLst>
        </pc:spChg>
        <pc:spChg chg="add mod">
          <ac:chgData name="Le Duc Nhuan" userId="63daef82-74d6-4839-91e9-3093f7a96db5" providerId="ADAL" clId="{8068941D-813D-4A6C-9512-077BBF80A35C}" dt="2024-07-14T14:37:31.493" v="0"/>
          <ac:spMkLst>
            <pc:docMk/>
            <pc:sldMk cId="0" sldId="256"/>
            <ac:spMk id="55" creationId="{B8126DD2-2B9F-0FE3-DBD3-9D2E0BDD165E}"/>
          </ac:spMkLst>
        </pc:spChg>
        <pc:spChg chg="add mod">
          <ac:chgData name="Le Duc Nhuan" userId="63daef82-74d6-4839-91e9-3093f7a96db5" providerId="ADAL" clId="{8068941D-813D-4A6C-9512-077BBF80A35C}" dt="2024-07-14T14:37:31.493" v="0"/>
          <ac:spMkLst>
            <pc:docMk/>
            <pc:sldMk cId="0" sldId="256"/>
            <ac:spMk id="56" creationId="{F50514C0-BB44-E01A-5111-396E16EAA1AF}"/>
          </ac:spMkLst>
        </pc:spChg>
        <pc:spChg chg="add mod">
          <ac:chgData name="Le Duc Nhuan" userId="63daef82-74d6-4839-91e9-3093f7a96db5" providerId="ADAL" clId="{8068941D-813D-4A6C-9512-077BBF80A35C}" dt="2024-07-14T14:37:31.493" v="0"/>
          <ac:spMkLst>
            <pc:docMk/>
            <pc:sldMk cId="0" sldId="256"/>
            <ac:spMk id="57" creationId="{2FF6DB02-1ED5-ED20-A887-C3B40F0FFAA1}"/>
          </ac:spMkLst>
        </pc:spChg>
        <pc:spChg chg="add mod">
          <ac:chgData name="Le Duc Nhuan" userId="63daef82-74d6-4839-91e9-3093f7a96db5" providerId="ADAL" clId="{8068941D-813D-4A6C-9512-077BBF80A35C}" dt="2024-07-14T14:37:31.493" v="0"/>
          <ac:spMkLst>
            <pc:docMk/>
            <pc:sldMk cId="0" sldId="256"/>
            <ac:spMk id="59" creationId="{41D62D96-F7DC-3497-5969-66FFDD760EA0}"/>
          </ac:spMkLst>
        </pc:spChg>
        <pc:spChg chg="add mod">
          <ac:chgData name="Le Duc Nhuan" userId="63daef82-74d6-4839-91e9-3093f7a96db5" providerId="ADAL" clId="{8068941D-813D-4A6C-9512-077BBF80A35C}" dt="2024-07-14T14:37:31.493" v="0"/>
          <ac:spMkLst>
            <pc:docMk/>
            <pc:sldMk cId="0" sldId="256"/>
            <ac:spMk id="61" creationId="{031A1616-3C83-8C64-A403-5AC20659719C}"/>
          </ac:spMkLst>
        </pc:spChg>
        <pc:spChg chg="add mod">
          <ac:chgData name="Le Duc Nhuan" userId="63daef82-74d6-4839-91e9-3093f7a96db5" providerId="ADAL" clId="{8068941D-813D-4A6C-9512-077BBF80A35C}" dt="2024-07-14T14:37:31.493" v="0"/>
          <ac:spMkLst>
            <pc:docMk/>
            <pc:sldMk cId="0" sldId="256"/>
            <ac:spMk id="62" creationId="{127DE8CC-C3EA-CF4A-E9A3-55BC25EF9C75}"/>
          </ac:spMkLst>
        </pc:spChg>
        <pc:spChg chg="add mod">
          <ac:chgData name="Le Duc Nhuan" userId="63daef82-74d6-4839-91e9-3093f7a96db5" providerId="ADAL" clId="{8068941D-813D-4A6C-9512-077BBF80A35C}" dt="2024-07-14T14:37:31.493" v="0"/>
          <ac:spMkLst>
            <pc:docMk/>
            <pc:sldMk cId="0" sldId="256"/>
            <ac:spMk id="63" creationId="{F68F1AE0-3DFB-6832-C3B3-73F3BDA056D2}"/>
          </ac:spMkLst>
        </pc:spChg>
        <pc:spChg chg="add mod">
          <ac:chgData name="Le Duc Nhuan" userId="63daef82-74d6-4839-91e9-3093f7a96db5" providerId="ADAL" clId="{8068941D-813D-4A6C-9512-077BBF80A35C}" dt="2024-07-14T14:37:31.493" v="0"/>
          <ac:spMkLst>
            <pc:docMk/>
            <pc:sldMk cId="0" sldId="256"/>
            <ac:spMk id="160" creationId="{82FA9C2B-0DB0-7B54-C742-523CBEFECCAE}"/>
          </ac:spMkLst>
        </pc:spChg>
        <pc:spChg chg="add mod">
          <ac:chgData name="Le Duc Nhuan" userId="63daef82-74d6-4839-91e9-3093f7a96db5" providerId="ADAL" clId="{8068941D-813D-4A6C-9512-077BBF80A35C}" dt="2024-07-14T14:37:31.493" v="0"/>
          <ac:spMkLst>
            <pc:docMk/>
            <pc:sldMk cId="0" sldId="256"/>
            <ac:spMk id="161" creationId="{D91E9519-46B5-9B9F-5DFC-32359E811C40}"/>
          </ac:spMkLst>
        </pc:spChg>
        <pc:spChg chg="add mod">
          <ac:chgData name="Le Duc Nhuan" userId="63daef82-74d6-4839-91e9-3093f7a96db5" providerId="ADAL" clId="{8068941D-813D-4A6C-9512-077BBF80A35C}" dt="2024-07-14T14:37:31.493" v="0"/>
          <ac:spMkLst>
            <pc:docMk/>
            <pc:sldMk cId="0" sldId="256"/>
            <ac:spMk id="162" creationId="{4617C542-2127-6E83-F4F1-CFA3663D9262}"/>
          </ac:spMkLst>
        </pc:spChg>
        <pc:spChg chg="add mod">
          <ac:chgData name="Le Duc Nhuan" userId="63daef82-74d6-4839-91e9-3093f7a96db5" providerId="ADAL" clId="{8068941D-813D-4A6C-9512-077BBF80A35C}" dt="2024-07-14T14:37:31.493" v="0"/>
          <ac:spMkLst>
            <pc:docMk/>
            <pc:sldMk cId="0" sldId="256"/>
            <ac:spMk id="163" creationId="{D2269FAB-76E6-E98B-78B5-338240C0131C}"/>
          </ac:spMkLst>
        </pc:spChg>
        <pc:spChg chg="mod">
          <ac:chgData name="Le Duc Nhuan" userId="63daef82-74d6-4839-91e9-3093f7a96db5" providerId="ADAL" clId="{8068941D-813D-4A6C-9512-077BBF80A35C}" dt="2024-07-14T14:45:45.722" v="38" actId="1076"/>
          <ac:spMkLst>
            <pc:docMk/>
            <pc:sldMk cId="0" sldId="256"/>
            <ac:spMk id="164" creationId="{00000000-0000-0000-0000-000000000000}"/>
          </ac:spMkLst>
        </pc:spChg>
        <pc:spChg chg="mod">
          <ac:chgData name="Le Duc Nhuan" userId="63daef82-74d6-4839-91e9-3093f7a96db5" providerId="ADAL" clId="{8068941D-813D-4A6C-9512-077BBF80A35C}" dt="2024-07-14T14:45:45.523" v="37" actId="1076"/>
          <ac:spMkLst>
            <pc:docMk/>
            <pc:sldMk cId="0" sldId="256"/>
            <ac:spMk id="165" creationId="{00000000-0000-0000-0000-000000000000}"/>
          </ac:spMkLst>
        </pc:spChg>
        <pc:spChg chg="add mod">
          <ac:chgData name="Le Duc Nhuan" userId="63daef82-74d6-4839-91e9-3093f7a96db5" providerId="ADAL" clId="{8068941D-813D-4A6C-9512-077BBF80A35C}" dt="2024-07-14T14:37:31.493" v="0"/>
          <ac:spMkLst>
            <pc:docMk/>
            <pc:sldMk cId="0" sldId="256"/>
            <ac:spMk id="166" creationId="{6D273826-4E2C-7B9F-873E-E8733204BF73}"/>
          </ac:spMkLst>
        </pc:spChg>
        <pc:spChg chg="add mod">
          <ac:chgData name="Le Duc Nhuan" userId="63daef82-74d6-4839-91e9-3093f7a96db5" providerId="ADAL" clId="{8068941D-813D-4A6C-9512-077BBF80A35C}" dt="2024-07-14T14:37:31.493" v="0"/>
          <ac:spMkLst>
            <pc:docMk/>
            <pc:sldMk cId="0" sldId="256"/>
            <ac:spMk id="167" creationId="{00D2BCF9-3579-0B0A-B9B8-D54BF15D8736}"/>
          </ac:spMkLst>
        </pc:spChg>
        <pc:spChg chg="add mod">
          <ac:chgData name="Le Duc Nhuan" userId="63daef82-74d6-4839-91e9-3093f7a96db5" providerId="ADAL" clId="{8068941D-813D-4A6C-9512-077BBF80A35C}" dt="2024-07-14T14:37:31.493" v="0"/>
          <ac:spMkLst>
            <pc:docMk/>
            <pc:sldMk cId="0" sldId="256"/>
            <ac:spMk id="168" creationId="{49449CDA-F031-B933-8281-EFF4DE01420F}"/>
          </ac:spMkLst>
        </pc:spChg>
        <pc:spChg chg="add mod">
          <ac:chgData name="Le Duc Nhuan" userId="63daef82-74d6-4839-91e9-3093f7a96db5" providerId="ADAL" clId="{8068941D-813D-4A6C-9512-077BBF80A35C}" dt="2024-07-14T14:37:31.493" v="0"/>
          <ac:spMkLst>
            <pc:docMk/>
            <pc:sldMk cId="0" sldId="256"/>
            <ac:spMk id="169" creationId="{ED08D526-0120-ECAB-B4E4-CF87D52B4771}"/>
          </ac:spMkLst>
        </pc:spChg>
        <pc:spChg chg="add mod">
          <ac:chgData name="Le Duc Nhuan" userId="63daef82-74d6-4839-91e9-3093f7a96db5" providerId="ADAL" clId="{8068941D-813D-4A6C-9512-077BBF80A35C}" dt="2024-07-14T14:37:31.493" v="0"/>
          <ac:spMkLst>
            <pc:docMk/>
            <pc:sldMk cId="0" sldId="256"/>
            <ac:spMk id="170" creationId="{64A3EF4E-04C1-D841-CBB2-4944B745AC2D}"/>
          </ac:spMkLst>
        </pc:spChg>
        <pc:spChg chg="add mod">
          <ac:chgData name="Le Duc Nhuan" userId="63daef82-74d6-4839-91e9-3093f7a96db5" providerId="ADAL" clId="{8068941D-813D-4A6C-9512-077BBF80A35C}" dt="2024-07-14T14:37:31.493" v="0"/>
          <ac:spMkLst>
            <pc:docMk/>
            <pc:sldMk cId="0" sldId="256"/>
            <ac:spMk id="171" creationId="{04BDF2CA-37E2-CB5B-7C4B-096EFA3F9517}"/>
          </ac:spMkLst>
        </pc:spChg>
        <pc:spChg chg="add mod">
          <ac:chgData name="Le Duc Nhuan" userId="63daef82-74d6-4839-91e9-3093f7a96db5" providerId="ADAL" clId="{8068941D-813D-4A6C-9512-077BBF80A35C}" dt="2024-07-14T14:37:31.493" v="0"/>
          <ac:spMkLst>
            <pc:docMk/>
            <pc:sldMk cId="0" sldId="256"/>
            <ac:spMk id="172" creationId="{E3BF65B4-1E46-A640-7479-792BC28CF80C}"/>
          </ac:spMkLst>
        </pc:spChg>
        <pc:spChg chg="add mod">
          <ac:chgData name="Le Duc Nhuan" userId="63daef82-74d6-4839-91e9-3093f7a96db5" providerId="ADAL" clId="{8068941D-813D-4A6C-9512-077BBF80A35C}" dt="2024-07-14T14:37:31.493" v="0"/>
          <ac:spMkLst>
            <pc:docMk/>
            <pc:sldMk cId="0" sldId="256"/>
            <ac:spMk id="173" creationId="{EF6E4901-FB83-FA5F-943D-AA52ED4C6C9C}"/>
          </ac:spMkLst>
        </pc:spChg>
        <pc:spChg chg="add mod">
          <ac:chgData name="Le Duc Nhuan" userId="63daef82-74d6-4839-91e9-3093f7a96db5" providerId="ADAL" clId="{8068941D-813D-4A6C-9512-077BBF80A35C}" dt="2024-07-14T14:37:31.493" v="0"/>
          <ac:spMkLst>
            <pc:docMk/>
            <pc:sldMk cId="0" sldId="256"/>
            <ac:spMk id="174" creationId="{01EDDC13-CABD-B7B7-F157-15FA4E4DB74B}"/>
          </ac:spMkLst>
        </pc:spChg>
        <pc:spChg chg="add mod">
          <ac:chgData name="Le Duc Nhuan" userId="63daef82-74d6-4839-91e9-3093f7a96db5" providerId="ADAL" clId="{8068941D-813D-4A6C-9512-077BBF80A35C}" dt="2024-07-14T14:37:31.493" v="0"/>
          <ac:spMkLst>
            <pc:docMk/>
            <pc:sldMk cId="0" sldId="256"/>
            <ac:spMk id="175" creationId="{CE13521D-2A07-A55D-20D3-FA6DDC93C5BB}"/>
          </ac:spMkLst>
        </pc:spChg>
        <pc:spChg chg="add mod">
          <ac:chgData name="Le Duc Nhuan" userId="63daef82-74d6-4839-91e9-3093f7a96db5" providerId="ADAL" clId="{8068941D-813D-4A6C-9512-077BBF80A35C}" dt="2024-07-14T14:37:31.493" v="0"/>
          <ac:spMkLst>
            <pc:docMk/>
            <pc:sldMk cId="0" sldId="256"/>
            <ac:spMk id="176" creationId="{60D75199-19B6-C213-9715-0F4F74A6A3B3}"/>
          </ac:spMkLst>
        </pc:spChg>
        <pc:spChg chg="add mod">
          <ac:chgData name="Le Duc Nhuan" userId="63daef82-74d6-4839-91e9-3093f7a96db5" providerId="ADAL" clId="{8068941D-813D-4A6C-9512-077BBF80A35C}" dt="2024-07-14T14:37:31.493" v="0"/>
          <ac:spMkLst>
            <pc:docMk/>
            <pc:sldMk cId="0" sldId="256"/>
            <ac:spMk id="177" creationId="{A62D30EB-DAF0-0846-CB25-C72D91C5E406}"/>
          </ac:spMkLst>
        </pc:spChg>
        <pc:spChg chg="add mod">
          <ac:chgData name="Le Duc Nhuan" userId="63daef82-74d6-4839-91e9-3093f7a96db5" providerId="ADAL" clId="{8068941D-813D-4A6C-9512-077BBF80A35C}" dt="2024-07-14T14:37:31.493" v="0"/>
          <ac:spMkLst>
            <pc:docMk/>
            <pc:sldMk cId="0" sldId="256"/>
            <ac:spMk id="178" creationId="{8DD78827-D0E5-F3B4-8F6B-75E1399BB834}"/>
          </ac:spMkLst>
        </pc:spChg>
        <pc:spChg chg="add mod">
          <ac:chgData name="Le Duc Nhuan" userId="63daef82-74d6-4839-91e9-3093f7a96db5" providerId="ADAL" clId="{8068941D-813D-4A6C-9512-077BBF80A35C}" dt="2024-07-14T14:37:31.493" v="0"/>
          <ac:spMkLst>
            <pc:docMk/>
            <pc:sldMk cId="0" sldId="256"/>
            <ac:spMk id="179" creationId="{C950A692-347C-0B1B-2BB5-2720F65F69DA}"/>
          </ac:spMkLst>
        </pc:spChg>
        <pc:spChg chg="add mod">
          <ac:chgData name="Le Duc Nhuan" userId="63daef82-74d6-4839-91e9-3093f7a96db5" providerId="ADAL" clId="{8068941D-813D-4A6C-9512-077BBF80A35C}" dt="2024-07-14T14:37:31.493" v="0"/>
          <ac:spMkLst>
            <pc:docMk/>
            <pc:sldMk cId="0" sldId="256"/>
            <ac:spMk id="180" creationId="{F64554FB-FBDE-60B8-BF2B-E537F70E1719}"/>
          </ac:spMkLst>
        </pc:spChg>
        <pc:spChg chg="add mod">
          <ac:chgData name="Le Duc Nhuan" userId="63daef82-74d6-4839-91e9-3093f7a96db5" providerId="ADAL" clId="{8068941D-813D-4A6C-9512-077BBF80A35C}" dt="2024-07-14T14:37:31.493" v="0"/>
          <ac:spMkLst>
            <pc:docMk/>
            <pc:sldMk cId="0" sldId="256"/>
            <ac:spMk id="181" creationId="{273FD137-E10C-5871-4102-2794FDD103C7}"/>
          </ac:spMkLst>
        </pc:spChg>
        <pc:spChg chg="add mod">
          <ac:chgData name="Le Duc Nhuan" userId="63daef82-74d6-4839-91e9-3093f7a96db5" providerId="ADAL" clId="{8068941D-813D-4A6C-9512-077BBF80A35C}" dt="2024-07-14T14:37:31.493" v="0"/>
          <ac:spMkLst>
            <pc:docMk/>
            <pc:sldMk cId="0" sldId="256"/>
            <ac:spMk id="182" creationId="{BECC475C-C70C-8827-65AB-BD0D71385E48}"/>
          </ac:spMkLst>
        </pc:spChg>
        <pc:spChg chg="add mod">
          <ac:chgData name="Le Duc Nhuan" userId="63daef82-74d6-4839-91e9-3093f7a96db5" providerId="ADAL" clId="{8068941D-813D-4A6C-9512-077BBF80A35C}" dt="2024-07-14T14:37:31.493" v="0"/>
          <ac:spMkLst>
            <pc:docMk/>
            <pc:sldMk cId="0" sldId="256"/>
            <ac:spMk id="183" creationId="{AD31CE8F-406C-21BD-EFB6-0FC2BA44A7DE}"/>
          </ac:spMkLst>
        </pc:spChg>
        <pc:spChg chg="add mod">
          <ac:chgData name="Le Duc Nhuan" userId="63daef82-74d6-4839-91e9-3093f7a96db5" providerId="ADAL" clId="{8068941D-813D-4A6C-9512-077BBF80A35C}" dt="2024-07-14T14:37:31.493" v="0"/>
          <ac:spMkLst>
            <pc:docMk/>
            <pc:sldMk cId="0" sldId="256"/>
            <ac:spMk id="184" creationId="{15EAA892-928B-E48C-7A72-69B357257951}"/>
          </ac:spMkLst>
        </pc:spChg>
        <pc:spChg chg="add mod">
          <ac:chgData name="Le Duc Nhuan" userId="63daef82-74d6-4839-91e9-3093f7a96db5" providerId="ADAL" clId="{8068941D-813D-4A6C-9512-077BBF80A35C}" dt="2024-07-14T14:37:31.493" v="0"/>
          <ac:spMkLst>
            <pc:docMk/>
            <pc:sldMk cId="0" sldId="256"/>
            <ac:spMk id="185" creationId="{3154C0AE-F98F-E81B-3AE4-5A60F7DA286E}"/>
          </ac:spMkLst>
        </pc:spChg>
        <pc:spChg chg="add mod">
          <ac:chgData name="Le Duc Nhuan" userId="63daef82-74d6-4839-91e9-3093f7a96db5" providerId="ADAL" clId="{8068941D-813D-4A6C-9512-077BBF80A35C}" dt="2024-07-14T14:37:31.493" v="0"/>
          <ac:spMkLst>
            <pc:docMk/>
            <pc:sldMk cId="0" sldId="256"/>
            <ac:spMk id="186" creationId="{D4A992B5-D04C-C814-64DB-22649DADF52B}"/>
          </ac:spMkLst>
        </pc:spChg>
        <pc:spChg chg="add mod">
          <ac:chgData name="Le Duc Nhuan" userId="63daef82-74d6-4839-91e9-3093f7a96db5" providerId="ADAL" clId="{8068941D-813D-4A6C-9512-077BBF80A35C}" dt="2024-07-14T14:37:31.493" v="0"/>
          <ac:spMkLst>
            <pc:docMk/>
            <pc:sldMk cId="0" sldId="256"/>
            <ac:spMk id="187" creationId="{D7029CA9-C8DC-74CE-4BA7-D7427967B2D9}"/>
          </ac:spMkLst>
        </pc:spChg>
        <pc:spChg chg="add mod">
          <ac:chgData name="Le Duc Nhuan" userId="63daef82-74d6-4839-91e9-3093f7a96db5" providerId="ADAL" clId="{8068941D-813D-4A6C-9512-077BBF80A35C}" dt="2024-07-14T14:37:31.493" v="0"/>
          <ac:spMkLst>
            <pc:docMk/>
            <pc:sldMk cId="0" sldId="256"/>
            <ac:spMk id="188" creationId="{67C31450-2CC6-B93A-93A3-1EE41FF51366}"/>
          </ac:spMkLst>
        </pc:spChg>
        <pc:spChg chg="add mod">
          <ac:chgData name="Le Duc Nhuan" userId="63daef82-74d6-4839-91e9-3093f7a96db5" providerId="ADAL" clId="{8068941D-813D-4A6C-9512-077BBF80A35C}" dt="2024-07-14T14:37:31.493" v="0"/>
          <ac:spMkLst>
            <pc:docMk/>
            <pc:sldMk cId="0" sldId="256"/>
            <ac:spMk id="189" creationId="{67B5FAFD-4AE6-E916-39E2-4C974F69ECA2}"/>
          </ac:spMkLst>
        </pc:spChg>
        <pc:spChg chg="add mod">
          <ac:chgData name="Le Duc Nhuan" userId="63daef82-74d6-4839-91e9-3093f7a96db5" providerId="ADAL" clId="{8068941D-813D-4A6C-9512-077BBF80A35C}" dt="2024-07-14T14:37:31.493" v="0"/>
          <ac:spMkLst>
            <pc:docMk/>
            <pc:sldMk cId="0" sldId="256"/>
            <ac:spMk id="190" creationId="{3104368A-56FC-13B7-D7D6-089000CD3EE7}"/>
          </ac:spMkLst>
        </pc:spChg>
        <pc:spChg chg="add mod">
          <ac:chgData name="Le Duc Nhuan" userId="63daef82-74d6-4839-91e9-3093f7a96db5" providerId="ADAL" clId="{8068941D-813D-4A6C-9512-077BBF80A35C}" dt="2024-07-14T14:37:31.493" v="0"/>
          <ac:spMkLst>
            <pc:docMk/>
            <pc:sldMk cId="0" sldId="256"/>
            <ac:spMk id="191" creationId="{A5EACAAD-DEBE-CF3B-1318-C1C0C430C2F8}"/>
          </ac:spMkLst>
        </pc:spChg>
        <pc:spChg chg="add mod">
          <ac:chgData name="Le Duc Nhuan" userId="63daef82-74d6-4839-91e9-3093f7a96db5" providerId="ADAL" clId="{8068941D-813D-4A6C-9512-077BBF80A35C}" dt="2024-07-14T14:37:31.493" v="0"/>
          <ac:spMkLst>
            <pc:docMk/>
            <pc:sldMk cId="0" sldId="256"/>
            <ac:spMk id="192" creationId="{82873334-72CE-92E6-F130-0EB6DD64D376}"/>
          </ac:spMkLst>
        </pc:spChg>
        <pc:spChg chg="add mod">
          <ac:chgData name="Le Duc Nhuan" userId="63daef82-74d6-4839-91e9-3093f7a96db5" providerId="ADAL" clId="{8068941D-813D-4A6C-9512-077BBF80A35C}" dt="2024-07-14T14:37:31.493" v="0"/>
          <ac:spMkLst>
            <pc:docMk/>
            <pc:sldMk cId="0" sldId="256"/>
            <ac:spMk id="193" creationId="{816F9DA3-2818-133D-C8A6-78DEB557B3F0}"/>
          </ac:spMkLst>
        </pc:spChg>
        <pc:spChg chg="add mod">
          <ac:chgData name="Le Duc Nhuan" userId="63daef82-74d6-4839-91e9-3093f7a96db5" providerId="ADAL" clId="{8068941D-813D-4A6C-9512-077BBF80A35C}" dt="2024-07-14T14:37:31.493" v="0"/>
          <ac:spMkLst>
            <pc:docMk/>
            <pc:sldMk cId="0" sldId="256"/>
            <ac:spMk id="194" creationId="{7E71BE7F-0563-2667-CD82-E47E15B87B6A}"/>
          </ac:spMkLst>
        </pc:spChg>
        <pc:spChg chg="add mod">
          <ac:chgData name="Le Duc Nhuan" userId="63daef82-74d6-4839-91e9-3093f7a96db5" providerId="ADAL" clId="{8068941D-813D-4A6C-9512-077BBF80A35C}" dt="2024-07-14T14:45:43.979" v="30" actId="1076"/>
          <ac:spMkLst>
            <pc:docMk/>
            <pc:sldMk cId="0" sldId="256"/>
            <ac:spMk id="195" creationId="{8302C4C4-FDE2-6D0E-9B36-F28FD4D55DEE}"/>
          </ac:spMkLst>
        </pc:spChg>
        <pc:spChg chg="add mod">
          <ac:chgData name="Le Duc Nhuan" userId="63daef82-74d6-4839-91e9-3093f7a96db5" providerId="ADAL" clId="{8068941D-813D-4A6C-9512-077BBF80A35C}" dt="2024-07-14T14:46:16.747" v="49" actId="1076"/>
          <ac:spMkLst>
            <pc:docMk/>
            <pc:sldMk cId="0" sldId="256"/>
            <ac:spMk id="196" creationId="{46E1A383-A4AD-299D-4599-BB03ECBDB47C}"/>
          </ac:spMkLst>
        </pc:spChg>
        <pc:spChg chg="add del mod">
          <ac:chgData name="Le Duc Nhuan" userId="63daef82-74d6-4839-91e9-3093f7a96db5" providerId="ADAL" clId="{8068941D-813D-4A6C-9512-077BBF80A35C}" dt="2024-07-14T14:46:08.019" v="47" actId="478"/>
          <ac:spMkLst>
            <pc:docMk/>
            <pc:sldMk cId="0" sldId="256"/>
            <ac:spMk id="207" creationId="{FA62D29C-8B83-7B44-3473-EF6A355DF366}"/>
          </ac:spMkLst>
        </pc:spChg>
        <pc:spChg chg="mod">
          <ac:chgData name="Le Duc Nhuan" userId="63daef82-74d6-4839-91e9-3093f7a96db5" providerId="ADAL" clId="{8068941D-813D-4A6C-9512-077BBF80A35C}" dt="2024-07-14T14:47:49.289" v="53" actId="1076"/>
          <ac:spMkLst>
            <pc:docMk/>
            <pc:sldMk cId="0" sldId="256"/>
            <ac:spMk id="210" creationId="{EB43087D-8D84-0153-1337-CA1D2DF9B0A6}"/>
          </ac:spMkLst>
        </pc:spChg>
        <pc:grpChg chg="add mod ord">
          <ac:chgData name="Le Duc Nhuan" userId="63daef82-74d6-4839-91e9-3093f7a96db5" providerId="ADAL" clId="{8068941D-813D-4A6C-9512-077BBF80A35C}" dt="2024-07-14T14:47:23.473" v="51" actId="1076"/>
          <ac:grpSpMkLst>
            <pc:docMk/>
            <pc:sldMk cId="0" sldId="256"/>
            <ac:grpSpMk id="3" creationId="{A57E7E1D-D8A2-BEB9-7AF6-A5B370FEC519}"/>
          </ac:grpSpMkLst>
        </pc:grpChg>
        <pc:picChg chg="mod">
          <ac:chgData name="Le Duc Nhuan" userId="63daef82-74d6-4839-91e9-3093f7a96db5" providerId="ADAL" clId="{8068941D-813D-4A6C-9512-077BBF80A35C}" dt="2024-07-14T14:45:43.365" v="28" actId="1076"/>
          <ac:picMkLst>
            <pc:docMk/>
            <pc:sldMk cId="0" sldId="256"/>
            <ac:picMk id="58" creationId="{50C45A26-88A9-679F-5602-FEDE89CC160E}"/>
          </ac:picMkLst>
        </pc:picChg>
        <pc:picChg chg="mod">
          <ac:chgData name="Le Duc Nhuan" userId="63daef82-74d6-4839-91e9-3093f7a96db5" providerId="ADAL" clId="{8068941D-813D-4A6C-9512-077BBF80A35C}" dt="2024-07-14T14:45:43.695" v="29" actId="1076"/>
          <ac:picMkLst>
            <pc:docMk/>
            <pc:sldMk cId="0" sldId="256"/>
            <ac:picMk id="60" creationId="{64635B3B-43C0-8806-650F-85C3835C99CF}"/>
          </ac:picMkLst>
        </pc:picChg>
      </pc:sldChg>
      <pc:sldChg chg="modSp mod modAnim">
        <pc:chgData name="Le Duc Nhuan" userId="63daef82-74d6-4839-91e9-3093f7a96db5" providerId="ADAL" clId="{8068941D-813D-4A6C-9512-077BBF80A35C}" dt="2024-07-16T18:06:57.649" v="4173"/>
        <pc:sldMkLst>
          <pc:docMk/>
          <pc:sldMk cId="0" sldId="258"/>
        </pc:sldMkLst>
        <pc:spChg chg="mod">
          <ac:chgData name="Le Duc Nhuan" userId="63daef82-74d6-4839-91e9-3093f7a96db5" providerId="ADAL" clId="{8068941D-813D-4A6C-9512-077BBF80A35C}" dt="2024-07-16T08:18:42.242" v="2946" actId="14100"/>
          <ac:spMkLst>
            <pc:docMk/>
            <pc:sldMk cId="0" sldId="258"/>
            <ac:spMk id="314" creationId="{7D1BF552-B06E-C0F4-5F96-5A85F234F885}"/>
          </ac:spMkLst>
        </pc:spChg>
        <pc:spChg chg="mod">
          <ac:chgData name="Le Duc Nhuan" userId="63daef82-74d6-4839-91e9-3093f7a96db5" providerId="ADAL" clId="{8068941D-813D-4A6C-9512-077BBF80A35C}" dt="2024-07-16T03:25:00.909" v="2263" actId="403"/>
          <ac:spMkLst>
            <pc:docMk/>
            <pc:sldMk cId="0" sldId="258"/>
            <ac:spMk id="418" creationId="{00000000-0000-0000-0000-000000000000}"/>
          </ac:spMkLst>
        </pc:spChg>
        <pc:spChg chg="mod">
          <ac:chgData name="Le Duc Nhuan" userId="63daef82-74d6-4839-91e9-3093f7a96db5" providerId="ADAL" clId="{8068941D-813D-4A6C-9512-077BBF80A35C}" dt="2024-07-16T03:25:16.072" v="2264" actId="14100"/>
          <ac:spMkLst>
            <pc:docMk/>
            <pc:sldMk cId="0" sldId="258"/>
            <ac:spMk id="468" creationId="{82CE0139-7C53-D002-1DBF-52FE335680BA}"/>
          </ac:spMkLst>
        </pc:spChg>
      </pc:sldChg>
      <pc:sldChg chg="addSp delSp modSp add del mod modAnim">
        <pc:chgData name="Le Duc Nhuan" userId="63daef82-74d6-4839-91e9-3093f7a96db5" providerId="ADAL" clId="{8068941D-813D-4A6C-9512-077BBF80A35C}" dt="2024-07-16T18:42:25.754" v="4558"/>
        <pc:sldMkLst>
          <pc:docMk/>
          <pc:sldMk cId="0" sldId="259"/>
        </pc:sldMkLst>
        <pc:spChg chg="add mod">
          <ac:chgData name="Le Duc Nhuan" userId="63daef82-74d6-4839-91e9-3093f7a96db5" providerId="ADAL" clId="{8068941D-813D-4A6C-9512-077BBF80A35C}" dt="2024-07-16T18:23:16.411" v="4362" actId="1035"/>
          <ac:spMkLst>
            <pc:docMk/>
            <pc:sldMk cId="0" sldId="259"/>
            <ac:spMk id="2" creationId="{7135FB1B-3315-4406-7163-37520CA5582E}"/>
          </ac:spMkLst>
        </pc:spChg>
        <pc:spChg chg="add mod">
          <ac:chgData name="Le Duc Nhuan" userId="63daef82-74d6-4839-91e9-3093f7a96db5" providerId="ADAL" clId="{8068941D-813D-4A6C-9512-077BBF80A35C}" dt="2024-07-16T18:37:19.784" v="4538" actId="403"/>
          <ac:spMkLst>
            <pc:docMk/>
            <pc:sldMk cId="0" sldId="259"/>
            <ac:spMk id="3" creationId="{CE25DD84-82B1-BDD8-4197-1C83558A1F84}"/>
          </ac:spMkLst>
        </pc:spChg>
        <pc:spChg chg="mod ord">
          <ac:chgData name="Le Duc Nhuan" userId="63daef82-74d6-4839-91e9-3093f7a96db5" providerId="ADAL" clId="{8068941D-813D-4A6C-9512-077BBF80A35C}" dt="2024-07-16T18:34:23.265" v="4500" actId="207"/>
          <ac:spMkLst>
            <pc:docMk/>
            <pc:sldMk cId="0" sldId="259"/>
            <ac:spMk id="431" creationId="{00000000-0000-0000-0000-000000000000}"/>
          </ac:spMkLst>
        </pc:spChg>
        <pc:spChg chg="mod">
          <ac:chgData name="Le Duc Nhuan" userId="63daef82-74d6-4839-91e9-3093f7a96db5" providerId="ADAL" clId="{8068941D-813D-4A6C-9512-077BBF80A35C}" dt="2024-07-16T18:18:32.575" v="4212" actId="207"/>
          <ac:spMkLst>
            <pc:docMk/>
            <pc:sldMk cId="0" sldId="259"/>
            <ac:spMk id="434" creationId="{00000000-0000-0000-0000-000000000000}"/>
          </ac:spMkLst>
        </pc:spChg>
        <pc:spChg chg="mod ord">
          <ac:chgData name="Le Duc Nhuan" userId="63daef82-74d6-4839-91e9-3093f7a96db5" providerId="ADAL" clId="{8068941D-813D-4A6C-9512-077BBF80A35C}" dt="2024-07-16T18:17:21.622" v="4211" actId="207"/>
          <ac:spMkLst>
            <pc:docMk/>
            <pc:sldMk cId="0" sldId="259"/>
            <ac:spMk id="435" creationId="{00000000-0000-0000-0000-000000000000}"/>
          </ac:spMkLst>
        </pc:spChg>
        <pc:spChg chg="del">
          <ac:chgData name="Le Duc Nhuan" userId="63daef82-74d6-4839-91e9-3093f7a96db5" providerId="ADAL" clId="{8068941D-813D-4A6C-9512-077BBF80A35C}" dt="2024-07-16T18:14:29.953" v="4178" actId="478"/>
          <ac:spMkLst>
            <pc:docMk/>
            <pc:sldMk cId="0" sldId="259"/>
            <ac:spMk id="438" creationId="{00000000-0000-0000-0000-000000000000}"/>
          </ac:spMkLst>
        </pc:spChg>
        <pc:spChg chg="del">
          <ac:chgData name="Le Duc Nhuan" userId="63daef82-74d6-4839-91e9-3093f7a96db5" providerId="ADAL" clId="{8068941D-813D-4A6C-9512-077BBF80A35C}" dt="2024-07-16T18:14:26.524" v="4177" actId="478"/>
          <ac:spMkLst>
            <pc:docMk/>
            <pc:sldMk cId="0" sldId="259"/>
            <ac:spMk id="767" creationId="{00000000-0000-0000-0000-000000000000}"/>
          </ac:spMkLst>
        </pc:spChg>
        <pc:spChg chg="del">
          <ac:chgData name="Le Duc Nhuan" userId="63daef82-74d6-4839-91e9-3093f7a96db5" providerId="ADAL" clId="{8068941D-813D-4A6C-9512-077BBF80A35C}" dt="2024-07-16T18:14:23.559" v="4176" actId="478"/>
          <ac:spMkLst>
            <pc:docMk/>
            <pc:sldMk cId="0" sldId="259"/>
            <ac:spMk id="1088" creationId="{00000000-0000-0000-0000-000000000000}"/>
          </ac:spMkLst>
        </pc:spChg>
        <pc:spChg chg="del">
          <ac:chgData name="Le Duc Nhuan" userId="63daef82-74d6-4839-91e9-3093f7a96db5" providerId="ADAL" clId="{8068941D-813D-4A6C-9512-077BBF80A35C}" dt="2024-07-16T18:14:37.390" v="4179" actId="478"/>
          <ac:spMkLst>
            <pc:docMk/>
            <pc:sldMk cId="0" sldId="259"/>
            <ac:spMk id="1109" creationId="{00000000-0000-0000-0000-000000000000}"/>
          </ac:spMkLst>
        </pc:spChg>
        <pc:spChg chg="del">
          <ac:chgData name="Le Duc Nhuan" userId="63daef82-74d6-4839-91e9-3093f7a96db5" providerId="ADAL" clId="{8068941D-813D-4A6C-9512-077BBF80A35C}" dt="2024-07-16T18:14:42.710" v="4180" actId="478"/>
          <ac:spMkLst>
            <pc:docMk/>
            <pc:sldMk cId="0" sldId="259"/>
            <ac:spMk id="1155" creationId="{00000000-0000-0000-0000-000000000000}"/>
          </ac:spMkLst>
        </pc:spChg>
        <pc:spChg chg="del">
          <ac:chgData name="Le Duc Nhuan" userId="63daef82-74d6-4839-91e9-3093f7a96db5" providerId="ADAL" clId="{8068941D-813D-4A6C-9512-077BBF80A35C}" dt="2024-07-16T18:15:07.766" v="4187" actId="478"/>
          <ac:spMkLst>
            <pc:docMk/>
            <pc:sldMk cId="0" sldId="259"/>
            <ac:spMk id="1214" creationId="{00000000-0000-0000-0000-000000000000}"/>
          </ac:spMkLst>
        </pc:spChg>
        <pc:spChg chg="del">
          <ac:chgData name="Le Duc Nhuan" userId="63daef82-74d6-4839-91e9-3093f7a96db5" providerId="ADAL" clId="{8068941D-813D-4A6C-9512-077BBF80A35C}" dt="2024-07-16T18:15:11.267" v="4188" actId="478"/>
          <ac:spMkLst>
            <pc:docMk/>
            <pc:sldMk cId="0" sldId="259"/>
            <ac:spMk id="1244" creationId="{00000000-0000-0000-0000-000000000000}"/>
          </ac:spMkLst>
        </pc:spChg>
        <pc:spChg chg="del">
          <ac:chgData name="Le Duc Nhuan" userId="63daef82-74d6-4839-91e9-3093f7a96db5" providerId="ADAL" clId="{8068941D-813D-4A6C-9512-077BBF80A35C}" dt="2024-07-16T18:15:23.612" v="4189" actId="478"/>
          <ac:spMkLst>
            <pc:docMk/>
            <pc:sldMk cId="0" sldId="259"/>
            <ac:spMk id="1327" creationId="{00000000-0000-0000-0000-000000000000}"/>
          </ac:spMkLst>
        </pc:spChg>
        <pc:spChg chg="mod">
          <ac:chgData name="Le Duc Nhuan" userId="63daef82-74d6-4839-91e9-3093f7a96db5" providerId="ADAL" clId="{8068941D-813D-4A6C-9512-077BBF80A35C}" dt="2024-07-16T18:15:41.763" v="4194" actId="14100"/>
          <ac:spMkLst>
            <pc:docMk/>
            <pc:sldMk cId="0" sldId="259"/>
            <ac:spMk id="1331" creationId="{00000000-0000-0000-0000-000000000000}"/>
          </ac:spMkLst>
        </pc:spChg>
        <pc:spChg chg="del mod">
          <ac:chgData name="Le Duc Nhuan" userId="63daef82-74d6-4839-91e9-3093f7a96db5" providerId="ADAL" clId="{8068941D-813D-4A6C-9512-077BBF80A35C}" dt="2024-07-16T18:15:33.056" v="4193" actId="478"/>
          <ac:spMkLst>
            <pc:docMk/>
            <pc:sldMk cId="0" sldId="259"/>
            <ac:spMk id="1332" creationId="{00000000-0000-0000-0000-000000000000}"/>
          </ac:spMkLst>
        </pc:spChg>
        <pc:spChg chg="del">
          <ac:chgData name="Le Duc Nhuan" userId="63daef82-74d6-4839-91e9-3093f7a96db5" providerId="ADAL" clId="{8068941D-813D-4A6C-9512-077BBF80A35C}" dt="2024-07-16T18:15:01.797" v="4186" actId="478"/>
          <ac:spMkLst>
            <pc:docMk/>
            <pc:sldMk cId="0" sldId="259"/>
            <ac:spMk id="1333" creationId="{00000000-0000-0000-0000-000000000000}"/>
          </ac:spMkLst>
        </pc:spChg>
        <pc:spChg chg="del">
          <ac:chgData name="Le Duc Nhuan" userId="63daef82-74d6-4839-91e9-3093f7a96db5" providerId="ADAL" clId="{8068941D-813D-4A6C-9512-077BBF80A35C}" dt="2024-07-16T18:14:55.462" v="4184" actId="478"/>
          <ac:spMkLst>
            <pc:docMk/>
            <pc:sldMk cId="0" sldId="259"/>
            <ac:spMk id="1343" creationId="{00000000-0000-0000-0000-000000000000}"/>
          </ac:spMkLst>
        </pc:spChg>
        <pc:spChg chg="del">
          <ac:chgData name="Le Duc Nhuan" userId="63daef82-74d6-4839-91e9-3093f7a96db5" providerId="ADAL" clId="{8068941D-813D-4A6C-9512-077BBF80A35C}" dt="2024-07-16T18:14:58.337" v="4185" actId="478"/>
          <ac:spMkLst>
            <pc:docMk/>
            <pc:sldMk cId="0" sldId="259"/>
            <ac:spMk id="1373" creationId="{00000000-0000-0000-0000-000000000000}"/>
          </ac:spMkLst>
        </pc:spChg>
        <pc:spChg chg="del">
          <ac:chgData name="Le Duc Nhuan" userId="63daef82-74d6-4839-91e9-3093f7a96db5" providerId="ADAL" clId="{8068941D-813D-4A6C-9512-077BBF80A35C}" dt="2024-07-16T18:14:51.682" v="4183" actId="478"/>
          <ac:spMkLst>
            <pc:docMk/>
            <pc:sldMk cId="0" sldId="259"/>
            <ac:spMk id="1405" creationId="{00000000-0000-0000-0000-000000000000}"/>
          </ac:spMkLst>
        </pc:spChg>
        <pc:spChg chg="del">
          <ac:chgData name="Le Duc Nhuan" userId="63daef82-74d6-4839-91e9-3093f7a96db5" providerId="ADAL" clId="{8068941D-813D-4A6C-9512-077BBF80A35C}" dt="2024-07-16T18:14:49.008" v="4182" actId="478"/>
          <ac:spMkLst>
            <pc:docMk/>
            <pc:sldMk cId="0" sldId="259"/>
            <ac:spMk id="1406" creationId="{00000000-0000-0000-0000-000000000000}"/>
          </ac:spMkLst>
        </pc:spChg>
        <pc:spChg chg="del">
          <ac:chgData name="Le Duc Nhuan" userId="63daef82-74d6-4839-91e9-3093f7a96db5" providerId="ADAL" clId="{8068941D-813D-4A6C-9512-077BBF80A35C}" dt="2024-07-16T18:14:46.647" v="4181" actId="478"/>
          <ac:spMkLst>
            <pc:docMk/>
            <pc:sldMk cId="0" sldId="259"/>
            <ac:spMk id="1409" creationId="{00000000-0000-0000-0000-000000000000}"/>
          </ac:spMkLst>
        </pc:spChg>
        <pc:spChg chg="mod">
          <ac:chgData name="Le Duc Nhuan" userId="63daef82-74d6-4839-91e9-3093f7a96db5" providerId="ADAL" clId="{8068941D-813D-4A6C-9512-077BBF80A35C}" dt="2024-07-16T18:27:47.916" v="4421" actId="14100"/>
          <ac:spMkLst>
            <pc:docMk/>
            <pc:sldMk cId="0" sldId="259"/>
            <ac:spMk id="1417" creationId="{00000000-0000-0000-0000-000000000000}"/>
          </ac:spMkLst>
        </pc:spChg>
        <pc:spChg chg="mod">
          <ac:chgData name="Le Duc Nhuan" userId="63daef82-74d6-4839-91e9-3093f7a96db5" providerId="ADAL" clId="{8068941D-813D-4A6C-9512-077BBF80A35C}" dt="2024-07-16T18:27:47.916" v="4421" actId="14100"/>
          <ac:spMkLst>
            <pc:docMk/>
            <pc:sldMk cId="0" sldId="259"/>
            <ac:spMk id="1418" creationId="{00000000-0000-0000-0000-000000000000}"/>
          </ac:spMkLst>
        </pc:spChg>
        <pc:spChg chg="mod">
          <ac:chgData name="Le Duc Nhuan" userId="63daef82-74d6-4839-91e9-3093f7a96db5" providerId="ADAL" clId="{8068941D-813D-4A6C-9512-077BBF80A35C}" dt="2024-07-16T18:27:47.916" v="4421" actId="14100"/>
          <ac:spMkLst>
            <pc:docMk/>
            <pc:sldMk cId="0" sldId="259"/>
            <ac:spMk id="1419" creationId="{00000000-0000-0000-0000-000000000000}"/>
          </ac:spMkLst>
        </pc:spChg>
        <pc:spChg chg="mod">
          <ac:chgData name="Le Duc Nhuan" userId="63daef82-74d6-4839-91e9-3093f7a96db5" providerId="ADAL" clId="{8068941D-813D-4A6C-9512-077BBF80A35C}" dt="2024-07-16T18:27:47.916" v="4421" actId="14100"/>
          <ac:spMkLst>
            <pc:docMk/>
            <pc:sldMk cId="0" sldId="259"/>
            <ac:spMk id="1420" creationId="{00000000-0000-0000-0000-000000000000}"/>
          </ac:spMkLst>
        </pc:spChg>
        <pc:spChg chg="mod ord">
          <ac:chgData name="Le Duc Nhuan" userId="63daef82-74d6-4839-91e9-3093f7a96db5" providerId="ADAL" clId="{8068941D-813D-4A6C-9512-077BBF80A35C}" dt="2024-07-16T18:34:04.201" v="4497" actId="207"/>
          <ac:spMkLst>
            <pc:docMk/>
            <pc:sldMk cId="0" sldId="259"/>
            <ac:spMk id="1424" creationId="{00000000-0000-0000-0000-000000000000}"/>
          </ac:spMkLst>
        </pc:spChg>
        <pc:spChg chg="mod">
          <ac:chgData name="Le Duc Nhuan" userId="63daef82-74d6-4839-91e9-3093f7a96db5" providerId="ADAL" clId="{8068941D-813D-4A6C-9512-077BBF80A35C}" dt="2024-07-16T18:19:01.293" v="4216" actId="207"/>
          <ac:spMkLst>
            <pc:docMk/>
            <pc:sldMk cId="0" sldId="259"/>
            <ac:spMk id="1429" creationId="{00000000-0000-0000-0000-000000000000}"/>
          </ac:spMkLst>
        </pc:spChg>
        <pc:spChg chg="mod ord">
          <ac:chgData name="Le Duc Nhuan" userId="63daef82-74d6-4839-91e9-3093f7a96db5" providerId="ADAL" clId="{8068941D-813D-4A6C-9512-077BBF80A35C}" dt="2024-07-16T18:19:53.767" v="4236" actId="2711"/>
          <ac:spMkLst>
            <pc:docMk/>
            <pc:sldMk cId="0" sldId="259"/>
            <ac:spMk id="1430" creationId="{00000000-0000-0000-0000-000000000000}"/>
          </ac:spMkLst>
        </pc:spChg>
        <pc:spChg chg="mod ord">
          <ac:chgData name="Le Duc Nhuan" userId="63daef82-74d6-4839-91e9-3093f7a96db5" providerId="ADAL" clId="{8068941D-813D-4A6C-9512-077BBF80A35C}" dt="2024-07-16T18:34:18.364" v="4499" actId="207"/>
          <ac:spMkLst>
            <pc:docMk/>
            <pc:sldMk cId="0" sldId="259"/>
            <ac:spMk id="1449" creationId="{00000000-0000-0000-0000-000000000000}"/>
          </ac:spMkLst>
        </pc:spChg>
        <pc:spChg chg="del">
          <ac:chgData name="Le Duc Nhuan" userId="63daef82-74d6-4839-91e9-3093f7a96db5" providerId="ADAL" clId="{8068941D-813D-4A6C-9512-077BBF80A35C}" dt="2024-07-16T17:39:42.760" v="3991" actId="478"/>
          <ac:spMkLst>
            <pc:docMk/>
            <pc:sldMk cId="0" sldId="259"/>
            <ac:spMk id="1456" creationId="{00000000-0000-0000-0000-000000000000}"/>
          </ac:spMkLst>
        </pc:spChg>
        <pc:spChg chg="mod">
          <ac:chgData name="Le Duc Nhuan" userId="63daef82-74d6-4839-91e9-3093f7a96db5" providerId="ADAL" clId="{8068941D-813D-4A6C-9512-077BBF80A35C}" dt="2024-07-16T18:31:06.452" v="4454" actId="207"/>
          <ac:spMkLst>
            <pc:docMk/>
            <pc:sldMk cId="0" sldId="259"/>
            <ac:spMk id="1457" creationId="{00000000-0000-0000-0000-000000000000}"/>
          </ac:spMkLst>
        </pc:spChg>
        <pc:spChg chg="mod">
          <ac:chgData name="Le Duc Nhuan" userId="63daef82-74d6-4839-91e9-3093f7a96db5" providerId="ADAL" clId="{8068941D-813D-4A6C-9512-077BBF80A35C}" dt="2024-07-16T18:32:58.743" v="4484" actId="14100"/>
          <ac:spMkLst>
            <pc:docMk/>
            <pc:sldMk cId="0" sldId="259"/>
            <ac:spMk id="1458" creationId="{00000000-0000-0000-0000-000000000000}"/>
          </ac:spMkLst>
        </pc:spChg>
        <pc:spChg chg="mod">
          <ac:chgData name="Le Duc Nhuan" userId="63daef82-74d6-4839-91e9-3093f7a96db5" providerId="ADAL" clId="{8068941D-813D-4A6C-9512-077BBF80A35C}" dt="2024-07-16T18:36:10.496" v="4520" actId="207"/>
          <ac:spMkLst>
            <pc:docMk/>
            <pc:sldMk cId="0" sldId="259"/>
            <ac:spMk id="1459" creationId="{00000000-0000-0000-0000-000000000000}"/>
          </ac:spMkLst>
        </pc:spChg>
        <pc:spChg chg="mod">
          <ac:chgData name="Le Duc Nhuan" userId="63daef82-74d6-4839-91e9-3093f7a96db5" providerId="ADAL" clId="{8068941D-813D-4A6C-9512-077BBF80A35C}" dt="2024-07-16T18:33:00.911" v="4485" actId="14100"/>
          <ac:spMkLst>
            <pc:docMk/>
            <pc:sldMk cId="0" sldId="259"/>
            <ac:spMk id="1460" creationId="{00000000-0000-0000-0000-000000000000}"/>
          </ac:spMkLst>
        </pc:spChg>
        <pc:spChg chg="mod">
          <ac:chgData name="Le Duc Nhuan" userId="63daef82-74d6-4839-91e9-3093f7a96db5" providerId="ADAL" clId="{8068941D-813D-4A6C-9512-077BBF80A35C}" dt="2024-07-16T18:36:03.287" v="4519" actId="207"/>
          <ac:spMkLst>
            <pc:docMk/>
            <pc:sldMk cId="0" sldId="259"/>
            <ac:spMk id="1461" creationId="{00000000-0000-0000-0000-000000000000}"/>
          </ac:spMkLst>
        </pc:spChg>
        <pc:spChg chg="mod">
          <ac:chgData name="Le Duc Nhuan" userId="63daef82-74d6-4839-91e9-3093f7a96db5" providerId="ADAL" clId="{8068941D-813D-4A6C-9512-077BBF80A35C}" dt="2024-07-16T18:33:51.486" v="4496" actId="1076"/>
          <ac:spMkLst>
            <pc:docMk/>
            <pc:sldMk cId="0" sldId="259"/>
            <ac:spMk id="1462" creationId="{00000000-0000-0000-0000-000000000000}"/>
          </ac:spMkLst>
        </pc:spChg>
        <pc:spChg chg="mod">
          <ac:chgData name="Le Duc Nhuan" userId="63daef82-74d6-4839-91e9-3093f7a96db5" providerId="ADAL" clId="{8068941D-813D-4A6C-9512-077BBF80A35C}" dt="2024-07-16T18:30:31.428" v="4447" actId="207"/>
          <ac:spMkLst>
            <pc:docMk/>
            <pc:sldMk cId="0" sldId="259"/>
            <ac:spMk id="1463" creationId="{00000000-0000-0000-0000-000000000000}"/>
          </ac:spMkLst>
        </pc:spChg>
        <pc:spChg chg="mod">
          <ac:chgData name="Le Duc Nhuan" userId="63daef82-74d6-4839-91e9-3093f7a96db5" providerId="ADAL" clId="{8068941D-813D-4A6C-9512-077BBF80A35C}" dt="2024-07-16T18:35:15.551" v="4510" actId="14100"/>
          <ac:spMkLst>
            <pc:docMk/>
            <pc:sldMk cId="0" sldId="259"/>
            <ac:spMk id="1464" creationId="{00000000-0000-0000-0000-000000000000}"/>
          </ac:spMkLst>
        </pc:spChg>
        <pc:spChg chg="mod">
          <ac:chgData name="Le Duc Nhuan" userId="63daef82-74d6-4839-91e9-3093f7a96db5" providerId="ADAL" clId="{8068941D-813D-4A6C-9512-077BBF80A35C}" dt="2024-07-16T18:37:39.753" v="4540" actId="1076"/>
          <ac:spMkLst>
            <pc:docMk/>
            <pc:sldMk cId="0" sldId="259"/>
            <ac:spMk id="1465" creationId="{00000000-0000-0000-0000-000000000000}"/>
          </ac:spMkLst>
        </pc:spChg>
        <pc:spChg chg="mod">
          <ac:chgData name="Le Duc Nhuan" userId="63daef82-74d6-4839-91e9-3093f7a96db5" providerId="ADAL" clId="{8068941D-813D-4A6C-9512-077BBF80A35C}" dt="2024-07-16T18:35:48.983" v="4517" actId="14100"/>
          <ac:spMkLst>
            <pc:docMk/>
            <pc:sldMk cId="0" sldId="259"/>
            <ac:spMk id="1466" creationId="{00000000-0000-0000-0000-000000000000}"/>
          </ac:spMkLst>
        </pc:spChg>
        <pc:spChg chg="mod">
          <ac:chgData name="Le Duc Nhuan" userId="63daef82-74d6-4839-91e9-3093f7a96db5" providerId="ADAL" clId="{8068941D-813D-4A6C-9512-077BBF80A35C}" dt="2024-07-16T18:36:25.258" v="4523" actId="207"/>
          <ac:spMkLst>
            <pc:docMk/>
            <pc:sldMk cId="0" sldId="259"/>
            <ac:spMk id="1467" creationId="{00000000-0000-0000-0000-000000000000}"/>
          </ac:spMkLst>
        </pc:spChg>
        <pc:spChg chg="mod">
          <ac:chgData name="Le Duc Nhuan" userId="63daef82-74d6-4839-91e9-3093f7a96db5" providerId="ADAL" clId="{8068941D-813D-4A6C-9512-077BBF80A35C}" dt="2024-07-16T18:37:00.205" v="4535" actId="20577"/>
          <ac:spMkLst>
            <pc:docMk/>
            <pc:sldMk cId="0" sldId="259"/>
            <ac:spMk id="1468" creationId="{00000000-0000-0000-0000-000000000000}"/>
          </ac:spMkLst>
        </pc:spChg>
        <pc:grpChg chg="mod">
          <ac:chgData name="Le Duc Nhuan" userId="63daef82-74d6-4839-91e9-3093f7a96db5" providerId="ADAL" clId="{8068941D-813D-4A6C-9512-077BBF80A35C}" dt="2024-07-16T18:35:03.424" v="4506" actId="1076"/>
          <ac:grpSpMkLst>
            <pc:docMk/>
            <pc:sldMk cId="0" sldId="259"/>
            <ac:grpSpMk id="429" creationId="{00000000-0000-0000-0000-000000000000}"/>
          </ac:grpSpMkLst>
        </pc:grpChg>
      </pc:sldChg>
      <pc:sldChg chg="addSp delSp modSp mod modAnim">
        <pc:chgData name="Le Duc Nhuan" userId="63daef82-74d6-4839-91e9-3093f7a96db5" providerId="ADAL" clId="{8068941D-813D-4A6C-9512-077BBF80A35C}" dt="2024-07-16T14:45:34.433" v="3511"/>
        <pc:sldMkLst>
          <pc:docMk/>
          <pc:sldMk cId="0" sldId="260"/>
        </pc:sldMkLst>
        <pc:spChg chg="add del mod">
          <ac:chgData name="Le Duc Nhuan" userId="63daef82-74d6-4839-91e9-3093f7a96db5" providerId="ADAL" clId="{8068941D-813D-4A6C-9512-077BBF80A35C}" dt="2024-07-14T17:52:58.215" v="991" actId="11529"/>
          <ac:spMkLst>
            <pc:docMk/>
            <pc:sldMk cId="0" sldId="260"/>
            <ac:spMk id="2" creationId="{0A5CAF91-EB05-3825-935F-9747E7F361A1}"/>
          </ac:spMkLst>
        </pc:spChg>
        <pc:spChg chg="add mod">
          <ac:chgData name="Le Duc Nhuan" userId="63daef82-74d6-4839-91e9-3093f7a96db5" providerId="ADAL" clId="{8068941D-813D-4A6C-9512-077BBF80A35C}" dt="2024-07-15T08:35:54.117" v="1611" actId="1076"/>
          <ac:spMkLst>
            <pc:docMk/>
            <pc:sldMk cId="0" sldId="260"/>
            <ac:spMk id="3" creationId="{3A97672E-E479-DA9B-B841-C5875603A885}"/>
          </ac:spMkLst>
        </pc:spChg>
        <pc:spChg chg="add mod">
          <ac:chgData name="Le Duc Nhuan" userId="63daef82-74d6-4839-91e9-3093f7a96db5" providerId="ADAL" clId="{8068941D-813D-4A6C-9512-077BBF80A35C}" dt="2024-07-14T19:32:22.355" v="1156" actId="208"/>
          <ac:spMkLst>
            <pc:docMk/>
            <pc:sldMk cId="0" sldId="260"/>
            <ac:spMk id="4" creationId="{C5C59A8E-30E4-3129-AFAB-8085F5738111}"/>
          </ac:spMkLst>
        </pc:spChg>
        <pc:spChg chg="add mod">
          <ac:chgData name="Le Duc Nhuan" userId="63daef82-74d6-4839-91e9-3093f7a96db5" providerId="ADAL" clId="{8068941D-813D-4A6C-9512-077BBF80A35C}" dt="2024-07-15T08:36:08.101" v="1612" actId="1076"/>
          <ac:spMkLst>
            <pc:docMk/>
            <pc:sldMk cId="0" sldId="260"/>
            <ac:spMk id="5" creationId="{21A0FD4F-5076-A41A-E2D4-6E1D22870372}"/>
          </ac:spMkLst>
        </pc:spChg>
        <pc:spChg chg="add mod">
          <ac:chgData name="Le Duc Nhuan" userId="63daef82-74d6-4839-91e9-3093f7a96db5" providerId="ADAL" clId="{8068941D-813D-4A6C-9512-077BBF80A35C}" dt="2024-07-14T20:28:25.867" v="1234" actId="208"/>
          <ac:spMkLst>
            <pc:docMk/>
            <pc:sldMk cId="0" sldId="260"/>
            <ac:spMk id="6" creationId="{A94CBD5E-B1C9-1A4E-6346-A0F600609FE8}"/>
          </ac:spMkLst>
        </pc:spChg>
        <pc:spChg chg="mod">
          <ac:chgData name="Le Duc Nhuan" userId="63daef82-74d6-4839-91e9-3093f7a96db5" providerId="ADAL" clId="{8068941D-813D-4A6C-9512-077BBF80A35C}" dt="2024-07-16T03:38:01.285" v="2335" actId="207"/>
          <ac:spMkLst>
            <pc:docMk/>
            <pc:sldMk cId="0" sldId="260"/>
            <ac:spMk id="1482" creationId="{00000000-0000-0000-0000-000000000000}"/>
          </ac:spMkLst>
        </pc:spChg>
        <pc:spChg chg="mod">
          <ac:chgData name="Le Duc Nhuan" userId="63daef82-74d6-4839-91e9-3093f7a96db5" providerId="ADAL" clId="{8068941D-813D-4A6C-9512-077BBF80A35C}" dt="2024-07-15T08:54:34.905" v="1897" actId="403"/>
          <ac:spMkLst>
            <pc:docMk/>
            <pc:sldMk cId="0" sldId="260"/>
            <ac:spMk id="1483" creationId="{00000000-0000-0000-0000-000000000000}"/>
          </ac:spMkLst>
        </pc:spChg>
        <pc:spChg chg="mod">
          <ac:chgData name="Le Duc Nhuan" userId="63daef82-74d6-4839-91e9-3093f7a96db5" providerId="ADAL" clId="{8068941D-813D-4A6C-9512-077BBF80A35C}" dt="2024-07-15T08:35:54.117" v="1611" actId="1076"/>
          <ac:spMkLst>
            <pc:docMk/>
            <pc:sldMk cId="0" sldId="260"/>
            <ac:spMk id="1484" creationId="{00000000-0000-0000-0000-000000000000}"/>
          </ac:spMkLst>
        </pc:spChg>
        <pc:spChg chg="mod">
          <ac:chgData name="Le Duc Nhuan" userId="63daef82-74d6-4839-91e9-3093f7a96db5" providerId="ADAL" clId="{8068941D-813D-4A6C-9512-077BBF80A35C}" dt="2024-07-14T19:32:04.582" v="1155" actId="1076"/>
          <ac:spMkLst>
            <pc:docMk/>
            <pc:sldMk cId="0" sldId="260"/>
            <ac:spMk id="1485" creationId="{00000000-0000-0000-0000-000000000000}"/>
          </ac:spMkLst>
        </pc:spChg>
        <pc:spChg chg="mod">
          <ac:chgData name="Le Duc Nhuan" userId="63daef82-74d6-4839-91e9-3093f7a96db5" providerId="ADAL" clId="{8068941D-813D-4A6C-9512-077BBF80A35C}" dt="2024-07-14T19:27:17.094" v="1154" actId="20577"/>
          <ac:spMkLst>
            <pc:docMk/>
            <pc:sldMk cId="0" sldId="260"/>
            <ac:spMk id="1486" creationId="{00000000-0000-0000-0000-000000000000}"/>
          </ac:spMkLst>
        </pc:spChg>
        <pc:spChg chg="mod">
          <ac:chgData name="Le Duc Nhuan" userId="63daef82-74d6-4839-91e9-3093f7a96db5" providerId="ADAL" clId="{8068941D-813D-4A6C-9512-077BBF80A35C}" dt="2024-07-15T08:36:08.101" v="1612" actId="1076"/>
          <ac:spMkLst>
            <pc:docMk/>
            <pc:sldMk cId="0" sldId="260"/>
            <ac:spMk id="1487" creationId="{00000000-0000-0000-0000-000000000000}"/>
          </ac:spMkLst>
        </pc:spChg>
        <pc:spChg chg="mod">
          <ac:chgData name="Le Duc Nhuan" userId="63daef82-74d6-4839-91e9-3093f7a96db5" providerId="ADAL" clId="{8068941D-813D-4A6C-9512-077BBF80A35C}" dt="2024-07-15T08:36:08.101" v="1612" actId="1076"/>
          <ac:spMkLst>
            <pc:docMk/>
            <pc:sldMk cId="0" sldId="260"/>
            <ac:spMk id="1488" creationId="{00000000-0000-0000-0000-000000000000}"/>
          </ac:spMkLst>
        </pc:spChg>
        <pc:spChg chg="mod">
          <ac:chgData name="Le Duc Nhuan" userId="63daef82-74d6-4839-91e9-3093f7a96db5" providerId="ADAL" clId="{8068941D-813D-4A6C-9512-077BBF80A35C}" dt="2024-07-14T19:11:39.302" v="1064" actId="14100"/>
          <ac:spMkLst>
            <pc:docMk/>
            <pc:sldMk cId="0" sldId="260"/>
            <ac:spMk id="1489" creationId="{00000000-0000-0000-0000-000000000000}"/>
          </ac:spMkLst>
        </pc:spChg>
        <pc:spChg chg="mod">
          <ac:chgData name="Le Duc Nhuan" userId="63daef82-74d6-4839-91e9-3093f7a96db5" providerId="ADAL" clId="{8068941D-813D-4A6C-9512-077BBF80A35C}" dt="2024-07-14T20:28:17.077" v="1233" actId="14100"/>
          <ac:spMkLst>
            <pc:docMk/>
            <pc:sldMk cId="0" sldId="260"/>
            <ac:spMk id="1490" creationId="{00000000-0000-0000-0000-000000000000}"/>
          </ac:spMkLst>
        </pc:spChg>
      </pc:sldChg>
      <pc:sldChg chg="modSp mod modAnim">
        <pc:chgData name="Le Duc Nhuan" userId="63daef82-74d6-4839-91e9-3093f7a96db5" providerId="ADAL" clId="{8068941D-813D-4A6C-9512-077BBF80A35C}" dt="2024-07-15T08:35:02.566" v="1610" actId="167"/>
        <pc:sldMkLst>
          <pc:docMk/>
          <pc:sldMk cId="0" sldId="261"/>
        </pc:sldMkLst>
        <pc:spChg chg="mod ord">
          <ac:chgData name="Le Duc Nhuan" userId="63daef82-74d6-4839-91e9-3093f7a96db5" providerId="ADAL" clId="{8068941D-813D-4A6C-9512-077BBF80A35C}" dt="2024-07-15T08:35:02.566" v="1610" actId="167"/>
          <ac:spMkLst>
            <pc:docMk/>
            <pc:sldMk cId="0" sldId="261"/>
            <ac:spMk id="8" creationId="{B0196F72-5DD7-BE79-D769-A4808C1BA54A}"/>
          </ac:spMkLst>
        </pc:spChg>
        <pc:spChg chg="mod">
          <ac:chgData name="Le Duc Nhuan" userId="63daef82-74d6-4839-91e9-3093f7a96db5" providerId="ADAL" clId="{8068941D-813D-4A6C-9512-077BBF80A35C}" dt="2024-07-14T17:36:33.671" v="853" actId="1076"/>
          <ac:spMkLst>
            <pc:docMk/>
            <pc:sldMk cId="0" sldId="261"/>
            <ac:spMk id="1540" creationId="{00000000-0000-0000-0000-000000000000}"/>
          </ac:spMkLst>
        </pc:spChg>
        <pc:spChg chg="mod">
          <ac:chgData name="Le Duc Nhuan" userId="63daef82-74d6-4839-91e9-3093f7a96db5" providerId="ADAL" clId="{8068941D-813D-4A6C-9512-077BBF80A35C}" dt="2024-07-14T15:05:02.723" v="82" actId="20577"/>
          <ac:spMkLst>
            <pc:docMk/>
            <pc:sldMk cId="0" sldId="261"/>
            <ac:spMk id="1541" creationId="{00000000-0000-0000-0000-000000000000}"/>
          </ac:spMkLst>
        </pc:spChg>
        <pc:spChg chg="mod">
          <ac:chgData name="Le Duc Nhuan" userId="63daef82-74d6-4839-91e9-3093f7a96db5" providerId="ADAL" clId="{8068941D-813D-4A6C-9512-077BBF80A35C}" dt="2024-07-14T15:06:39.739" v="87" actId="1076"/>
          <ac:spMkLst>
            <pc:docMk/>
            <pc:sldMk cId="0" sldId="261"/>
            <ac:spMk id="1543" creationId="{00000000-0000-0000-0000-000000000000}"/>
          </ac:spMkLst>
        </pc:spChg>
        <pc:spChg chg="mod">
          <ac:chgData name="Le Duc Nhuan" userId="63daef82-74d6-4839-91e9-3093f7a96db5" providerId="ADAL" clId="{8068941D-813D-4A6C-9512-077BBF80A35C}" dt="2024-07-14T17:39:35.228" v="909" actId="20577"/>
          <ac:spMkLst>
            <pc:docMk/>
            <pc:sldMk cId="0" sldId="261"/>
            <ac:spMk id="1545" creationId="{00000000-0000-0000-0000-000000000000}"/>
          </ac:spMkLst>
        </pc:spChg>
        <pc:spChg chg="mod">
          <ac:chgData name="Le Duc Nhuan" userId="63daef82-74d6-4839-91e9-3093f7a96db5" providerId="ADAL" clId="{8068941D-813D-4A6C-9512-077BBF80A35C}" dt="2024-07-14T17:40:06.300" v="935" actId="20577"/>
          <ac:spMkLst>
            <pc:docMk/>
            <pc:sldMk cId="0" sldId="261"/>
            <ac:spMk id="1547" creationId="{00000000-0000-0000-0000-000000000000}"/>
          </ac:spMkLst>
        </pc:spChg>
        <pc:spChg chg="mod">
          <ac:chgData name="Le Duc Nhuan" userId="63daef82-74d6-4839-91e9-3093f7a96db5" providerId="ADAL" clId="{8068941D-813D-4A6C-9512-077BBF80A35C}" dt="2024-07-14T17:40:20.124" v="978" actId="20577"/>
          <ac:spMkLst>
            <pc:docMk/>
            <pc:sldMk cId="0" sldId="261"/>
            <ac:spMk id="1549" creationId="{00000000-0000-0000-0000-000000000000}"/>
          </ac:spMkLst>
        </pc:spChg>
      </pc:sldChg>
      <pc:sldChg chg="modSp">
        <pc:chgData name="Le Duc Nhuan" userId="63daef82-74d6-4839-91e9-3093f7a96db5" providerId="ADAL" clId="{8068941D-813D-4A6C-9512-077BBF80A35C}" dt="2024-07-14T14:49:33.319" v="65" actId="6549"/>
        <pc:sldMkLst>
          <pc:docMk/>
          <pc:sldMk cId="0" sldId="263"/>
        </pc:sldMkLst>
        <pc:spChg chg="mod">
          <ac:chgData name="Le Duc Nhuan" userId="63daef82-74d6-4839-91e9-3093f7a96db5" providerId="ADAL" clId="{8068941D-813D-4A6C-9512-077BBF80A35C}" dt="2024-07-14T14:49:33.319" v="65" actId="6549"/>
          <ac:spMkLst>
            <pc:docMk/>
            <pc:sldMk cId="0" sldId="263"/>
            <ac:spMk id="1678" creationId="{00000000-0000-0000-0000-000000000000}"/>
          </ac:spMkLst>
        </pc:spChg>
      </pc:sldChg>
      <pc:sldChg chg="addSp delSp modSp mod addAnim delAnim modAnim">
        <pc:chgData name="Le Duc Nhuan" userId="63daef82-74d6-4839-91e9-3093f7a96db5" providerId="ADAL" clId="{8068941D-813D-4A6C-9512-077BBF80A35C}" dt="2024-07-15T08:28:57.907" v="1591" actId="14100"/>
        <pc:sldMkLst>
          <pc:docMk/>
          <pc:sldMk cId="0" sldId="264"/>
        </pc:sldMkLst>
        <pc:spChg chg="mod ord">
          <ac:chgData name="Le Duc Nhuan" userId="63daef82-74d6-4839-91e9-3093f7a96db5" providerId="ADAL" clId="{8068941D-813D-4A6C-9512-077BBF80A35C}" dt="2024-07-15T08:20:01.361" v="1556" actId="1076"/>
          <ac:spMkLst>
            <pc:docMk/>
            <pc:sldMk cId="0" sldId="264"/>
            <ac:spMk id="7" creationId="{2407220A-49AB-8141-0599-FA074FD42093}"/>
          </ac:spMkLst>
        </pc:spChg>
        <pc:spChg chg="del mod">
          <ac:chgData name="Le Duc Nhuan" userId="63daef82-74d6-4839-91e9-3093f7a96db5" providerId="ADAL" clId="{8068941D-813D-4A6C-9512-077BBF80A35C}" dt="2024-07-15T08:19:34.467" v="1555" actId="478"/>
          <ac:spMkLst>
            <pc:docMk/>
            <pc:sldMk cId="0" sldId="264"/>
            <ac:spMk id="8" creationId="{3761F9EB-BCD8-2AE6-1D9F-E2C31E3A42EF}"/>
          </ac:spMkLst>
        </pc:spChg>
        <pc:spChg chg="add mod ord">
          <ac:chgData name="Le Duc Nhuan" userId="63daef82-74d6-4839-91e9-3093f7a96db5" providerId="ADAL" clId="{8068941D-813D-4A6C-9512-077BBF80A35C}" dt="2024-07-15T08:25:28.949" v="1583" actId="1076"/>
          <ac:spMkLst>
            <pc:docMk/>
            <pc:sldMk cId="0" sldId="264"/>
            <ac:spMk id="9" creationId="{45556D41-2A30-DA9C-E823-B54BEEE0E10D}"/>
          </ac:spMkLst>
        </pc:spChg>
        <pc:spChg chg="add mod ord">
          <ac:chgData name="Le Duc Nhuan" userId="63daef82-74d6-4839-91e9-3093f7a96db5" providerId="ADAL" clId="{8068941D-813D-4A6C-9512-077BBF80A35C}" dt="2024-07-15T08:25:28.949" v="1583" actId="1076"/>
          <ac:spMkLst>
            <pc:docMk/>
            <pc:sldMk cId="0" sldId="264"/>
            <ac:spMk id="10" creationId="{711F61E6-3FBD-E088-7B56-98B12356F129}"/>
          </ac:spMkLst>
        </pc:spChg>
        <pc:spChg chg="add del mod">
          <ac:chgData name="Le Duc Nhuan" userId="63daef82-74d6-4839-91e9-3093f7a96db5" providerId="ADAL" clId="{8068941D-813D-4A6C-9512-077BBF80A35C}" dt="2024-07-15T07:48:00.061" v="1387" actId="478"/>
          <ac:spMkLst>
            <pc:docMk/>
            <pc:sldMk cId="0" sldId="264"/>
            <ac:spMk id="11" creationId="{4A6BDDCC-6843-2292-70DA-EC2CBBFFD6F8}"/>
          </ac:spMkLst>
        </pc:spChg>
        <pc:spChg chg="add del mod">
          <ac:chgData name="Le Duc Nhuan" userId="63daef82-74d6-4839-91e9-3093f7a96db5" providerId="ADAL" clId="{8068941D-813D-4A6C-9512-077BBF80A35C}" dt="2024-07-15T07:47:55.884" v="1386" actId="478"/>
          <ac:spMkLst>
            <pc:docMk/>
            <pc:sldMk cId="0" sldId="264"/>
            <ac:spMk id="12" creationId="{CEB3489E-6FF8-2452-7DF7-221FEA897D78}"/>
          </ac:spMkLst>
        </pc:spChg>
        <pc:spChg chg="add mod ord">
          <ac:chgData name="Le Duc Nhuan" userId="63daef82-74d6-4839-91e9-3093f7a96db5" providerId="ADAL" clId="{8068941D-813D-4A6C-9512-077BBF80A35C}" dt="2024-07-15T08:25:28.949" v="1583" actId="1076"/>
          <ac:spMkLst>
            <pc:docMk/>
            <pc:sldMk cId="0" sldId="264"/>
            <ac:spMk id="13" creationId="{8D6FCAD9-6336-DC63-C954-C9301E9B3530}"/>
          </ac:spMkLst>
        </pc:spChg>
        <pc:spChg chg="add mod">
          <ac:chgData name="Le Duc Nhuan" userId="63daef82-74d6-4839-91e9-3093f7a96db5" providerId="ADAL" clId="{8068941D-813D-4A6C-9512-077BBF80A35C}" dt="2024-07-15T08:01:04.371" v="1511" actId="1076"/>
          <ac:spMkLst>
            <pc:docMk/>
            <pc:sldMk cId="0" sldId="264"/>
            <ac:spMk id="14" creationId="{D905E843-FD06-093F-6FC1-2C0A584B1DE0}"/>
          </ac:spMkLst>
        </pc:spChg>
        <pc:spChg chg="add mod">
          <ac:chgData name="Le Duc Nhuan" userId="63daef82-74d6-4839-91e9-3093f7a96db5" providerId="ADAL" clId="{8068941D-813D-4A6C-9512-077BBF80A35C}" dt="2024-07-15T08:20:01.361" v="1556" actId="1076"/>
          <ac:spMkLst>
            <pc:docMk/>
            <pc:sldMk cId="0" sldId="264"/>
            <ac:spMk id="15" creationId="{B402BDE5-4A70-49D6-B28A-A6884B42B92B}"/>
          </ac:spMkLst>
        </pc:spChg>
        <pc:spChg chg="add mod">
          <ac:chgData name="Le Duc Nhuan" userId="63daef82-74d6-4839-91e9-3093f7a96db5" providerId="ADAL" clId="{8068941D-813D-4A6C-9512-077BBF80A35C}" dt="2024-07-15T08:20:01.361" v="1556" actId="1076"/>
          <ac:spMkLst>
            <pc:docMk/>
            <pc:sldMk cId="0" sldId="264"/>
            <ac:spMk id="16" creationId="{93462671-5915-F7EA-685D-669E9BB1E83F}"/>
          </ac:spMkLst>
        </pc:spChg>
        <pc:spChg chg="add mod">
          <ac:chgData name="Le Duc Nhuan" userId="63daef82-74d6-4839-91e9-3093f7a96db5" providerId="ADAL" clId="{8068941D-813D-4A6C-9512-077BBF80A35C}" dt="2024-07-15T08:20:01.361" v="1556" actId="1076"/>
          <ac:spMkLst>
            <pc:docMk/>
            <pc:sldMk cId="0" sldId="264"/>
            <ac:spMk id="17" creationId="{B8B90B9F-9686-8C18-C2F7-3E9EF4431A19}"/>
          </ac:spMkLst>
        </pc:spChg>
        <pc:spChg chg="add mod">
          <ac:chgData name="Le Duc Nhuan" userId="63daef82-74d6-4839-91e9-3093f7a96db5" providerId="ADAL" clId="{8068941D-813D-4A6C-9512-077BBF80A35C}" dt="2024-07-15T08:20:01.361" v="1556" actId="1076"/>
          <ac:spMkLst>
            <pc:docMk/>
            <pc:sldMk cId="0" sldId="264"/>
            <ac:spMk id="18" creationId="{545D4D70-A87C-173A-9E3E-419619C3121A}"/>
          </ac:spMkLst>
        </pc:spChg>
        <pc:spChg chg="add mod">
          <ac:chgData name="Le Duc Nhuan" userId="63daef82-74d6-4839-91e9-3093f7a96db5" providerId="ADAL" clId="{8068941D-813D-4A6C-9512-077BBF80A35C}" dt="2024-07-15T08:28:57.907" v="1591" actId="14100"/>
          <ac:spMkLst>
            <pc:docMk/>
            <pc:sldMk cId="0" sldId="264"/>
            <ac:spMk id="19" creationId="{71C82DDB-88FB-DF94-D422-BE8C1CADE805}"/>
          </ac:spMkLst>
        </pc:spChg>
        <pc:spChg chg="add mod">
          <ac:chgData name="Le Duc Nhuan" userId="63daef82-74d6-4839-91e9-3093f7a96db5" providerId="ADAL" clId="{8068941D-813D-4A6C-9512-077BBF80A35C}" dt="2024-07-15T08:22:27.447" v="1568" actId="207"/>
          <ac:spMkLst>
            <pc:docMk/>
            <pc:sldMk cId="0" sldId="264"/>
            <ac:spMk id="20" creationId="{5BAB6360-EB45-8C30-03CD-45E0A14EEA4B}"/>
          </ac:spMkLst>
        </pc:spChg>
        <pc:spChg chg="add mod">
          <ac:chgData name="Le Duc Nhuan" userId="63daef82-74d6-4839-91e9-3093f7a96db5" providerId="ADAL" clId="{8068941D-813D-4A6C-9512-077BBF80A35C}" dt="2024-07-15T08:28:51.748" v="1590" actId="14100"/>
          <ac:spMkLst>
            <pc:docMk/>
            <pc:sldMk cId="0" sldId="264"/>
            <ac:spMk id="21" creationId="{1D329E6D-2645-EFBE-7E89-2AF870DB0BC1}"/>
          </ac:spMkLst>
        </pc:spChg>
        <pc:spChg chg="add mod">
          <ac:chgData name="Le Duc Nhuan" userId="63daef82-74d6-4839-91e9-3093f7a96db5" providerId="ADAL" clId="{8068941D-813D-4A6C-9512-077BBF80A35C}" dt="2024-07-15T08:22:39.544" v="1570" actId="207"/>
          <ac:spMkLst>
            <pc:docMk/>
            <pc:sldMk cId="0" sldId="264"/>
            <ac:spMk id="22" creationId="{E1AAFC8E-B013-411B-C919-55CAE9ACFBC0}"/>
          </ac:spMkLst>
        </pc:spChg>
        <pc:spChg chg="del">
          <ac:chgData name="Le Duc Nhuan" userId="63daef82-74d6-4839-91e9-3093f7a96db5" providerId="ADAL" clId="{8068941D-813D-4A6C-9512-077BBF80A35C}" dt="2024-07-15T08:00:44.689" v="1504" actId="478"/>
          <ac:spMkLst>
            <pc:docMk/>
            <pc:sldMk cId="0" sldId="264"/>
            <ac:spMk id="1691" creationId="{00000000-0000-0000-0000-000000000000}"/>
          </ac:spMkLst>
        </pc:spChg>
        <pc:spChg chg="del">
          <ac:chgData name="Le Duc Nhuan" userId="63daef82-74d6-4839-91e9-3093f7a96db5" providerId="ADAL" clId="{8068941D-813D-4A6C-9512-077BBF80A35C}" dt="2024-07-15T08:00:46.512" v="1505" actId="478"/>
          <ac:spMkLst>
            <pc:docMk/>
            <pc:sldMk cId="0" sldId="264"/>
            <ac:spMk id="1692" creationId="{00000000-0000-0000-0000-000000000000}"/>
          </ac:spMkLst>
        </pc:spChg>
        <pc:spChg chg="add del">
          <ac:chgData name="Le Duc Nhuan" userId="63daef82-74d6-4839-91e9-3093f7a96db5" providerId="ADAL" clId="{8068941D-813D-4A6C-9512-077BBF80A35C}" dt="2024-07-15T08:00:40.262" v="1502" actId="478"/>
          <ac:spMkLst>
            <pc:docMk/>
            <pc:sldMk cId="0" sldId="264"/>
            <ac:spMk id="1693" creationId="{00000000-0000-0000-0000-000000000000}"/>
          </ac:spMkLst>
        </pc:spChg>
        <pc:spChg chg="del">
          <ac:chgData name="Le Duc Nhuan" userId="63daef82-74d6-4839-91e9-3093f7a96db5" providerId="ADAL" clId="{8068941D-813D-4A6C-9512-077BBF80A35C}" dt="2024-07-15T08:00:42.981" v="1503" actId="478"/>
          <ac:spMkLst>
            <pc:docMk/>
            <pc:sldMk cId="0" sldId="264"/>
            <ac:spMk id="1694" creationId="{00000000-0000-0000-0000-000000000000}"/>
          </ac:spMkLst>
        </pc:spChg>
        <pc:spChg chg="del">
          <ac:chgData name="Le Duc Nhuan" userId="63daef82-74d6-4839-91e9-3093f7a96db5" providerId="ADAL" clId="{8068941D-813D-4A6C-9512-077BBF80A35C}" dt="2024-07-15T08:00:48.423" v="1506" actId="478"/>
          <ac:spMkLst>
            <pc:docMk/>
            <pc:sldMk cId="0" sldId="264"/>
            <ac:spMk id="1699" creationId="{00000000-0000-0000-0000-000000000000}"/>
          </ac:spMkLst>
        </pc:spChg>
        <pc:spChg chg="del mod ord">
          <ac:chgData name="Le Duc Nhuan" userId="63daef82-74d6-4839-91e9-3093f7a96db5" providerId="ADAL" clId="{8068941D-813D-4A6C-9512-077BBF80A35C}" dt="2024-07-15T08:24:56.982" v="1580" actId="478"/>
          <ac:spMkLst>
            <pc:docMk/>
            <pc:sldMk cId="0" sldId="264"/>
            <ac:spMk id="1700" creationId="{00000000-0000-0000-0000-000000000000}"/>
          </ac:spMkLst>
        </pc:spChg>
        <pc:spChg chg="mod ord">
          <ac:chgData name="Le Duc Nhuan" userId="63daef82-74d6-4839-91e9-3093f7a96db5" providerId="ADAL" clId="{8068941D-813D-4A6C-9512-077BBF80A35C}" dt="2024-07-15T08:20:01.361" v="1556" actId="1076"/>
          <ac:spMkLst>
            <pc:docMk/>
            <pc:sldMk cId="0" sldId="264"/>
            <ac:spMk id="1701" creationId="{00000000-0000-0000-0000-000000000000}"/>
          </ac:spMkLst>
        </pc:spChg>
        <pc:spChg chg="mod">
          <ac:chgData name="Le Duc Nhuan" userId="63daef82-74d6-4839-91e9-3093f7a96db5" providerId="ADAL" clId="{8068941D-813D-4A6C-9512-077BBF80A35C}" dt="2024-07-15T08:20:01.361" v="1556" actId="1076"/>
          <ac:spMkLst>
            <pc:docMk/>
            <pc:sldMk cId="0" sldId="264"/>
            <ac:spMk id="1702" creationId="{00000000-0000-0000-0000-000000000000}"/>
          </ac:spMkLst>
        </pc:spChg>
        <pc:spChg chg="mod">
          <ac:chgData name="Le Duc Nhuan" userId="63daef82-74d6-4839-91e9-3093f7a96db5" providerId="ADAL" clId="{8068941D-813D-4A6C-9512-077BBF80A35C}" dt="2024-07-15T08:20:01.361" v="1556" actId="1076"/>
          <ac:spMkLst>
            <pc:docMk/>
            <pc:sldMk cId="0" sldId="264"/>
            <ac:spMk id="1703" creationId="{00000000-0000-0000-0000-000000000000}"/>
          </ac:spMkLst>
        </pc:spChg>
        <pc:spChg chg="mod">
          <ac:chgData name="Le Duc Nhuan" userId="63daef82-74d6-4839-91e9-3093f7a96db5" providerId="ADAL" clId="{8068941D-813D-4A6C-9512-077BBF80A35C}" dt="2024-07-15T08:20:01.361" v="1556" actId="1076"/>
          <ac:spMkLst>
            <pc:docMk/>
            <pc:sldMk cId="0" sldId="264"/>
            <ac:spMk id="1704" creationId="{00000000-0000-0000-0000-000000000000}"/>
          </ac:spMkLst>
        </pc:spChg>
        <pc:spChg chg="mod">
          <ac:chgData name="Le Duc Nhuan" userId="63daef82-74d6-4839-91e9-3093f7a96db5" providerId="ADAL" clId="{8068941D-813D-4A6C-9512-077BBF80A35C}" dt="2024-07-15T08:20:01.361" v="1556" actId="1076"/>
          <ac:spMkLst>
            <pc:docMk/>
            <pc:sldMk cId="0" sldId="264"/>
            <ac:spMk id="1705" creationId="{00000000-0000-0000-0000-000000000000}"/>
          </ac:spMkLst>
        </pc:spChg>
        <pc:spChg chg="mod">
          <ac:chgData name="Le Duc Nhuan" userId="63daef82-74d6-4839-91e9-3093f7a96db5" providerId="ADAL" clId="{8068941D-813D-4A6C-9512-077BBF80A35C}" dt="2024-07-15T08:20:01.361" v="1556" actId="1076"/>
          <ac:spMkLst>
            <pc:docMk/>
            <pc:sldMk cId="0" sldId="264"/>
            <ac:spMk id="1706" creationId="{00000000-0000-0000-0000-000000000000}"/>
          </ac:spMkLst>
        </pc:spChg>
        <pc:spChg chg="mod">
          <ac:chgData name="Le Duc Nhuan" userId="63daef82-74d6-4839-91e9-3093f7a96db5" providerId="ADAL" clId="{8068941D-813D-4A6C-9512-077BBF80A35C}" dt="2024-07-15T08:20:01.361" v="1556" actId="1076"/>
          <ac:spMkLst>
            <pc:docMk/>
            <pc:sldMk cId="0" sldId="264"/>
            <ac:spMk id="1707" creationId="{00000000-0000-0000-0000-000000000000}"/>
          </ac:spMkLst>
        </pc:spChg>
        <pc:spChg chg="mod">
          <ac:chgData name="Le Duc Nhuan" userId="63daef82-74d6-4839-91e9-3093f7a96db5" providerId="ADAL" clId="{8068941D-813D-4A6C-9512-077BBF80A35C}" dt="2024-07-15T08:20:01.361" v="1556" actId="1076"/>
          <ac:spMkLst>
            <pc:docMk/>
            <pc:sldMk cId="0" sldId="264"/>
            <ac:spMk id="1712" creationId="{00000000-0000-0000-0000-000000000000}"/>
          </ac:spMkLst>
        </pc:spChg>
        <pc:spChg chg="mod">
          <ac:chgData name="Le Duc Nhuan" userId="63daef82-74d6-4839-91e9-3093f7a96db5" providerId="ADAL" clId="{8068941D-813D-4A6C-9512-077BBF80A35C}" dt="2024-07-15T08:20:01.361" v="1556" actId="1076"/>
          <ac:spMkLst>
            <pc:docMk/>
            <pc:sldMk cId="0" sldId="264"/>
            <ac:spMk id="1714" creationId="{00000000-0000-0000-0000-000000000000}"/>
          </ac:spMkLst>
        </pc:spChg>
        <pc:spChg chg="mod">
          <ac:chgData name="Le Duc Nhuan" userId="63daef82-74d6-4839-91e9-3093f7a96db5" providerId="ADAL" clId="{8068941D-813D-4A6C-9512-077BBF80A35C}" dt="2024-07-15T08:20:01.361" v="1556" actId="1076"/>
          <ac:spMkLst>
            <pc:docMk/>
            <pc:sldMk cId="0" sldId="264"/>
            <ac:spMk id="1716" creationId="{00000000-0000-0000-0000-000000000000}"/>
          </ac:spMkLst>
        </pc:spChg>
        <pc:grpChg chg="mod ord">
          <ac:chgData name="Le Duc Nhuan" userId="63daef82-74d6-4839-91e9-3093f7a96db5" providerId="ADAL" clId="{8068941D-813D-4A6C-9512-077BBF80A35C}" dt="2024-07-15T08:20:01.361" v="1556" actId="1076"/>
          <ac:grpSpMkLst>
            <pc:docMk/>
            <pc:sldMk cId="0" sldId="264"/>
            <ac:grpSpMk id="2" creationId="{3926B670-710C-00A9-88EE-E28CA35ACED4}"/>
          </ac:grpSpMkLst>
        </pc:grpChg>
      </pc:sldChg>
      <pc:sldChg chg="addSp delSp modSp mod addAnim delAnim modAnim">
        <pc:chgData name="Le Duc Nhuan" userId="63daef82-74d6-4839-91e9-3093f7a96db5" providerId="ADAL" clId="{8068941D-813D-4A6C-9512-077BBF80A35C}" dt="2024-07-15T08:32:14.428" v="1603"/>
        <pc:sldMkLst>
          <pc:docMk/>
          <pc:sldMk cId="0" sldId="270"/>
        </pc:sldMkLst>
        <pc:spChg chg="add del mod">
          <ac:chgData name="Le Duc Nhuan" userId="63daef82-74d6-4839-91e9-3093f7a96db5" providerId="ADAL" clId="{8068941D-813D-4A6C-9512-077BBF80A35C}" dt="2024-07-14T16:44:42.505" v="736" actId="478"/>
          <ac:spMkLst>
            <pc:docMk/>
            <pc:sldMk cId="0" sldId="270"/>
            <ac:spMk id="2" creationId="{E27D5224-322A-D68B-9891-8089F846F8FE}"/>
          </ac:spMkLst>
        </pc:spChg>
        <pc:spChg chg="add del mod">
          <ac:chgData name="Le Duc Nhuan" userId="63daef82-74d6-4839-91e9-3093f7a96db5" providerId="ADAL" clId="{8068941D-813D-4A6C-9512-077BBF80A35C}" dt="2024-07-14T16:44:41.054" v="735" actId="478"/>
          <ac:spMkLst>
            <pc:docMk/>
            <pc:sldMk cId="0" sldId="270"/>
            <ac:spMk id="3" creationId="{13C17A02-989E-C472-AABA-CAC3F8BE396E}"/>
          </ac:spMkLst>
        </pc:spChg>
        <pc:spChg chg="mod">
          <ac:chgData name="Le Duc Nhuan" userId="63daef82-74d6-4839-91e9-3093f7a96db5" providerId="ADAL" clId="{8068941D-813D-4A6C-9512-077BBF80A35C}" dt="2024-07-14T15:40:52.813" v="378" actId="571"/>
          <ac:spMkLst>
            <pc:docMk/>
            <pc:sldMk cId="0" sldId="270"/>
            <ac:spMk id="5" creationId="{5B6CE49E-0FA2-09FC-CF80-C9F119C656E1}"/>
          </ac:spMkLst>
        </pc:spChg>
        <pc:spChg chg="mod">
          <ac:chgData name="Le Duc Nhuan" userId="63daef82-74d6-4839-91e9-3093f7a96db5" providerId="ADAL" clId="{8068941D-813D-4A6C-9512-077BBF80A35C}" dt="2024-07-14T15:40:52.813" v="378" actId="571"/>
          <ac:spMkLst>
            <pc:docMk/>
            <pc:sldMk cId="0" sldId="270"/>
            <ac:spMk id="6" creationId="{8DB9C002-9D48-7ED5-8F9B-7B5B16B16BB9}"/>
          </ac:spMkLst>
        </pc:spChg>
        <pc:spChg chg="mod">
          <ac:chgData name="Le Duc Nhuan" userId="63daef82-74d6-4839-91e9-3093f7a96db5" providerId="ADAL" clId="{8068941D-813D-4A6C-9512-077BBF80A35C}" dt="2024-07-14T15:40:52.813" v="378" actId="571"/>
          <ac:spMkLst>
            <pc:docMk/>
            <pc:sldMk cId="0" sldId="270"/>
            <ac:spMk id="8" creationId="{1F1A2ED9-D29D-9542-F634-7F6DBC2474F7}"/>
          </ac:spMkLst>
        </pc:spChg>
        <pc:spChg chg="mod">
          <ac:chgData name="Le Duc Nhuan" userId="63daef82-74d6-4839-91e9-3093f7a96db5" providerId="ADAL" clId="{8068941D-813D-4A6C-9512-077BBF80A35C}" dt="2024-07-14T15:40:52.813" v="378" actId="571"/>
          <ac:spMkLst>
            <pc:docMk/>
            <pc:sldMk cId="0" sldId="270"/>
            <ac:spMk id="10" creationId="{B8F08534-075F-6BE4-4683-2F88AB0BCEA3}"/>
          </ac:spMkLst>
        </pc:spChg>
        <pc:spChg chg="add mod">
          <ac:chgData name="Le Duc Nhuan" userId="63daef82-74d6-4839-91e9-3093f7a96db5" providerId="ADAL" clId="{8068941D-813D-4A6C-9512-077BBF80A35C}" dt="2024-07-14T15:40:52.813" v="378" actId="571"/>
          <ac:spMkLst>
            <pc:docMk/>
            <pc:sldMk cId="0" sldId="270"/>
            <ac:spMk id="11" creationId="{1CB89B6E-1ED0-B7FE-31DF-6E1C177E214F}"/>
          </ac:spMkLst>
        </pc:spChg>
        <pc:spChg chg="add mod">
          <ac:chgData name="Le Duc Nhuan" userId="63daef82-74d6-4839-91e9-3093f7a96db5" providerId="ADAL" clId="{8068941D-813D-4A6C-9512-077BBF80A35C}" dt="2024-07-14T15:40:59.826" v="380" actId="571"/>
          <ac:spMkLst>
            <pc:docMk/>
            <pc:sldMk cId="0" sldId="270"/>
            <ac:spMk id="12" creationId="{2421556D-D997-8F0C-1B75-C6C2E7E84A64}"/>
          </ac:spMkLst>
        </pc:spChg>
        <pc:spChg chg="mod">
          <ac:chgData name="Le Duc Nhuan" userId="63daef82-74d6-4839-91e9-3093f7a96db5" providerId="ADAL" clId="{8068941D-813D-4A6C-9512-077BBF80A35C}" dt="2024-07-14T15:40:59.826" v="380" actId="571"/>
          <ac:spMkLst>
            <pc:docMk/>
            <pc:sldMk cId="0" sldId="270"/>
            <ac:spMk id="14" creationId="{10715CE9-A082-6FA5-F0F9-513D8A0EC42D}"/>
          </ac:spMkLst>
        </pc:spChg>
        <pc:spChg chg="mod">
          <ac:chgData name="Le Duc Nhuan" userId="63daef82-74d6-4839-91e9-3093f7a96db5" providerId="ADAL" clId="{8068941D-813D-4A6C-9512-077BBF80A35C}" dt="2024-07-14T15:40:59.826" v="380" actId="571"/>
          <ac:spMkLst>
            <pc:docMk/>
            <pc:sldMk cId="0" sldId="270"/>
            <ac:spMk id="15" creationId="{64499C63-FDCB-CEFA-3EEB-EBF06E73CCB2}"/>
          </ac:spMkLst>
        </pc:spChg>
        <pc:spChg chg="mod">
          <ac:chgData name="Le Duc Nhuan" userId="63daef82-74d6-4839-91e9-3093f7a96db5" providerId="ADAL" clId="{8068941D-813D-4A6C-9512-077BBF80A35C}" dt="2024-07-14T15:40:59.826" v="380" actId="571"/>
          <ac:spMkLst>
            <pc:docMk/>
            <pc:sldMk cId="0" sldId="270"/>
            <ac:spMk id="16" creationId="{61F932A5-8169-A6D2-945F-53C4B90EE1E5}"/>
          </ac:spMkLst>
        </pc:spChg>
        <pc:spChg chg="mod">
          <ac:chgData name="Le Duc Nhuan" userId="63daef82-74d6-4839-91e9-3093f7a96db5" providerId="ADAL" clId="{8068941D-813D-4A6C-9512-077BBF80A35C}" dt="2024-07-14T15:40:59.826" v="380" actId="571"/>
          <ac:spMkLst>
            <pc:docMk/>
            <pc:sldMk cId="0" sldId="270"/>
            <ac:spMk id="17" creationId="{F6E534E8-DCBC-ACBA-C4C9-4FF7FF40CDC3}"/>
          </ac:spMkLst>
        </pc:spChg>
        <pc:spChg chg="add mod">
          <ac:chgData name="Le Duc Nhuan" userId="63daef82-74d6-4839-91e9-3093f7a96db5" providerId="ADAL" clId="{8068941D-813D-4A6C-9512-077BBF80A35C}" dt="2024-07-14T15:40:59.826" v="380" actId="571"/>
          <ac:spMkLst>
            <pc:docMk/>
            <pc:sldMk cId="0" sldId="270"/>
            <ac:spMk id="18" creationId="{060E4109-1DD1-8C2E-EE1F-41F7B8668B5A}"/>
          </ac:spMkLst>
        </pc:spChg>
        <pc:spChg chg="add mod">
          <ac:chgData name="Le Duc Nhuan" userId="63daef82-74d6-4839-91e9-3093f7a96db5" providerId="ADAL" clId="{8068941D-813D-4A6C-9512-077BBF80A35C}" dt="2024-07-14T16:46:15.018" v="746" actId="1076"/>
          <ac:spMkLst>
            <pc:docMk/>
            <pc:sldMk cId="0" sldId="270"/>
            <ac:spMk id="19" creationId="{00000000-0000-0000-0000-000000000000}"/>
          </ac:spMkLst>
        </pc:spChg>
        <pc:spChg chg="add mod">
          <ac:chgData name="Le Duc Nhuan" userId="63daef82-74d6-4839-91e9-3093f7a96db5" providerId="ADAL" clId="{8068941D-813D-4A6C-9512-077BBF80A35C}" dt="2024-07-14T16:46:15.018" v="746" actId="1076"/>
          <ac:spMkLst>
            <pc:docMk/>
            <pc:sldMk cId="0" sldId="270"/>
            <ac:spMk id="21" creationId="{00000000-0000-0000-0000-000000000000}"/>
          </ac:spMkLst>
        </pc:spChg>
        <pc:spChg chg="add del">
          <ac:chgData name="Le Duc Nhuan" userId="63daef82-74d6-4839-91e9-3093f7a96db5" providerId="ADAL" clId="{8068941D-813D-4A6C-9512-077BBF80A35C}" dt="2024-07-14T17:18:45.954" v="758" actId="11529"/>
          <ac:spMkLst>
            <pc:docMk/>
            <pc:sldMk cId="0" sldId="270"/>
            <ac:spMk id="29" creationId="{93EFAC66-616F-0031-0A37-AECBFCB6FF1F}"/>
          </ac:spMkLst>
        </pc:spChg>
        <pc:spChg chg="mod">
          <ac:chgData name="Le Duc Nhuan" userId="63daef82-74d6-4839-91e9-3093f7a96db5" providerId="ADAL" clId="{8068941D-813D-4A6C-9512-077BBF80A35C}" dt="2024-07-14T16:45:49.795" v="745" actId="1076"/>
          <ac:spMkLst>
            <pc:docMk/>
            <pc:sldMk cId="0" sldId="270"/>
            <ac:spMk id="2325" creationId="{00000000-0000-0000-0000-000000000000}"/>
          </ac:spMkLst>
        </pc:spChg>
        <pc:spChg chg="mod">
          <ac:chgData name="Le Duc Nhuan" userId="63daef82-74d6-4839-91e9-3093f7a96db5" providerId="ADAL" clId="{8068941D-813D-4A6C-9512-077BBF80A35C}" dt="2024-07-14T16:45:34.133" v="744" actId="1076"/>
          <ac:spMkLst>
            <pc:docMk/>
            <pc:sldMk cId="0" sldId="270"/>
            <ac:spMk id="2326" creationId="{00000000-0000-0000-0000-000000000000}"/>
          </ac:spMkLst>
        </pc:spChg>
        <pc:spChg chg="del">
          <ac:chgData name="Le Duc Nhuan" userId="63daef82-74d6-4839-91e9-3093f7a96db5" providerId="ADAL" clId="{8068941D-813D-4A6C-9512-077BBF80A35C}" dt="2024-07-14T15:29:37.704" v="119" actId="478"/>
          <ac:spMkLst>
            <pc:docMk/>
            <pc:sldMk cId="0" sldId="270"/>
            <ac:spMk id="2327" creationId="{00000000-0000-0000-0000-000000000000}"/>
          </ac:spMkLst>
        </pc:spChg>
        <pc:spChg chg="del mod">
          <ac:chgData name="Le Duc Nhuan" userId="63daef82-74d6-4839-91e9-3093f7a96db5" providerId="ADAL" clId="{8068941D-813D-4A6C-9512-077BBF80A35C}" dt="2024-07-14T15:45:52.124" v="721" actId="21"/>
          <ac:spMkLst>
            <pc:docMk/>
            <pc:sldMk cId="0" sldId="270"/>
            <ac:spMk id="2328" creationId="{00000000-0000-0000-0000-000000000000}"/>
          </ac:spMkLst>
        </pc:spChg>
        <pc:spChg chg="mod">
          <ac:chgData name="Le Duc Nhuan" userId="63daef82-74d6-4839-91e9-3093f7a96db5" providerId="ADAL" clId="{8068941D-813D-4A6C-9512-077BBF80A35C}" dt="2024-07-14T16:45:03.518" v="739" actId="1076"/>
          <ac:spMkLst>
            <pc:docMk/>
            <pc:sldMk cId="0" sldId="270"/>
            <ac:spMk id="2329" creationId="{00000000-0000-0000-0000-000000000000}"/>
          </ac:spMkLst>
        </pc:spChg>
        <pc:spChg chg="mod">
          <ac:chgData name="Le Duc Nhuan" userId="63daef82-74d6-4839-91e9-3093f7a96db5" providerId="ADAL" clId="{8068941D-813D-4A6C-9512-077BBF80A35C}" dt="2024-07-14T15:29:55.022" v="122" actId="1076"/>
          <ac:spMkLst>
            <pc:docMk/>
            <pc:sldMk cId="0" sldId="270"/>
            <ac:spMk id="2330" creationId="{00000000-0000-0000-0000-000000000000}"/>
          </ac:spMkLst>
        </pc:spChg>
        <pc:spChg chg="mod">
          <ac:chgData name="Le Duc Nhuan" userId="63daef82-74d6-4839-91e9-3093f7a96db5" providerId="ADAL" clId="{8068941D-813D-4A6C-9512-077BBF80A35C}" dt="2024-07-14T15:29:55.022" v="122" actId="1076"/>
          <ac:spMkLst>
            <pc:docMk/>
            <pc:sldMk cId="0" sldId="270"/>
            <ac:spMk id="2331" creationId="{00000000-0000-0000-0000-000000000000}"/>
          </ac:spMkLst>
        </pc:spChg>
        <pc:spChg chg="mod">
          <ac:chgData name="Le Duc Nhuan" userId="63daef82-74d6-4839-91e9-3093f7a96db5" providerId="ADAL" clId="{8068941D-813D-4A6C-9512-077BBF80A35C}" dt="2024-07-14T15:29:55.022" v="122" actId="1076"/>
          <ac:spMkLst>
            <pc:docMk/>
            <pc:sldMk cId="0" sldId="270"/>
            <ac:spMk id="2332" creationId="{00000000-0000-0000-0000-000000000000}"/>
          </ac:spMkLst>
        </pc:spChg>
        <pc:spChg chg="mod">
          <ac:chgData name="Le Duc Nhuan" userId="63daef82-74d6-4839-91e9-3093f7a96db5" providerId="ADAL" clId="{8068941D-813D-4A6C-9512-077BBF80A35C}" dt="2024-07-14T15:29:55.022" v="122" actId="1076"/>
          <ac:spMkLst>
            <pc:docMk/>
            <pc:sldMk cId="0" sldId="270"/>
            <ac:spMk id="2333" creationId="{00000000-0000-0000-0000-000000000000}"/>
          </ac:spMkLst>
        </pc:spChg>
        <pc:spChg chg="mod">
          <ac:chgData name="Le Duc Nhuan" userId="63daef82-74d6-4839-91e9-3093f7a96db5" providerId="ADAL" clId="{8068941D-813D-4A6C-9512-077BBF80A35C}" dt="2024-07-14T15:29:55.022" v="122" actId="1076"/>
          <ac:spMkLst>
            <pc:docMk/>
            <pc:sldMk cId="0" sldId="270"/>
            <ac:spMk id="2334" creationId="{00000000-0000-0000-0000-000000000000}"/>
          </ac:spMkLst>
        </pc:spChg>
        <pc:spChg chg="mod">
          <ac:chgData name="Le Duc Nhuan" userId="63daef82-74d6-4839-91e9-3093f7a96db5" providerId="ADAL" clId="{8068941D-813D-4A6C-9512-077BBF80A35C}" dt="2024-07-14T15:29:55.022" v="122" actId="1076"/>
          <ac:spMkLst>
            <pc:docMk/>
            <pc:sldMk cId="0" sldId="270"/>
            <ac:spMk id="2335" creationId="{00000000-0000-0000-0000-000000000000}"/>
          </ac:spMkLst>
        </pc:spChg>
        <pc:spChg chg="mod">
          <ac:chgData name="Le Duc Nhuan" userId="63daef82-74d6-4839-91e9-3093f7a96db5" providerId="ADAL" clId="{8068941D-813D-4A6C-9512-077BBF80A35C}" dt="2024-07-14T15:29:55.022" v="122" actId="1076"/>
          <ac:spMkLst>
            <pc:docMk/>
            <pc:sldMk cId="0" sldId="270"/>
            <ac:spMk id="2337" creationId="{00000000-0000-0000-0000-000000000000}"/>
          </ac:spMkLst>
        </pc:spChg>
        <pc:spChg chg="mod">
          <ac:chgData name="Le Duc Nhuan" userId="63daef82-74d6-4839-91e9-3093f7a96db5" providerId="ADAL" clId="{8068941D-813D-4A6C-9512-077BBF80A35C}" dt="2024-07-14T15:29:55.022" v="122" actId="1076"/>
          <ac:spMkLst>
            <pc:docMk/>
            <pc:sldMk cId="0" sldId="270"/>
            <ac:spMk id="2338" creationId="{00000000-0000-0000-0000-000000000000}"/>
          </ac:spMkLst>
        </pc:spChg>
        <pc:spChg chg="mod">
          <ac:chgData name="Le Duc Nhuan" userId="63daef82-74d6-4839-91e9-3093f7a96db5" providerId="ADAL" clId="{8068941D-813D-4A6C-9512-077BBF80A35C}" dt="2024-07-14T15:41:04.623" v="381" actId="1076"/>
          <ac:spMkLst>
            <pc:docMk/>
            <pc:sldMk cId="0" sldId="270"/>
            <ac:spMk id="2363" creationId="{00000000-0000-0000-0000-000000000000}"/>
          </ac:spMkLst>
        </pc:spChg>
        <pc:spChg chg="mod">
          <ac:chgData name="Le Duc Nhuan" userId="63daef82-74d6-4839-91e9-3093f7a96db5" providerId="ADAL" clId="{8068941D-813D-4A6C-9512-077BBF80A35C}" dt="2024-07-14T16:46:22.984" v="748" actId="14100"/>
          <ac:spMkLst>
            <pc:docMk/>
            <pc:sldMk cId="0" sldId="270"/>
            <ac:spMk id="2364" creationId="{00000000-0000-0000-0000-000000000000}"/>
          </ac:spMkLst>
        </pc:spChg>
        <pc:spChg chg="mod">
          <ac:chgData name="Le Duc Nhuan" userId="63daef82-74d6-4839-91e9-3093f7a96db5" providerId="ADAL" clId="{8068941D-813D-4A6C-9512-077BBF80A35C}" dt="2024-07-14T16:45:34.133" v="744" actId="1076"/>
          <ac:spMkLst>
            <pc:docMk/>
            <pc:sldMk cId="0" sldId="270"/>
            <ac:spMk id="2365" creationId="{00000000-0000-0000-0000-000000000000}"/>
          </ac:spMkLst>
        </pc:spChg>
        <pc:spChg chg="del">
          <ac:chgData name="Le Duc Nhuan" userId="63daef82-74d6-4839-91e9-3093f7a96db5" providerId="ADAL" clId="{8068941D-813D-4A6C-9512-077BBF80A35C}" dt="2024-07-14T15:29:39.410" v="120" actId="478"/>
          <ac:spMkLst>
            <pc:docMk/>
            <pc:sldMk cId="0" sldId="270"/>
            <ac:spMk id="2366" creationId="{00000000-0000-0000-0000-000000000000}"/>
          </ac:spMkLst>
        </pc:spChg>
        <pc:spChg chg="del mod">
          <ac:chgData name="Le Duc Nhuan" userId="63daef82-74d6-4839-91e9-3093f7a96db5" providerId="ADAL" clId="{8068941D-813D-4A6C-9512-077BBF80A35C}" dt="2024-07-14T15:45:52.124" v="721" actId="21"/>
          <ac:spMkLst>
            <pc:docMk/>
            <pc:sldMk cId="0" sldId="270"/>
            <ac:spMk id="2367" creationId="{00000000-0000-0000-0000-000000000000}"/>
          </ac:spMkLst>
        </pc:spChg>
        <pc:spChg chg="mod">
          <ac:chgData name="Le Duc Nhuan" userId="63daef82-74d6-4839-91e9-3093f7a96db5" providerId="ADAL" clId="{8068941D-813D-4A6C-9512-077BBF80A35C}" dt="2024-07-14T16:45:03.518" v="739" actId="1076"/>
          <ac:spMkLst>
            <pc:docMk/>
            <pc:sldMk cId="0" sldId="270"/>
            <ac:spMk id="2368" creationId="{00000000-0000-0000-0000-000000000000}"/>
          </ac:spMkLst>
        </pc:spChg>
        <pc:spChg chg="mod">
          <ac:chgData name="Le Duc Nhuan" userId="63daef82-74d6-4839-91e9-3093f7a96db5" providerId="ADAL" clId="{8068941D-813D-4A6C-9512-077BBF80A35C}" dt="2024-07-14T15:36:11.435" v="373" actId="1076"/>
          <ac:spMkLst>
            <pc:docMk/>
            <pc:sldMk cId="0" sldId="270"/>
            <ac:spMk id="2376" creationId="{6431205F-0DAA-505E-19DF-CD27D3FEBAA2}"/>
          </ac:spMkLst>
        </pc:spChg>
        <pc:spChg chg="mod">
          <ac:chgData name="Le Duc Nhuan" userId="63daef82-74d6-4839-91e9-3093f7a96db5" providerId="ADAL" clId="{8068941D-813D-4A6C-9512-077BBF80A35C}" dt="2024-07-14T15:26:52.128" v="89" actId="1076"/>
          <ac:spMkLst>
            <pc:docMk/>
            <pc:sldMk cId="0" sldId="270"/>
            <ac:spMk id="2377" creationId="{A51FCF3D-C5E0-5272-E81E-F3FFD6512CAD}"/>
          </ac:spMkLst>
        </pc:spChg>
        <pc:spChg chg="mod">
          <ac:chgData name="Le Duc Nhuan" userId="63daef82-74d6-4839-91e9-3093f7a96db5" providerId="ADAL" clId="{8068941D-813D-4A6C-9512-077BBF80A35C}" dt="2024-07-14T15:26:58.825" v="91" actId="1076"/>
          <ac:spMkLst>
            <pc:docMk/>
            <pc:sldMk cId="0" sldId="270"/>
            <ac:spMk id="2379" creationId="{8183915A-3E9F-4160-FEEB-17E07FE48395}"/>
          </ac:spMkLst>
        </pc:spChg>
        <pc:spChg chg="mod">
          <ac:chgData name="Le Duc Nhuan" userId="63daef82-74d6-4839-91e9-3093f7a96db5" providerId="ADAL" clId="{8068941D-813D-4A6C-9512-077BBF80A35C}" dt="2024-07-14T15:41:04.623" v="381" actId="1076"/>
          <ac:spMkLst>
            <pc:docMk/>
            <pc:sldMk cId="0" sldId="270"/>
            <ac:spMk id="2380" creationId="{07EAE24B-033F-62B3-744B-12575CF35866}"/>
          </ac:spMkLst>
        </pc:spChg>
        <pc:grpChg chg="add mod">
          <ac:chgData name="Le Duc Nhuan" userId="63daef82-74d6-4839-91e9-3093f7a96db5" providerId="ADAL" clId="{8068941D-813D-4A6C-9512-077BBF80A35C}" dt="2024-07-14T15:40:52.813" v="378" actId="571"/>
          <ac:grpSpMkLst>
            <pc:docMk/>
            <pc:sldMk cId="0" sldId="270"/>
            <ac:grpSpMk id="4" creationId="{7BFBA85F-10CF-5ABB-840F-4D99C029DB58}"/>
          </ac:grpSpMkLst>
        </pc:grpChg>
        <pc:grpChg chg="add mod">
          <ac:chgData name="Le Duc Nhuan" userId="63daef82-74d6-4839-91e9-3093f7a96db5" providerId="ADAL" clId="{8068941D-813D-4A6C-9512-077BBF80A35C}" dt="2024-07-14T15:40:59.826" v="380" actId="571"/>
          <ac:grpSpMkLst>
            <pc:docMk/>
            <pc:sldMk cId="0" sldId="270"/>
            <ac:grpSpMk id="13" creationId="{CA7DD50E-6FB9-988C-BA17-3E9B180C5473}"/>
          </ac:grpSpMkLst>
        </pc:grpChg>
        <pc:grpChg chg="mod">
          <ac:chgData name="Le Duc Nhuan" userId="63daef82-74d6-4839-91e9-3093f7a96db5" providerId="ADAL" clId="{8068941D-813D-4A6C-9512-077BBF80A35C}" dt="2024-07-14T15:41:04.623" v="381" actId="1076"/>
          <ac:grpSpMkLst>
            <pc:docMk/>
            <pc:sldMk cId="0" sldId="270"/>
            <ac:grpSpMk id="2375" creationId="{C50AC5D5-9752-2670-76EB-9A5A22263FA7}"/>
          </ac:grpSpMkLst>
        </pc:grpChg>
        <pc:cxnChg chg="del">
          <ac:chgData name="Le Duc Nhuan" userId="63daef82-74d6-4839-91e9-3093f7a96db5" providerId="ADAL" clId="{8068941D-813D-4A6C-9512-077BBF80A35C}" dt="2024-07-14T15:30:14.348" v="130" actId="478"/>
          <ac:cxnSpMkLst>
            <pc:docMk/>
            <pc:sldMk cId="0" sldId="270"/>
            <ac:cxnSpMk id="7" creationId="{42DB91F6-36BD-BAFC-D7D7-334FC4D5D08C}"/>
          </ac:cxnSpMkLst>
        </pc:cxnChg>
        <pc:cxnChg chg="add del">
          <ac:chgData name="Le Duc Nhuan" userId="63daef82-74d6-4839-91e9-3093f7a96db5" providerId="ADAL" clId="{8068941D-813D-4A6C-9512-077BBF80A35C}" dt="2024-07-14T15:30:14.958" v="131" actId="478"/>
          <ac:cxnSpMkLst>
            <pc:docMk/>
            <pc:sldMk cId="0" sldId="270"/>
            <ac:cxnSpMk id="9" creationId="{74C63E68-9EF5-A8D6-4C5D-541AAC83B38C}"/>
          </ac:cxnSpMkLst>
        </pc:cxnChg>
        <pc:cxnChg chg="del">
          <ac:chgData name="Le Duc Nhuan" userId="63daef82-74d6-4839-91e9-3093f7a96db5" providerId="ADAL" clId="{8068941D-813D-4A6C-9512-077BBF80A35C}" dt="2024-07-14T15:29:40.750" v="121" actId="478"/>
          <ac:cxnSpMkLst>
            <pc:docMk/>
            <pc:sldMk cId="0" sldId="270"/>
            <ac:cxnSpMk id="20" creationId="{47D70725-2BB4-5794-F9BC-FAFD9716A7D7}"/>
          </ac:cxnSpMkLst>
        </pc:cxnChg>
        <pc:cxnChg chg="add del">
          <ac:chgData name="Le Duc Nhuan" userId="63daef82-74d6-4839-91e9-3093f7a96db5" providerId="ADAL" clId="{8068941D-813D-4A6C-9512-077BBF80A35C}" dt="2024-07-14T17:17:48.985" v="750" actId="11529"/>
          <ac:cxnSpMkLst>
            <pc:docMk/>
            <pc:sldMk cId="0" sldId="270"/>
            <ac:cxnSpMk id="23" creationId="{AB728E75-0DDB-8A73-1387-1830F3F05256}"/>
          </ac:cxnSpMkLst>
        </pc:cxnChg>
        <pc:cxnChg chg="add del mod">
          <ac:chgData name="Le Duc Nhuan" userId="63daef82-74d6-4839-91e9-3093f7a96db5" providerId="ADAL" clId="{8068941D-813D-4A6C-9512-077BBF80A35C}" dt="2024-07-14T17:18:22.946" v="754" actId="478"/>
          <ac:cxnSpMkLst>
            <pc:docMk/>
            <pc:sldMk cId="0" sldId="270"/>
            <ac:cxnSpMk id="25" creationId="{70BA9DCC-8C66-B25E-A846-68D0F91B59E2}"/>
          </ac:cxnSpMkLst>
        </pc:cxnChg>
        <pc:cxnChg chg="add mod">
          <ac:chgData name="Le Duc Nhuan" userId="63daef82-74d6-4839-91e9-3093f7a96db5" providerId="ADAL" clId="{8068941D-813D-4A6C-9512-077BBF80A35C}" dt="2024-07-14T17:24:10.683" v="774" actId="14100"/>
          <ac:cxnSpMkLst>
            <pc:docMk/>
            <pc:sldMk cId="0" sldId="270"/>
            <ac:cxnSpMk id="28" creationId="{2BF36EDD-E8A7-BF5F-8301-A9EDEE1ABC1E}"/>
          </ac:cxnSpMkLst>
        </pc:cxnChg>
        <pc:cxnChg chg="del mod">
          <ac:chgData name="Le Duc Nhuan" userId="63daef82-74d6-4839-91e9-3093f7a96db5" providerId="ADAL" clId="{8068941D-813D-4A6C-9512-077BBF80A35C}" dt="2024-07-14T15:30:02.371" v="125" actId="478"/>
          <ac:cxnSpMkLst>
            <pc:docMk/>
            <pc:sldMk cId="0" sldId="270"/>
            <ac:cxnSpMk id="30" creationId="{652E1E4A-F0BB-0D65-F719-AC804ED74663}"/>
          </ac:cxnSpMkLst>
        </pc:cxnChg>
        <pc:cxnChg chg="del mod">
          <ac:chgData name="Le Duc Nhuan" userId="63daef82-74d6-4839-91e9-3093f7a96db5" providerId="ADAL" clId="{8068941D-813D-4A6C-9512-077BBF80A35C}" dt="2024-07-14T15:30:01.361" v="124" actId="478"/>
          <ac:cxnSpMkLst>
            <pc:docMk/>
            <pc:sldMk cId="0" sldId="270"/>
            <ac:cxnSpMk id="31" creationId="{EFA9782F-7EE2-3BE7-4C68-D73EFB710022}"/>
          </ac:cxnSpMkLst>
        </pc:cxnChg>
        <pc:cxnChg chg="add mod">
          <ac:chgData name="Le Duc Nhuan" userId="63daef82-74d6-4839-91e9-3093f7a96db5" providerId="ADAL" clId="{8068941D-813D-4A6C-9512-077BBF80A35C}" dt="2024-07-14T17:24:13.387" v="775" actId="14100"/>
          <ac:cxnSpMkLst>
            <pc:docMk/>
            <pc:sldMk cId="0" sldId="270"/>
            <ac:cxnSpMk id="2305" creationId="{1D47F882-9224-29AE-1B30-179B11EBCC37}"/>
          </ac:cxnSpMkLst>
        </pc:cxnChg>
        <pc:cxnChg chg="del">
          <ac:chgData name="Le Duc Nhuan" userId="63daef82-74d6-4839-91e9-3093f7a96db5" providerId="ADAL" clId="{8068941D-813D-4A6C-9512-077BBF80A35C}" dt="2024-07-14T15:30:12.036" v="128" actId="478"/>
          <ac:cxnSpMkLst>
            <pc:docMk/>
            <pc:sldMk cId="0" sldId="270"/>
            <ac:cxnSpMk id="2307" creationId="{F61E0DB2-2B5D-367C-8DAC-FA7711C42938}"/>
          </ac:cxnSpMkLst>
        </pc:cxnChg>
        <pc:cxnChg chg="add mod">
          <ac:chgData name="Le Duc Nhuan" userId="63daef82-74d6-4839-91e9-3093f7a96db5" providerId="ADAL" clId="{8068941D-813D-4A6C-9512-077BBF80A35C}" dt="2024-07-15T08:30:41.021" v="1600" actId="208"/>
          <ac:cxnSpMkLst>
            <pc:docMk/>
            <pc:sldMk cId="0" sldId="270"/>
            <ac:cxnSpMk id="2312" creationId="{31DFBA36-265F-A9C9-4C51-A201A7F1972C}"/>
          </ac:cxnSpMkLst>
        </pc:cxnChg>
        <pc:cxnChg chg="del">
          <ac:chgData name="Le Duc Nhuan" userId="63daef82-74d6-4839-91e9-3093f7a96db5" providerId="ADAL" clId="{8068941D-813D-4A6C-9512-077BBF80A35C}" dt="2024-07-14T15:30:13.257" v="129" actId="478"/>
          <ac:cxnSpMkLst>
            <pc:docMk/>
            <pc:sldMk cId="0" sldId="270"/>
            <ac:cxnSpMk id="2313" creationId="{37C29F11-8E05-937D-B297-865DAD6A7C55}"/>
          </ac:cxnSpMkLst>
        </pc:cxnChg>
        <pc:cxnChg chg="add mod">
          <ac:chgData name="Le Duc Nhuan" userId="63daef82-74d6-4839-91e9-3093f7a96db5" providerId="ADAL" clId="{8068941D-813D-4A6C-9512-077BBF80A35C}" dt="2024-07-15T08:30:48.241" v="1601" actId="208"/>
          <ac:cxnSpMkLst>
            <pc:docMk/>
            <pc:sldMk cId="0" sldId="270"/>
            <ac:cxnSpMk id="2316" creationId="{2CFFC481-0802-FFD4-6521-045FA8588BA4}"/>
          </ac:cxnSpMkLst>
        </pc:cxnChg>
      </pc:sldChg>
      <pc:sldChg chg="addSp delSp modSp mod modAnim">
        <pc:chgData name="Le Duc Nhuan" userId="63daef82-74d6-4839-91e9-3093f7a96db5" providerId="ADAL" clId="{8068941D-813D-4A6C-9512-077BBF80A35C}" dt="2024-07-16T02:54:19.640" v="2172" actId="20577"/>
        <pc:sldMkLst>
          <pc:docMk/>
          <pc:sldMk cId="0" sldId="273"/>
        </pc:sldMkLst>
        <pc:spChg chg="add mod ord">
          <ac:chgData name="Le Duc Nhuan" userId="63daef82-74d6-4839-91e9-3093f7a96db5" providerId="ADAL" clId="{8068941D-813D-4A6C-9512-077BBF80A35C}" dt="2024-07-16T02:45:45.842" v="2088" actId="14100"/>
          <ac:spMkLst>
            <pc:docMk/>
            <pc:sldMk cId="0" sldId="273"/>
            <ac:spMk id="5" creationId="{8FC4B468-D411-AB4C-22BA-72931F623AD6}"/>
          </ac:spMkLst>
        </pc:spChg>
        <pc:spChg chg="add mod">
          <ac:chgData name="Le Duc Nhuan" userId="63daef82-74d6-4839-91e9-3093f7a96db5" providerId="ADAL" clId="{8068941D-813D-4A6C-9512-077BBF80A35C}" dt="2024-07-16T02:45:23.725" v="2083" actId="207"/>
          <ac:spMkLst>
            <pc:docMk/>
            <pc:sldMk cId="0" sldId="273"/>
            <ac:spMk id="6" creationId="{821B323A-740C-FAA5-E8DB-D65BAF0B4E85}"/>
          </ac:spMkLst>
        </pc:spChg>
        <pc:spChg chg="mod">
          <ac:chgData name="Le Duc Nhuan" userId="63daef82-74d6-4839-91e9-3093f7a96db5" providerId="ADAL" clId="{8068941D-813D-4A6C-9512-077BBF80A35C}" dt="2024-07-16T02:37:43.518" v="2054" actId="207"/>
          <ac:spMkLst>
            <pc:docMk/>
            <pc:sldMk cId="0" sldId="273"/>
            <ac:spMk id="2594" creationId="{00000000-0000-0000-0000-000000000000}"/>
          </ac:spMkLst>
        </pc:spChg>
        <pc:spChg chg="mod">
          <ac:chgData name="Le Duc Nhuan" userId="63daef82-74d6-4839-91e9-3093f7a96db5" providerId="ADAL" clId="{8068941D-813D-4A6C-9512-077BBF80A35C}" dt="2024-07-16T02:38:41.548" v="2061" actId="207"/>
          <ac:spMkLst>
            <pc:docMk/>
            <pc:sldMk cId="0" sldId="273"/>
            <ac:spMk id="2595" creationId="{00000000-0000-0000-0000-000000000000}"/>
          </ac:spMkLst>
        </pc:spChg>
        <pc:spChg chg="mod">
          <ac:chgData name="Le Duc Nhuan" userId="63daef82-74d6-4839-91e9-3093f7a96db5" providerId="ADAL" clId="{8068941D-813D-4A6C-9512-077BBF80A35C}" dt="2024-07-16T02:37:31.336" v="2053" actId="207"/>
          <ac:spMkLst>
            <pc:docMk/>
            <pc:sldMk cId="0" sldId="273"/>
            <ac:spMk id="2596" creationId="{00000000-0000-0000-0000-000000000000}"/>
          </ac:spMkLst>
        </pc:spChg>
        <pc:spChg chg="del mod">
          <ac:chgData name="Le Duc Nhuan" userId="63daef82-74d6-4839-91e9-3093f7a96db5" providerId="ADAL" clId="{8068941D-813D-4A6C-9512-077BBF80A35C}" dt="2024-07-16T02:32:41.191" v="2014" actId="478"/>
          <ac:spMkLst>
            <pc:docMk/>
            <pc:sldMk cId="0" sldId="273"/>
            <ac:spMk id="2597" creationId="{00000000-0000-0000-0000-000000000000}"/>
          </ac:spMkLst>
        </pc:spChg>
        <pc:spChg chg="mod">
          <ac:chgData name="Le Duc Nhuan" userId="63daef82-74d6-4839-91e9-3093f7a96db5" providerId="ADAL" clId="{8068941D-813D-4A6C-9512-077BBF80A35C}" dt="2024-07-16T02:47:21.880" v="2098" actId="207"/>
          <ac:spMkLst>
            <pc:docMk/>
            <pc:sldMk cId="0" sldId="273"/>
            <ac:spMk id="2598" creationId="{00000000-0000-0000-0000-000000000000}"/>
          </ac:spMkLst>
        </pc:spChg>
        <pc:spChg chg="mod ord">
          <ac:chgData name="Le Duc Nhuan" userId="63daef82-74d6-4839-91e9-3093f7a96db5" providerId="ADAL" clId="{8068941D-813D-4A6C-9512-077BBF80A35C}" dt="2024-07-16T02:45:55.057" v="2089" actId="14100"/>
          <ac:spMkLst>
            <pc:docMk/>
            <pc:sldMk cId="0" sldId="273"/>
            <ac:spMk id="2599" creationId="{00000000-0000-0000-0000-000000000000}"/>
          </ac:spMkLst>
        </pc:spChg>
        <pc:spChg chg="mod">
          <ac:chgData name="Le Duc Nhuan" userId="63daef82-74d6-4839-91e9-3093f7a96db5" providerId="ADAL" clId="{8068941D-813D-4A6C-9512-077BBF80A35C}" dt="2024-07-16T02:45:18.493" v="2082" actId="207"/>
          <ac:spMkLst>
            <pc:docMk/>
            <pc:sldMk cId="0" sldId="273"/>
            <ac:spMk id="2602" creationId="{00000000-0000-0000-0000-000000000000}"/>
          </ac:spMkLst>
        </pc:spChg>
        <pc:spChg chg="del mod">
          <ac:chgData name="Le Duc Nhuan" userId="63daef82-74d6-4839-91e9-3093f7a96db5" providerId="ADAL" clId="{8068941D-813D-4A6C-9512-077BBF80A35C}" dt="2024-07-16T02:44:32.680" v="2074" actId="478"/>
          <ac:spMkLst>
            <pc:docMk/>
            <pc:sldMk cId="0" sldId="273"/>
            <ac:spMk id="2603" creationId="{00000000-0000-0000-0000-000000000000}"/>
          </ac:spMkLst>
        </pc:spChg>
        <pc:spChg chg="mod">
          <ac:chgData name="Le Duc Nhuan" userId="63daef82-74d6-4839-91e9-3093f7a96db5" providerId="ADAL" clId="{8068941D-813D-4A6C-9512-077BBF80A35C}" dt="2024-07-16T02:38:11.037" v="2057" actId="207"/>
          <ac:spMkLst>
            <pc:docMk/>
            <pc:sldMk cId="0" sldId="273"/>
            <ac:spMk id="2604" creationId="{00000000-0000-0000-0000-000000000000}"/>
          </ac:spMkLst>
        </pc:spChg>
        <pc:spChg chg="mod">
          <ac:chgData name="Le Duc Nhuan" userId="63daef82-74d6-4839-91e9-3093f7a96db5" providerId="ADAL" clId="{8068941D-813D-4A6C-9512-077BBF80A35C}" dt="2024-07-16T02:38:26.991" v="2059" actId="207"/>
          <ac:spMkLst>
            <pc:docMk/>
            <pc:sldMk cId="0" sldId="273"/>
            <ac:spMk id="2605" creationId="{00000000-0000-0000-0000-000000000000}"/>
          </ac:spMkLst>
        </pc:spChg>
        <pc:spChg chg="mod">
          <ac:chgData name="Le Duc Nhuan" userId="63daef82-74d6-4839-91e9-3093f7a96db5" providerId="ADAL" clId="{8068941D-813D-4A6C-9512-077BBF80A35C}" dt="2024-07-16T02:38:20.974" v="2058" actId="207"/>
          <ac:spMkLst>
            <pc:docMk/>
            <pc:sldMk cId="0" sldId="273"/>
            <ac:spMk id="2606" creationId="{00000000-0000-0000-0000-000000000000}"/>
          </ac:spMkLst>
        </pc:spChg>
        <pc:spChg chg="mod">
          <ac:chgData name="Le Duc Nhuan" userId="63daef82-74d6-4839-91e9-3093f7a96db5" providerId="ADAL" clId="{8068941D-813D-4A6C-9512-077BBF80A35C}" dt="2024-07-16T02:38:32.170" v="2060" actId="207"/>
          <ac:spMkLst>
            <pc:docMk/>
            <pc:sldMk cId="0" sldId="273"/>
            <ac:spMk id="2607" creationId="{00000000-0000-0000-0000-000000000000}"/>
          </ac:spMkLst>
        </pc:spChg>
        <pc:spChg chg="mod">
          <ac:chgData name="Le Duc Nhuan" userId="63daef82-74d6-4839-91e9-3093f7a96db5" providerId="ADAL" clId="{8068941D-813D-4A6C-9512-077BBF80A35C}" dt="2024-07-16T02:46:12.875" v="2090" actId="207"/>
          <ac:spMkLst>
            <pc:docMk/>
            <pc:sldMk cId="0" sldId="273"/>
            <ac:spMk id="2635" creationId="{00000000-0000-0000-0000-000000000000}"/>
          </ac:spMkLst>
        </pc:spChg>
        <pc:spChg chg="mod">
          <ac:chgData name="Le Duc Nhuan" userId="63daef82-74d6-4839-91e9-3093f7a96db5" providerId="ADAL" clId="{8068941D-813D-4A6C-9512-077BBF80A35C}" dt="2024-07-16T02:46:44.164" v="2095" actId="207"/>
          <ac:spMkLst>
            <pc:docMk/>
            <pc:sldMk cId="0" sldId="273"/>
            <ac:spMk id="2636" creationId="{00000000-0000-0000-0000-000000000000}"/>
          </ac:spMkLst>
        </pc:spChg>
        <pc:spChg chg="mod">
          <ac:chgData name="Le Duc Nhuan" userId="63daef82-74d6-4839-91e9-3093f7a96db5" providerId="ADAL" clId="{8068941D-813D-4A6C-9512-077BBF80A35C}" dt="2024-07-16T02:46:18.072" v="2091" actId="207"/>
          <ac:spMkLst>
            <pc:docMk/>
            <pc:sldMk cId="0" sldId="273"/>
            <ac:spMk id="2637" creationId="{00000000-0000-0000-0000-000000000000}"/>
          </ac:spMkLst>
        </pc:spChg>
        <pc:spChg chg="mod">
          <ac:chgData name="Le Duc Nhuan" userId="63daef82-74d6-4839-91e9-3093f7a96db5" providerId="ADAL" clId="{8068941D-813D-4A6C-9512-077BBF80A35C}" dt="2024-07-16T02:46:29.257" v="2093" actId="207"/>
          <ac:spMkLst>
            <pc:docMk/>
            <pc:sldMk cId="0" sldId="273"/>
            <ac:spMk id="2638" creationId="{00000000-0000-0000-0000-000000000000}"/>
          </ac:spMkLst>
        </pc:spChg>
        <pc:spChg chg="mod">
          <ac:chgData name="Le Duc Nhuan" userId="63daef82-74d6-4839-91e9-3093f7a96db5" providerId="ADAL" clId="{8068941D-813D-4A6C-9512-077BBF80A35C}" dt="2024-07-16T02:46:36.278" v="2094" actId="207"/>
          <ac:spMkLst>
            <pc:docMk/>
            <pc:sldMk cId="0" sldId="273"/>
            <ac:spMk id="2639" creationId="{00000000-0000-0000-0000-000000000000}"/>
          </ac:spMkLst>
        </pc:spChg>
        <pc:spChg chg="mod">
          <ac:chgData name="Le Duc Nhuan" userId="63daef82-74d6-4839-91e9-3093f7a96db5" providerId="ADAL" clId="{8068941D-813D-4A6C-9512-077BBF80A35C}" dt="2024-07-16T02:46:25.045" v="2092" actId="207"/>
          <ac:spMkLst>
            <pc:docMk/>
            <pc:sldMk cId="0" sldId="273"/>
            <ac:spMk id="2640" creationId="{00000000-0000-0000-0000-000000000000}"/>
          </ac:spMkLst>
        </pc:spChg>
        <pc:spChg chg="mod">
          <ac:chgData name="Le Duc Nhuan" userId="63daef82-74d6-4839-91e9-3093f7a96db5" providerId="ADAL" clId="{8068941D-813D-4A6C-9512-077BBF80A35C}" dt="2024-07-16T02:47:33.058" v="2099" actId="207"/>
          <ac:spMkLst>
            <pc:docMk/>
            <pc:sldMk cId="0" sldId="273"/>
            <ac:spMk id="2642" creationId="{00000000-0000-0000-0000-000000000000}"/>
          </ac:spMkLst>
        </pc:spChg>
        <pc:spChg chg="mod">
          <ac:chgData name="Le Duc Nhuan" userId="63daef82-74d6-4839-91e9-3093f7a96db5" providerId="ADAL" clId="{8068941D-813D-4A6C-9512-077BBF80A35C}" dt="2024-07-16T02:47:37.133" v="2100" actId="207"/>
          <ac:spMkLst>
            <pc:docMk/>
            <pc:sldMk cId="0" sldId="273"/>
            <ac:spMk id="2643" creationId="{00000000-0000-0000-0000-000000000000}"/>
          </ac:spMkLst>
        </pc:spChg>
        <pc:spChg chg="mod">
          <ac:chgData name="Le Duc Nhuan" userId="63daef82-74d6-4839-91e9-3093f7a96db5" providerId="ADAL" clId="{8068941D-813D-4A6C-9512-077BBF80A35C}" dt="2024-07-16T02:47:40.774" v="2101" actId="207"/>
          <ac:spMkLst>
            <pc:docMk/>
            <pc:sldMk cId="0" sldId="273"/>
            <ac:spMk id="2644" creationId="{00000000-0000-0000-0000-000000000000}"/>
          </ac:spMkLst>
        </pc:spChg>
        <pc:spChg chg="mod">
          <ac:chgData name="Le Duc Nhuan" userId="63daef82-74d6-4839-91e9-3093f7a96db5" providerId="ADAL" clId="{8068941D-813D-4A6C-9512-077BBF80A35C}" dt="2024-07-16T02:47:50.496" v="2103" actId="207"/>
          <ac:spMkLst>
            <pc:docMk/>
            <pc:sldMk cId="0" sldId="273"/>
            <ac:spMk id="2645" creationId="{00000000-0000-0000-0000-000000000000}"/>
          </ac:spMkLst>
        </pc:spChg>
        <pc:spChg chg="mod">
          <ac:chgData name="Le Duc Nhuan" userId="63daef82-74d6-4839-91e9-3093f7a96db5" providerId="ADAL" clId="{8068941D-813D-4A6C-9512-077BBF80A35C}" dt="2024-07-16T02:47:46.091" v="2102" actId="207"/>
          <ac:spMkLst>
            <pc:docMk/>
            <pc:sldMk cId="0" sldId="273"/>
            <ac:spMk id="2646" creationId="{00000000-0000-0000-0000-000000000000}"/>
          </ac:spMkLst>
        </pc:spChg>
        <pc:spChg chg="mod">
          <ac:chgData name="Le Duc Nhuan" userId="63daef82-74d6-4839-91e9-3093f7a96db5" providerId="ADAL" clId="{8068941D-813D-4A6C-9512-077BBF80A35C}" dt="2024-07-16T02:47:57.831" v="2104" actId="207"/>
          <ac:spMkLst>
            <pc:docMk/>
            <pc:sldMk cId="0" sldId="273"/>
            <ac:spMk id="2647" creationId="{00000000-0000-0000-0000-000000000000}"/>
          </ac:spMkLst>
        </pc:spChg>
        <pc:spChg chg="mod">
          <ac:chgData name="Le Duc Nhuan" userId="63daef82-74d6-4839-91e9-3093f7a96db5" providerId="ADAL" clId="{8068941D-813D-4A6C-9512-077BBF80A35C}" dt="2024-07-16T02:50:10.193" v="2154" actId="1076"/>
          <ac:spMkLst>
            <pc:docMk/>
            <pc:sldMk cId="0" sldId="273"/>
            <ac:spMk id="2721" creationId="{00000000-0000-0000-0000-000000000000}"/>
          </ac:spMkLst>
        </pc:spChg>
        <pc:spChg chg="mod">
          <ac:chgData name="Le Duc Nhuan" userId="63daef82-74d6-4839-91e9-3093f7a96db5" providerId="ADAL" clId="{8068941D-813D-4A6C-9512-077BBF80A35C}" dt="2024-07-16T02:54:19.640" v="2172" actId="20577"/>
          <ac:spMkLst>
            <pc:docMk/>
            <pc:sldMk cId="0" sldId="273"/>
            <ac:spMk id="2722" creationId="{00000000-0000-0000-0000-000000000000}"/>
          </ac:spMkLst>
        </pc:spChg>
        <pc:spChg chg="mod">
          <ac:chgData name="Le Duc Nhuan" userId="63daef82-74d6-4839-91e9-3093f7a96db5" providerId="ADAL" clId="{8068941D-813D-4A6C-9512-077BBF80A35C}" dt="2024-07-16T02:49:40.253" v="2122" actId="20577"/>
          <ac:spMkLst>
            <pc:docMk/>
            <pc:sldMk cId="0" sldId="273"/>
            <ac:spMk id="2723" creationId="{00000000-0000-0000-0000-000000000000}"/>
          </ac:spMkLst>
        </pc:spChg>
        <pc:spChg chg="mod">
          <ac:chgData name="Le Duc Nhuan" userId="63daef82-74d6-4839-91e9-3093f7a96db5" providerId="ADAL" clId="{8068941D-813D-4A6C-9512-077BBF80A35C}" dt="2024-07-16T02:54:08.732" v="2162" actId="20577"/>
          <ac:spMkLst>
            <pc:docMk/>
            <pc:sldMk cId="0" sldId="273"/>
            <ac:spMk id="2724" creationId="{00000000-0000-0000-0000-000000000000}"/>
          </ac:spMkLst>
        </pc:spChg>
        <pc:spChg chg="mod">
          <ac:chgData name="Le Duc Nhuan" userId="63daef82-74d6-4839-91e9-3093f7a96db5" providerId="ADAL" clId="{8068941D-813D-4A6C-9512-077BBF80A35C}" dt="2024-07-15T09:03:14.749" v="1978" actId="20577"/>
          <ac:spMkLst>
            <pc:docMk/>
            <pc:sldMk cId="0" sldId="273"/>
            <ac:spMk id="2727" creationId="{00000000-0000-0000-0000-000000000000}"/>
          </ac:spMkLst>
        </pc:spChg>
        <pc:spChg chg="mod">
          <ac:chgData name="Le Duc Nhuan" userId="63daef82-74d6-4839-91e9-3093f7a96db5" providerId="ADAL" clId="{8068941D-813D-4A6C-9512-077BBF80A35C}" dt="2024-07-16T02:28:00.384" v="1986" actId="20577"/>
          <ac:spMkLst>
            <pc:docMk/>
            <pc:sldMk cId="0" sldId="273"/>
            <ac:spMk id="2728" creationId="{00000000-0000-0000-0000-000000000000}"/>
          </ac:spMkLst>
        </pc:spChg>
        <pc:picChg chg="mod ord">
          <ac:chgData name="Le Duc Nhuan" userId="63daef82-74d6-4839-91e9-3093f7a96db5" providerId="ADAL" clId="{8068941D-813D-4A6C-9512-077BBF80A35C}" dt="2024-07-16T02:36:58.460" v="2050" actId="166"/>
          <ac:picMkLst>
            <pc:docMk/>
            <pc:sldMk cId="0" sldId="273"/>
            <ac:picMk id="3" creationId="{0CD780C3-B199-63B7-490C-173FDF89E1AC}"/>
          </ac:picMkLst>
        </pc:picChg>
        <pc:picChg chg="add del mod">
          <ac:chgData name="Le Duc Nhuan" userId="63daef82-74d6-4839-91e9-3093f7a96db5" providerId="ADAL" clId="{8068941D-813D-4A6C-9512-077BBF80A35C}" dt="2024-07-16T02:29:22.697" v="1992" actId="478"/>
          <ac:picMkLst>
            <pc:docMk/>
            <pc:sldMk cId="0" sldId="273"/>
            <ac:picMk id="4" creationId="{55309599-2EE4-982A-7B1A-1B3976B952A8}"/>
          </ac:picMkLst>
        </pc:picChg>
        <pc:picChg chg="mod ord modCrop">
          <ac:chgData name="Le Duc Nhuan" userId="63daef82-74d6-4839-91e9-3093f7a96db5" providerId="ADAL" clId="{8068941D-813D-4A6C-9512-077BBF80A35C}" dt="2024-07-16T02:47:09.662" v="2097" actId="1076"/>
          <ac:picMkLst>
            <pc:docMk/>
            <pc:sldMk cId="0" sldId="273"/>
            <ac:picMk id="11" creationId="{09EE49DB-82A4-2364-845A-236429082A54}"/>
          </ac:picMkLst>
        </pc:picChg>
        <pc:picChg chg="mod ord modCrop">
          <ac:chgData name="Le Duc Nhuan" userId="63daef82-74d6-4839-91e9-3093f7a96db5" providerId="ADAL" clId="{8068941D-813D-4A6C-9512-077BBF80A35C}" dt="2024-07-16T02:43:08.338" v="2062" actId="14100"/>
          <ac:picMkLst>
            <pc:docMk/>
            <pc:sldMk cId="0" sldId="273"/>
            <ac:picMk id="13" creationId="{EC24A69F-9A38-513B-D72C-3AB8E8766403}"/>
          </ac:picMkLst>
        </pc:picChg>
      </pc:sldChg>
      <pc:sldChg chg="addSp delSp modSp add mod modAnim">
        <pc:chgData name="Le Duc Nhuan" userId="63daef82-74d6-4839-91e9-3093f7a96db5" providerId="ADAL" clId="{8068941D-813D-4A6C-9512-077BBF80A35C}" dt="2024-07-16T18:10:46.366" v="4174"/>
        <pc:sldMkLst>
          <pc:docMk/>
          <pc:sldMk cId="0" sldId="281"/>
        </pc:sldMkLst>
        <pc:spChg chg="add mod">
          <ac:chgData name="Le Duc Nhuan" userId="63daef82-74d6-4839-91e9-3093f7a96db5" providerId="ADAL" clId="{8068941D-813D-4A6C-9512-077BBF80A35C}" dt="2024-07-16T08:04:52.434" v="2832" actId="14100"/>
          <ac:spMkLst>
            <pc:docMk/>
            <pc:sldMk cId="0" sldId="281"/>
            <ac:spMk id="2" creationId="{1163A90F-5DF7-5920-D670-B2FFB099B49E}"/>
          </ac:spMkLst>
        </pc:spChg>
        <pc:spChg chg="add mod">
          <ac:chgData name="Le Duc Nhuan" userId="63daef82-74d6-4839-91e9-3093f7a96db5" providerId="ADAL" clId="{8068941D-813D-4A6C-9512-077BBF80A35C}" dt="2024-07-16T08:10:18.044" v="2887" actId="1076"/>
          <ac:spMkLst>
            <pc:docMk/>
            <pc:sldMk cId="0" sldId="281"/>
            <ac:spMk id="3" creationId="{65817373-3865-4E93-64F2-0FD3F63D97BB}"/>
          </ac:spMkLst>
        </pc:spChg>
        <pc:spChg chg="add del mod">
          <ac:chgData name="Le Duc Nhuan" userId="63daef82-74d6-4839-91e9-3093f7a96db5" providerId="ADAL" clId="{8068941D-813D-4A6C-9512-077BBF80A35C}" dt="2024-07-16T07:59:14.840" v="2785" actId="478"/>
          <ac:spMkLst>
            <pc:docMk/>
            <pc:sldMk cId="0" sldId="281"/>
            <ac:spMk id="4" creationId="{373555CE-7B8A-E236-ED70-78575E0A680C}"/>
          </ac:spMkLst>
        </pc:spChg>
        <pc:spChg chg="add del mod">
          <ac:chgData name="Le Duc Nhuan" userId="63daef82-74d6-4839-91e9-3093f7a96db5" providerId="ADAL" clId="{8068941D-813D-4A6C-9512-077BBF80A35C}" dt="2024-07-16T07:59:15.655" v="2786" actId="478"/>
          <ac:spMkLst>
            <pc:docMk/>
            <pc:sldMk cId="0" sldId="281"/>
            <ac:spMk id="5" creationId="{5674A2A0-0407-D786-4FCD-AACCC4B94ABC}"/>
          </ac:spMkLst>
        </pc:spChg>
        <pc:spChg chg="add del mod">
          <ac:chgData name="Le Duc Nhuan" userId="63daef82-74d6-4839-91e9-3093f7a96db5" providerId="ADAL" clId="{8068941D-813D-4A6C-9512-077BBF80A35C}" dt="2024-07-16T07:59:13.986" v="2784" actId="478"/>
          <ac:spMkLst>
            <pc:docMk/>
            <pc:sldMk cId="0" sldId="281"/>
            <ac:spMk id="6" creationId="{FDE3EC1A-BCDA-F6B7-B861-08A9882A0861}"/>
          </ac:spMkLst>
        </pc:spChg>
        <pc:spChg chg="add mod">
          <ac:chgData name="Le Duc Nhuan" userId="63daef82-74d6-4839-91e9-3093f7a96db5" providerId="ADAL" clId="{8068941D-813D-4A6C-9512-077BBF80A35C}" dt="2024-07-16T08:00:38.062" v="2795" actId="1076"/>
          <ac:spMkLst>
            <pc:docMk/>
            <pc:sldMk cId="0" sldId="281"/>
            <ac:spMk id="7" creationId="{17CCD2D3-3011-C443-2AA3-6ED1A25D5ACC}"/>
          </ac:spMkLst>
        </pc:spChg>
        <pc:spChg chg="add mod">
          <ac:chgData name="Le Duc Nhuan" userId="63daef82-74d6-4839-91e9-3093f7a96db5" providerId="ADAL" clId="{8068941D-813D-4A6C-9512-077BBF80A35C}" dt="2024-07-16T08:01:29.716" v="2799" actId="20577"/>
          <ac:spMkLst>
            <pc:docMk/>
            <pc:sldMk cId="0" sldId="281"/>
            <ac:spMk id="8" creationId="{B2DF5D14-06B4-305A-8850-4A5617BDC0CF}"/>
          </ac:spMkLst>
        </pc:spChg>
        <pc:spChg chg="add mod">
          <ac:chgData name="Le Duc Nhuan" userId="63daef82-74d6-4839-91e9-3093f7a96db5" providerId="ADAL" clId="{8068941D-813D-4A6C-9512-077BBF80A35C}" dt="2024-07-16T08:00:38.062" v="2795" actId="1076"/>
          <ac:spMkLst>
            <pc:docMk/>
            <pc:sldMk cId="0" sldId="281"/>
            <ac:spMk id="9" creationId="{09102D1A-5B2A-CA37-A066-F38124E95B67}"/>
          </ac:spMkLst>
        </pc:spChg>
        <pc:spChg chg="add mod">
          <ac:chgData name="Le Duc Nhuan" userId="63daef82-74d6-4839-91e9-3093f7a96db5" providerId="ADAL" clId="{8068941D-813D-4A6C-9512-077BBF80A35C}" dt="2024-07-16T08:00:38.062" v="2795" actId="1076"/>
          <ac:spMkLst>
            <pc:docMk/>
            <pc:sldMk cId="0" sldId="281"/>
            <ac:spMk id="10" creationId="{CCF367DA-0692-A52E-071C-CF3DE807ACE0}"/>
          </ac:spMkLst>
        </pc:spChg>
        <pc:spChg chg="add mod">
          <ac:chgData name="Le Duc Nhuan" userId="63daef82-74d6-4839-91e9-3093f7a96db5" providerId="ADAL" clId="{8068941D-813D-4A6C-9512-077BBF80A35C}" dt="2024-07-16T08:24:04.858" v="2969" actId="1076"/>
          <ac:spMkLst>
            <pc:docMk/>
            <pc:sldMk cId="0" sldId="281"/>
            <ac:spMk id="11" creationId="{2BA4F993-FF22-F3BD-1A45-0308FDF03C42}"/>
          </ac:spMkLst>
        </pc:spChg>
        <pc:spChg chg="add del mod ord">
          <ac:chgData name="Le Duc Nhuan" userId="63daef82-74d6-4839-91e9-3093f7a96db5" providerId="ADAL" clId="{8068941D-813D-4A6C-9512-077BBF80A35C}" dt="2024-07-16T08:03:40.534" v="2824" actId="11529"/>
          <ac:spMkLst>
            <pc:docMk/>
            <pc:sldMk cId="0" sldId="281"/>
            <ac:spMk id="16" creationId="{1CE0270E-B027-DB0F-0615-A1BDDA198A89}"/>
          </ac:spMkLst>
        </pc:spChg>
        <pc:spChg chg="add mod">
          <ac:chgData name="Le Duc Nhuan" userId="63daef82-74d6-4839-91e9-3093f7a96db5" providerId="ADAL" clId="{8068941D-813D-4A6C-9512-077BBF80A35C}" dt="2024-07-16T08:03:36.587" v="2817" actId="1076"/>
          <ac:spMkLst>
            <pc:docMk/>
            <pc:sldMk cId="0" sldId="281"/>
            <ac:spMk id="17" creationId="{FB84A2C3-C252-64F6-50C5-CD179E9E0CB5}"/>
          </ac:spMkLst>
        </pc:spChg>
        <pc:spChg chg="add mod ord">
          <ac:chgData name="Le Duc Nhuan" userId="63daef82-74d6-4839-91e9-3093f7a96db5" providerId="ADAL" clId="{8068941D-813D-4A6C-9512-077BBF80A35C}" dt="2024-07-16T08:09:15.297" v="2878" actId="166"/>
          <ac:spMkLst>
            <pc:docMk/>
            <pc:sldMk cId="0" sldId="281"/>
            <ac:spMk id="23" creationId="{CBB4B2EA-028E-CAA2-7405-4ED2F8B06D4E}"/>
          </ac:spMkLst>
        </pc:spChg>
        <pc:spChg chg="add mod">
          <ac:chgData name="Le Duc Nhuan" userId="63daef82-74d6-4839-91e9-3093f7a96db5" providerId="ADAL" clId="{8068941D-813D-4A6C-9512-077BBF80A35C}" dt="2024-07-16T08:09:51.860" v="2884" actId="1076"/>
          <ac:spMkLst>
            <pc:docMk/>
            <pc:sldMk cId="0" sldId="281"/>
            <ac:spMk id="3916" creationId="{BA4807C3-E25C-8ECD-3F8B-E56FAD5B3622}"/>
          </ac:spMkLst>
        </pc:spChg>
        <pc:spChg chg="mod">
          <ac:chgData name="Le Duc Nhuan" userId="63daef82-74d6-4839-91e9-3093f7a96db5" providerId="ADAL" clId="{8068941D-813D-4A6C-9512-077BBF80A35C}" dt="2024-07-16T08:00:08.510" v="2793" actId="1076"/>
          <ac:spMkLst>
            <pc:docMk/>
            <pc:sldMk cId="0" sldId="281"/>
            <ac:spMk id="3927" creationId="{00000000-0000-0000-0000-000000000000}"/>
          </ac:spMkLst>
        </pc:spChg>
        <pc:spChg chg="mod">
          <ac:chgData name="Le Duc Nhuan" userId="63daef82-74d6-4839-91e9-3093f7a96db5" providerId="ADAL" clId="{8068941D-813D-4A6C-9512-077BBF80A35C}" dt="2024-07-16T08:00:08.510" v="2793" actId="1076"/>
          <ac:spMkLst>
            <pc:docMk/>
            <pc:sldMk cId="0" sldId="281"/>
            <ac:spMk id="3928" creationId="{00000000-0000-0000-0000-000000000000}"/>
          </ac:spMkLst>
        </pc:spChg>
        <pc:spChg chg="mod">
          <ac:chgData name="Le Duc Nhuan" userId="63daef82-74d6-4839-91e9-3093f7a96db5" providerId="ADAL" clId="{8068941D-813D-4A6C-9512-077BBF80A35C}" dt="2024-07-16T08:00:08.510" v="2793" actId="1076"/>
          <ac:spMkLst>
            <pc:docMk/>
            <pc:sldMk cId="0" sldId="281"/>
            <ac:spMk id="3929" creationId="{00000000-0000-0000-0000-000000000000}"/>
          </ac:spMkLst>
        </pc:spChg>
        <pc:spChg chg="mod">
          <ac:chgData name="Le Duc Nhuan" userId="63daef82-74d6-4839-91e9-3093f7a96db5" providerId="ADAL" clId="{8068941D-813D-4A6C-9512-077BBF80A35C}" dt="2024-07-16T08:00:08.510" v="2793" actId="1076"/>
          <ac:spMkLst>
            <pc:docMk/>
            <pc:sldMk cId="0" sldId="281"/>
            <ac:spMk id="3930" creationId="{00000000-0000-0000-0000-000000000000}"/>
          </ac:spMkLst>
        </pc:spChg>
        <pc:spChg chg="mod">
          <ac:chgData name="Le Duc Nhuan" userId="63daef82-74d6-4839-91e9-3093f7a96db5" providerId="ADAL" clId="{8068941D-813D-4A6C-9512-077BBF80A35C}" dt="2024-07-16T08:00:08.510" v="2793" actId="1076"/>
          <ac:spMkLst>
            <pc:docMk/>
            <pc:sldMk cId="0" sldId="281"/>
            <ac:spMk id="3931" creationId="{00000000-0000-0000-0000-000000000000}"/>
          </ac:spMkLst>
        </pc:spChg>
        <pc:spChg chg="mod">
          <ac:chgData name="Le Duc Nhuan" userId="63daef82-74d6-4839-91e9-3093f7a96db5" providerId="ADAL" clId="{8068941D-813D-4A6C-9512-077BBF80A35C}" dt="2024-07-16T08:00:08.510" v="2793" actId="1076"/>
          <ac:spMkLst>
            <pc:docMk/>
            <pc:sldMk cId="0" sldId="281"/>
            <ac:spMk id="3932" creationId="{00000000-0000-0000-0000-000000000000}"/>
          </ac:spMkLst>
        </pc:spChg>
        <pc:spChg chg="mod">
          <ac:chgData name="Le Duc Nhuan" userId="63daef82-74d6-4839-91e9-3093f7a96db5" providerId="ADAL" clId="{8068941D-813D-4A6C-9512-077BBF80A35C}" dt="2024-07-16T08:00:08.510" v="2793" actId="1076"/>
          <ac:spMkLst>
            <pc:docMk/>
            <pc:sldMk cId="0" sldId="281"/>
            <ac:spMk id="3933" creationId="{00000000-0000-0000-0000-000000000000}"/>
          </ac:spMkLst>
        </pc:spChg>
        <pc:spChg chg="mod">
          <ac:chgData name="Le Duc Nhuan" userId="63daef82-74d6-4839-91e9-3093f7a96db5" providerId="ADAL" clId="{8068941D-813D-4A6C-9512-077BBF80A35C}" dt="2024-07-16T08:00:08.510" v="2793" actId="1076"/>
          <ac:spMkLst>
            <pc:docMk/>
            <pc:sldMk cId="0" sldId="281"/>
            <ac:spMk id="3934" creationId="{00000000-0000-0000-0000-000000000000}"/>
          </ac:spMkLst>
        </pc:spChg>
        <pc:spChg chg="mod">
          <ac:chgData name="Le Duc Nhuan" userId="63daef82-74d6-4839-91e9-3093f7a96db5" providerId="ADAL" clId="{8068941D-813D-4A6C-9512-077BBF80A35C}" dt="2024-07-16T08:00:08.510" v="2793" actId="1076"/>
          <ac:spMkLst>
            <pc:docMk/>
            <pc:sldMk cId="0" sldId="281"/>
            <ac:spMk id="3935" creationId="{00000000-0000-0000-0000-000000000000}"/>
          </ac:spMkLst>
        </pc:spChg>
        <pc:spChg chg="mod">
          <ac:chgData name="Le Duc Nhuan" userId="63daef82-74d6-4839-91e9-3093f7a96db5" providerId="ADAL" clId="{8068941D-813D-4A6C-9512-077BBF80A35C}" dt="2024-07-16T08:00:38.062" v="2795" actId="1076"/>
          <ac:spMkLst>
            <pc:docMk/>
            <pc:sldMk cId="0" sldId="281"/>
            <ac:spMk id="3936" creationId="{00000000-0000-0000-0000-000000000000}"/>
          </ac:spMkLst>
        </pc:spChg>
        <pc:spChg chg="mod">
          <ac:chgData name="Le Duc Nhuan" userId="63daef82-74d6-4839-91e9-3093f7a96db5" providerId="ADAL" clId="{8068941D-813D-4A6C-9512-077BBF80A35C}" dt="2024-07-16T08:01:31.014" v="2800" actId="20577"/>
          <ac:spMkLst>
            <pc:docMk/>
            <pc:sldMk cId="0" sldId="281"/>
            <ac:spMk id="3937" creationId="{00000000-0000-0000-0000-000000000000}"/>
          </ac:spMkLst>
        </pc:spChg>
        <pc:spChg chg="mod">
          <ac:chgData name="Le Duc Nhuan" userId="63daef82-74d6-4839-91e9-3093f7a96db5" providerId="ADAL" clId="{8068941D-813D-4A6C-9512-077BBF80A35C}" dt="2024-07-16T08:00:38.062" v="2795" actId="1076"/>
          <ac:spMkLst>
            <pc:docMk/>
            <pc:sldMk cId="0" sldId="281"/>
            <ac:spMk id="3938" creationId="{00000000-0000-0000-0000-000000000000}"/>
          </ac:spMkLst>
        </pc:spChg>
        <pc:spChg chg="mod">
          <ac:chgData name="Le Duc Nhuan" userId="63daef82-74d6-4839-91e9-3093f7a96db5" providerId="ADAL" clId="{8068941D-813D-4A6C-9512-077BBF80A35C}" dt="2024-07-16T08:00:38.062" v="2795" actId="1076"/>
          <ac:spMkLst>
            <pc:docMk/>
            <pc:sldMk cId="0" sldId="281"/>
            <ac:spMk id="3939" creationId="{00000000-0000-0000-0000-000000000000}"/>
          </ac:spMkLst>
        </pc:spChg>
        <pc:spChg chg="mod">
          <ac:chgData name="Le Duc Nhuan" userId="63daef82-74d6-4839-91e9-3093f7a96db5" providerId="ADAL" clId="{8068941D-813D-4A6C-9512-077BBF80A35C}" dt="2024-07-16T08:01:32.475" v="2801" actId="20577"/>
          <ac:spMkLst>
            <pc:docMk/>
            <pc:sldMk cId="0" sldId="281"/>
            <ac:spMk id="3940" creationId="{00000000-0000-0000-0000-000000000000}"/>
          </ac:spMkLst>
        </pc:spChg>
        <pc:spChg chg="mod">
          <ac:chgData name="Le Duc Nhuan" userId="63daef82-74d6-4839-91e9-3093f7a96db5" providerId="ADAL" clId="{8068941D-813D-4A6C-9512-077BBF80A35C}" dt="2024-07-16T08:00:38.062" v="2795" actId="1076"/>
          <ac:spMkLst>
            <pc:docMk/>
            <pc:sldMk cId="0" sldId="281"/>
            <ac:spMk id="3941" creationId="{00000000-0000-0000-0000-000000000000}"/>
          </ac:spMkLst>
        </pc:spChg>
        <pc:spChg chg="del mod">
          <ac:chgData name="Le Duc Nhuan" userId="63daef82-74d6-4839-91e9-3093f7a96db5" providerId="ADAL" clId="{8068941D-813D-4A6C-9512-077BBF80A35C}" dt="2024-07-16T08:05:15.089" v="2837" actId="478"/>
          <ac:spMkLst>
            <pc:docMk/>
            <pc:sldMk cId="0" sldId="281"/>
            <ac:spMk id="3942" creationId="{00000000-0000-0000-0000-000000000000}"/>
          </ac:spMkLst>
        </pc:spChg>
        <pc:spChg chg="del mod">
          <ac:chgData name="Le Duc Nhuan" userId="63daef82-74d6-4839-91e9-3093f7a96db5" providerId="ADAL" clId="{8068941D-813D-4A6C-9512-077BBF80A35C}" dt="2024-07-16T08:05:17.413" v="2838" actId="478"/>
          <ac:spMkLst>
            <pc:docMk/>
            <pc:sldMk cId="0" sldId="281"/>
            <ac:spMk id="3943" creationId="{00000000-0000-0000-0000-000000000000}"/>
          </ac:spMkLst>
        </pc:spChg>
        <pc:spChg chg="add del">
          <ac:chgData name="Le Duc Nhuan" userId="63daef82-74d6-4839-91e9-3093f7a96db5" providerId="ADAL" clId="{8068941D-813D-4A6C-9512-077BBF80A35C}" dt="2024-07-16T08:05:59.436" v="2850" actId="478"/>
          <ac:spMkLst>
            <pc:docMk/>
            <pc:sldMk cId="0" sldId="281"/>
            <ac:spMk id="3944" creationId="{00000000-0000-0000-0000-000000000000}"/>
          </ac:spMkLst>
        </pc:spChg>
        <pc:spChg chg="add del">
          <ac:chgData name="Le Duc Nhuan" userId="63daef82-74d6-4839-91e9-3093f7a96db5" providerId="ADAL" clId="{8068941D-813D-4A6C-9512-077BBF80A35C}" dt="2024-07-16T08:05:59.719" v="2851" actId="478"/>
          <ac:spMkLst>
            <pc:docMk/>
            <pc:sldMk cId="0" sldId="281"/>
            <ac:spMk id="3945" creationId="{00000000-0000-0000-0000-000000000000}"/>
          </ac:spMkLst>
        </pc:spChg>
        <pc:spChg chg="add del">
          <ac:chgData name="Le Duc Nhuan" userId="63daef82-74d6-4839-91e9-3093f7a96db5" providerId="ADAL" clId="{8068941D-813D-4A6C-9512-077BBF80A35C}" dt="2024-07-16T08:06:00.081" v="2852" actId="478"/>
          <ac:spMkLst>
            <pc:docMk/>
            <pc:sldMk cId="0" sldId="281"/>
            <ac:spMk id="3946" creationId="{00000000-0000-0000-0000-000000000000}"/>
          </ac:spMkLst>
        </pc:spChg>
        <pc:spChg chg="del mod">
          <ac:chgData name="Le Duc Nhuan" userId="63daef82-74d6-4839-91e9-3093f7a96db5" providerId="ADAL" clId="{8068941D-813D-4A6C-9512-077BBF80A35C}" dt="2024-07-16T06:56:31.051" v="2582" actId="478"/>
          <ac:spMkLst>
            <pc:docMk/>
            <pc:sldMk cId="0" sldId="281"/>
            <ac:spMk id="3947" creationId="{00000000-0000-0000-0000-000000000000}"/>
          </ac:spMkLst>
        </pc:spChg>
        <pc:spChg chg="del mod">
          <ac:chgData name="Le Duc Nhuan" userId="63daef82-74d6-4839-91e9-3093f7a96db5" providerId="ADAL" clId="{8068941D-813D-4A6C-9512-077BBF80A35C}" dt="2024-07-16T06:56:29.345" v="2581" actId="478"/>
          <ac:spMkLst>
            <pc:docMk/>
            <pc:sldMk cId="0" sldId="281"/>
            <ac:spMk id="3948" creationId="{00000000-0000-0000-0000-000000000000}"/>
          </ac:spMkLst>
        </pc:spChg>
        <pc:spChg chg="del">
          <ac:chgData name="Le Duc Nhuan" userId="63daef82-74d6-4839-91e9-3093f7a96db5" providerId="ADAL" clId="{8068941D-813D-4A6C-9512-077BBF80A35C}" dt="2024-07-16T07:58:47.477" v="2781" actId="478"/>
          <ac:spMkLst>
            <pc:docMk/>
            <pc:sldMk cId="0" sldId="281"/>
            <ac:spMk id="3949" creationId="{00000000-0000-0000-0000-000000000000}"/>
          </ac:spMkLst>
        </pc:spChg>
        <pc:spChg chg="del">
          <ac:chgData name="Le Duc Nhuan" userId="63daef82-74d6-4839-91e9-3093f7a96db5" providerId="ADAL" clId="{8068941D-813D-4A6C-9512-077BBF80A35C}" dt="2024-07-16T07:58:46.099" v="2780" actId="478"/>
          <ac:spMkLst>
            <pc:docMk/>
            <pc:sldMk cId="0" sldId="281"/>
            <ac:spMk id="3950" creationId="{00000000-0000-0000-0000-000000000000}"/>
          </ac:spMkLst>
        </pc:spChg>
        <pc:spChg chg="del mod">
          <ac:chgData name="Le Duc Nhuan" userId="63daef82-74d6-4839-91e9-3093f7a96db5" providerId="ADAL" clId="{8068941D-813D-4A6C-9512-077BBF80A35C}" dt="2024-07-16T07:58:45.045" v="2779" actId="478"/>
          <ac:spMkLst>
            <pc:docMk/>
            <pc:sldMk cId="0" sldId="281"/>
            <ac:spMk id="3951" creationId="{00000000-0000-0000-0000-000000000000}"/>
          </ac:spMkLst>
        </pc:spChg>
        <pc:spChg chg="mod">
          <ac:chgData name="Le Duc Nhuan" userId="63daef82-74d6-4839-91e9-3093f7a96db5" providerId="ADAL" clId="{8068941D-813D-4A6C-9512-077BBF80A35C}" dt="2024-07-16T08:09:31.077" v="2882" actId="1076"/>
          <ac:spMkLst>
            <pc:docMk/>
            <pc:sldMk cId="0" sldId="281"/>
            <ac:spMk id="4441" creationId="{00000000-0000-0000-0000-000000000000}"/>
          </ac:spMkLst>
        </pc:spChg>
        <pc:spChg chg="mod">
          <ac:chgData name="Le Duc Nhuan" userId="63daef82-74d6-4839-91e9-3093f7a96db5" providerId="ADAL" clId="{8068941D-813D-4A6C-9512-077BBF80A35C}" dt="2024-07-16T08:00:08.510" v="2793" actId="1076"/>
          <ac:spMkLst>
            <pc:docMk/>
            <pc:sldMk cId="0" sldId="281"/>
            <ac:spMk id="4442" creationId="{00000000-0000-0000-0000-000000000000}"/>
          </ac:spMkLst>
        </pc:spChg>
        <pc:spChg chg="mod">
          <ac:chgData name="Le Duc Nhuan" userId="63daef82-74d6-4839-91e9-3093f7a96db5" providerId="ADAL" clId="{8068941D-813D-4A6C-9512-077BBF80A35C}" dt="2024-07-16T08:26:50.099" v="3006" actId="20577"/>
          <ac:spMkLst>
            <pc:docMk/>
            <pc:sldMk cId="0" sldId="281"/>
            <ac:spMk id="4443" creationId="{00000000-0000-0000-0000-000000000000}"/>
          </ac:spMkLst>
        </pc:spChg>
        <pc:spChg chg="mod">
          <ac:chgData name="Le Duc Nhuan" userId="63daef82-74d6-4839-91e9-3093f7a96db5" providerId="ADAL" clId="{8068941D-813D-4A6C-9512-077BBF80A35C}" dt="2024-07-16T08:00:08.510" v="2793" actId="1076"/>
          <ac:spMkLst>
            <pc:docMk/>
            <pc:sldMk cId="0" sldId="281"/>
            <ac:spMk id="4444" creationId="{00000000-0000-0000-0000-000000000000}"/>
          </ac:spMkLst>
        </pc:spChg>
        <pc:spChg chg="mod">
          <ac:chgData name="Le Duc Nhuan" userId="63daef82-74d6-4839-91e9-3093f7a96db5" providerId="ADAL" clId="{8068941D-813D-4A6C-9512-077BBF80A35C}" dt="2024-07-16T08:22:56.199" v="2962" actId="20577"/>
          <ac:spMkLst>
            <pc:docMk/>
            <pc:sldMk cId="0" sldId="281"/>
            <ac:spMk id="4445" creationId="{00000000-0000-0000-0000-000000000000}"/>
          </ac:spMkLst>
        </pc:spChg>
        <pc:spChg chg="mod">
          <ac:chgData name="Le Duc Nhuan" userId="63daef82-74d6-4839-91e9-3093f7a96db5" providerId="ADAL" clId="{8068941D-813D-4A6C-9512-077BBF80A35C}" dt="2024-07-16T08:00:08.510" v="2793" actId="1076"/>
          <ac:spMkLst>
            <pc:docMk/>
            <pc:sldMk cId="0" sldId="281"/>
            <ac:spMk id="4446" creationId="{00000000-0000-0000-0000-000000000000}"/>
          </ac:spMkLst>
        </pc:spChg>
        <pc:spChg chg="mod">
          <ac:chgData name="Le Duc Nhuan" userId="63daef82-74d6-4839-91e9-3093f7a96db5" providerId="ADAL" clId="{8068941D-813D-4A6C-9512-077BBF80A35C}" dt="2024-07-16T08:23:41.474" v="2968" actId="20577"/>
          <ac:spMkLst>
            <pc:docMk/>
            <pc:sldMk cId="0" sldId="281"/>
            <ac:spMk id="4447" creationId="{00000000-0000-0000-0000-000000000000}"/>
          </ac:spMkLst>
        </pc:spChg>
        <pc:spChg chg="mod">
          <ac:chgData name="Le Duc Nhuan" userId="63daef82-74d6-4839-91e9-3093f7a96db5" providerId="ADAL" clId="{8068941D-813D-4A6C-9512-077BBF80A35C}" dt="2024-07-16T08:00:38.062" v="2795" actId="1076"/>
          <ac:spMkLst>
            <pc:docMk/>
            <pc:sldMk cId="0" sldId="281"/>
            <ac:spMk id="4448" creationId="{00000000-0000-0000-0000-000000000000}"/>
          </ac:spMkLst>
        </pc:spChg>
        <pc:spChg chg="mod">
          <ac:chgData name="Le Duc Nhuan" userId="63daef82-74d6-4839-91e9-3093f7a96db5" providerId="ADAL" clId="{8068941D-813D-4A6C-9512-077BBF80A35C}" dt="2024-07-16T08:24:12.901" v="2970" actId="1076"/>
          <ac:spMkLst>
            <pc:docMk/>
            <pc:sldMk cId="0" sldId="281"/>
            <ac:spMk id="4449" creationId="{00000000-0000-0000-0000-000000000000}"/>
          </ac:spMkLst>
        </pc:spChg>
        <pc:spChg chg="mod">
          <ac:chgData name="Le Duc Nhuan" userId="63daef82-74d6-4839-91e9-3093f7a96db5" providerId="ADAL" clId="{8068941D-813D-4A6C-9512-077BBF80A35C}" dt="2024-07-16T08:00:38.062" v="2795" actId="1076"/>
          <ac:spMkLst>
            <pc:docMk/>
            <pc:sldMk cId="0" sldId="281"/>
            <ac:spMk id="4450" creationId="{00000000-0000-0000-0000-000000000000}"/>
          </ac:spMkLst>
        </pc:spChg>
        <pc:spChg chg="mod">
          <ac:chgData name="Le Duc Nhuan" userId="63daef82-74d6-4839-91e9-3093f7a96db5" providerId="ADAL" clId="{8068941D-813D-4A6C-9512-077BBF80A35C}" dt="2024-07-16T08:24:33.533" v="2971" actId="1076"/>
          <ac:spMkLst>
            <pc:docMk/>
            <pc:sldMk cId="0" sldId="281"/>
            <ac:spMk id="4451" creationId="{00000000-0000-0000-0000-000000000000}"/>
          </ac:spMkLst>
        </pc:spChg>
        <pc:grpChg chg="del">
          <ac:chgData name="Le Duc Nhuan" userId="63daef82-74d6-4839-91e9-3093f7a96db5" providerId="ADAL" clId="{8068941D-813D-4A6C-9512-077BBF80A35C}" dt="2024-07-16T03:27:51.740" v="2268" actId="478"/>
          <ac:grpSpMkLst>
            <pc:docMk/>
            <pc:sldMk cId="0" sldId="281"/>
            <ac:grpSpMk id="3952" creationId="{00000000-0000-0000-0000-000000000000}"/>
          </ac:grpSpMkLst>
        </pc:grpChg>
        <pc:cxnChg chg="add mod">
          <ac:chgData name="Le Duc Nhuan" userId="63daef82-74d6-4839-91e9-3093f7a96db5" providerId="ADAL" clId="{8068941D-813D-4A6C-9512-077BBF80A35C}" dt="2024-07-16T07:59:56.166" v="2792" actId="208"/>
          <ac:cxnSpMkLst>
            <pc:docMk/>
            <pc:sldMk cId="0" sldId="281"/>
            <ac:cxnSpMk id="13" creationId="{ECA9CF29-24C5-5F33-4B25-81BAF1924E9E}"/>
          </ac:cxnSpMkLst>
        </pc:cxnChg>
        <pc:cxnChg chg="add mod">
          <ac:chgData name="Le Duc Nhuan" userId="63daef82-74d6-4839-91e9-3093f7a96db5" providerId="ADAL" clId="{8068941D-813D-4A6C-9512-077BBF80A35C}" dt="2024-07-16T08:04:40.393" v="2829" actId="208"/>
          <ac:cxnSpMkLst>
            <pc:docMk/>
            <pc:sldMk cId="0" sldId="281"/>
            <ac:cxnSpMk id="18" creationId="{699235CC-FE4F-16C8-BAB2-69F490FAECA0}"/>
          </ac:cxnSpMkLst>
        </pc:cxnChg>
        <pc:cxnChg chg="add mod">
          <ac:chgData name="Le Duc Nhuan" userId="63daef82-74d6-4839-91e9-3093f7a96db5" providerId="ADAL" clId="{8068941D-813D-4A6C-9512-077BBF80A35C}" dt="2024-07-16T08:10:25.972" v="2888" actId="1076"/>
          <ac:cxnSpMkLst>
            <pc:docMk/>
            <pc:sldMk cId="0" sldId="281"/>
            <ac:cxnSpMk id="21" creationId="{85C02734-6D2F-7511-E1A1-1D0F66AB2F5C}"/>
          </ac:cxnSpMkLst>
        </pc:cxnChg>
        <pc:cxnChg chg="add mod">
          <ac:chgData name="Le Duc Nhuan" userId="63daef82-74d6-4839-91e9-3093f7a96db5" providerId="ADAL" clId="{8068941D-813D-4A6C-9512-077BBF80A35C}" dt="2024-07-16T08:08:39.891" v="2872" actId="14100"/>
          <ac:cxnSpMkLst>
            <pc:docMk/>
            <pc:sldMk cId="0" sldId="281"/>
            <ac:cxnSpMk id="25" creationId="{7B02A11F-401F-658E-8D18-DD6DA567CCA3}"/>
          </ac:cxnSpMkLst>
        </pc:cxnChg>
        <pc:cxnChg chg="add mod">
          <ac:chgData name="Le Duc Nhuan" userId="63daef82-74d6-4839-91e9-3093f7a96db5" providerId="ADAL" clId="{8068941D-813D-4A6C-9512-077BBF80A35C}" dt="2024-07-16T08:08:33.550" v="2870" actId="14100"/>
          <ac:cxnSpMkLst>
            <pc:docMk/>
            <pc:sldMk cId="0" sldId="281"/>
            <ac:cxnSpMk id="29" creationId="{A3DC687F-6DFE-4061-18E6-DDE0FEC5E6B2}"/>
          </ac:cxnSpMkLst>
        </pc:cxnChg>
        <pc:cxnChg chg="add mod">
          <ac:chgData name="Le Duc Nhuan" userId="63daef82-74d6-4839-91e9-3093f7a96db5" providerId="ADAL" clId="{8068941D-813D-4A6C-9512-077BBF80A35C}" dt="2024-07-16T08:09:21.965" v="2880" actId="14100"/>
          <ac:cxnSpMkLst>
            <pc:docMk/>
            <pc:sldMk cId="0" sldId="281"/>
            <ac:cxnSpMk id="3907" creationId="{1DF40BF5-9B46-CDC2-8A68-4947FCB6F198}"/>
          </ac:cxnSpMkLst>
        </pc:cxnChg>
        <pc:cxnChg chg="add mod">
          <ac:chgData name="Le Duc Nhuan" userId="63daef82-74d6-4839-91e9-3093f7a96db5" providerId="ADAL" clId="{8068941D-813D-4A6C-9512-077BBF80A35C}" dt="2024-07-16T08:09:51.860" v="2884" actId="1076"/>
          <ac:cxnSpMkLst>
            <pc:docMk/>
            <pc:sldMk cId="0" sldId="281"/>
            <ac:cxnSpMk id="3913" creationId="{5A18F685-678E-EB35-E5A6-51EF44BB497A}"/>
          </ac:cxnSpMkLst>
        </pc:cxnChg>
        <pc:cxnChg chg="add mod">
          <ac:chgData name="Le Duc Nhuan" userId="63daef82-74d6-4839-91e9-3093f7a96db5" providerId="ADAL" clId="{8068941D-813D-4A6C-9512-077BBF80A35C}" dt="2024-07-16T08:09:51.860" v="2884" actId="1076"/>
          <ac:cxnSpMkLst>
            <pc:docMk/>
            <pc:sldMk cId="0" sldId="281"/>
            <ac:cxnSpMk id="3914" creationId="{14D9349D-DDE8-45D3-F1CA-A8C6DBC9DCAB}"/>
          </ac:cxnSpMkLst>
        </pc:cxnChg>
        <pc:cxnChg chg="add mod">
          <ac:chgData name="Le Duc Nhuan" userId="63daef82-74d6-4839-91e9-3093f7a96db5" providerId="ADAL" clId="{8068941D-813D-4A6C-9512-077BBF80A35C}" dt="2024-07-16T08:09:51.860" v="2884" actId="1076"/>
          <ac:cxnSpMkLst>
            <pc:docMk/>
            <pc:sldMk cId="0" sldId="281"/>
            <ac:cxnSpMk id="3915" creationId="{536A28E2-65E9-4CBF-64DD-CB73B8A4BA13}"/>
          </ac:cxnSpMkLst>
        </pc:cxnChg>
      </pc:sldChg>
      <pc:sldChg chg="del">
        <pc:chgData name="Le Duc Nhuan" userId="63daef82-74d6-4839-91e9-3093f7a96db5" providerId="ADAL" clId="{8068941D-813D-4A6C-9512-077BBF80A35C}" dt="2024-07-16T08:14:11.102" v="2941" actId="47"/>
        <pc:sldMkLst>
          <pc:docMk/>
          <pc:sldMk cId="0" sldId="284"/>
        </pc:sldMkLst>
      </pc:sldChg>
      <pc:sldChg chg="addSp modSp mod modAnim">
        <pc:chgData name="Le Duc Nhuan" userId="63daef82-74d6-4839-91e9-3093f7a96db5" providerId="ADAL" clId="{8068941D-813D-4A6C-9512-077BBF80A35C}" dt="2024-07-16T18:52:10.240" v="4578"/>
        <pc:sldMkLst>
          <pc:docMk/>
          <pc:sldMk cId="2514205335" sldId="289"/>
        </pc:sldMkLst>
        <pc:spChg chg="mod">
          <ac:chgData name="Le Duc Nhuan" userId="63daef82-74d6-4839-91e9-3093f7a96db5" providerId="ADAL" clId="{8068941D-813D-4A6C-9512-077BBF80A35C}" dt="2024-07-16T08:12:51.611" v="2899" actId="403"/>
          <ac:spMkLst>
            <pc:docMk/>
            <pc:sldMk cId="2514205335" sldId="289"/>
            <ac:spMk id="2" creationId="{8CE03950-7C20-9E71-39B9-741A2DEFBAE1}"/>
          </ac:spMkLst>
        </pc:spChg>
        <pc:spChg chg="mod">
          <ac:chgData name="Le Duc Nhuan" userId="63daef82-74d6-4839-91e9-3093f7a96db5" providerId="ADAL" clId="{8068941D-813D-4A6C-9512-077BBF80A35C}" dt="2024-07-16T08:13:04.297" v="2900" actId="1076"/>
          <ac:spMkLst>
            <pc:docMk/>
            <pc:sldMk cId="2514205335" sldId="289"/>
            <ac:spMk id="4" creationId="{114C68FC-71EA-68BB-79F8-76EBCE8EBA2D}"/>
          </ac:spMkLst>
        </pc:spChg>
        <pc:spChg chg="add mod">
          <ac:chgData name="Le Duc Nhuan" userId="63daef82-74d6-4839-91e9-3093f7a96db5" providerId="ADAL" clId="{8068941D-813D-4A6C-9512-077BBF80A35C}" dt="2024-07-16T08:13:19.387" v="2901"/>
          <ac:spMkLst>
            <pc:docMk/>
            <pc:sldMk cId="2514205335" sldId="289"/>
            <ac:spMk id="8" creationId="{B7FFC4E4-3EC3-5A38-6D25-11216AC743EC}"/>
          </ac:spMkLst>
        </pc:spChg>
        <pc:picChg chg="mod">
          <ac:chgData name="Le Duc Nhuan" userId="63daef82-74d6-4839-91e9-3093f7a96db5" providerId="ADAL" clId="{8068941D-813D-4A6C-9512-077BBF80A35C}" dt="2024-07-15T07:38:17.137" v="1320" actId="14826"/>
          <ac:picMkLst>
            <pc:docMk/>
            <pc:sldMk cId="2514205335" sldId="289"/>
            <ac:picMk id="3" creationId="{11327172-B0A7-EFC3-EEB7-2AB61D725E1B}"/>
          </ac:picMkLst>
        </pc:picChg>
        <pc:cxnChg chg="add mod">
          <ac:chgData name="Le Duc Nhuan" userId="63daef82-74d6-4839-91e9-3093f7a96db5" providerId="ADAL" clId="{8068941D-813D-4A6C-9512-077BBF80A35C}" dt="2024-07-16T08:13:19.387" v="2901"/>
          <ac:cxnSpMkLst>
            <pc:docMk/>
            <pc:sldMk cId="2514205335" sldId="289"/>
            <ac:cxnSpMk id="5" creationId="{AF2A3A7F-DA92-4702-2274-4C6CEB1803C0}"/>
          </ac:cxnSpMkLst>
        </pc:cxnChg>
        <pc:cxnChg chg="add mod">
          <ac:chgData name="Le Duc Nhuan" userId="63daef82-74d6-4839-91e9-3093f7a96db5" providerId="ADAL" clId="{8068941D-813D-4A6C-9512-077BBF80A35C}" dt="2024-07-16T08:13:19.387" v="2901"/>
          <ac:cxnSpMkLst>
            <pc:docMk/>
            <pc:sldMk cId="2514205335" sldId="289"/>
            <ac:cxnSpMk id="6" creationId="{D24F21A4-4E05-F2F5-2BD4-C0EF50F46714}"/>
          </ac:cxnSpMkLst>
        </pc:cxnChg>
        <pc:cxnChg chg="add mod">
          <ac:chgData name="Le Duc Nhuan" userId="63daef82-74d6-4839-91e9-3093f7a96db5" providerId="ADAL" clId="{8068941D-813D-4A6C-9512-077BBF80A35C}" dt="2024-07-16T08:13:19.387" v="2901"/>
          <ac:cxnSpMkLst>
            <pc:docMk/>
            <pc:sldMk cId="2514205335" sldId="289"/>
            <ac:cxnSpMk id="7" creationId="{37633C85-D500-F1B3-7B85-75A0775711F1}"/>
          </ac:cxnSpMkLst>
        </pc:cxnChg>
      </pc:sldChg>
      <pc:sldChg chg="del">
        <pc:chgData name="Le Duc Nhuan" userId="63daef82-74d6-4839-91e9-3093f7a96db5" providerId="ADAL" clId="{8068941D-813D-4A6C-9512-077BBF80A35C}" dt="2024-07-15T07:45:47.284" v="1383" actId="47"/>
        <pc:sldMkLst>
          <pc:docMk/>
          <pc:sldMk cId="4051120000" sldId="290"/>
        </pc:sldMkLst>
      </pc:sldChg>
      <pc:sldChg chg="addSp delSp modSp mod delAnim modAnim">
        <pc:chgData name="Le Duc Nhuan" userId="63daef82-74d6-4839-91e9-3093f7a96db5" providerId="ADAL" clId="{8068941D-813D-4A6C-9512-077BBF80A35C}" dt="2024-07-16T18:48:36.651" v="4577" actId="1076"/>
        <pc:sldMkLst>
          <pc:docMk/>
          <pc:sldMk cId="1948114733" sldId="291"/>
        </pc:sldMkLst>
        <pc:spChg chg="mod">
          <ac:chgData name="Le Duc Nhuan" userId="63daef82-74d6-4839-91e9-3093f7a96db5" providerId="ADAL" clId="{8068941D-813D-4A6C-9512-077BBF80A35C}" dt="2024-07-15T08:38:22.034" v="1693" actId="20577"/>
          <ac:spMkLst>
            <pc:docMk/>
            <pc:sldMk cId="1948114733" sldId="291"/>
            <ac:spMk id="2" creationId="{0BF535B9-5D70-53CC-132D-0F359F2FE235}"/>
          </ac:spMkLst>
        </pc:spChg>
        <pc:spChg chg="mod">
          <ac:chgData name="Le Duc Nhuan" userId="63daef82-74d6-4839-91e9-3093f7a96db5" providerId="ADAL" clId="{8068941D-813D-4A6C-9512-077BBF80A35C}" dt="2024-07-16T14:46:30.764" v="3516" actId="14100"/>
          <ac:spMkLst>
            <pc:docMk/>
            <pc:sldMk cId="1948114733" sldId="291"/>
            <ac:spMk id="3" creationId="{57F4C972-8467-8DC0-A7E8-A544B5CF9EF4}"/>
          </ac:spMkLst>
        </pc:spChg>
        <pc:spChg chg="mod">
          <ac:chgData name="Le Duc Nhuan" userId="63daef82-74d6-4839-91e9-3093f7a96db5" providerId="ADAL" clId="{8068941D-813D-4A6C-9512-077BBF80A35C}" dt="2024-07-16T14:43:40.478" v="3503" actId="14100"/>
          <ac:spMkLst>
            <pc:docMk/>
            <pc:sldMk cId="1948114733" sldId="291"/>
            <ac:spMk id="4" creationId="{4CEC7D95-CB65-AC9C-D566-66BC5A48C58E}"/>
          </ac:spMkLst>
        </pc:spChg>
        <pc:spChg chg="mod">
          <ac:chgData name="Le Duc Nhuan" userId="63daef82-74d6-4839-91e9-3093f7a96db5" providerId="ADAL" clId="{8068941D-813D-4A6C-9512-077BBF80A35C}" dt="2024-07-16T14:57:56.884" v="3684" actId="403"/>
          <ac:spMkLst>
            <pc:docMk/>
            <pc:sldMk cId="1948114733" sldId="291"/>
            <ac:spMk id="5" creationId="{A194A56A-84CA-CAAD-B448-6D8A2D6BC096}"/>
          </ac:spMkLst>
        </pc:spChg>
        <pc:spChg chg="mod">
          <ac:chgData name="Le Duc Nhuan" userId="63daef82-74d6-4839-91e9-3093f7a96db5" providerId="ADAL" clId="{8068941D-813D-4A6C-9512-077BBF80A35C}" dt="2024-07-16T14:43:28.193" v="3502" actId="1076"/>
          <ac:spMkLst>
            <pc:docMk/>
            <pc:sldMk cId="1948114733" sldId="291"/>
            <ac:spMk id="6" creationId="{0CF1D3B8-73AC-FC70-626D-6FA7E46D2B58}"/>
          </ac:spMkLst>
        </pc:spChg>
        <pc:spChg chg="del">
          <ac:chgData name="Le Duc Nhuan" userId="63daef82-74d6-4839-91e9-3093f7a96db5" providerId="ADAL" clId="{8068941D-813D-4A6C-9512-077BBF80A35C}" dt="2024-07-16T14:39:18.823" v="3412" actId="478"/>
          <ac:spMkLst>
            <pc:docMk/>
            <pc:sldMk cId="1948114733" sldId="291"/>
            <ac:spMk id="7" creationId="{25D281A1-0B73-31F7-47E0-CC3903B3CFA6}"/>
          </ac:spMkLst>
        </pc:spChg>
        <pc:spChg chg="del">
          <ac:chgData name="Le Duc Nhuan" userId="63daef82-74d6-4839-91e9-3093f7a96db5" providerId="ADAL" clId="{8068941D-813D-4A6C-9512-077BBF80A35C}" dt="2024-07-16T14:40:29.870" v="3418" actId="478"/>
          <ac:spMkLst>
            <pc:docMk/>
            <pc:sldMk cId="1948114733" sldId="291"/>
            <ac:spMk id="8" creationId="{5A445872-405B-F785-8049-5A072D3A905F}"/>
          </ac:spMkLst>
        </pc:spChg>
        <pc:spChg chg="add mod">
          <ac:chgData name="Le Duc Nhuan" userId="63daef82-74d6-4839-91e9-3093f7a96db5" providerId="ADAL" clId="{8068941D-813D-4A6C-9512-077BBF80A35C}" dt="2024-07-16T14:56:40.672" v="3673" actId="1076"/>
          <ac:spMkLst>
            <pc:docMk/>
            <pc:sldMk cId="1948114733" sldId="291"/>
            <ac:spMk id="10" creationId="{C6C3EBEF-A1E8-B858-6670-28E03011655C}"/>
          </ac:spMkLst>
        </pc:spChg>
        <pc:spChg chg="add mod">
          <ac:chgData name="Le Duc Nhuan" userId="63daef82-74d6-4839-91e9-3093f7a96db5" providerId="ADAL" clId="{8068941D-813D-4A6C-9512-077BBF80A35C}" dt="2024-07-16T14:56:40.672" v="3673" actId="1076"/>
          <ac:spMkLst>
            <pc:docMk/>
            <pc:sldMk cId="1948114733" sldId="291"/>
            <ac:spMk id="11" creationId="{7EFD5A4C-4DCF-7763-11B2-DCD18876A63B}"/>
          </ac:spMkLst>
        </pc:spChg>
        <pc:spChg chg="add mod">
          <ac:chgData name="Le Duc Nhuan" userId="63daef82-74d6-4839-91e9-3093f7a96db5" providerId="ADAL" clId="{8068941D-813D-4A6C-9512-077BBF80A35C}" dt="2024-07-16T18:47:06.766" v="4565" actId="1076"/>
          <ac:spMkLst>
            <pc:docMk/>
            <pc:sldMk cId="1948114733" sldId="291"/>
            <ac:spMk id="12" creationId="{1BC180B6-F78B-557A-E6C8-EBA34F859DAB}"/>
          </ac:spMkLst>
        </pc:spChg>
        <pc:spChg chg="add mod">
          <ac:chgData name="Le Duc Nhuan" userId="63daef82-74d6-4839-91e9-3093f7a96db5" providerId="ADAL" clId="{8068941D-813D-4A6C-9512-077BBF80A35C}" dt="2024-07-16T18:48:24.860" v="4576" actId="1076"/>
          <ac:spMkLst>
            <pc:docMk/>
            <pc:sldMk cId="1948114733" sldId="291"/>
            <ac:spMk id="13" creationId="{E6EC1D3E-F461-404A-C3E6-E459DDFA611E}"/>
          </ac:spMkLst>
        </pc:spChg>
        <pc:spChg chg="add mod">
          <ac:chgData name="Le Duc Nhuan" userId="63daef82-74d6-4839-91e9-3093f7a96db5" providerId="ADAL" clId="{8068941D-813D-4A6C-9512-077BBF80A35C}" dt="2024-07-16T14:56:26.434" v="3671" actId="571"/>
          <ac:spMkLst>
            <pc:docMk/>
            <pc:sldMk cId="1948114733" sldId="291"/>
            <ac:spMk id="14" creationId="{F8480225-08FE-7FDF-02D3-52A085A42C31}"/>
          </ac:spMkLst>
        </pc:spChg>
        <pc:spChg chg="add mod">
          <ac:chgData name="Le Duc Nhuan" userId="63daef82-74d6-4839-91e9-3093f7a96db5" providerId="ADAL" clId="{8068941D-813D-4A6C-9512-077BBF80A35C}" dt="2024-07-16T14:56:26.434" v="3671" actId="571"/>
          <ac:spMkLst>
            <pc:docMk/>
            <pc:sldMk cId="1948114733" sldId="291"/>
            <ac:spMk id="15" creationId="{569BA1DB-9A79-52BE-C463-A75243F23839}"/>
          </ac:spMkLst>
        </pc:spChg>
        <pc:spChg chg="add mod">
          <ac:chgData name="Le Duc Nhuan" userId="63daef82-74d6-4839-91e9-3093f7a96db5" providerId="ADAL" clId="{8068941D-813D-4A6C-9512-077BBF80A35C}" dt="2024-07-16T14:56:26.434" v="3671" actId="571"/>
          <ac:spMkLst>
            <pc:docMk/>
            <pc:sldMk cId="1948114733" sldId="291"/>
            <ac:spMk id="16" creationId="{E00983EE-A28A-D5DE-4403-E04280029C70}"/>
          </ac:spMkLst>
        </pc:spChg>
        <pc:picChg chg="add mod">
          <ac:chgData name="Le Duc Nhuan" userId="63daef82-74d6-4839-91e9-3093f7a96db5" providerId="ADAL" clId="{8068941D-813D-4A6C-9512-077BBF80A35C}" dt="2024-07-16T14:43:24.863" v="3501" actId="1076"/>
          <ac:picMkLst>
            <pc:docMk/>
            <pc:sldMk cId="1948114733" sldId="291"/>
            <ac:picMk id="9" creationId="{008FACCB-1CF1-AFE9-4FED-4C59394CEEFF}"/>
          </ac:picMkLst>
        </pc:picChg>
        <pc:picChg chg="add del">
          <ac:chgData name="Le Duc Nhuan" userId="63daef82-74d6-4839-91e9-3093f7a96db5" providerId="ADAL" clId="{8068941D-813D-4A6C-9512-077BBF80A35C}" dt="2024-07-16T18:47:05.376" v="4564" actId="22"/>
          <ac:picMkLst>
            <pc:docMk/>
            <pc:sldMk cId="1948114733" sldId="291"/>
            <ac:picMk id="18" creationId="{DBA7DB2A-9B1A-B94F-A702-E9BCF6AA955B}"/>
          </ac:picMkLst>
        </pc:picChg>
        <pc:picChg chg="add mod">
          <ac:chgData name="Le Duc Nhuan" userId="63daef82-74d6-4839-91e9-3093f7a96db5" providerId="ADAL" clId="{8068941D-813D-4A6C-9512-077BBF80A35C}" dt="2024-07-16T18:48:36.651" v="4577" actId="1076"/>
          <ac:picMkLst>
            <pc:docMk/>
            <pc:sldMk cId="1948114733" sldId="291"/>
            <ac:picMk id="20" creationId="{C59E5025-E11D-332F-A59C-E4CA7E1DDCF1}"/>
          </ac:picMkLst>
        </pc:picChg>
      </pc:sldChg>
      <pc:sldChg chg="addSp delSp modSp mod delAnim modAnim">
        <pc:chgData name="Le Duc Nhuan" userId="63daef82-74d6-4839-91e9-3093f7a96db5" providerId="ADAL" clId="{8068941D-813D-4A6C-9512-077BBF80A35C}" dt="2024-07-16T14:22:15.589" v="3409"/>
        <pc:sldMkLst>
          <pc:docMk/>
          <pc:sldMk cId="1162828010" sldId="292"/>
        </pc:sldMkLst>
        <pc:spChg chg="mod">
          <ac:chgData name="Le Duc Nhuan" userId="63daef82-74d6-4839-91e9-3093f7a96db5" providerId="ADAL" clId="{8068941D-813D-4A6C-9512-077BBF80A35C}" dt="2024-07-15T08:44:49.954" v="1778"/>
          <ac:spMkLst>
            <pc:docMk/>
            <pc:sldMk cId="1162828010" sldId="292"/>
            <ac:spMk id="2" creationId="{0BF535B9-5D70-53CC-132D-0F359F2FE235}"/>
          </ac:spMkLst>
        </pc:spChg>
        <pc:spChg chg="mod">
          <ac:chgData name="Le Duc Nhuan" userId="63daef82-74d6-4839-91e9-3093f7a96db5" providerId="ADAL" clId="{8068941D-813D-4A6C-9512-077BBF80A35C}" dt="2024-07-16T11:02:31.041" v="3229" actId="1076"/>
          <ac:spMkLst>
            <pc:docMk/>
            <pc:sldMk cId="1162828010" sldId="292"/>
            <ac:spMk id="3" creationId="{57F4C972-8467-8DC0-A7E8-A544B5CF9EF4}"/>
          </ac:spMkLst>
        </pc:spChg>
        <pc:spChg chg="del">
          <ac:chgData name="Le Duc Nhuan" userId="63daef82-74d6-4839-91e9-3093f7a96db5" providerId="ADAL" clId="{8068941D-813D-4A6C-9512-077BBF80A35C}" dt="2024-07-16T09:18:19.270" v="3074" actId="478"/>
          <ac:spMkLst>
            <pc:docMk/>
            <pc:sldMk cId="1162828010" sldId="292"/>
            <ac:spMk id="4" creationId="{4CEC7D95-CB65-AC9C-D566-66BC5A48C58E}"/>
          </ac:spMkLst>
        </pc:spChg>
        <pc:spChg chg="del">
          <ac:chgData name="Le Duc Nhuan" userId="63daef82-74d6-4839-91e9-3093f7a96db5" providerId="ADAL" clId="{8068941D-813D-4A6C-9512-077BBF80A35C}" dt="2024-07-16T09:18:19.270" v="3074" actId="478"/>
          <ac:spMkLst>
            <pc:docMk/>
            <pc:sldMk cId="1162828010" sldId="292"/>
            <ac:spMk id="5" creationId="{A194A56A-84CA-CAAD-B448-6D8A2D6BC096}"/>
          </ac:spMkLst>
        </pc:spChg>
        <pc:spChg chg="del mod">
          <ac:chgData name="Le Duc Nhuan" userId="63daef82-74d6-4839-91e9-3093f7a96db5" providerId="ADAL" clId="{8068941D-813D-4A6C-9512-077BBF80A35C}" dt="2024-07-16T09:17:25.044" v="3063" actId="478"/>
          <ac:spMkLst>
            <pc:docMk/>
            <pc:sldMk cId="1162828010" sldId="292"/>
            <ac:spMk id="6" creationId="{0CF1D3B8-73AC-FC70-626D-6FA7E46D2B58}"/>
          </ac:spMkLst>
        </pc:spChg>
        <pc:spChg chg="del">
          <ac:chgData name="Le Duc Nhuan" userId="63daef82-74d6-4839-91e9-3093f7a96db5" providerId="ADAL" clId="{8068941D-813D-4A6C-9512-077BBF80A35C}" dt="2024-07-16T09:17:25.044" v="3063" actId="478"/>
          <ac:spMkLst>
            <pc:docMk/>
            <pc:sldMk cId="1162828010" sldId="292"/>
            <ac:spMk id="7" creationId="{25D281A1-0B73-31F7-47E0-CC3903B3CFA6}"/>
          </ac:spMkLst>
        </pc:spChg>
        <pc:spChg chg="del">
          <ac:chgData name="Le Duc Nhuan" userId="63daef82-74d6-4839-91e9-3093f7a96db5" providerId="ADAL" clId="{8068941D-813D-4A6C-9512-077BBF80A35C}" dt="2024-07-16T09:17:25.044" v="3063" actId="478"/>
          <ac:spMkLst>
            <pc:docMk/>
            <pc:sldMk cId="1162828010" sldId="292"/>
            <ac:spMk id="8" creationId="{5A445872-405B-F785-8049-5A072D3A905F}"/>
          </ac:spMkLst>
        </pc:spChg>
        <pc:spChg chg="mod">
          <ac:chgData name="Le Duc Nhuan" userId="63daef82-74d6-4839-91e9-3093f7a96db5" providerId="ADAL" clId="{8068941D-813D-4A6C-9512-077BBF80A35C}" dt="2024-07-16T09:17:27.621" v="3064"/>
          <ac:spMkLst>
            <pc:docMk/>
            <pc:sldMk cId="1162828010" sldId="292"/>
            <ac:spMk id="10" creationId="{0295DEDF-064F-C1EC-B9DC-CA440032D2EC}"/>
          </ac:spMkLst>
        </pc:spChg>
        <pc:spChg chg="mod">
          <ac:chgData name="Le Duc Nhuan" userId="63daef82-74d6-4839-91e9-3093f7a96db5" providerId="ADAL" clId="{8068941D-813D-4A6C-9512-077BBF80A35C}" dt="2024-07-16T09:17:27.621" v="3064"/>
          <ac:spMkLst>
            <pc:docMk/>
            <pc:sldMk cId="1162828010" sldId="292"/>
            <ac:spMk id="11" creationId="{AD1A4313-45BE-4CB0-70F9-F2E4E392A220}"/>
          </ac:spMkLst>
        </pc:spChg>
        <pc:spChg chg="mod">
          <ac:chgData name="Le Duc Nhuan" userId="63daef82-74d6-4839-91e9-3093f7a96db5" providerId="ADAL" clId="{8068941D-813D-4A6C-9512-077BBF80A35C}" dt="2024-07-16T09:17:27.621" v="3064"/>
          <ac:spMkLst>
            <pc:docMk/>
            <pc:sldMk cId="1162828010" sldId="292"/>
            <ac:spMk id="12" creationId="{6A039AC8-62B1-680F-E826-43F9F9E7993A}"/>
          </ac:spMkLst>
        </pc:spChg>
        <pc:spChg chg="mod">
          <ac:chgData name="Le Duc Nhuan" userId="63daef82-74d6-4839-91e9-3093f7a96db5" providerId="ADAL" clId="{8068941D-813D-4A6C-9512-077BBF80A35C}" dt="2024-07-16T09:17:27.621" v="3064"/>
          <ac:spMkLst>
            <pc:docMk/>
            <pc:sldMk cId="1162828010" sldId="292"/>
            <ac:spMk id="13" creationId="{C11B0A33-5548-037A-2BF6-D762955E7995}"/>
          </ac:spMkLst>
        </pc:spChg>
        <pc:spChg chg="mod">
          <ac:chgData name="Le Duc Nhuan" userId="63daef82-74d6-4839-91e9-3093f7a96db5" providerId="ADAL" clId="{8068941D-813D-4A6C-9512-077BBF80A35C}" dt="2024-07-16T09:17:27.621" v="3064"/>
          <ac:spMkLst>
            <pc:docMk/>
            <pc:sldMk cId="1162828010" sldId="292"/>
            <ac:spMk id="14" creationId="{F0BDFA5C-0F39-5383-21BC-BC3FB12ABDA9}"/>
          </ac:spMkLst>
        </pc:spChg>
        <pc:spChg chg="mod">
          <ac:chgData name="Le Duc Nhuan" userId="63daef82-74d6-4839-91e9-3093f7a96db5" providerId="ADAL" clId="{8068941D-813D-4A6C-9512-077BBF80A35C}" dt="2024-07-16T09:17:27.621" v="3064"/>
          <ac:spMkLst>
            <pc:docMk/>
            <pc:sldMk cId="1162828010" sldId="292"/>
            <ac:spMk id="15" creationId="{17B85742-C548-C259-D505-DFC698790B41}"/>
          </ac:spMkLst>
        </pc:spChg>
        <pc:spChg chg="mod">
          <ac:chgData name="Le Duc Nhuan" userId="63daef82-74d6-4839-91e9-3093f7a96db5" providerId="ADAL" clId="{8068941D-813D-4A6C-9512-077BBF80A35C}" dt="2024-07-16T09:17:27.621" v="3064"/>
          <ac:spMkLst>
            <pc:docMk/>
            <pc:sldMk cId="1162828010" sldId="292"/>
            <ac:spMk id="16" creationId="{2C92ADF0-28A0-20CF-B115-C5227C63608F}"/>
          </ac:spMkLst>
        </pc:spChg>
        <pc:spChg chg="mod">
          <ac:chgData name="Le Duc Nhuan" userId="63daef82-74d6-4839-91e9-3093f7a96db5" providerId="ADAL" clId="{8068941D-813D-4A6C-9512-077BBF80A35C}" dt="2024-07-16T09:17:27.621" v="3064"/>
          <ac:spMkLst>
            <pc:docMk/>
            <pc:sldMk cId="1162828010" sldId="292"/>
            <ac:spMk id="17" creationId="{767078A6-1EEA-2030-D9FA-B10F652735B7}"/>
          </ac:spMkLst>
        </pc:spChg>
        <pc:spChg chg="mod">
          <ac:chgData name="Le Duc Nhuan" userId="63daef82-74d6-4839-91e9-3093f7a96db5" providerId="ADAL" clId="{8068941D-813D-4A6C-9512-077BBF80A35C}" dt="2024-07-16T09:17:27.621" v="3064"/>
          <ac:spMkLst>
            <pc:docMk/>
            <pc:sldMk cId="1162828010" sldId="292"/>
            <ac:spMk id="18" creationId="{5B6D085C-F877-C39D-FA8C-A8134C3B20E2}"/>
          </ac:spMkLst>
        </pc:spChg>
        <pc:spChg chg="add mod">
          <ac:chgData name="Le Duc Nhuan" userId="63daef82-74d6-4839-91e9-3093f7a96db5" providerId="ADAL" clId="{8068941D-813D-4A6C-9512-077BBF80A35C}" dt="2024-07-16T14:07:52.285" v="3365" actId="1076"/>
          <ac:spMkLst>
            <pc:docMk/>
            <pc:sldMk cId="1162828010" sldId="292"/>
            <ac:spMk id="19" creationId="{89234CBC-0F4D-6940-9D4F-19FE6BD6DE7D}"/>
          </ac:spMkLst>
        </pc:spChg>
        <pc:spChg chg="add mod">
          <ac:chgData name="Le Duc Nhuan" userId="63daef82-74d6-4839-91e9-3093f7a96db5" providerId="ADAL" clId="{8068941D-813D-4A6C-9512-077BBF80A35C}" dt="2024-07-16T14:07:33.806" v="3364" actId="20577"/>
          <ac:spMkLst>
            <pc:docMk/>
            <pc:sldMk cId="1162828010" sldId="292"/>
            <ac:spMk id="20" creationId="{202F5664-B28C-B6DC-9AD4-8AF502C59F60}"/>
          </ac:spMkLst>
        </pc:spChg>
        <pc:spChg chg="add mod">
          <ac:chgData name="Le Duc Nhuan" userId="63daef82-74d6-4839-91e9-3093f7a96db5" providerId="ADAL" clId="{8068941D-813D-4A6C-9512-077BBF80A35C}" dt="2024-07-16T14:10:33.085" v="3379" actId="1036"/>
          <ac:spMkLst>
            <pc:docMk/>
            <pc:sldMk cId="1162828010" sldId="292"/>
            <ac:spMk id="21" creationId="{9733714F-BABD-D178-F28C-74513C0513DE}"/>
          </ac:spMkLst>
        </pc:spChg>
        <pc:spChg chg="add mod">
          <ac:chgData name="Le Duc Nhuan" userId="63daef82-74d6-4839-91e9-3093f7a96db5" providerId="ADAL" clId="{8068941D-813D-4A6C-9512-077BBF80A35C}" dt="2024-07-16T14:10:13.474" v="3371" actId="1076"/>
          <ac:spMkLst>
            <pc:docMk/>
            <pc:sldMk cId="1162828010" sldId="292"/>
            <ac:spMk id="22" creationId="{B4C60D16-1DA5-C0DB-61B3-0493608611BC}"/>
          </ac:spMkLst>
        </pc:spChg>
        <pc:spChg chg="add mod">
          <ac:chgData name="Le Duc Nhuan" userId="63daef82-74d6-4839-91e9-3093f7a96db5" providerId="ADAL" clId="{8068941D-813D-4A6C-9512-077BBF80A35C}" dt="2024-07-16T14:05:30.160" v="3311" actId="1076"/>
          <ac:spMkLst>
            <pc:docMk/>
            <pc:sldMk cId="1162828010" sldId="292"/>
            <ac:spMk id="23" creationId="{0B844559-45BB-C2FE-E94E-0D56598F2678}"/>
          </ac:spMkLst>
        </pc:spChg>
        <pc:spChg chg="add mod">
          <ac:chgData name="Le Duc Nhuan" userId="63daef82-74d6-4839-91e9-3093f7a96db5" providerId="ADAL" clId="{8068941D-813D-4A6C-9512-077BBF80A35C}" dt="2024-07-16T14:05:26.214" v="3310" actId="1076"/>
          <ac:spMkLst>
            <pc:docMk/>
            <pc:sldMk cId="1162828010" sldId="292"/>
            <ac:spMk id="24" creationId="{B08B88AB-4B26-D3FE-3C76-8A953406F90E}"/>
          </ac:spMkLst>
        </pc:spChg>
        <pc:spChg chg="add mod">
          <ac:chgData name="Le Duc Nhuan" userId="63daef82-74d6-4839-91e9-3093f7a96db5" providerId="ADAL" clId="{8068941D-813D-4A6C-9512-077BBF80A35C}" dt="2024-07-16T14:04:40.999" v="3306" actId="1076"/>
          <ac:spMkLst>
            <pc:docMk/>
            <pc:sldMk cId="1162828010" sldId="292"/>
            <ac:spMk id="25" creationId="{DF100034-E379-CD13-EA8C-6F765D5E1085}"/>
          </ac:spMkLst>
        </pc:spChg>
        <pc:spChg chg="add mod">
          <ac:chgData name="Le Duc Nhuan" userId="63daef82-74d6-4839-91e9-3093f7a96db5" providerId="ADAL" clId="{8068941D-813D-4A6C-9512-077BBF80A35C}" dt="2024-07-16T14:04:13.685" v="3303" actId="20577"/>
          <ac:spMkLst>
            <pc:docMk/>
            <pc:sldMk cId="1162828010" sldId="292"/>
            <ac:spMk id="26" creationId="{1A78C4AF-521E-F8D9-D743-942AAF47DF65}"/>
          </ac:spMkLst>
        </pc:spChg>
        <pc:spChg chg="add mod">
          <ac:chgData name="Le Duc Nhuan" userId="63daef82-74d6-4839-91e9-3093f7a96db5" providerId="ADAL" clId="{8068941D-813D-4A6C-9512-077BBF80A35C}" dt="2024-07-16T14:04:29.445" v="3304" actId="1076"/>
          <ac:spMkLst>
            <pc:docMk/>
            <pc:sldMk cId="1162828010" sldId="292"/>
            <ac:spMk id="27" creationId="{57CBF6A3-F0E1-64A5-1356-6DF1699E0FB2}"/>
          </ac:spMkLst>
        </pc:spChg>
        <pc:spChg chg="add mod">
          <ac:chgData name="Le Duc Nhuan" userId="63daef82-74d6-4839-91e9-3093f7a96db5" providerId="ADAL" clId="{8068941D-813D-4A6C-9512-077BBF80A35C}" dt="2024-07-16T14:03:09.037" v="3289" actId="20577"/>
          <ac:spMkLst>
            <pc:docMk/>
            <pc:sldMk cId="1162828010" sldId="292"/>
            <ac:spMk id="28" creationId="{67A34264-0E91-A81E-5224-3987865A4AD1}"/>
          </ac:spMkLst>
        </pc:spChg>
        <pc:spChg chg="add mod">
          <ac:chgData name="Le Duc Nhuan" userId="63daef82-74d6-4839-91e9-3093f7a96db5" providerId="ADAL" clId="{8068941D-813D-4A6C-9512-077BBF80A35C}" dt="2024-07-16T14:05:04.245" v="3308" actId="1076"/>
          <ac:spMkLst>
            <pc:docMk/>
            <pc:sldMk cId="1162828010" sldId="292"/>
            <ac:spMk id="29" creationId="{69AF9142-8B55-2443-F98F-2033445AA6AF}"/>
          </ac:spMkLst>
        </pc:spChg>
        <pc:spChg chg="add mod">
          <ac:chgData name="Le Duc Nhuan" userId="63daef82-74d6-4839-91e9-3093f7a96db5" providerId="ADAL" clId="{8068941D-813D-4A6C-9512-077BBF80A35C}" dt="2024-07-16T14:04:33.754" v="3305" actId="1076"/>
          <ac:spMkLst>
            <pc:docMk/>
            <pc:sldMk cId="1162828010" sldId="292"/>
            <ac:spMk id="30" creationId="{DD1DD64D-FB57-F3B2-5AD3-6D61514FAE98}"/>
          </ac:spMkLst>
        </pc:spChg>
        <pc:grpChg chg="add mod">
          <ac:chgData name="Le Duc Nhuan" userId="63daef82-74d6-4839-91e9-3093f7a96db5" providerId="ADAL" clId="{8068941D-813D-4A6C-9512-077BBF80A35C}" dt="2024-07-16T09:30:07.511" v="3223" actId="1076"/>
          <ac:grpSpMkLst>
            <pc:docMk/>
            <pc:sldMk cId="1162828010" sldId="292"/>
            <ac:grpSpMk id="9" creationId="{7AECDF98-579F-A6FB-3B58-5320AB519F18}"/>
          </ac:grpSpMkLst>
        </pc:grpChg>
      </pc:sldChg>
      <pc:sldChg chg="addSp delSp modSp mod addAnim delAnim modAnim">
        <pc:chgData name="Le Duc Nhuan" userId="63daef82-74d6-4839-91e9-3093f7a96db5" providerId="ADAL" clId="{8068941D-813D-4A6C-9512-077BBF80A35C}" dt="2024-07-16T18:43:25.614" v="4560"/>
        <pc:sldMkLst>
          <pc:docMk/>
          <pc:sldMk cId="2488853604" sldId="293"/>
        </pc:sldMkLst>
        <pc:spChg chg="mod">
          <ac:chgData name="Le Duc Nhuan" userId="63daef82-74d6-4839-91e9-3093f7a96db5" providerId="ADAL" clId="{8068941D-813D-4A6C-9512-077BBF80A35C}" dt="2024-07-16T16:28:14.137" v="3816" actId="14100"/>
          <ac:spMkLst>
            <pc:docMk/>
            <pc:sldMk cId="2488853604" sldId="293"/>
            <ac:spMk id="2" creationId="{4EEC2731-B67E-7247-2F37-AD34AA679F10}"/>
          </ac:spMkLst>
        </pc:spChg>
        <pc:spChg chg="add del mod">
          <ac:chgData name="Le Duc Nhuan" userId="63daef82-74d6-4839-91e9-3093f7a96db5" providerId="ADAL" clId="{8068941D-813D-4A6C-9512-077BBF80A35C}" dt="2024-07-16T15:59:03.909" v="3709" actId="478"/>
          <ac:spMkLst>
            <pc:docMk/>
            <pc:sldMk cId="2488853604" sldId="293"/>
            <ac:spMk id="4" creationId="{77B4E426-3220-FAC3-BA5D-B476B26D5341}"/>
          </ac:spMkLst>
        </pc:spChg>
        <pc:spChg chg="add del mod">
          <ac:chgData name="Le Duc Nhuan" userId="63daef82-74d6-4839-91e9-3093f7a96db5" providerId="ADAL" clId="{8068941D-813D-4A6C-9512-077BBF80A35C}" dt="2024-07-16T16:02:08.724" v="3734" actId="478"/>
          <ac:spMkLst>
            <pc:docMk/>
            <pc:sldMk cId="2488853604" sldId="293"/>
            <ac:spMk id="5" creationId="{BCD877A6-FD08-BB82-B2B1-2042B592A5DF}"/>
          </ac:spMkLst>
        </pc:spChg>
        <pc:spChg chg="add del mod">
          <ac:chgData name="Le Duc Nhuan" userId="63daef82-74d6-4839-91e9-3093f7a96db5" providerId="ADAL" clId="{8068941D-813D-4A6C-9512-077BBF80A35C}" dt="2024-07-16T16:11:09.028" v="3766" actId="478"/>
          <ac:spMkLst>
            <pc:docMk/>
            <pc:sldMk cId="2488853604" sldId="293"/>
            <ac:spMk id="6" creationId="{281D7969-D5F5-CE49-6FF1-175184E0682D}"/>
          </ac:spMkLst>
        </pc:spChg>
        <pc:spChg chg="add mod">
          <ac:chgData name="Le Duc Nhuan" userId="63daef82-74d6-4839-91e9-3093f7a96db5" providerId="ADAL" clId="{8068941D-813D-4A6C-9512-077BBF80A35C}" dt="2024-07-16T16:26:53.359" v="3812" actId="1076"/>
          <ac:spMkLst>
            <pc:docMk/>
            <pc:sldMk cId="2488853604" sldId="293"/>
            <ac:spMk id="7" creationId="{011E4919-33BA-9E16-0B63-96A15A5E7EA7}"/>
          </ac:spMkLst>
        </pc:spChg>
        <pc:spChg chg="add mod">
          <ac:chgData name="Le Duc Nhuan" userId="63daef82-74d6-4839-91e9-3093f7a96db5" providerId="ADAL" clId="{8068941D-813D-4A6C-9512-077BBF80A35C}" dt="2024-07-16T16:26:53.359" v="3812" actId="1076"/>
          <ac:spMkLst>
            <pc:docMk/>
            <pc:sldMk cId="2488853604" sldId="293"/>
            <ac:spMk id="8" creationId="{A15F47EC-61D7-B30C-9A64-EB027AF093DE}"/>
          </ac:spMkLst>
        </pc:spChg>
        <pc:spChg chg="add mod">
          <ac:chgData name="Le Duc Nhuan" userId="63daef82-74d6-4839-91e9-3093f7a96db5" providerId="ADAL" clId="{8068941D-813D-4A6C-9512-077BBF80A35C}" dt="2024-07-16T16:26:53.359" v="3812" actId="1076"/>
          <ac:spMkLst>
            <pc:docMk/>
            <pc:sldMk cId="2488853604" sldId="293"/>
            <ac:spMk id="9" creationId="{55B8F708-F4A0-6ECC-66F2-7D1E79FDA0CF}"/>
          </ac:spMkLst>
        </pc:spChg>
        <pc:spChg chg="del">
          <ac:chgData name="Le Duc Nhuan" userId="63daef82-74d6-4839-91e9-3093f7a96db5" providerId="ADAL" clId="{8068941D-813D-4A6C-9512-077BBF80A35C}" dt="2024-07-16T15:58:45.436" v="3704" actId="478"/>
          <ac:spMkLst>
            <pc:docMk/>
            <pc:sldMk cId="2488853604" sldId="293"/>
            <ac:spMk id="10" creationId="{9F1CB9CF-1AD9-866B-E840-27AE00091A1B}"/>
          </ac:spMkLst>
        </pc:spChg>
        <pc:spChg chg="add del mod">
          <ac:chgData name="Le Duc Nhuan" userId="63daef82-74d6-4839-91e9-3093f7a96db5" providerId="ADAL" clId="{8068941D-813D-4A6C-9512-077BBF80A35C}" dt="2024-07-16T16:11:07.365" v="3765" actId="478"/>
          <ac:spMkLst>
            <pc:docMk/>
            <pc:sldMk cId="2488853604" sldId="293"/>
            <ac:spMk id="11" creationId="{7A6319F8-FBD2-DE25-1F58-B2A859D15E81}"/>
          </ac:spMkLst>
        </pc:spChg>
        <pc:spChg chg="add del mod">
          <ac:chgData name="Le Duc Nhuan" userId="63daef82-74d6-4839-91e9-3093f7a96db5" providerId="ADAL" clId="{8068941D-813D-4A6C-9512-077BBF80A35C}" dt="2024-07-16T16:26:53.359" v="3812" actId="1076"/>
          <ac:spMkLst>
            <pc:docMk/>
            <pc:sldMk cId="2488853604" sldId="293"/>
            <ac:spMk id="12" creationId="{617CF791-2507-1FB1-947A-23F8BFDA0831}"/>
          </ac:spMkLst>
        </pc:spChg>
        <pc:spChg chg="add del mod">
          <ac:chgData name="Le Duc Nhuan" userId="63daef82-74d6-4839-91e9-3093f7a96db5" providerId="ADAL" clId="{8068941D-813D-4A6C-9512-077BBF80A35C}" dt="2024-07-16T16:26:53.359" v="3812" actId="1076"/>
          <ac:spMkLst>
            <pc:docMk/>
            <pc:sldMk cId="2488853604" sldId="293"/>
            <ac:spMk id="13" creationId="{6809DEF8-D9AF-CECE-8D92-D3BDAE0B2B09}"/>
          </ac:spMkLst>
        </pc:spChg>
        <pc:spChg chg="del">
          <ac:chgData name="Le Duc Nhuan" userId="63daef82-74d6-4839-91e9-3093f7a96db5" providerId="ADAL" clId="{8068941D-813D-4A6C-9512-077BBF80A35C}" dt="2024-07-16T15:58:45.436" v="3704" actId="478"/>
          <ac:spMkLst>
            <pc:docMk/>
            <pc:sldMk cId="2488853604" sldId="293"/>
            <ac:spMk id="14" creationId="{21F84D11-8D48-F998-8A5E-A859C924D98E}"/>
          </ac:spMkLst>
        </pc:spChg>
        <pc:spChg chg="del">
          <ac:chgData name="Le Duc Nhuan" userId="63daef82-74d6-4839-91e9-3093f7a96db5" providerId="ADAL" clId="{8068941D-813D-4A6C-9512-077BBF80A35C}" dt="2024-07-16T15:58:45.436" v="3704" actId="478"/>
          <ac:spMkLst>
            <pc:docMk/>
            <pc:sldMk cId="2488853604" sldId="293"/>
            <ac:spMk id="15" creationId="{C5211B32-49EB-3F17-A9B1-D7D7A1AF2D9F}"/>
          </ac:spMkLst>
        </pc:spChg>
        <pc:spChg chg="add del mod">
          <ac:chgData name="Le Duc Nhuan" userId="63daef82-74d6-4839-91e9-3093f7a96db5" providerId="ADAL" clId="{8068941D-813D-4A6C-9512-077BBF80A35C}" dt="2024-07-16T16:26:53.359" v="3812" actId="1076"/>
          <ac:spMkLst>
            <pc:docMk/>
            <pc:sldMk cId="2488853604" sldId="293"/>
            <ac:spMk id="16" creationId="{389A6A5F-E5E5-FECB-3C77-7E215EEDC823}"/>
          </ac:spMkLst>
        </pc:spChg>
        <pc:spChg chg="add mod">
          <ac:chgData name="Le Duc Nhuan" userId="63daef82-74d6-4839-91e9-3093f7a96db5" providerId="ADAL" clId="{8068941D-813D-4A6C-9512-077BBF80A35C}" dt="2024-07-16T16:26:53.359" v="3812" actId="1076"/>
          <ac:spMkLst>
            <pc:docMk/>
            <pc:sldMk cId="2488853604" sldId="293"/>
            <ac:spMk id="17" creationId="{59629448-1217-A979-E853-10F62A32E530}"/>
          </ac:spMkLst>
        </pc:spChg>
        <pc:spChg chg="add mod">
          <ac:chgData name="Le Duc Nhuan" userId="63daef82-74d6-4839-91e9-3093f7a96db5" providerId="ADAL" clId="{8068941D-813D-4A6C-9512-077BBF80A35C}" dt="2024-07-16T16:26:53.359" v="3812" actId="1076"/>
          <ac:spMkLst>
            <pc:docMk/>
            <pc:sldMk cId="2488853604" sldId="293"/>
            <ac:spMk id="18" creationId="{664C5B5E-AE61-C452-52A6-6438243C8142}"/>
          </ac:spMkLst>
        </pc:spChg>
        <pc:spChg chg="add mod">
          <ac:chgData name="Le Duc Nhuan" userId="63daef82-74d6-4839-91e9-3093f7a96db5" providerId="ADAL" clId="{8068941D-813D-4A6C-9512-077BBF80A35C}" dt="2024-07-16T16:26:53.359" v="3812" actId="1076"/>
          <ac:spMkLst>
            <pc:docMk/>
            <pc:sldMk cId="2488853604" sldId="293"/>
            <ac:spMk id="19" creationId="{AFC44009-695E-F96E-AE41-26650FE5DD19}"/>
          </ac:spMkLst>
        </pc:spChg>
        <pc:spChg chg="add mod">
          <ac:chgData name="Le Duc Nhuan" userId="63daef82-74d6-4839-91e9-3093f7a96db5" providerId="ADAL" clId="{8068941D-813D-4A6C-9512-077BBF80A35C}" dt="2024-07-16T16:26:53.359" v="3812" actId="1076"/>
          <ac:spMkLst>
            <pc:docMk/>
            <pc:sldMk cId="2488853604" sldId="293"/>
            <ac:spMk id="20" creationId="{8CF0516B-41A8-64BC-3345-EF3AC9577A4B}"/>
          </ac:spMkLst>
        </pc:spChg>
        <pc:spChg chg="del">
          <ac:chgData name="Le Duc Nhuan" userId="63daef82-74d6-4839-91e9-3093f7a96db5" providerId="ADAL" clId="{8068941D-813D-4A6C-9512-077BBF80A35C}" dt="2024-07-16T15:58:45.436" v="3704" actId="478"/>
          <ac:spMkLst>
            <pc:docMk/>
            <pc:sldMk cId="2488853604" sldId="293"/>
            <ac:spMk id="21" creationId="{B2E9B9DE-16CB-8A19-9877-B080D098C419}"/>
          </ac:spMkLst>
        </pc:spChg>
        <pc:spChg chg="del">
          <ac:chgData name="Le Duc Nhuan" userId="63daef82-74d6-4839-91e9-3093f7a96db5" providerId="ADAL" clId="{8068941D-813D-4A6C-9512-077BBF80A35C}" dt="2024-07-16T15:58:45.436" v="3704" actId="478"/>
          <ac:spMkLst>
            <pc:docMk/>
            <pc:sldMk cId="2488853604" sldId="293"/>
            <ac:spMk id="22" creationId="{5A02B564-3D15-D399-E2F7-05AEA88082CE}"/>
          </ac:spMkLst>
        </pc:spChg>
        <pc:spChg chg="del">
          <ac:chgData name="Le Duc Nhuan" userId="63daef82-74d6-4839-91e9-3093f7a96db5" providerId="ADAL" clId="{8068941D-813D-4A6C-9512-077BBF80A35C}" dt="2024-07-16T15:58:45.436" v="3704" actId="478"/>
          <ac:spMkLst>
            <pc:docMk/>
            <pc:sldMk cId="2488853604" sldId="293"/>
            <ac:spMk id="23" creationId="{8423F36E-8BF6-F2D2-AC60-95FDBBD82468}"/>
          </ac:spMkLst>
        </pc:spChg>
        <pc:spChg chg="del">
          <ac:chgData name="Le Duc Nhuan" userId="63daef82-74d6-4839-91e9-3093f7a96db5" providerId="ADAL" clId="{8068941D-813D-4A6C-9512-077BBF80A35C}" dt="2024-07-16T15:58:45.436" v="3704" actId="478"/>
          <ac:spMkLst>
            <pc:docMk/>
            <pc:sldMk cId="2488853604" sldId="293"/>
            <ac:spMk id="24" creationId="{48822DA2-4720-D04C-B05F-53095EB4A3C9}"/>
          </ac:spMkLst>
        </pc:spChg>
        <pc:spChg chg="del">
          <ac:chgData name="Le Duc Nhuan" userId="63daef82-74d6-4839-91e9-3093f7a96db5" providerId="ADAL" clId="{8068941D-813D-4A6C-9512-077BBF80A35C}" dt="2024-07-16T15:58:45.436" v="3704" actId="478"/>
          <ac:spMkLst>
            <pc:docMk/>
            <pc:sldMk cId="2488853604" sldId="293"/>
            <ac:spMk id="25" creationId="{A2A86E1F-366C-1D74-32CA-148DB363A3B2}"/>
          </ac:spMkLst>
        </pc:spChg>
        <pc:spChg chg="del">
          <ac:chgData name="Le Duc Nhuan" userId="63daef82-74d6-4839-91e9-3093f7a96db5" providerId="ADAL" clId="{8068941D-813D-4A6C-9512-077BBF80A35C}" dt="2024-07-16T15:58:45.436" v="3704" actId="478"/>
          <ac:spMkLst>
            <pc:docMk/>
            <pc:sldMk cId="2488853604" sldId="293"/>
            <ac:spMk id="26" creationId="{8B4BA393-A972-4421-E607-AF0100D000A9}"/>
          </ac:spMkLst>
        </pc:spChg>
        <pc:spChg chg="add mod">
          <ac:chgData name="Le Duc Nhuan" userId="63daef82-74d6-4839-91e9-3093f7a96db5" providerId="ADAL" clId="{8068941D-813D-4A6C-9512-077BBF80A35C}" dt="2024-07-16T16:26:53.359" v="3812" actId="1076"/>
          <ac:spMkLst>
            <pc:docMk/>
            <pc:sldMk cId="2488853604" sldId="293"/>
            <ac:spMk id="27" creationId="{EAB67309-71BA-BBB1-7BA5-3D5FCA50C2FF}"/>
          </ac:spMkLst>
        </pc:spChg>
        <pc:spChg chg="add mod">
          <ac:chgData name="Le Duc Nhuan" userId="63daef82-74d6-4839-91e9-3093f7a96db5" providerId="ADAL" clId="{8068941D-813D-4A6C-9512-077BBF80A35C}" dt="2024-07-16T16:26:53.359" v="3812" actId="1076"/>
          <ac:spMkLst>
            <pc:docMk/>
            <pc:sldMk cId="2488853604" sldId="293"/>
            <ac:spMk id="29" creationId="{991B183E-238E-7A32-3460-7FB2542DCE58}"/>
          </ac:spMkLst>
        </pc:spChg>
        <pc:spChg chg="add mod">
          <ac:chgData name="Le Duc Nhuan" userId="63daef82-74d6-4839-91e9-3093f7a96db5" providerId="ADAL" clId="{8068941D-813D-4A6C-9512-077BBF80A35C}" dt="2024-07-16T16:50:14.569" v="3868" actId="1076"/>
          <ac:spMkLst>
            <pc:docMk/>
            <pc:sldMk cId="2488853604" sldId="293"/>
            <ac:spMk id="44" creationId="{6A554005-2486-3E98-941A-6CF2E91CD439}"/>
          </ac:spMkLst>
        </pc:spChg>
        <pc:spChg chg="add mod">
          <ac:chgData name="Le Duc Nhuan" userId="63daef82-74d6-4839-91e9-3093f7a96db5" providerId="ADAL" clId="{8068941D-813D-4A6C-9512-077BBF80A35C}" dt="2024-07-16T16:50:14.569" v="3868" actId="1076"/>
          <ac:spMkLst>
            <pc:docMk/>
            <pc:sldMk cId="2488853604" sldId="293"/>
            <ac:spMk id="45" creationId="{F059E010-3A67-7464-5DD3-75C42C279E0E}"/>
          </ac:spMkLst>
        </pc:spChg>
        <pc:spChg chg="add mod">
          <ac:chgData name="Le Duc Nhuan" userId="63daef82-74d6-4839-91e9-3093f7a96db5" providerId="ADAL" clId="{8068941D-813D-4A6C-9512-077BBF80A35C}" dt="2024-07-16T16:50:14.569" v="3868" actId="1076"/>
          <ac:spMkLst>
            <pc:docMk/>
            <pc:sldMk cId="2488853604" sldId="293"/>
            <ac:spMk id="46" creationId="{9EC9C1E0-5D7E-F08A-4B66-5DCC5C9A12E8}"/>
          </ac:spMkLst>
        </pc:spChg>
        <pc:spChg chg="add mod">
          <ac:chgData name="Le Duc Nhuan" userId="63daef82-74d6-4839-91e9-3093f7a96db5" providerId="ADAL" clId="{8068941D-813D-4A6C-9512-077BBF80A35C}" dt="2024-07-16T16:50:14.569" v="3868" actId="1076"/>
          <ac:spMkLst>
            <pc:docMk/>
            <pc:sldMk cId="2488853604" sldId="293"/>
            <ac:spMk id="47" creationId="{2FA6D76F-FB2C-6F5A-13B9-925CBEE78E9B}"/>
          </ac:spMkLst>
        </pc:spChg>
        <pc:spChg chg="add mod">
          <ac:chgData name="Le Duc Nhuan" userId="63daef82-74d6-4839-91e9-3093f7a96db5" providerId="ADAL" clId="{8068941D-813D-4A6C-9512-077BBF80A35C}" dt="2024-07-16T16:50:14.569" v="3868" actId="1076"/>
          <ac:spMkLst>
            <pc:docMk/>
            <pc:sldMk cId="2488853604" sldId="293"/>
            <ac:spMk id="48" creationId="{DAE1F352-0CFC-7663-32F2-6B79DD2FF2A1}"/>
          </ac:spMkLst>
        </pc:spChg>
        <pc:spChg chg="add mod">
          <ac:chgData name="Le Duc Nhuan" userId="63daef82-74d6-4839-91e9-3093f7a96db5" providerId="ADAL" clId="{8068941D-813D-4A6C-9512-077BBF80A35C}" dt="2024-07-16T16:50:14.569" v="3868" actId="1076"/>
          <ac:spMkLst>
            <pc:docMk/>
            <pc:sldMk cId="2488853604" sldId="293"/>
            <ac:spMk id="49" creationId="{4D5851DD-859E-4196-7503-B51539B4B199}"/>
          </ac:spMkLst>
        </pc:spChg>
        <pc:spChg chg="add mod">
          <ac:chgData name="Le Duc Nhuan" userId="63daef82-74d6-4839-91e9-3093f7a96db5" providerId="ADAL" clId="{8068941D-813D-4A6C-9512-077BBF80A35C}" dt="2024-07-16T16:50:14.569" v="3868" actId="1076"/>
          <ac:spMkLst>
            <pc:docMk/>
            <pc:sldMk cId="2488853604" sldId="293"/>
            <ac:spMk id="50" creationId="{E4FF7B48-103A-4CC2-2F1E-F8CA2461E141}"/>
          </ac:spMkLst>
        </pc:spChg>
        <pc:spChg chg="add mod">
          <ac:chgData name="Le Duc Nhuan" userId="63daef82-74d6-4839-91e9-3093f7a96db5" providerId="ADAL" clId="{8068941D-813D-4A6C-9512-077BBF80A35C}" dt="2024-07-16T16:50:14.569" v="3868" actId="1076"/>
          <ac:spMkLst>
            <pc:docMk/>
            <pc:sldMk cId="2488853604" sldId="293"/>
            <ac:spMk id="51" creationId="{B432F748-3AA7-8538-CD85-5CA4134299FC}"/>
          </ac:spMkLst>
        </pc:spChg>
        <pc:spChg chg="add mod">
          <ac:chgData name="Le Duc Nhuan" userId="63daef82-74d6-4839-91e9-3093f7a96db5" providerId="ADAL" clId="{8068941D-813D-4A6C-9512-077BBF80A35C}" dt="2024-07-16T16:50:14.569" v="3868" actId="1076"/>
          <ac:spMkLst>
            <pc:docMk/>
            <pc:sldMk cId="2488853604" sldId="293"/>
            <ac:spMk id="52" creationId="{E107CB8E-605B-9B91-4560-5F2946CAB7B3}"/>
          </ac:spMkLst>
        </pc:spChg>
        <pc:spChg chg="add mod">
          <ac:chgData name="Le Duc Nhuan" userId="63daef82-74d6-4839-91e9-3093f7a96db5" providerId="ADAL" clId="{8068941D-813D-4A6C-9512-077BBF80A35C}" dt="2024-07-16T16:46:55.792" v="3854" actId="571"/>
          <ac:spMkLst>
            <pc:docMk/>
            <pc:sldMk cId="2488853604" sldId="293"/>
            <ac:spMk id="61" creationId="{AAEE470A-B8D6-D291-71DE-B0B7122CE23F}"/>
          </ac:spMkLst>
        </pc:spChg>
        <pc:spChg chg="add mod">
          <ac:chgData name="Le Duc Nhuan" userId="63daef82-74d6-4839-91e9-3093f7a96db5" providerId="ADAL" clId="{8068941D-813D-4A6C-9512-077BBF80A35C}" dt="2024-07-16T16:46:55.792" v="3854" actId="571"/>
          <ac:spMkLst>
            <pc:docMk/>
            <pc:sldMk cId="2488853604" sldId="293"/>
            <ac:spMk id="62" creationId="{5713C714-1BA6-1B03-48EB-F5980FA12A7A}"/>
          </ac:spMkLst>
        </pc:spChg>
        <pc:spChg chg="add mod">
          <ac:chgData name="Le Duc Nhuan" userId="63daef82-74d6-4839-91e9-3093f7a96db5" providerId="ADAL" clId="{8068941D-813D-4A6C-9512-077BBF80A35C}" dt="2024-07-16T16:46:55.792" v="3854" actId="571"/>
          <ac:spMkLst>
            <pc:docMk/>
            <pc:sldMk cId="2488853604" sldId="293"/>
            <ac:spMk id="63" creationId="{259E653E-4F03-784E-1857-D600D4F99859}"/>
          </ac:spMkLst>
        </pc:spChg>
        <pc:spChg chg="add mod">
          <ac:chgData name="Le Duc Nhuan" userId="63daef82-74d6-4839-91e9-3093f7a96db5" providerId="ADAL" clId="{8068941D-813D-4A6C-9512-077BBF80A35C}" dt="2024-07-16T16:46:55.792" v="3854" actId="571"/>
          <ac:spMkLst>
            <pc:docMk/>
            <pc:sldMk cId="2488853604" sldId="293"/>
            <ac:spMk id="64" creationId="{416F1345-ACC5-83EC-1E11-6689739EE8BC}"/>
          </ac:spMkLst>
        </pc:spChg>
        <pc:spChg chg="add mod">
          <ac:chgData name="Le Duc Nhuan" userId="63daef82-74d6-4839-91e9-3093f7a96db5" providerId="ADAL" clId="{8068941D-813D-4A6C-9512-077BBF80A35C}" dt="2024-07-16T16:46:55.792" v="3854" actId="571"/>
          <ac:spMkLst>
            <pc:docMk/>
            <pc:sldMk cId="2488853604" sldId="293"/>
            <ac:spMk id="65" creationId="{4E94D925-F24F-B365-6B49-8B2D1FB540B8}"/>
          </ac:spMkLst>
        </pc:spChg>
        <pc:spChg chg="add mod">
          <ac:chgData name="Le Duc Nhuan" userId="63daef82-74d6-4839-91e9-3093f7a96db5" providerId="ADAL" clId="{8068941D-813D-4A6C-9512-077BBF80A35C}" dt="2024-07-16T16:46:55.792" v="3854" actId="571"/>
          <ac:spMkLst>
            <pc:docMk/>
            <pc:sldMk cId="2488853604" sldId="293"/>
            <ac:spMk id="66" creationId="{7D7D9A9B-7B49-FA66-17C3-CAC5BD485BB5}"/>
          </ac:spMkLst>
        </pc:spChg>
        <pc:spChg chg="add mod">
          <ac:chgData name="Le Duc Nhuan" userId="63daef82-74d6-4839-91e9-3093f7a96db5" providerId="ADAL" clId="{8068941D-813D-4A6C-9512-077BBF80A35C}" dt="2024-07-16T16:46:55.792" v="3854" actId="571"/>
          <ac:spMkLst>
            <pc:docMk/>
            <pc:sldMk cId="2488853604" sldId="293"/>
            <ac:spMk id="67" creationId="{EC81C762-6638-D675-BD64-0B48EAD862A0}"/>
          </ac:spMkLst>
        </pc:spChg>
        <pc:spChg chg="add mod">
          <ac:chgData name="Le Duc Nhuan" userId="63daef82-74d6-4839-91e9-3093f7a96db5" providerId="ADAL" clId="{8068941D-813D-4A6C-9512-077BBF80A35C}" dt="2024-07-16T16:46:55.792" v="3854" actId="571"/>
          <ac:spMkLst>
            <pc:docMk/>
            <pc:sldMk cId="2488853604" sldId="293"/>
            <ac:spMk id="68" creationId="{2107D009-DA32-74A9-91DA-CEE7E39ECBBD}"/>
          </ac:spMkLst>
        </pc:spChg>
        <pc:spChg chg="add mod">
          <ac:chgData name="Le Duc Nhuan" userId="63daef82-74d6-4839-91e9-3093f7a96db5" providerId="ADAL" clId="{8068941D-813D-4A6C-9512-077BBF80A35C}" dt="2024-07-16T16:46:55.792" v="3854" actId="571"/>
          <ac:spMkLst>
            <pc:docMk/>
            <pc:sldMk cId="2488853604" sldId="293"/>
            <ac:spMk id="69" creationId="{2679B18A-6298-AEBB-5E7E-F643C444CA60}"/>
          </ac:spMkLst>
        </pc:spChg>
        <pc:picChg chg="mod">
          <ac:chgData name="Le Duc Nhuan" userId="63daef82-74d6-4839-91e9-3093f7a96db5" providerId="ADAL" clId="{8068941D-813D-4A6C-9512-077BBF80A35C}" dt="2024-07-16T16:28:26.487" v="3817" actId="1076"/>
          <ac:picMkLst>
            <pc:docMk/>
            <pc:sldMk cId="2488853604" sldId="293"/>
            <ac:picMk id="3" creationId="{F67B7F2F-E87E-68DB-2CD7-7D66C626AF70}"/>
          </ac:picMkLst>
        </pc:picChg>
        <pc:picChg chg="add mod">
          <ac:chgData name="Le Duc Nhuan" userId="63daef82-74d6-4839-91e9-3093f7a96db5" providerId="ADAL" clId="{8068941D-813D-4A6C-9512-077BBF80A35C}" dt="2024-07-16T16:46:55.792" v="3854" actId="571"/>
          <ac:picMkLst>
            <pc:docMk/>
            <pc:sldMk cId="2488853604" sldId="293"/>
            <ac:picMk id="56" creationId="{31E2158D-90BA-A4AF-B7F4-7485B741244C}"/>
          </ac:picMkLst>
        </pc:picChg>
        <pc:cxnChg chg="del mod">
          <ac:chgData name="Le Duc Nhuan" userId="63daef82-74d6-4839-91e9-3093f7a96db5" providerId="ADAL" clId="{8068941D-813D-4A6C-9512-077BBF80A35C}" dt="2024-07-16T15:58:38.674" v="3701" actId="478"/>
          <ac:cxnSpMkLst>
            <pc:docMk/>
            <pc:sldMk cId="2488853604" sldId="293"/>
            <ac:cxnSpMk id="28" creationId="{39564783-47C6-FBA6-2C17-6C695CBED1B5}"/>
          </ac:cxnSpMkLst>
        </pc:cxnChg>
        <pc:cxnChg chg="add mod">
          <ac:chgData name="Le Duc Nhuan" userId="63daef82-74d6-4839-91e9-3093f7a96db5" providerId="ADAL" clId="{8068941D-813D-4A6C-9512-077BBF80A35C}" dt="2024-07-16T16:47:10.552" v="3856" actId="1076"/>
          <ac:cxnSpMkLst>
            <pc:docMk/>
            <pc:sldMk cId="2488853604" sldId="293"/>
            <ac:cxnSpMk id="31" creationId="{65B76A17-5E45-92C9-BE3A-1E924BA0EDCB}"/>
          </ac:cxnSpMkLst>
        </pc:cxnChg>
        <pc:cxnChg chg="add mod">
          <ac:chgData name="Le Duc Nhuan" userId="63daef82-74d6-4839-91e9-3093f7a96db5" providerId="ADAL" clId="{8068941D-813D-4A6C-9512-077BBF80A35C}" dt="2024-07-16T16:47:10.552" v="3856" actId="1076"/>
          <ac:cxnSpMkLst>
            <pc:docMk/>
            <pc:sldMk cId="2488853604" sldId="293"/>
            <ac:cxnSpMk id="32" creationId="{C64217A9-77AC-676B-236C-A6F4E1ACDF14}"/>
          </ac:cxnSpMkLst>
        </pc:cxnChg>
        <pc:cxnChg chg="add mod">
          <ac:chgData name="Le Duc Nhuan" userId="63daef82-74d6-4839-91e9-3093f7a96db5" providerId="ADAL" clId="{8068941D-813D-4A6C-9512-077BBF80A35C}" dt="2024-07-16T16:47:10.552" v="3856" actId="1076"/>
          <ac:cxnSpMkLst>
            <pc:docMk/>
            <pc:sldMk cId="2488853604" sldId="293"/>
            <ac:cxnSpMk id="35" creationId="{B96C8143-F8D8-A17F-3FA8-26B38C633FE1}"/>
          </ac:cxnSpMkLst>
        </pc:cxnChg>
        <pc:cxnChg chg="del">
          <ac:chgData name="Le Duc Nhuan" userId="63daef82-74d6-4839-91e9-3093f7a96db5" providerId="ADAL" clId="{8068941D-813D-4A6C-9512-077BBF80A35C}" dt="2024-07-16T15:58:41.399" v="3703" actId="478"/>
          <ac:cxnSpMkLst>
            <pc:docMk/>
            <pc:sldMk cId="2488853604" sldId="293"/>
            <ac:cxnSpMk id="38" creationId="{A6AD1FA7-E2DF-BC33-3DA7-D61C50124B3F}"/>
          </ac:cxnSpMkLst>
        </pc:cxnChg>
        <pc:cxnChg chg="add mod">
          <ac:chgData name="Le Duc Nhuan" userId="63daef82-74d6-4839-91e9-3093f7a96db5" providerId="ADAL" clId="{8068941D-813D-4A6C-9512-077BBF80A35C}" dt="2024-07-16T16:47:10.552" v="3856" actId="1076"/>
          <ac:cxnSpMkLst>
            <pc:docMk/>
            <pc:sldMk cId="2488853604" sldId="293"/>
            <ac:cxnSpMk id="39" creationId="{98480861-E6F2-D221-428D-3B2A85EAB0B3}"/>
          </ac:cxnSpMkLst>
        </pc:cxnChg>
        <pc:cxnChg chg="del mod">
          <ac:chgData name="Le Duc Nhuan" userId="63daef82-74d6-4839-91e9-3093f7a96db5" providerId="ADAL" clId="{8068941D-813D-4A6C-9512-077BBF80A35C}" dt="2024-07-16T15:58:39.980" v="3702" actId="478"/>
          <ac:cxnSpMkLst>
            <pc:docMk/>
            <pc:sldMk cId="2488853604" sldId="293"/>
            <ac:cxnSpMk id="43" creationId="{03DD1C1B-A47C-57DA-7B6B-2F4D77E863DE}"/>
          </ac:cxnSpMkLst>
        </pc:cxnChg>
        <pc:cxnChg chg="add mod">
          <ac:chgData name="Le Duc Nhuan" userId="63daef82-74d6-4839-91e9-3093f7a96db5" providerId="ADAL" clId="{8068941D-813D-4A6C-9512-077BBF80A35C}" dt="2024-07-16T16:50:14.569" v="3868" actId="1076"/>
          <ac:cxnSpMkLst>
            <pc:docMk/>
            <pc:sldMk cId="2488853604" sldId="293"/>
            <ac:cxnSpMk id="53" creationId="{3690D7D6-8F3C-9435-64C4-C0F396BE9F8F}"/>
          </ac:cxnSpMkLst>
        </pc:cxnChg>
        <pc:cxnChg chg="add mod">
          <ac:chgData name="Le Duc Nhuan" userId="63daef82-74d6-4839-91e9-3093f7a96db5" providerId="ADAL" clId="{8068941D-813D-4A6C-9512-077BBF80A35C}" dt="2024-07-16T16:50:14.569" v="3868" actId="1076"/>
          <ac:cxnSpMkLst>
            <pc:docMk/>
            <pc:sldMk cId="2488853604" sldId="293"/>
            <ac:cxnSpMk id="54" creationId="{B5C2413C-B767-A733-4BDB-BD514133C21F}"/>
          </ac:cxnSpMkLst>
        </pc:cxnChg>
        <pc:cxnChg chg="add mod">
          <ac:chgData name="Le Duc Nhuan" userId="63daef82-74d6-4839-91e9-3093f7a96db5" providerId="ADAL" clId="{8068941D-813D-4A6C-9512-077BBF80A35C}" dt="2024-07-16T16:50:14.569" v="3868" actId="1076"/>
          <ac:cxnSpMkLst>
            <pc:docMk/>
            <pc:sldMk cId="2488853604" sldId="293"/>
            <ac:cxnSpMk id="55" creationId="{9B0DF542-CF67-DE4F-D0C8-4AF9E29974D0}"/>
          </ac:cxnSpMkLst>
        </pc:cxnChg>
        <pc:cxnChg chg="add mod">
          <ac:chgData name="Le Duc Nhuan" userId="63daef82-74d6-4839-91e9-3093f7a96db5" providerId="ADAL" clId="{8068941D-813D-4A6C-9512-077BBF80A35C}" dt="2024-07-16T16:46:55.792" v="3854" actId="571"/>
          <ac:cxnSpMkLst>
            <pc:docMk/>
            <pc:sldMk cId="2488853604" sldId="293"/>
            <ac:cxnSpMk id="57" creationId="{F773A1D6-A0D6-C2AF-4E80-D0B5F447CCDE}"/>
          </ac:cxnSpMkLst>
        </pc:cxnChg>
        <pc:cxnChg chg="add mod">
          <ac:chgData name="Le Duc Nhuan" userId="63daef82-74d6-4839-91e9-3093f7a96db5" providerId="ADAL" clId="{8068941D-813D-4A6C-9512-077BBF80A35C}" dt="2024-07-16T16:46:55.792" v="3854" actId="571"/>
          <ac:cxnSpMkLst>
            <pc:docMk/>
            <pc:sldMk cId="2488853604" sldId="293"/>
            <ac:cxnSpMk id="58" creationId="{28E399B3-5A07-94A0-6DBA-B51C157C188C}"/>
          </ac:cxnSpMkLst>
        </pc:cxnChg>
        <pc:cxnChg chg="add mod">
          <ac:chgData name="Le Duc Nhuan" userId="63daef82-74d6-4839-91e9-3093f7a96db5" providerId="ADAL" clId="{8068941D-813D-4A6C-9512-077BBF80A35C}" dt="2024-07-16T16:46:55.792" v="3854" actId="571"/>
          <ac:cxnSpMkLst>
            <pc:docMk/>
            <pc:sldMk cId="2488853604" sldId="293"/>
            <ac:cxnSpMk id="59" creationId="{CFFA20BF-9664-FDD2-70D2-AFE97307AF54}"/>
          </ac:cxnSpMkLst>
        </pc:cxnChg>
        <pc:cxnChg chg="add mod">
          <ac:chgData name="Le Duc Nhuan" userId="63daef82-74d6-4839-91e9-3093f7a96db5" providerId="ADAL" clId="{8068941D-813D-4A6C-9512-077BBF80A35C}" dt="2024-07-16T16:46:55.792" v="3854" actId="571"/>
          <ac:cxnSpMkLst>
            <pc:docMk/>
            <pc:sldMk cId="2488853604" sldId="293"/>
            <ac:cxnSpMk id="60" creationId="{A73310D9-0389-C844-3528-62EA4F228D31}"/>
          </ac:cxnSpMkLst>
        </pc:cxnChg>
      </pc:sldChg>
      <pc:sldChg chg="addSp delSp modSp del mod delAnim modAnim">
        <pc:chgData name="Le Duc Nhuan" userId="63daef82-74d6-4839-91e9-3093f7a96db5" providerId="ADAL" clId="{8068941D-813D-4A6C-9512-077BBF80A35C}" dt="2024-07-16T16:51:07.969" v="3870" actId="47"/>
        <pc:sldMkLst>
          <pc:docMk/>
          <pc:sldMk cId="2527128478" sldId="294"/>
        </pc:sldMkLst>
        <pc:spChg chg="del">
          <ac:chgData name="Le Duc Nhuan" userId="63daef82-74d6-4839-91e9-3093f7a96db5" providerId="ADAL" clId="{8068941D-813D-4A6C-9512-077BBF80A35C}" dt="2024-07-15T08:46:48.518" v="1810" actId="478"/>
          <ac:spMkLst>
            <pc:docMk/>
            <pc:sldMk cId="2527128478" sldId="294"/>
            <ac:spMk id="2" creationId="{0BF535B9-5D70-53CC-132D-0F359F2FE235}"/>
          </ac:spMkLst>
        </pc:spChg>
        <pc:spChg chg="add mod">
          <ac:chgData name="Le Duc Nhuan" userId="63daef82-74d6-4839-91e9-3093f7a96db5" providerId="ADAL" clId="{8068941D-813D-4A6C-9512-077BBF80A35C}" dt="2024-07-15T08:46:49.093" v="1811"/>
          <ac:spMkLst>
            <pc:docMk/>
            <pc:sldMk cId="2527128478" sldId="294"/>
            <ac:spMk id="3" creationId="{BE96DA18-4962-2E02-9F26-CDA35DC84CFE}"/>
          </ac:spMkLst>
        </pc:spChg>
      </pc:sldChg>
      <pc:sldChg chg="delSp modSp mod delAnim modAnim">
        <pc:chgData name="Le Duc Nhuan" userId="63daef82-74d6-4839-91e9-3093f7a96db5" providerId="ADAL" clId="{8068941D-813D-4A6C-9512-077BBF80A35C}" dt="2024-07-16T18:22:09" v="4320" actId="1035"/>
        <pc:sldMkLst>
          <pc:docMk/>
          <pc:sldMk cId="1349170732" sldId="295"/>
        </pc:sldMkLst>
        <pc:spChg chg="mod">
          <ac:chgData name="Le Duc Nhuan" userId="63daef82-74d6-4839-91e9-3093f7a96db5" providerId="ADAL" clId="{8068941D-813D-4A6C-9512-077BBF80A35C}" dt="2024-07-16T18:22:09" v="4320" actId="1035"/>
          <ac:spMkLst>
            <pc:docMk/>
            <pc:sldMk cId="1349170732" sldId="295"/>
            <ac:spMk id="2" creationId="{0BF535B9-5D70-53CC-132D-0F359F2FE235}"/>
          </ac:spMkLst>
        </pc:spChg>
        <pc:spChg chg="mod">
          <ac:chgData name="Le Duc Nhuan" userId="63daef82-74d6-4839-91e9-3093f7a96db5" providerId="ADAL" clId="{8068941D-813D-4A6C-9512-077BBF80A35C}" dt="2024-07-16T17:37:38.385" v="3987" actId="14100"/>
          <ac:spMkLst>
            <pc:docMk/>
            <pc:sldMk cId="1349170732" sldId="295"/>
            <ac:spMk id="3" creationId="{57F4C972-8467-8DC0-A7E8-A544B5CF9EF4}"/>
          </ac:spMkLst>
        </pc:spChg>
        <pc:spChg chg="mod">
          <ac:chgData name="Le Duc Nhuan" userId="63daef82-74d6-4839-91e9-3093f7a96db5" providerId="ADAL" clId="{8068941D-813D-4A6C-9512-077BBF80A35C}" dt="2024-07-16T17:37:34.634" v="3986" actId="14100"/>
          <ac:spMkLst>
            <pc:docMk/>
            <pc:sldMk cId="1349170732" sldId="295"/>
            <ac:spMk id="4" creationId="{4CEC7D95-CB65-AC9C-D566-66BC5A48C58E}"/>
          </ac:spMkLst>
        </pc:spChg>
        <pc:spChg chg="mod">
          <ac:chgData name="Le Duc Nhuan" userId="63daef82-74d6-4839-91e9-3093f7a96db5" providerId="ADAL" clId="{8068941D-813D-4A6C-9512-077BBF80A35C}" dt="2024-07-16T17:37:59.965" v="3990" actId="20577"/>
          <ac:spMkLst>
            <pc:docMk/>
            <pc:sldMk cId="1349170732" sldId="295"/>
            <ac:spMk id="5" creationId="{A194A56A-84CA-CAAD-B448-6D8A2D6BC096}"/>
          </ac:spMkLst>
        </pc:spChg>
        <pc:spChg chg="del mod">
          <ac:chgData name="Le Duc Nhuan" userId="63daef82-74d6-4839-91e9-3093f7a96db5" providerId="ADAL" clId="{8068941D-813D-4A6C-9512-077BBF80A35C}" dt="2024-07-16T17:37:23.235" v="3984" actId="478"/>
          <ac:spMkLst>
            <pc:docMk/>
            <pc:sldMk cId="1349170732" sldId="295"/>
            <ac:spMk id="6" creationId="{0CF1D3B8-73AC-FC70-626D-6FA7E46D2B58}"/>
          </ac:spMkLst>
        </pc:spChg>
        <pc:spChg chg="del mod">
          <ac:chgData name="Le Duc Nhuan" userId="63daef82-74d6-4839-91e9-3093f7a96db5" providerId="ADAL" clId="{8068941D-813D-4A6C-9512-077BBF80A35C}" dt="2024-07-16T17:37:23.235" v="3984" actId="478"/>
          <ac:spMkLst>
            <pc:docMk/>
            <pc:sldMk cId="1349170732" sldId="295"/>
            <ac:spMk id="7" creationId="{25D281A1-0B73-31F7-47E0-CC3903B3CFA6}"/>
          </ac:spMkLst>
        </pc:spChg>
        <pc:spChg chg="del mod">
          <ac:chgData name="Le Duc Nhuan" userId="63daef82-74d6-4839-91e9-3093f7a96db5" providerId="ADAL" clId="{8068941D-813D-4A6C-9512-077BBF80A35C}" dt="2024-07-16T17:37:23.235" v="3984" actId="478"/>
          <ac:spMkLst>
            <pc:docMk/>
            <pc:sldMk cId="1349170732" sldId="295"/>
            <ac:spMk id="8" creationId="{5A445872-405B-F785-8049-5A072D3A905F}"/>
          </ac:spMkLst>
        </pc:spChg>
        <pc:spChg chg="del">
          <ac:chgData name="Le Duc Nhuan" userId="63daef82-74d6-4839-91e9-3093f7a96db5" providerId="ADAL" clId="{8068941D-813D-4A6C-9512-077BBF80A35C}" dt="2024-07-16T17:20:25.737" v="3879" actId="478"/>
          <ac:spMkLst>
            <pc:docMk/>
            <pc:sldMk cId="1349170732" sldId="295"/>
            <ac:spMk id="9" creationId="{03761308-A512-34D8-2557-0C83BAA145FF}"/>
          </ac:spMkLst>
        </pc:spChg>
        <pc:spChg chg="del">
          <ac:chgData name="Le Duc Nhuan" userId="63daef82-74d6-4839-91e9-3093f7a96db5" providerId="ADAL" clId="{8068941D-813D-4A6C-9512-077BBF80A35C}" dt="2024-07-16T17:20:28.797" v="3880" actId="478"/>
          <ac:spMkLst>
            <pc:docMk/>
            <pc:sldMk cId="1349170732" sldId="295"/>
            <ac:spMk id="10" creationId="{5D700A63-10D0-C522-E605-ABE4542A238C}"/>
          </ac:spMkLst>
        </pc:spChg>
      </pc:sldChg>
      <pc:sldChg chg="modSp add del mod modAnim">
        <pc:chgData name="Le Duc Nhuan" userId="63daef82-74d6-4839-91e9-3093f7a96db5" providerId="ADAL" clId="{8068941D-813D-4A6C-9512-077BBF80A35C}" dt="2024-07-16T08:14:08.052" v="2940" actId="47"/>
        <pc:sldMkLst>
          <pc:docMk/>
          <pc:sldMk cId="748092505" sldId="297"/>
        </pc:sldMkLst>
        <pc:spChg chg="mod">
          <ac:chgData name="Le Duc Nhuan" userId="63daef82-74d6-4839-91e9-3093f7a96db5" providerId="ADAL" clId="{8068941D-813D-4A6C-9512-077BBF80A35C}" dt="2024-07-15T07:42:28.974" v="1371" actId="1076"/>
          <ac:spMkLst>
            <pc:docMk/>
            <pc:sldMk cId="748092505" sldId="297"/>
            <ac:spMk id="4" creationId="{114C68FC-71EA-68BB-79F8-76EBCE8EBA2D}"/>
          </ac:spMkLst>
        </pc:spChg>
        <pc:picChg chg="mod">
          <ac:chgData name="Le Duc Nhuan" userId="63daef82-74d6-4839-91e9-3093f7a96db5" providerId="ADAL" clId="{8068941D-813D-4A6C-9512-077BBF80A35C}" dt="2024-07-15T07:42:46.695" v="1372" actId="14826"/>
          <ac:picMkLst>
            <pc:docMk/>
            <pc:sldMk cId="748092505" sldId="297"/>
            <ac:picMk id="3" creationId="{11327172-B0A7-EFC3-EEB7-2AB61D725E1B}"/>
          </ac:picMkLst>
        </pc:picChg>
      </pc:sldChg>
      <pc:sldChg chg="addSp delSp modSp add mod addAnim delAnim modAnim">
        <pc:chgData name="Le Duc Nhuan" userId="63daef82-74d6-4839-91e9-3093f7a96db5" providerId="ADAL" clId="{8068941D-813D-4A6C-9512-077BBF80A35C}" dt="2024-07-16T18:42:51.358" v="4559"/>
        <pc:sldMkLst>
          <pc:docMk/>
          <pc:sldMk cId="945629736" sldId="298"/>
        </pc:sldMkLst>
        <pc:spChg chg="add del mod">
          <ac:chgData name="Le Duc Nhuan" userId="63daef82-74d6-4839-91e9-3093f7a96db5" providerId="ADAL" clId="{8068941D-813D-4A6C-9512-077BBF80A35C}" dt="2024-07-16T18:23:33.781" v="4365" actId="1035"/>
          <ac:spMkLst>
            <pc:docMk/>
            <pc:sldMk cId="945629736" sldId="298"/>
            <ac:spMk id="2" creationId="{0BF535B9-5D70-53CC-132D-0F359F2FE235}"/>
          </ac:spMkLst>
        </pc:spChg>
        <pc:spChg chg="mod">
          <ac:chgData name="Le Duc Nhuan" userId="63daef82-74d6-4839-91e9-3093f7a96db5" providerId="ADAL" clId="{8068941D-813D-4A6C-9512-077BBF80A35C}" dt="2024-07-16T17:40:29.415" v="4000" actId="14100"/>
          <ac:spMkLst>
            <pc:docMk/>
            <pc:sldMk cId="945629736" sldId="298"/>
            <ac:spMk id="3" creationId="{57F4C972-8467-8DC0-A7E8-A544B5CF9EF4}"/>
          </ac:spMkLst>
        </pc:spChg>
        <pc:spChg chg="mod">
          <ac:chgData name="Le Duc Nhuan" userId="63daef82-74d6-4839-91e9-3093f7a96db5" providerId="ADAL" clId="{8068941D-813D-4A6C-9512-077BBF80A35C}" dt="2024-07-16T18:01:32.280" v="4156" actId="14100"/>
          <ac:spMkLst>
            <pc:docMk/>
            <pc:sldMk cId="945629736" sldId="298"/>
            <ac:spMk id="4" creationId="{4CEC7D95-CB65-AC9C-D566-66BC5A48C58E}"/>
          </ac:spMkLst>
        </pc:spChg>
        <pc:spChg chg="mod">
          <ac:chgData name="Le Duc Nhuan" userId="63daef82-74d6-4839-91e9-3093f7a96db5" providerId="ADAL" clId="{8068941D-813D-4A6C-9512-077BBF80A35C}" dt="2024-07-16T18:02:03.605" v="4162" actId="14100"/>
          <ac:spMkLst>
            <pc:docMk/>
            <pc:sldMk cId="945629736" sldId="298"/>
            <ac:spMk id="5" creationId="{A194A56A-84CA-CAAD-B448-6D8A2D6BC096}"/>
          </ac:spMkLst>
        </pc:spChg>
        <pc:spChg chg="del mod">
          <ac:chgData name="Le Duc Nhuan" userId="63daef82-74d6-4839-91e9-3093f7a96db5" providerId="ADAL" clId="{8068941D-813D-4A6C-9512-077BBF80A35C}" dt="2024-07-16T17:40:08.828" v="3993" actId="478"/>
          <ac:spMkLst>
            <pc:docMk/>
            <pc:sldMk cId="945629736" sldId="298"/>
            <ac:spMk id="6" creationId="{0CF1D3B8-73AC-FC70-626D-6FA7E46D2B58}"/>
          </ac:spMkLst>
        </pc:spChg>
        <pc:spChg chg="del">
          <ac:chgData name="Le Duc Nhuan" userId="63daef82-74d6-4839-91e9-3093f7a96db5" providerId="ADAL" clId="{8068941D-813D-4A6C-9512-077BBF80A35C}" dt="2024-07-16T17:40:08.828" v="3993" actId="478"/>
          <ac:spMkLst>
            <pc:docMk/>
            <pc:sldMk cId="945629736" sldId="298"/>
            <ac:spMk id="7" creationId="{25D281A1-0B73-31F7-47E0-CC3903B3CFA6}"/>
          </ac:spMkLst>
        </pc:spChg>
        <pc:spChg chg="del">
          <ac:chgData name="Le Duc Nhuan" userId="63daef82-74d6-4839-91e9-3093f7a96db5" providerId="ADAL" clId="{8068941D-813D-4A6C-9512-077BBF80A35C}" dt="2024-07-16T17:40:08.828" v="3993" actId="478"/>
          <ac:spMkLst>
            <pc:docMk/>
            <pc:sldMk cId="945629736" sldId="298"/>
            <ac:spMk id="8" creationId="{5A445872-405B-F785-8049-5A072D3A905F}"/>
          </ac:spMkLst>
        </pc:spChg>
        <pc:spChg chg="del">
          <ac:chgData name="Le Duc Nhuan" userId="63daef82-74d6-4839-91e9-3093f7a96db5" providerId="ADAL" clId="{8068941D-813D-4A6C-9512-077BBF80A35C}" dt="2024-07-16T17:29:31.402" v="3936" actId="478"/>
          <ac:spMkLst>
            <pc:docMk/>
            <pc:sldMk cId="945629736" sldId="298"/>
            <ac:spMk id="9" creationId="{03761308-A512-34D8-2557-0C83BAA145FF}"/>
          </ac:spMkLst>
        </pc:spChg>
        <pc:spChg chg="del">
          <ac:chgData name="Le Duc Nhuan" userId="63daef82-74d6-4839-91e9-3093f7a96db5" providerId="ADAL" clId="{8068941D-813D-4A6C-9512-077BBF80A35C}" dt="2024-07-16T17:29:33.748" v="3937" actId="478"/>
          <ac:spMkLst>
            <pc:docMk/>
            <pc:sldMk cId="945629736" sldId="298"/>
            <ac:spMk id="10" creationId="{5D700A63-10D0-C522-E605-ABE4542A238C}"/>
          </ac:spMkLst>
        </pc:spChg>
        <pc:spChg chg="add mod">
          <ac:chgData name="Le Duc Nhuan" userId="63daef82-74d6-4839-91e9-3093f7a96db5" providerId="ADAL" clId="{8068941D-813D-4A6C-9512-077BBF80A35C}" dt="2024-07-16T18:02:20.182" v="4166" actId="14100"/>
          <ac:spMkLst>
            <pc:docMk/>
            <pc:sldMk cId="945629736" sldId="298"/>
            <ac:spMk id="11" creationId="{A2EB7349-0EEB-04E8-FE99-50C38B26EE69}"/>
          </ac:spMkLst>
        </pc:spChg>
        <pc:spChg chg="add mod">
          <ac:chgData name="Le Duc Nhuan" userId="63daef82-74d6-4839-91e9-3093f7a96db5" providerId="ADAL" clId="{8068941D-813D-4A6C-9512-077BBF80A35C}" dt="2024-07-16T17:45:19.121" v="4049" actId="1076"/>
          <ac:spMkLst>
            <pc:docMk/>
            <pc:sldMk cId="945629736" sldId="298"/>
            <ac:spMk id="12" creationId="{6AF6BC8A-F9EB-6E42-12E4-3B0B98C1A1DA}"/>
          </ac:spMkLst>
        </pc:spChg>
        <pc:spChg chg="add mod">
          <ac:chgData name="Le Duc Nhuan" userId="63daef82-74d6-4839-91e9-3093f7a96db5" providerId="ADAL" clId="{8068941D-813D-4A6C-9512-077BBF80A35C}" dt="2024-07-16T18:02:21.963" v="4167" actId="14100"/>
          <ac:spMkLst>
            <pc:docMk/>
            <pc:sldMk cId="945629736" sldId="298"/>
            <ac:spMk id="13" creationId="{38D60482-63AF-5FC7-7D1C-6DF795C53DC5}"/>
          </ac:spMkLst>
        </pc:spChg>
      </pc:sldChg>
      <pc:sldChg chg="addSp delSp modSp add mod delAnim modAnim modNotes">
        <pc:chgData name="Le Duc Nhuan" userId="63daef82-74d6-4839-91e9-3093f7a96db5" providerId="ADAL" clId="{8068941D-813D-4A6C-9512-077BBF80A35C}" dt="2024-07-16T16:52:02.166" v="3878" actId="6549"/>
        <pc:sldMkLst>
          <pc:docMk/>
          <pc:sldMk cId="2974997743" sldId="299"/>
        </pc:sldMkLst>
        <pc:spChg chg="del">
          <ac:chgData name="Le Duc Nhuan" userId="63daef82-74d6-4839-91e9-3093f7a96db5" providerId="ADAL" clId="{8068941D-813D-4A6C-9512-077BBF80A35C}" dt="2024-07-15T08:46:57.839" v="1812" actId="478"/>
          <ac:spMkLst>
            <pc:docMk/>
            <pc:sldMk cId="2974997743" sldId="299"/>
            <ac:spMk id="2" creationId="{0BF535B9-5D70-53CC-132D-0F359F2FE235}"/>
          </ac:spMkLst>
        </pc:spChg>
        <pc:spChg chg="add mod">
          <ac:chgData name="Le Duc Nhuan" userId="63daef82-74d6-4839-91e9-3093f7a96db5" providerId="ADAL" clId="{8068941D-813D-4A6C-9512-077BBF80A35C}" dt="2024-07-16T16:31:02.634" v="3833"/>
          <ac:spMkLst>
            <pc:docMk/>
            <pc:sldMk cId="2974997743" sldId="299"/>
            <ac:spMk id="2" creationId="{7D175766-B20B-A402-9247-7DB5EFF50D05}"/>
          </ac:spMkLst>
        </pc:spChg>
        <pc:spChg chg="add del mod">
          <ac:chgData name="Le Duc Nhuan" userId="63daef82-74d6-4839-91e9-3093f7a96db5" providerId="ADAL" clId="{8068941D-813D-4A6C-9512-077BBF80A35C}" dt="2024-07-16T16:31:02.223" v="3832" actId="478"/>
          <ac:spMkLst>
            <pc:docMk/>
            <pc:sldMk cId="2974997743" sldId="299"/>
            <ac:spMk id="3" creationId="{DD9B2A12-AD70-D578-6F83-A07AAF21BE60}"/>
          </ac:spMkLst>
        </pc:spChg>
        <pc:spChg chg="mod">
          <ac:chgData name="Le Duc Nhuan" userId="63daef82-74d6-4839-91e9-3093f7a96db5" providerId="ADAL" clId="{8068941D-813D-4A6C-9512-077BBF80A35C}" dt="2024-07-16T15:04:09.755" v="3696" actId="1076"/>
          <ac:spMkLst>
            <pc:docMk/>
            <pc:sldMk cId="2974997743" sldId="299"/>
            <ac:spMk id="6" creationId="{0CF1D3B8-73AC-FC70-626D-6FA7E46D2B58}"/>
          </ac:spMkLst>
        </pc:spChg>
        <pc:spChg chg="mod">
          <ac:chgData name="Le Duc Nhuan" userId="63daef82-74d6-4839-91e9-3093f7a96db5" providerId="ADAL" clId="{8068941D-813D-4A6C-9512-077BBF80A35C}" dt="2024-07-16T16:52:02.166" v="3878" actId="6549"/>
          <ac:spMkLst>
            <pc:docMk/>
            <pc:sldMk cId="2974997743" sldId="299"/>
            <ac:spMk id="7" creationId="{25D281A1-0B73-31F7-47E0-CC3903B3CFA6}"/>
          </ac:spMkLst>
        </pc:spChg>
        <pc:spChg chg="mod">
          <ac:chgData name="Le Duc Nhuan" userId="63daef82-74d6-4839-91e9-3093f7a96db5" providerId="ADAL" clId="{8068941D-813D-4A6C-9512-077BBF80A35C}" dt="2024-07-15T08:50:53.275" v="1817" actId="14100"/>
          <ac:spMkLst>
            <pc:docMk/>
            <pc:sldMk cId="2974997743" sldId="299"/>
            <ac:spMk id="8" creationId="{5A445872-405B-F785-8049-5A072D3A905F}"/>
          </ac:spMkLst>
        </pc:spChg>
        <pc:picChg chg="del mod">
          <ac:chgData name="Le Duc Nhuan" userId="63daef82-74d6-4839-91e9-3093f7a96db5" providerId="ADAL" clId="{8068941D-813D-4A6C-9512-077BBF80A35C}" dt="2024-07-16T15:29:57.248" v="3697" actId="478"/>
          <ac:picMkLst>
            <pc:docMk/>
            <pc:sldMk cId="2974997743" sldId="299"/>
            <ac:picMk id="9" creationId="{EBEA1606-F1D6-F70E-0416-6DD6DC145831}"/>
          </ac:picMkLst>
        </pc:picChg>
      </pc:sldChg>
      <pc:sldChg chg="add del">
        <pc:chgData name="Le Duc Nhuan" userId="63daef82-74d6-4839-91e9-3093f7a96db5" providerId="ADAL" clId="{8068941D-813D-4A6C-9512-077BBF80A35C}" dt="2024-07-16T16:51:03.426" v="3869" actId="47"/>
        <pc:sldMkLst>
          <pc:docMk/>
          <pc:sldMk cId="2678525473" sldId="300"/>
        </pc:sldMkLst>
      </pc:sldChg>
      <pc:sldChg chg="modSp add modAnim">
        <pc:chgData name="Le Duc Nhuan" userId="63daef82-74d6-4839-91e9-3093f7a96db5" providerId="ADAL" clId="{8068941D-813D-4A6C-9512-077BBF80A35C}" dt="2024-07-16T18:52:26.374" v="4579"/>
        <pc:sldMkLst>
          <pc:docMk/>
          <pc:sldMk cId="2261410391" sldId="301"/>
        </pc:sldMkLst>
        <pc:spChg chg="mod">
          <ac:chgData name="Le Duc Nhuan" userId="63daef82-74d6-4839-91e9-3093f7a96db5" providerId="ADAL" clId="{8068941D-813D-4A6C-9512-077BBF80A35C}" dt="2024-07-16T08:13:43.192" v="2938" actId="20577"/>
          <ac:spMkLst>
            <pc:docMk/>
            <pc:sldMk cId="2261410391" sldId="301"/>
            <ac:spMk id="4" creationId="{114C68FC-71EA-68BB-79F8-76EBCE8EBA2D}"/>
          </ac:spMkLst>
        </pc:spChg>
        <pc:picChg chg="mod">
          <ac:chgData name="Le Duc Nhuan" userId="63daef82-74d6-4839-91e9-3093f7a96db5" providerId="ADAL" clId="{8068941D-813D-4A6C-9512-077BBF80A35C}" dt="2024-07-16T08:14:03.028" v="2939" actId="14826"/>
          <ac:picMkLst>
            <pc:docMk/>
            <pc:sldMk cId="2261410391" sldId="301"/>
            <ac:picMk id="3" creationId="{11327172-B0A7-EFC3-EEB7-2AB61D725E1B}"/>
          </ac:picMkLst>
        </pc:picChg>
      </pc:sldChg>
      <pc:sldChg chg="add del">
        <pc:chgData name="Le Duc Nhuan" userId="63daef82-74d6-4839-91e9-3093f7a96db5" providerId="ADAL" clId="{8068941D-813D-4A6C-9512-077BBF80A35C}" dt="2024-07-16T15:58:49.809" v="3706"/>
        <pc:sldMkLst>
          <pc:docMk/>
          <pc:sldMk cId="0" sldId="30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7"/>
        <p:cNvGrpSpPr/>
        <p:nvPr/>
      </p:nvGrpSpPr>
      <p:grpSpPr>
        <a:xfrm>
          <a:off x="0" y="0"/>
          <a:ext cx="0" cy="0"/>
          <a:chOff x="0" y="0"/>
          <a:chExt cx="0" cy="0"/>
        </a:xfrm>
      </p:grpSpPr>
      <p:sp>
        <p:nvSpPr>
          <p:cNvPr id="1688" name="Google Shape;1688;g929290261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9" name="Google Shape;1689;g929290261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6"/>
        <p:cNvGrpSpPr/>
        <p:nvPr/>
      </p:nvGrpSpPr>
      <p:grpSpPr>
        <a:xfrm>
          <a:off x="0" y="0"/>
          <a:ext cx="0" cy="0"/>
          <a:chOff x="0" y="0"/>
          <a:chExt cx="0" cy="0"/>
        </a:xfrm>
      </p:grpSpPr>
      <p:sp>
        <p:nvSpPr>
          <p:cNvPr id="2317" name="Google Shape;2317;g929290261e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8" name="Google Shape;2318;g929290261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929290261e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929290261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9"/>
        <p:cNvGrpSpPr/>
        <p:nvPr/>
      </p:nvGrpSpPr>
      <p:grpSpPr>
        <a:xfrm>
          <a:off x="0" y="0"/>
          <a:ext cx="0" cy="0"/>
          <a:chOff x="0" y="0"/>
          <a:chExt cx="0" cy="0"/>
        </a:xfrm>
      </p:grpSpPr>
      <p:sp>
        <p:nvSpPr>
          <p:cNvPr id="1470" name="Google Shape;1470;g9026751953_0_1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1" name="Google Shape;1471;g9026751953_0_1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9026751953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9026751953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45870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91ed6c2d0b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91ed6c2d0b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5"/>
        <p:cNvGrpSpPr/>
        <p:nvPr/>
      </p:nvGrpSpPr>
      <p:grpSpPr>
        <a:xfrm>
          <a:off x="0" y="0"/>
          <a:ext cx="0" cy="0"/>
          <a:chOff x="0" y="0"/>
          <a:chExt cx="0" cy="0"/>
        </a:xfrm>
      </p:grpSpPr>
      <p:sp>
        <p:nvSpPr>
          <p:cNvPr id="2586" name="Google Shape;2586;g92a1ad2113_0_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7" name="Google Shape;2587;g92a1ad2113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3"/>
        <p:cNvGrpSpPr/>
        <p:nvPr/>
      </p:nvGrpSpPr>
      <p:grpSpPr>
        <a:xfrm>
          <a:off x="0" y="0"/>
          <a:ext cx="0" cy="0"/>
          <a:chOff x="0" y="0"/>
          <a:chExt cx="0" cy="0"/>
        </a:xfrm>
      </p:grpSpPr>
      <p:sp>
        <p:nvSpPr>
          <p:cNvPr id="3924" name="Google Shape;3924;g94a06c92dc_0_13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5" name="Google Shape;3925;g94a06c92dc_0_1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1.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3" name="Google Shape;221;p14">
            <a:extLst>
              <a:ext uri="{FF2B5EF4-FFF2-40B4-BE49-F238E27FC236}">
                <a16:creationId xmlns:a16="http://schemas.microsoft.com/office/drawing/2014/main" id="{A57E7E1D-D8A2-BEB9-7AF6-A5B370FEC519}"/>
              </a:ext>
            </a:extLst>
          </p:cNvPr>
          <p:cNvGrpSpPr/>
          <p:nvPr/>
        </p:nvGrpSpPr>
        <p:grpSpPr>
          <a:xfrm>
            <a:off x="2207246" y="717245"/>
            <a:ext cx="4729507" cy="3848316"/>
            <a:chOff x="2820853" y="1403508"/>
            <a:chExt cx="3502263" cy="2951424"/>
          </a:xfrm>
        </p:grpSpPr>
        <p:sp>
          <p:nvSpPr>
            <p:cNvPr id="4" name="Google Shape;222;p14">
              <a:extLst>
                <a:ext uri="{FF2B5EF4-FFF2-40B4-BE49-F238E27FC236}">
                  <a16:creationId xmlns:a16="http://schemas.microsoft.com/office/drawing/2014/main" id="{49ACAD09-39C6-AF16-A19D-5C97D7763E05}"/>
                </a:ext>
              </a:extLst>
            </p:cNvPr>
            <p:cNvSpPr/>
            <p:nvPr/>
          </p:nvSpPr>
          <p:spPr>
            <a:xfrm>
              <a:off x="2942335" y="1403508"/>
              <a:ext cx="3260177" cy="2951424"/>
            </a:xfrm>
            <a:custGeom>
              <a:avLst/>
              <a:gdLst/>
              <a:ahLst/>
              <a:cxnLst/>
              <a:rect l="l" t="t" r="r" b="b"/>
              <a:pathLst>
                <a:path w="122402" h="110810" fill="none" extrusionOk="0">
                  <a:moveTo>
                    <a:pt x="25335" y="0"/>
                  </a:moveTo>
                  <a:cubicBezTo>
                    <a:pt x="10008" y="11148"/>
                    <a:pt x="0" y="29199"/>
                    <a:pt x="0" y="49594"/>
                  </a:cubicBezTo>
                  <a:cubicBezTo>
                    <a:pt x="0" y="83416"/>
                    <a:pt x="27394" y="110810"/>
                    <a:pt x="61185" y="110810"/>
                  </a:cubicBezTo>
                  <a:cubicBezTo>
                    <a:pt x="95007" y="110810"/>
                    <a:pt x="122401" y="83416"/>
                    <a:pt x="122401" y="49594"/>
                  </a:cubicBezTo>
                  <a:cubicBezTo>
                    <a:pt x="122401" y="29199"/>
                    <a:pt x="112394" y="11116"/>
                    <a:pt x="97034" y="0"/>
                  </a:cubicBez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 name="Google Shape;223;p14">
              <a:extLst>
                <a:ext uri="{FF2B5EF4-FFF2-40B4-BE49-F238E27FC236}">
                  <a16:creationId xmlns:a16="http://schemas.microsoft.com/office/drawing/2014/main" id="{FEF82664-9EBC-5FE2-F9EA-BEEEDC465A7C}"/>
                </a:ext>
              </a:extLst>
            </p:cNvPr>
            <p:cNvSpPr/>
            <p:nvPr/>
          </p:nvSpPr>
          <p:spPr>
            <a:xfrm>
              <a:off x="2820853" y="1675958"/>
              <a:ext cx="504440" cy="27"/>
            </a:xfrm>
            <a:custGeom>
              <a:avLst/>
              <a:gdLst/>
              <a:ahLst/>
              <a:cxnLst/>
              <a:rect l="l" t="t" r="r" b="b"/>
              <a:pathLst>
                <a:path w="18939" h="1" fill="none" extrusionOk="0">
                  <a:moveTo>
                    <a:pt x="1" y="0"/>
                  </a:moveTo>
                  <a:lnTo>
                    <a:pt x="18939" y="0"/>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 name="Google Shape;224;p14">
              <a:extLst>
                <a:ext uri="{FF2B5EF4-FFF2-40B4-BE49-F238E27FC236}">
                  <a16:creationId xmlns:a16="http://schemas.microsoft.com/office/drawing/2014/main" id="{7A4BE834-8DD4-2E75-217B-96ADABC582BB}"/>
                </a:ext>
              </a:extLst>
            </p:cNvPr>
            <p:cNvSpPr/>
            <p:nvPr/>
          </p:nvSpPr>
          <p:spPr>
            <a:xfrm>
              <a:off x="2820853" y="3985452"/>
              <a:ext cx="716162" cy="27"/>
            </a:xfrm>
            <a:custGeom>
              <a:avLst/>
              <a:gdLst/>
              <a:ahLst/>
              <a:cxnLst/>
              <a:rect l="l" t="t" r="r" b="b"/>
              <a:pathLst>
                <a:path w="26888" h="1" fill="none" extrusionOk="0">
                  <a:moveTo>
                    <a:pt x="1" y="1"/>
                  </a:moveTo>
                  <a:lnTo>
                    <a:pt x="26888"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225;p14">
              <a:extLst>
                <a:ext uri="{FF2B5EF4-FFF2-40B4-BE49-F238E27FC236}">
                  <a16:creationId xmlns:a16="http://schemas.microsoft.com/office/drawing/2014/main" id="{6521E0F3-92C3-F8BF-8941-7CB956D34FE5}"/>
                </a:ext>
              </a:extLst>
            </p:cNvPr>
            <p:cNvSpPr/>
            <p:nvPr/>
          </p:nvSpPr>
          <p:spPr>
            <a:xfrm>
              <a:off x="2820853" y="2828161"/>
              <a:ext cx="127395" cy="27"/>
            </a:xfrm>
            <a:custGeom>
              <a:avLst/>
              <a:gdLst/>
              <a:ahLst/>
              <a:cxnLst/>
              <a:rect l="l" t="t" r="r" b="b"/>
              <a:pathLst>
                <a:path w="4783" h="1" fill="none" extrusionOk="0">
                  <a:moveTo>
                    <a:pt x="1" y="1"/>
                  </a:moveTo>
                  <a:lnTo>
                    <a:pt x="4783"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226;p14">
              <a:extLst>
                <a:ext uri="{FF2B5EF4-FFF2-40B4-BE49-F238E27FC236}">
                  <a16:creationId xmlns:a16="http://schemas.microsoft.com/office/drawing/2014/main" id="{80EEF684-FB81-3950-A831-568376C4EF46}"/>
                </a:ext>
              </a:extLst>
            </p:cNvPr>
            <p:cNvSpPr/>
            <p:nvPr/>
          </p:nvSpPr>
          <p:spPr>
            <a:xfrm>
              <a:off x="5818676" y="1675958"/>
              <a:ext cx="504440" cy="27"/>
            </a:xfrm>
            <a:custGeom>
              <a:avLst/>
              <a:gdLst/>
              <a:ahLst/>
              <a:cxnLst/>
              <a:rect l="l" t="t" r="r" b="b"/>
              <a:pathLst>
                <a:path w="18939" h="1" fill="none" extrusionOk="0">
                  <a:moveTo>
                    <a:pt x="18939" y="0"/>
                  </a:moveTo>
                  <a:lnTo>
                    <a:pt x="1" y="0"/>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227;p14">
              <a:extLst>
                <a:ext uri="{FF2B5EF4-FFF2-40B4-BE49-F238E27FC236}">
                  <a16:creationId xmlns:a16="http://schemas.microsoft.com/office/drawing/2014/main" id="{ABA46D44-1C1D-ED5F-9447-907141DFE1DA}"/>
                </a:ext>
              </a:extLst>
            </p:cNvPr>
            <p:cNvSpPr/>
            <p:nvPr/>
          </p:nvSpPr>
          <p:spPr>
            <a:xfrm>
              <a:off x="5606954" y="3985452"/>
              <a:ext cx="716162" cy="27"/>
            </a:xfrm>
            <a:custGeom>
              <a:avLst/>
              <a:gdLst/>
              <a:ahLst/>
              <a:cxnLst/>
              <a:rect l="l" t="t" r="r" b="b"/>
              <a:pathLst>
                <a:path w="26888" h="1" fill="none" extrusionOk="0">
                  <a:moveTo>
                    <a:pt x="26888" y="1"/>
                  </a:moveTo>
                  <a:lnTo>
                    <a:pt x="1"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228;p14">
              <a:extLst>
                <a:ext uri="{FF2B5EF4-FFF2-40B4-BE49-F238E27FC236}">
                  <a16:creationId xmlns:a16="http://schemas.microsoft.com/office/drawing/2014/main" id="{CF43B24B-69D5-AC32-D631-059B000E0844}"/>
                </a:ext>
              </a:extLst>
            </p:cNvPr>
            <p:cNvSpPr/>
            <p:nvPr/>
          </p:nvSpPr>
          <p:spPr>
            <a:xfrm>
              <a:off x="6195721" y="2828161"/>
              <a:ext cx="127395" cy="27"/>
            </a:xfrm>
            <a:custGeom>
              <a:avLst/>
              <a:gdLst/>
              <a:ahLst/>
              <a:cxnLst/>
              <a:rect l="l" t="t" r="r" b="b"/>
              <a:pathLst>
                <a:path w="4783" h="1" fill="none" extrusionOk="0">
                  <a:moveTo>
                    <a:pt x="4783" y="1"/>
                  </a:moveTo>
                  <a:lnTo>
                    <a:pt x="1" y="1"/>
                  </a:lnTo>
                </a:path>
              </a:pathLst>
            </a:custGeom>
            <a:noFill/>
            <a:ln w="792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229;p14">
              <a:extLst>
                <a:ext uri="{FF2B5EF4-FFF2-40B4-BE49-F238E27FC236}">
                  <a16:creationId xmlns:a16="http://schemas.microsoft.com/office/drawing/2014/main" id="{B030F800-F434-15BF-3F1B-931D673F2D04}"/>
                </a:ext>
              </a:extLst>
            </p:cNvPr>
            <p:cNvSpPr/>
            <p:nvPr/>
          </p:nvSpPr>
          <p:spPr>
            <a:xfrm>
              <a:off x="3623872" y="1880914"/>
              <a:ext cx="1896226" cy="1175030"/>
            </a:xfrm>
            <a:custGeom>
              <a:avLst/>
              <a:gdLst/>
              <a:ahLst/>
              <a:cxnLst/>
              <a:rect l="l" t="t" r="r" b="b"/>
              <a:pathLst>
                <a:path w="71193" h="44116" extrusionOk="0">
                  <a:moveTo>
                    <a:pt x="3421" y="1"/>
                  </a:moveTo>
                  <a:cubicBezTo>
                    <a:pt x="1553" y="1"/>
                    <a:pt x="1" y="1521"/>
                    <a:pt x="1" y="3421"/>
                  </a:cubicBezTo>
                  <a:lnTo>
                    <a:pt x="1" y="40695"/>
                  </a:lnTo>
                  <a:cubicBezTo>
                    <a:pt x="1" y="42595"/>
                    <a:pt x="1553" y="44116"/>
                    <a:pt x="3421" y="44116"/>
                  </a:cubicBezTo>
                  <a:lnTo>
                    <a:pt x="67773" y="44116"/>
                  </a:lnTo>
                  <a:cubicBezTo>
                    <a:pt x="69641" y="44116"/>
                    <a:pt x="71193" y="42595"/>
                    <a:pt x="71193" y="40695"/>
                  </a:cubicBezTo>
                  <a:lnTo>
                    <a:pt x="71193" y="3421"/>
                  </a:lnTo>
                  <a:cubicBezTo>
                    <a:pt x="71193" y="1521"/>
                    <a:pt x="69641" y="1"/>
                    <a:pt x="67773" y="1"/>
                  </a:cubicBez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230;p14">
              <a:extLst>
                <a:ext uri="{FF2B5EF4-FFF2-40B4-BE49-F238E27FC236}">
                  <a16:creationId xmlns:a16="http://schemas.microsoft.com/office/drawing/2014/main" id="{7716C447-1D09-ADF2-2ED0-4B9940A51F22}"/>
                </a:ext>
              </a:extLst>
            </p:cNvPr>
            <p:cNvSpPr/>
            <p:nvPr/>
          </p:nvSpPr>
          <p:spPr>
            <a:xfrm>
              <a:off x="3331180" y="3017962"/>
              <a:ext cx="2481610" cy="455512"/>
            </a:xfrm>
            <a:custGeom>
              <a:avLst/>
              <a:gdLst/>
              <a:ahLst/>
              <a:cxnLst/>
              <a:rect l="l" t="t" r="r" b="b"/>
              <a:pathLst>
                <a:path w="93171" h="17102" extrusionOk="0">
                  <a:moveTo>
                    <a:pt x="14410" y="0"/>
                  </a:moveTo>
                  <a:cubicBezTo>
                    <a:pt x="12542" y="0"/>
                    <a:pt x="10610" y="634"/>
                    <a:pt x="10103" y="1394"/>
                  </a:cubicBezTo>
                  <a:lnTo>
                    <a:pt x="507" y="15740"/>
                  </a:lnTo>
                  <a:cubicBezTo>
                    <a:pt x="1" y="16468"/>
                    <a:pt x="1616" y="17102"/>
                    <a:pt x="4118" y="17102"/>
                  </a:cubicBezTo>
                  <a:lnTo>
                    <a:pt x="89086" y="17102"/>
                  </a:lnTo>
                  <a:cubicBezTo>
                    <a:pt x="91556" y="17102"/>
                    <a:pt x="93171" y="16468"/>
                    <a:pt x="92664" y="15740"/>
                  </a:cubicBezTo>
                  <a:lnTo>
                    <a:pt x="83069" y="1394"/>
                  </a:lnTo>
                  <a:cubicBezTo>
                    <a:pt x="82594" y="634"/>
                    <a:pt x="80630" y="0"/>
                    <a:pt x="78762" y="0"/>
                  </a:cubicBezTo>
                  <a:close/>
                </a:path>
              </a:pathLst>
            </a:custGeom>
            <a:solidFill>
              <a:srgbClr val="FFFFFF"/>
            </a:solidFill>
            <a:ln w="237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231;p14">
              <a:extLst>
                <a:ext uri="{FF2B5EF4-FFF2-40B4-BE49-F238E27FC236}">
                  <a16:creationId xmlns:a16="http://schemas.microsoft.com/office/drawing/2014/main" id="{DCA23673-F0BC-9CBA-6484-46FFB02E0295}"/>
                </a:ext>
              </a:extLst>
            </p:cNvPr>
            <p:cNvSpPr/>
            <p:nvPr/>
          </p:nvSpPr>
          <p:spPr>
            <a:xfrm>
              <a:off x="3338771" y="3444761"/>
              <a:ext cx="2467280" cy="81849"/>
            </a:xfrm>
            <a:custGeom>
              <a:avLst/>
              <a:gdLst/>
              <a:ahLst/>
              <a:cxnLst/>
              <a:rect l="l" t="t" r="r" b="b"/>
              <a:pathLst>
                <a:path w="92633" h="3073" extrusionOk="0">
                  <a:moveTo>
                    <a:pt x="127" y="1"/>
                  </a:moveTo>
                  <a:lnTo>
                    <a:pt x="127" y="1"/>
                  </a:lnTo>
                  <a:cubicBezTo>
                    <a:pt x="1" y="1869"/>
                    <a:pt x="3358" y="3073"/>
                    <a:pt x="5543" y="3073"/>
                  </a:cubicBezTo>
                  <a:lnTo>
                    <a:pt x="87091" y="3073"/>
                  </a:lnTo>
                  <a:cubicBezTo>
                    <a:pt x="89276" y="3073"/>
                    <a:pt x="92633" y="1869"/>
                    <a:pt x="92474" y="1"/>
                  </a:cubicBezTo>
                  <a:lnTo>
                    <a:pt x="92474" y="1"/>
                  </a:lnTo>
                  <a:cubicBezTo>
                    <a:pt x="92443" y="603"/>
                    <a:pt x="90954" y="1078"/>
                    <a:pt x="88801" y="1078"/>
                  </a:cubicBezTo>
                  <a:lnTo>
                    <a:pt x="3833" y="1078"/>
                  </a:lnTo>
                  <a:cubicBezTo>
                    <a:pt x="1679" y="1078"/>
                    <a:pt x="191" y="603"/>
                    <a:pt x="127"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232;p14">
              <a:extLst>
                <a:ext uri="{FF2B5EF4-FFF2-40B4-BE49-F238E27FC236}">
                  <a16:creationId xmlns:a16="http://schemas.microsoft.com/office/drawing/2014/main" id="{DCAAAD13-3657-E478-2C1E-CA1CD1861943}"/>
                </a:ext>
              </a:extLst>
            </p:cNvPr>
            <p:cNvSpPr/>
            <p:nvPr/>
          </p:nvSpPr>
          <p:spPr>
            <a:xfrm>
              <a:off x="3747032" y="3062656"/>
              <a:ext cx="104622" cy="22800"/>
            </a:xfrm>
            <a:custGeom>
              <a:avLst/>
              <a:gdLst/>
              <a:ahLst/>
              <a:cxnLst/>
              <a:rect l="l" t="t" r="r" b="b"/>
              <a:pathLst>
                <a:path w="3928" h="856" extrusionOk="0">
                  <a:moveTo>
                    <a:pt x="1046" y="1"/>
                  </a:moveTo>
                  <a:cubicBezTo>
                    <a:pt x="697" y="1"/>
                    <a:pt x="380" y="96"/>
                    <a:pt x="317" y="223"/>
                  </a:cubicBezTo>
                  <a:cubicBezTo>
                    <a:pt x="222" y="381"/>
                    <a:pt x="190" y="476"/>
                    <a:pt x="95" y="634"/>
                  </a:cubicBezTo>
                  <a:cubicBezTo>
                    <a:pt x="0" y="761"/>
                    <a:pt x="222" y="856"/>
                    <a:pt x="571" y="856"/>
                  </a:cubicBezTo>
                  <a:lnTo>
                    <a:pt x="2946" y="856"/>
                  </a:lnTo>
                  <a:cubicBezTo>
                    <a:pt x="3262" y="856"/>
                    <a:pt x="3579" y="761"/>
                    <a:pt x="3642" y="634"/>
                  </a:cubicBezTo>
                  <a:cubicBezTo>
                    <a:pt x="3737" y="476"/>
                    <a:pt x="3769" y="381"/>
                    <a:pt x="3864" y="223"/>
                  </a:cubicBezTo>
                  <a:cubicBezTo>
                    <a:pt x="3927" y="96"/>
                    <a:pt x="3706" y="1"/>
                    <a:pt x="3389"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233;p14">
              <a:extLst>
                <a:ext uri="{FF2B5EF4-FFF2-40B4-BE49-F238E27FC236}">
                  <a16:creationId xmlns:a16="http://schemas.microsoft.com/office/drawing/2014/main" id="{B9B25196-8FA6-F640-E9EC-1773EF5F3497}"/>
                </a:ext>
              </a:extLst>
            </p:cNvPr>
            <p:cNvSpPr/>
            <p:nvPr/>
          </p:nvSpPr>
          <p:spPr>
            <a:xfrm>
              <a:off x="3858366" y="3062656"/>
              <a:ext cx="102944" cy="22800"/>
            </a:xfrm>
            <a:custGeom>
              <a:avLst/>
              <a:gdLst/>
              <a:ahLst/>
              <a:cxnLst/>
              <a:rect l="l" t="t" r="r" b="b"/>
              <a:pathLst>
                <a:path w="3865" h="856" extrusionOk="0">
                  <a:moveTo>
                    <a:pt x="951" y="1"/>
                  </a:moveTo>
                  <a:cubicBezTo>
                    <a:pt x="634" y="1"/>
                    <a:pt x="317" y="96"/>
                    <a:pt x="286" y="223"/>
                  </a:cubicBezTo>
                  <a:cubicBezTo>
                    <a:pt x="191" y="381"/>
                    <a:pt x="127" y="476"/>
                    <a:pt x="64" y="634"/>
                  </a:cubicBezTo>
                  <a:cubicBezTo>
                    <a:pt x="1" y="761"/>
                    <a:pt x="222" y="856"/>
                    <a:pt x="539" y="856"/>
                  </a:cubicBezTo>
                  <a:lnTo>
                    <a:pt x="2946" y="856"/>
                  </a:lnTo>
                  <a:cubicBezTo>
                    <a:pt x="3263" y="856"/>
                    <a:pt x="3579" y="761"/>
                    <a:pt x="3611" y="634"/>
                  </a:cubicBezTo>
                  <a:cubicBezTo>
                    <a:pt x="3706" y="476"/>
                    <a:pt x="3738" y="381"/>
                    <a:pt x="3801" y="223"/>
                  </a:cubicBezTo>
                  <a:cubicBezTo>
                    <a:pt x="3864" y="96"/>
                    <a:pt x="3643" y="1"/>
                    <a:pt x="3326"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234;p14">
              <a:extLst>
                <a:ext uri="{FF2B5EF4-FFF2-40B4-BE49-F238E27FC236}">
                  <a16:creationId xmlns:a16="http://schemas.microsoft.com/office/drawing/2014/main" id="{D0F90381-27DE-27A5-08FA-07DF250679F9}"/>
                </a:ext>
              </a:extLst>
            </p:cNvPr>
            <p:cNvSpPr/>
            <p:nvPr/>
          </p:nvSpPr>
          <p:spPr>
            <a:xfrm>
              <a:off x="3968875" y="3062656"/>
              <a:ext cx="102092" cy="22800"/>
            </a:xfrm>
            <a:custGeom>
              <a:avLst/>
              <a:gdLst/>
              <a:ahLst/>
              <a:cxnLst/>
              <a:rect l="l" t="t" r="r" b="b"/>
              <a:pathLst>
                <a:path w="3833" h="856" extrusionOk="0">
                  <a:moveTo>
                    <a:pt x="919" y="1"/>
                  </a:moveTo>
                  <a:cubicBezTo>
                    <a:pt x="602" y="1"/>
                    <a:pt x="285" y="96"/>
                    <a:pt x="254" y="223"/>
                  </a:cubicBezTo>
                  <a:cubicBezTo>
                    <a:pt x="190" y="381"/>
                    <a:pt x="127" y="476"/>
                    <a:pt x="64" y="634"/>
                  </a:cubicBezTo>
                  <a:cubicBezTo>
                    <a:pt x="0" y="761"/>
                    <a:pt x="254" y="856"/>
                    <a:pt x="570" y="856"/>
                  </a:cubicBezTo>
                  <a:lnTo>
                    <a:pt x="2946" y="856"/>
                  </a:lnTo>
                  <a:cubicBezTo>
                    <a:pt x="3294" y="856"/>
                    <a:pt x="3579" y="761"/>
                    <a:pt x="3642" y="634"/>
                  </a:cubicBezTo>
                  <a:cubicBezTo>
                    <a:pt x="3706" y="476"/>
                    <a:pt x="3737" y="381"/>
                    <a:pt x="3769" y="223"/>
                  </a:cubicBezTo>
                  <a:cubicBezTo>
                    <a:pt x="3832" y="96"/>
                    <a:pt x="3611" y="1"/>
                    <a:pt x="3262"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235;p14">
              <a:extLst>
                <a:ext uri="{FF2B5EF4-FFF2-40B4-BE49-F238E27FC236}">
                  <a16:creationId xmlns:a16="http://schemas.microsoft.com/office/drawing/2014/main" id="{D59E4D17-CDA9-D3AE-E5FD-63C5E7FC2CCE}"/>
                </a:ext>
              </a:extLst>
            </p:cNvPr>
            <p:cNvSpPr/>
            <p:nvPr/>
          </p:nvSpPr>
          <p:spPr>
            <a:xfrm>
              <a:off x="4080209" y="3062656"/>
              <a:ext cx="100414" cy="22800"/>
            </a:xfrm>
            <a:custGeom>
              <a:avLst/>
              <a:gdLst/>
              <a:ahLst/>
              <a:cxnLst/>
              <a:rect l="l" t="t" r="r" b="b"/>
              <a:pathLst>
                <a:path w="3770" h="856" extrusionOk="0">
                  <a:moveTo>
                    <a:pt x="856" y="1"/>
                  </a:moveTo>
                  <a:cubicBezTo>
                    <a:pt x="539" y="1"/>
                    <a:pt x="222" y="96"/>
                    <a:pt x="191" y="223"/>
                  </a:cubicBezTo>
                  <a:cubicBezTo>
                    <a:pt x="127" y="381"/>
                    <a:pt x="96" y="476"/>
                    <a:pt x="64" y="634"/>
                  </a:cubicBezTo>
                  <a:cubicBezTo>
                    <a:pt x="1" y="761"/>
                    <a:pt x="254" y="856"/>
                    <a:pt x="571" y="856"/>
                  </a:cubicBezTo>
                  <a:lnTo>
                    <a:pt x="2946" y="856"/>
                  </a:lnTo>
                  <a:cubicBezTo>
                    <a:pt x="3294" y="856"/>
                    <a:pt x="3579" y="761"/>
                    <a:pt x="3611" y="634"/>
                  </a:cubicBezTo>
                  <a:cubicBezTo>
                    <a:pt x="3674" y="476"/>
                    <a:pt x="3674" y="381"/>
                    <a:pt x="3738" y="223"/>
                  </a:cubicBezTo>
                  <a:cubicBezTo>
                    <a:pt x="3769" y="96"/>
                    <a:pt x="3516" y="1"/>
                    <a:pt x="3199"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236;p14">
              <a:extLst>
                <a:ext uri="{FF2B5EF4-FFF2-40B4-BE49-F238E27FC236}">
                  <a16:creationId xmlns:a16="http://schemas.microsoft.com/office/drawing/2014/main" id="{2963B8A4-A4F0-0F9E-8A49-8FAB7DAEACCC}"/>
                </a:ext>
              </a:extLst>
            </p:cNvPr>
            <p:cNvSpPr/>
            <p:nvPr/>
          </p:nvSpPr>
          <p:spPr>
            <a:xfrm>
              <a:off x="4191570" y="3062656"/>
              <a:ext cx="98709" cy="22800"/>
            </a:xfrm>
            <a:custGeom>
              <a:avLst/>
              <a:gdLst/>
              <a:ahLst/>
              <a:cxnLst/>
              <a:rect l="l" t="t" r="r" b="b"/>
              <a:pathLst>
                <a:path w="3706" h="856" extrusionOk="0">
                  <a:moveTo>
                    <a:pt x="792" y="1"/>
                  </a:moveTo>
                  <a:cubicBezTo>
                    <a:pt x="475" y="1"/>
                    <a:pt x="158" y="96"/>
                    <a:pt x="127" y="223"/>
                  </a:cubicBezTo>
                  <a:cubicBezTo>
                    <a:pt x="95" y="381"/>
                    <a:pt x="63" y="476"/>
                    <a:pt x="32" y="634"/>
                  </a:cubicBezTo>
                  <a:cubicBezTo>
                    <a:pt x="0" y="761"/>
                    <a:pt x="222" y="856"/>
                    <a:pt x="570" y="856"/>
                  </a:cubicBezTo>
                  <a:lnTo>
                    <a:pt x="2945" y="856"/>
                  </a:lnTo>
                  <a:cubicBezTo>
                    <a:pt x="3294" y="856"/>
                    <a:pt x="3579" y="761"/>
                    <a:pt x="3610" y="634"/>
                  </a:cubicBezTo>
                  <a:cubicBezTo>
                    <a:pt x="3642" y="476"/>
                    <a:pt x="3642" y="381"/>
                    <a:pt x="3674" y="223"/>
                  </a:cubicBezTo>
                  <a:cubicBezTo>
                    <a:pt x="3705" y="96"/>
                    <a:pt x="3452" y="1"/>
                    <a:pt x="3135"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237;p14">
              <a:extLst>
                <a:ext uri="{FF2B5EF4-FFF2-40B4-BE49-F238E27FC236}">
                  <a16:creationId xmlns:a16="http://schemas.microsoft.com/office/drawing/2014/main" id="{47BCB600-22DB-8D64-64F8-98861EAEC48D}"/>
                </a:ext>
              </a:extLst>
            </p:cNvPr>
            <p:cNvSpPr/>
            <p:nvPr/>
          </p:nvSpPr>
          <p:spPr>
            <a:xfrm>
              <a:off x="4302052" y="3062656"/>
              <a:ext cx="97031" cy="22800"/>
            </a:xfrm>
            <a:custGeom>
              <a:avLst/>
              <a:gdLst/>
              <a:ahLst/>
              <a:cxnLst/>
              <a:rect l="l" t="t" r="r" b="b"/>
              <a:pathLst>
                <a:path w="3643" h="856" extrusionOk="0">
                  <a:moveTo>
                    <a:pt x="729" y="1"/>
                  </a:moveTo>
                  <a:cubicBezTo>
                    <a:pt x="412" y="1"/>
                    <a:pt x="127" y="96"/>
                    <a:pt x="96" y="223"/>
                  </a:cubicBezTo>
                  <a:cubicBezTo>
                    <a:pt x="96" y="381"/>
                    <a:pt x="64" y="476"/>
                    <a:pt x="32" y="634"/>
                  </a:cubicBezTo>
                  <a:cubicBezTo>
                    <a:pt x="1" y="761"/>
                    <a:pt x="254" y="856"/>
                    <a:pt x="602" y="856"/>
                  </a:cubicBezTo>
                  <a:lnTo>
                    <a:pt x="2978" y="856"/>
                  </a:lnTo>
                  <a:cubicBezTo>
                    <a:pt x="3294" y="856"/>
                    <a:pt x="3579" y="761"/>
                    <a:pt x="3579" y="634"/>
                  </a:cubicBezTo>
                  <a:cubicBezTo>
                    <a:pt x="3611" y="476"/>
                    <a:pt x="3611" y="381"/>
                    <a:pt x="3643" y="223"/>
                  </a:cubicBezTo>
                  <a:cubicBezTo>
                    <a:pt x="3643" y="96"/>
                    <a:pt x="3421" y="1"/>
                    <a:pt x="3073"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238;p14">
              <a:extLst>
                <a:ext uri="{FF2B5EF4-FFF2-40B4-BE49-F238E27FC236}">
                  <a16:creationId xmlns:a16="http://schemas.microsoft.com/office/drawing/2014/main" id="{DD82CCF1-5B16-0B5D-90C2-0EEFBD29D633}"/>
                </a:ext>
              </a:extLst>
            </p:cNvPr>
            <p:cNvSpPr/>
            <p:nvPr/>
          </p:nvSpPr>
          <p:spPr>
            <a:xfrm>
              <a:off x="4413413" y="3062656"/>
              <a:ext cx="96179" cy="22800"/>
            </a:xfrm>
            <a:custGeom>
              <a:avLst/>
              <a:gdLst/>
              <a:ahLst/>
              <a:cxnLst/>
              <a:rect l="l" t="t" r="r" b="b"/>
              <a:pathLst>
                <a:path w="3611" h="856" extrusionOk="0">
                  <a:moveTo>
                    <a:pt x="665" y="1"/>
                  </a:moveTo>
                  <a:cubicBezTo>
                    <a:pt x="348" y="1"/>
                    <a:pt x="63" y="96"/>
                    <a:pt x="63" y="223"/>
                  </a:cubicBezTo>
                  <a:cubicBezTo>
                    <a:pt x="32" y="381"/>
                    <a:pt x="32" y="476"/>
                    <a:pt x="0" y="634"/>
                  </a:cubicBezTo>
                  <a:cubicBezTo>
                    <a:pt x="0" y="761"/>
                    <a:pt x="253" y="856"/>
                    <a:pt x="602" y="856"/>
                  </a:cubicBezTo>
                  <a:lnTo>
                    <a:pt x="2977" y="856"/>
                  </a:lnTo>
                  <a:cubicBezTo>
                    <a:pt x="3294" y="856"/>
                    <a:pt x="3579" y="761"/>
                    <a:pt x="3579" y="634"/>
                  </a:cubicBezTo>
                  <a:cubicBezTo>
                    <a:pt x="3579" y="476"/>
                    <a:pt x="3579" y="381"/>
                    <a:pt x="3610" y="223"/>
                  </a:cubicBezTo>
                  <a:cubicBezTo>
                    <a:pt x="3610" y="96"/>
                    <a:pt x="3357" y="1"/>
                    <a:pt x="3009"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239;p14">
              <a:extLst>
                <a:ext uri="{FF2B5EF4-FFF2-40B4-BE49-F238E27FC236}">
                  <a16:creationId xmlns:a16="http://schemas.microsoft.com/office/drawing/2014/main" id="{A11AB412-2AFA-59F0-26B3-1960E690E30A}"/>
                </a:ext>
              </a:extLst>
            </p:cNvPr>
            <p:cNvSpPr/>
            <p:nvPr/>
          </p:nvSpPr>
          <p:spPr>
            <a:xfrm>
              <a:off x="4524747" y="3062656"/>
              <a:ext cx="95327" cy="22800"/>
            </a:xfrm>
            <a:custGeom>
              <a:avLst/>
              <a:gdLst/>
              <a:ahLst/>
              <a:cxnLst/>
              <a:rect l="l" t="t" r="r" b="b"/>
              <a:pathLst>
                <a:path w="3579" h="856" extrusionOk="0">
                  <a:moveTo>
                    <a:pt x="602" y="1"/>
                  </a:moveTo>
                  <a:cubicBezTo>
                    <a:pt x="285" y="1"/>
                    <a:pt x="0" y="96"/>
                    <a:pt x="0" y="223"/>
                  </a:cubicBezTo>
                  <a:cubicBezTo>
                    <a:pt x="0" y="381"/>
                    <a:pt x="0" y="476"/>
                    <a:pt x="0" y="634"/>
                  </a:cubicBezTo>
                  <a:cubicBezTo>
                    <a:pt x="0" y="761"/>
                    <a:pt x="254" y="856"/>
                    <a:pt x="570" y="856"/>
                  </a:cubicBezTo>
                  <a:lnTo>
                    <a:pt x="2977" y="856"/>
                  </a:lnTo>
                  <a:cubicBezTo>
                    <a:pt x="3294" y="856"/>
                    <a:pt x="3579" y="761"/>
                    <a:pt x="3547" y="634"/>
                  </a:cubicBezTo>
                  <a:cubicBezTo>
                    <a:pt x="3547" y="476"/>
                    <a:pt x="3547"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240;p14">
              <a:extLst>
                <a:ext uri="{FF2B5EF4-FFF2-40B4-BE49-F238E27FC236}">
                  <a16:creationId xmlns:a16="http://schemas.microsoft.com/office/drawing/2014/main" id="{CE416132-9503-9976-0EFD-775CBE4B8BA2}"/>
                </a:ext>
              </a:extLst>
            </p:cNvPr>
            <p:cNvSpPr/>
            <p:nvPr/>
          </p:nvSpPr>
          <p:spPr>
            <a:xfrm>
              <a:off x="4634404" y="3062656"/>
              <a:ext cx="96179" cy="22800"/>
            </a:xfrm>
            <a:custGeom>
              <a:avLst/>
              <a:gdLst/>
              <a:ahLst/>
              <a:cxnLst/>
              <a:rect l="l" t="t" r="r" b="b"/>
              <a:pathLst>
                <a:path w="3611" h="856" extrusionOk="0">
                  <a:moveTo>
                    <a:pt x="602" y="1"/>
                  </a:moveTo>
                  <a:cubicBezTo>
                    <a:pt x="254" y="1"/>
                    <a:pt x="0" y="96"/>
                    <a:pt x="0" y="223"/>
                  </a:cubicBezTo>
                  <a:cubicBezTo>
                    <a:pt x="32" y="381"/>
                    <a:pt x="32" y="476"/>
                    <a:pt x="32" y="634"/>
                  </a:cubicBezTo>
                  <a:cubicBezTo>
                    <a:pt x="32" y="761"/>
                    <a:pt x="317" y="856"/>
                    <a:pt x="634" y="856"/>
                  </a:cubicBezTo>
                  <a:lnTo>
                    <a:pt x="3009" y="856"/>
                  </a:lnTo>
                  <a:cubicBezTo>
                    <a:pt x="3357" y="856"/>
                    <a:pt x="3611" y="761"/>
                    <a:pt x="3611" y="634"/>
                  </a:cubicBezTo>
                  <a:cubicBezTo>
                    <a:pt x="3579" y="476"/>
                    <a:pt x="3579"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241;p14">
              <a:extLst>
                <a:ext uri="{FF2B5EF4-FFF2-40B4-BE49-F238E27FC236}">
                  <a16:creationId xmlns:a16="http://schemas.microsoft.com/office/drawing/2014/main" id="{5E90215D-F539-A81A-53F2-CDC772FDA3B9}"/>
                </a:ext>
              </a:extLst>
            </p:cNvPr>
            <p:cNvSpPr/>
            <p:nvPr/>
          </p:nvSpPr>
          <p:spPr>
            <a:xfrm>
              <a:off x="4744060" y="3062656"/>
              <a:ext cx="97857" cy="22800"/>
            </a:xfrm>
            <a:custGeom>
              <a:avLst/>
              <a:gdLst/>
              <a:ahLst/>
              <a:cxnLst/>
              <a:rect l="l" t="t" r="r" b="b"/>
              <a:pathLst>
                <a:path w="3674" h="856" extrusionOk="0">
                  <a:moveTo>
                    <a:pt x="602" y="1"/>
                  </a:moveTo>
                  <a:cubicBezTo>
                    <a:pt x="254" y="1"/>
                    <a:pt x="0" y="96"/>
                    <a:pt x="32" y="223"/>
                  </a:cubicBezTo>
                  <a:cubicBezTo>
                    <a:pt x="32" y="381"/>
                    <a:pt x="64" y="476"/>
                    <a:pt x="64" y="634"/>
                  </a:cubicBezTo>
                  <a:cubicBezTo>
                    <a:pt x="95" y="761"/>
                    <a:pt x="380" y="856"/>
                    <a:pt x="697" y="856"/>
                  </a:cubicBezTo>
                  <a:lnTo>
                    <a:pt x="3072" y="856"/>
                  </a:lnTo>
                  <a:cubicBezTo>
                    <a:pt x="3421" y="856"/>
                    <a:pt x="3674" y="761"/>
                    <a:pt x="3642" y="634"/>
                  </a:cubicBezTo>
                  <a:cubicBezTo>
                    <a:pt x="3611" y="476"/>
                    <a:pt x="3579"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242;p14">
              <a:extLst>
                <a:ext uri="{FF2B5EF4-FFF2-40B4-BE49-F238E27FC236}">
                  <a16:creationId xmlns:a16="http://schemas.microsoft.com/office/drawing/2014/main" id="{94A030C2-D90C-EB73-9E05-CC94A41B99A0}"/>
                </a:ext>
              </a:extLst>
            </p:cNvPr>
            <p:cNvSpPr/>
            <p:nvPr/>
          </p:nvSpPr>
          <p:spPr>
            <a:xfrm>
              <a:off x="4853716" y="3062656"/>
              <a:ext cx="99562" cy="22800"/>
            </a:xfrm>
            <a:custGeom>
              <a:avLst/>
              <a:gdLst/>
              <a:ahLst/>
              <a:cxnLst/>
              <a:rect l="l" t="t" r="r" b="b"/>
              <a:pathLst>
                <a:path w="3738" h="856" extrusionOk="0">
                  <a:moveTo>
                    <a:pt x="570" y="1"/>
                  </a:moveTo>
                  <a:cubicBezTo>
                    <a:pt x="254" y="1"/>
                    <a:pt x="0" y="96"/>
                    <a:pt x="32" y="223"/>
                  </a:cubicBezTo>
                  <a:cubicBezTo>
                    <a:pt x="64" y="381"/>
                    <a:pt x="95" y="476"/>
                    <a:pt x="127" y="634"/>
                  </a:cubicBezTo>
                  <a:cubicBezTo>
                    <a:pt x="159" y="761"/>
                    <a:pt x="444" y="856"/>
                    <a:pt x="760" y="856"/>
                  </a:cubicBezTo>
                  <a:lnTo>
                    <a:pt x="3167" y="856"/>
                  </a:lnTo>
                  <a:cubicBezTo>
                    <a:pt x="3484" y="856"/>
                    <a:pt x="3737" y="761"/>
                    <a:pt x="3706" y="634"/>
                  </a:cubicBezTo>
                  <a:cubicBezTo>
                    <a:pt x="3642" y="476"/>
                    <a:pt x="3611" y="381"/>
                    <a:pt x="3579"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243;p14">
              <a:extLst>
                <a:ext uri="{FF2B5EF4-FFF2-40B4-BE49-F238E27FC236}">
                  <a16:creationId xmlns:a16="http://schemas.microsoft.com/office/drawing/2014/main" id="{3CCD6770-7D4C-FD17-6ADF-8FC5024CADEB}"/>
                </a:ext>
              </a:extLst>
            </p:cNvPr>
            <p:cNvSpPr/>
            <p:nvPr/>
          </p:nvSpPr>
          <p:spPr>
            <a:xfrm>
              <a:off x="4963373" y="3062656"/>
              <a:ext cx="100387" cy="22800"/>
            </a:xfrm>
            <a:custGeom>
              <a:avLst/>
              <a:gdLst/>
              <a:ahLst/>
              <a:cxnLst/>
              <a:rect l="l" t="t" r="r" b="b"/>
              <a:pathLst>
                <a:path w="3769" h="856" extrusionOk="0">
                  <a:moveTo>
                    <a:pt x="570" y="1"/>
                  </a:moveTo>
                  <a:cubicBezTo>
                    <a:pt x="254" y="1"/>
                    <a:pt x="0" y="96"/>
                    <a:pt x="32" y="223"/>
                  </a:cubicBezTo>
                  <a:cubicBezTo>
                    <a:pt x="95" y="381"/>
                    <a:pt x="127" y="476"/>
                    <a:pt x="159" y="634"/>
                  </a:cubicBezTo>
                  <a:cubicBezTo>
                    <a:pt x="190" y="761"/>
                    <a:pt x="475" y="856"/>
                    <a:pt x="824" y="856"/>
                  </a:cubicBezTo>
                  <a:lnTo>
                    <a:pt x="3199" y="856"/>
                  </a:lnTo>
                  <a:cubicBezTo>
                    <a:pt x="3516" y="856"/>
                    <a:pt x="3769" y="761"/>
                    <a:pt x="3737" y="634"/>
                  </a:cubicBezTo>
                  <a:cubicBezTo>
                    <a:pt x="3674" y="476"/>
                    <a:pt x="3642" y="381"/>
                    <a:pt x="3579" y="223"/>
                  </a:cubicBezTo>
                  <a:cubicBezTo>
                    <a:pt x="3547" y="96"/>
                    <a:pt x="3231" y="1"/>
                    <a:pt x="2914"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244;p14">
              <a:extLst>
                <a:ext uri="{FF2B5EF4-FFF2-40B4-BE49-F238E27FC236}">
                  <a16:creationId xmlns:a16="http://schemas.microsoft.com/office/drawing/2014/main" id="{CBAF10CB-C9F7-BE69-E1B2-B0B12BD0AFB8}"/>
                </a:ext>
              </a:extLst>
            </p:cNvPr>
            <p:cNvSpPr/>
            <p:nvPr/>
          </p:nvSpPr>
          <p:spPr>
            <a:xfrm>
              <a:off x="5073029" y="3062656"/>
              <a:ext cx="101240" cy="22800"/>
            </a:xfrm>
            <a:custGeom>
              <a:avLst/>
              <a:gdLst/>
              <a:ahLst/>
              <a:cxnLst/>
              <a:rect l="l" t="t" r="r" b="b"/>
              <a:pathLst>
                <a:path w="3801" h="856" extrusionOk="0">
                  <a:moveTo>
                    <a:pt x="570" y="1"/>
                  </a:moveTo>
                  <a:cubicBezTo>
                    <a:pt x="222" y="1"/>
                    <a:pt x="0" y="96"/>
                    <a:pt x="64" y="223"/>
                  </a:cubicBezTo>
                  <a:cubicBezTo>
                    <a:pt x="95" y="381"/>
                    <a:pt x="127" y="476"/>
                    <a:pt x="190" y="634"/>
                  </a:cubicBezTo>
                  <a:cubicBezTo>
                    <a:pt x="254" y="761"/>
                    <a:pt x="539" y="856"/>
                    <a:pt x="887" y="856"/>
                  </a:cubicBezTo>
                  <a:lnTo>
                    <a:pt x="3262" y="856"/>
                  </a:lnTo>
                  <a:cubicBezTo>
                    <a:pt x="3579" y="856"/>
                    <a:pt x="3801" y="761"/>
                    <a:pt x="3769" y="634"/>
                  </a:cubicBezTo>
                  <a:cubicBezTo>
                    <a:pt x="3706" y="476"/>
                    <a:pt x="3642" y="381"/>
                    <a:pt x="3579" y="223"/>
                  </a:cubicBezTo>
                  <a:cubicBezTo>
                    <a:pt x="3547" y="96"/>
                    <a:pt x="3230" y="1"/>
                    <a:pt x="2914"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245;p14">
              <a:extLst>
                <a:ext uri="{FF2B5EF4-FFF2-40B4-BE49-F238E27FC236}">
                  <a16:creationId xmlns:a16="http://schemas.microsoft.com/office/drawing/2014/main" id="{97D3127A-BBF8-3DBA-7399-C4AE60D1F4A8}"/>
                </a:ext>
              </a:extLst>
            </p:cNvPr>
            <p:cNvSpPr/>
            <p:nvPr/>
          </p:nvSpPr>
          <p:spPr>
            <a:xfrm>
              <a:off x="5182685" y="3062656"/>
              <a:ext cx="102918" cy="22800"/>
            </a:xfrm>
            <a:custGeom>
              <a:avLst/>
              <a:gdLst/>
              <a:ahLst/>
              <a:cxnLst/>
              <a:rect l="l" t="t" r="r" b="b"/>
              <a:pathLst>
                <a:path w="3864" h="856" extrusionOk="0">
                  <a:moveTo>
                    <a:pt x="570" y="1"/>
                  </a:moveTo>
                  <a:cubicBezTo>
                    <a:pt x="222" y="1"/>
                    <a:pt x="0" y="96"/>
                    <a:pt x="64" y="223"/>
                  </a:cubicBezTo>
                  <a:cubicBezTo>
                    <a:pt x="127" y="381"/>
                    <a:pt x="159" y="476"/>
                    <a:pt x="254" y="634"/>
                  </a:cubicBezTo>
                  <a:cubicBezTo>
                    <a:pt x="285" y="761"/>
                    <a:pt x="602" y="856"/>
                    <a:pt x="919" y="856"/>
                  </a:cubicBezTo>
                  <a:lnTo>
                    <a:pt x="3325" y="856"/>
                  </a:lnTo>
                  <a:cubicBezTo>
                    <a:pt x="3642" y="856"/>
                    <a:pt x="3864" y="761"/>
                    <a:pt x="3801" y="634"/>
                  </a:cubicBezTo>
                  <a:cubicBezTo>
                    <a:pt x="3737" y="476"/>
                    <a:pt x="3674" y="381"/>
                    <a:pt x="3610" y="223"/>
                  </a:cubicBezTo>
                  <a:cubicBezTo>
                    <a:pt x="3547" y="96"/>
                    <a:pt x="3230" y="1"/>
                    <a:pt x="2914"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246;p14">
              <a:extLst>
                <a:ext uri="{FF2B5EF4-FFF2-40B4-BE49-F238E27FC236}">
                  <a16:creationId xmlns:a16="http://schemas.microsoft.com/office/drawing/2014/main" id="{DCC5435D-8DEE-FBEE-7401-2D1EB30EDCCB}"/>
                </a:ext>
              </a:extLst>
            </p:cNvPr>
            <p:cNvSpPr/>
            <p:nvPr/>
          </p:nvSpPr>
          <p:spPr>
            <a:xfrm>
              <a:off x="5292341" y="3062656"/>
              <a:ext cx="104622" cy="22800"/>
            </a:xfrm>
            <a:custGeom>
              <a:avLst/>
              <a:gdLst/>
              <a:ahLst/>
              <a:cxnLst/>
              <a:rect l="l" t="t" r="r" b="b"/>
              <a:pathLst>
                <a:path w="3928" h="856" extrusionOk="0">
                  <a:moveTo>
                    <a:pt x="539" y="1"/>
                  </a:moveTo>
                  <a:cubicBezTo>
                    <a:pt x="222" y="1"/>
                    <a:pt x="0" y="96"/>
                    <a:pt x="64" y="223"/>
                  </a:cubicBezTo>
                  <a:cubicBezTo>
                    <a:pt x="159" y="381"/>
                    <a:pt x="190" y="476"/>
                    <a:pt x="285" y="634"/>
                  </a:cubicBezTo>
                  <a:cubicBezTo>
                    <a:pt x="349" y="761"/>
                    <a:pt x="665" y="856"/>
                    <a:pt x="982" y="856"/>
                  </a:cubicBezTo>
                  <a:lnTo>
                    <a:pt x="3389" y="856"/>
                  </a:lnTo>
                  <a:cubicBezTo>
                    <a:pt x="3705" y="856"/>
                    <a:pt x="3927" y="761"/>
                    <a:pt x="3864" y="634"/>
                  </a:cubicBezTo>
                  <a:cubicBezTo>
                    <a:pt x="3737" y="476"/>
                    <a:pt x="3705" y="381"/>
                    <a:pt x="3610" y="223"/>
                  </a:cubicBezTo>
                  <a:cubicBezTo>
                    <a:pt x="3547" y="96"/>
                    <a:pt x="3230" y="1"/>
                    <a:pt x="2882"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247;p14">
              <a:extLst>
                <a:ext uri="{FF2B5EF4-FFF2-40B4-BE49-F238E27FC236}">
                  <a16:creationId xmlns:a16="http://schemas.microsoft.com/office/drawing/2014/main" id="{9A9077BA-D196-7A09-2EB1-58A782A11D02}"/>
                </a:ext>
              </a:extLst>
            </p:cNvPr>
            <p:cNvSpPr/>
            <p:nvPr/>
          </p:nvSpPr>
          <p:spPr>
            <a:xfrm>
              <a:off x="3724259" y="3091342"/>
              <a:ext cx="80997" cy="35451"/>
            </a:xfrm>
            <a:custGeom>
              <a:avLst/>
              <a:gdLst/>
              <a:ahLst/>
              <a:cxnLst/>
              <a:rect l="l" t="t" r="r" b="b"/>
              <a:pathLst>
                <a:path w="3041" h="1331" extrusionOk="0">
                  <a:moveTo>
                    <a:pt x="1299" y="1"/>
                  </a:moveTo>
                  <a:cubicBezTo>
                    <a:pt x="950" y="1"/>
                    <a:pt x="634" y="96"/>
                    <a:pt x="570" y="222"/>
                  </a:cubicBezTo>
                  <a:cubicBezTo>
                    <a:pt x="380" y="571"/>
                    <a:pt x="285" y="761"/>
                    <a:pt x="64" y="1109"/>
                  </a:cubicBezTo>
                  <a:cubicBezTo>
                    <a:pt x="0" y="1236"/>
                    <a:pt x="222" y="1331"/>
                    <a:pt x="570" y="1331"/>
                  </a:cubicBezTo>
                  <a:lnTo>
                    <a:pt x="1806" y="1331"/>
                  </a:lnTo>
                  <a:cubicBezTo>
                    <a:pt x="2122" y="1331"/>
                    <a:pt x="2471" y="1236"/>
                    <a:pt x="2534" y="1109"/>
                  </a:cubicBezTo>
                  <a:cubicBezTo>
                    <a:pt x="2692" y="761"/>
                    <a:pt x="2787" y="571"/>
                    <a:pt x="2977" y="222"/>
                  </a:cubicBezTo>
                  <a:cubicBezTo>
                    <a:pt x="3041" y="96"/>
                    <a:pt x="2819" y="1"/>
                    <a:pt x="2471"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248;p14">
              <a:extLst>
                <a:ext uri="{FF2B5EF4-FFF2-40B4-BE49-F238E27FC236}">
                  <a16:creationId xmlns:a16="http://schemas.microsoft.com/office/drawing/2014/main" id="{3B26D706-2071-9288-F20D-25723D61C3EB}"/>
                </a:ext>
              </a:extLst>
            </p:cNvPr>
            <p:cNvSpPr/>
            <p:nvPr/>
          </p:nvSpPr>
          <p:spPr>
            <a:xfrm>
              <a:off x="3806082" y="3091342"/>
              <a:ext cx="110509" cy="35451"/>
            </a:xfrm>
            <a:custGeom>
              <a:avLst/>
              <a:gdLst/>
              <a:ahLst/>
              <a:cxnLst/>
              <a:rect l="l" t="t" r="r" b="b"/>
              <a:pathLst>
                <a:path w="4149" h="1331" extrusionOk="0">
                  <a:moveTo>
                    <a:pt x="1204" y="1"/>
                  </a:moveTo>
                  <a:cubicBezTo>
                    <a:pt x="887" y="1"/>
                    <a:pt x="570" y="96"/>
                    <a:pt x="507" y="222"/>
                  </a:cubicBezTo>
                  <a:cubicBezTo>
                    <a:pt x="317" y="571"/>
                    <a:pt x="222" y="761"/>
                    <a:pt x="64" y="1109"/>
                  </a:cubicBezTo>
                  <a:cubicBezTo>
                    <a:pt x="0" y="1236"/>
                    <a:pt x="222" y="1331"/>
                    <a:pt x="570" y="1331"/>
                  </a:cubicBezTo>
                  <a:lnTo>
                    <a:pt x="3009" y="1331"/>
                  </a:lnTo>
                  <a:cubicBezTo>
                    <a:pt x="3357" y="1331"/>
                    <a:pt x="3674" y="1236"/>
                    <a:pt x="3706" y="1109"/>
                  </a:cubicBezTo>
                  <a:cubicBezTo>
                    <a:pt x="3864" y="761"/>
                    <a:pt x="3959" y="571"/>
                    <a:pt x="4117" y="222"/>
                  </a:cubicBezTo>
                  <a:cubicBezTo>
                    <a:pt x="4149" y="96"/>
                    <a:pt x="3927" y="1"/>
                    <a:pt x="3611"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249;p14">
              <a:extLst>
                <a:ext uri="{FF2B5EF4-FFF2-40B4-BE49-F238E27FC236}">
                  <a16:creationId xmlns:a16="http://schemas.microsoft.com/office/drawing/2014/main" id="{A53EB4BB-2C36-D9B1-FE2F-6237B33225E1}"/>
                </a:ext>
              </a:extLst>
            </p:cNvPr>
            <p:cNvSpPr/>
            <p:nvPr/>
          </p:nvSpPr>
          <p:spPr>
            <a:xfrm>
              <a:off x="3919946" y="3091342"/>
              <a:ext cx="108831" cy="35451"/>
            </a:xfrm>
            <a:custGeom>
              <a:avLst/>
              <a:gdLst/>
              <a:ahLst/>
              <a:cxnLst/>
              <a:rect l="l" t="t" r="r" b="b"/>
              <a:pathLst>
                <a:path w="4086" h="1331" extrusionOk="0">
                  <a:moveTo>
                    <a:pt x="1141" y="1"/>
                  </a:moveTo>
                  <a:cubicBezTo>
                    <a:pt x="792" y="1"/>
                    <a:pt x="476" y="96"/>
                    <a:pt x="444" y="222"/>
                  </a:cubicBezTo>
                  <a:cubicBezTo>
                    <a:pt x="286" y="571"/>
                    <a:pt x="222" y="761"/>
                    <a:pt x="64" y="1109"/>
                  </a:cubicBezTo>
                  <a:cubicBezTo>
                    <a:pt x="1" y="1236"/>
                    <a:pt x="254" y="1331"/>
                    <a:pt x="571" y="1331"/>
                  </a:cubicBezTo>
                  <a:lnTo>
                    <a:pt x="3041" y="1331"/>
                  </a:lnTo>
                  <a:cubicBezTo>
                    <a:pt x="3358" y="1331"/>
                    <a:pt x="3674" y="1236"/>
                    <a:pt x="3706" y="1109"/>
                  </a:cubicBezTo>
                  <a:cubicBezTo>
                    <a:pt x="3833" y="761"/>
                    <a:pt x="3928" y="571"/>
                    <a:pt x="4054" y="222"/>
                  </a:cubicBezTo>
                  <a:cubicBezTo>
                    <a:pt x="4086" y="96"/>
                    <a:pt x="3864" y="1"/>
                    <a:pt x="3516"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250;p14">
              <a:extLst>
                <a:ext uri="{FF2B5EF4-FFF2-40B4-BE49-F238E27FC236}">
                  <a16:creationId xmlns:a16="http://schemas.microsoft.com/office/drawing/2014/main" id="{55CC10A2-02D9-FEA3-3339-5D646F17203C}"/>
                </a:ext>
              </a:extLst>
            </p:cNvPr>
            <p:cNvSpPr/>
            <p:nvPr/>
          </p:nvSpPr>
          <p:spPr>
            <a:xfrm>
              <a:off x="4033811" y="3091342"/>
              <a:ext cx="107153" cy="35451"/>
            </a:xfrm>
            <a:custGeom>
              <a:avLst/>
              <a:gdLst/>
              <a:ahLst/>
              <a:cxnLst/>
              <a:rect l="l" t="t" r="r" b="b"/>
              <a:pathLst>
                <a:path w="4023" h="1331" extrusionOk="0">
                  <a:moveTo>
                    <a:pt x="1046" y="1"/>
                  </a:moveTo>
                  <a:cubicBezTo>
                    <a:pt x="729" y="1"/>
                    <a:pt x="413" y="96"/>
                    <a:pt x="381" y="222"/>
                  </a:cubicBezTo>
                  <a:cubicBezTo>
                    <a:pt x="254" y="571"/>
                    <a:pt x="191" y="761"/>
                    <a:pt x="64" y="1109"/>
                  </a:cubicBezTo>
                  <a:cubicBezTo>
                    <a:pt x="1" y="1236"/>
                    <a:pt x="254" y="1331"/>
                    <a:pt x="603" y="1331"/>
                  </a:cubicBezTo>
                  <a:lnTo>
                    <a:pt x="3041" y="1331"/>
                  </a:lnTo>
                  <a:cubicBezTo>
                    <a:pt x="3390" y="1331"/>
                    <a:pt x="3675" y="1236"/>
                    <a:pt x="3738" y="1109"/>
                  </a:cubicBezTo>
                  <a:cubicBezTo>
                    <a:pt x="3833" y="761"/>
                    <a:pt x="3865" y="571"/>
                    <a:pt x="3991" y="222"/>
                  </a:cubicBezTo>
                  <a:cubicBezTo>
                    <a:pt x="4023" y="96"/>
                    <a:pt x="3770" y="1"/>
                    <a:pt x="3453"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251;p14">
              <a:extLst>
                <a:ext uri="{FF2B5EF4-FFF2-40B4-BE49-F238E27FC236}">
                  <a16:creationId xmlns:a16="http://schemas.microsoft.com/office/drawing/2014/main" id="{F59DCD74-ECD8-5D01-7F2D-4D7916D610BF}"/>
                </a:ext>
              </a:extLst>
            </p:cNvPr>
            <p:cNvSpPr/>
            <p:nvPr/>
          </p:nvSpPr>
          <p:spPr>
            <a:xfrm>
              <a:off x="4148528" y="3091342"/>
              <a:ext cx="103797" cy="35451"/>
            </a:xfrm>
            <a:custGeom>
              <a:avLst/>
              <a:gdLst/>
              <a:ahLst/>
              <a:cxnLst/>
              <a:rect l="l" t="t" r="r" b="b"/>
              <a:pathLst>
                <a:path w="3897" h="1331" extrusionOk="0">
                  <a:moveTo>
                    <a:pt x="919" y="1"/>
                  </a:moveTo>
                  <a:cubicBezTo>
                    <a:pt x="603" y="1"/>
                    <a:pt x="318" y="96"/>
                    <a:pt x="286" y="222"/>
                  </a:cubicBezTo>
                  <a:cubicBezTo>
                    <a:pt x="159" y="571"/>
                    <a:pt x="128" y="761"/>
                    <a:pt x="33" y="1109"/>
                  </a:cubicBezTo>
                  <a:cubicBezTo>
                    <a:pt x="1" y="1236"/>
                    <a:pt x="254" y="1331"/>
                    <a:pt x="571" y="1331"/>
                  </a:cubicBezTo>
                  <a:lnTo>
                    <a:pt x="3041" y="1331"/>
                  </a:lnTo>
                  <a:cubicBezTo>
                    <a:pt x="3358" y="1331"/>
                    <a:pt x="3675" y="1236"/>
                    <a:pt x="3675" y="1109"/>
                  </a:cubicBezTo>
                  <a:cubicBezTo>
                    <a:pt x="3770" y="761"/>
                    <a:pt x="3801" y="571"/>
                    <a:pt x="3865" y="222"/>
                  </a:cubicBezTo>
                  <a:cubicBezTo>
                    <a:pt x="3896" y="96"/>
                    <a:pt x="3643" y="1"/>
                    <a:pt x="3326"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 name="Google Shape;252;p14">
              <a:extLst>
                <a:ext uri="{FF2B5EF4-FFF2-40B4-BE49-F238E27FC236}">
                  <a16:creationId xmlns:a16="http://schemas.microsoft.com/office/drawing/2014/main" id="{169D3015-0A22-B181-E280-918D6C2ABE04}"/>
                </a:ext>
              </a:extLst>
            </p:cNvPr>
            <p:cNvSpPr/>
            <p:nvPr/>
          </p:nvSpPr>
          <p:spPr>
            <a:xfrm>
              <a:off x="4262419" y="3091342"/>
              <a:ext cx="102092" cy="35451"/>
            </a:xfrm>
            <a:custGeom>
              <a:avLst/>
              <a:gdLst/>
              <a:ahLst/>
              <a:cxnLst/>
              <a:rect l="l" t="t" r="r" b="b"/>
              <a:pathLst>
                <a:path w="3833" h="1331" extrusionOk="0">
                  <a:moveTo>
                    <a:pt x="855" y="1"/>
                  </a:moveTo>
                  <a:cubicBezTo>
                    <a:pt x="507" y="1"/>
                    <a:pt x="222" y="96"/>
                    <a:pt x="190" y="222"/>
                  </a:cubicBezTo>
                  <a:cubicBezTo>
                    <a:pt x="127" y="571"/>
                    <a:pt x="95" y="761"/>
                    <a:pt x="32" y="1109"/>
                  </a:cubicBezTo>
                  <a:cubicBezTo>
                    <a:pt x="0" y="1236"/>
                    <a:pt x="254" y="1331"/>
                    <a:pt x="602" y="1331"/>
                  </a:cubicBezTo>
                  <a:lnTo>
                    <a:pt x="3040" y="1331"/>
                  </a:lnTo>
                  <a:cubicBezTo>
                    <a:pt x="3389" y="1331"/>
                    <a:pt x="3674" y="1236"/>
                    <a:pt x="3674" y="1109"/>
                  </a:cubicBezTo>
                  <a:cubicBezTo>
                    <a:pt x="3737" y="761"/>
                    <a:pt x="3769" y="571"/>
                    <a:pt x="3801" y="222"/>
                  </a:cubicBezTo>
                  <a:cubicBezTo>
                    <a:pt x="3832" y="96"/>
                    <a:pt x="3579" y="1"/>
                    <a:pt x="3231"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253;p14">
              <a:extLst>
                <a:ext uri="{FF2B5EF4-FFF2-40B4-BE49-F238E27FC236}">
                  <a16:creationId xmlns:a16="http://schemas.microsoft.com/office/drawing/2014/main" id="{C4D3C33F-CC58-FA0D-72CB-59B14394A393}"/>
                </a:ext>
              </a:extLst>
            </p:cNvPr>
            <p:cNvSpPr/>
            <p:nvPr/>
          </p:nvSpPr>
          <p:spPr>
            <a:xfrm>
              <a:off x="4376284" y="3091342"/>
              <a:ext cx="99562" cy="35451"/>
            </a:xfrm>
            <a:custGeom>
              <a:avLst/>
              <a:gdLst/>
              <a:ahLst/>
              <a:cxnLst/>
              <a:rect l="l" t="t" r="r" b="b"/>
              <a:pathLst>
                <a:path w="3738" h="1331" extrusionOk="0">
                  <a:moveTo>
                    <a:pt x="761" y="1"/>
                  </a:moveTo>
                  <a:cubicBezTo>
                    <a:pt x="444" y="1"/>
                    <a:pt x="159" y="96"/>
                    <a:pt x="127" y="222"/>
                  </a:cubicBezTo>
                  <a:cubicBezTo>
                    <a:pt x="96" y="571"/>
                    <a:pt x="64" y="761"/>
                    <a:pt x="32" y="1109"/>
                  </a:cubicBezTo>
                  <a:cubicBezTo>
                    <a:pt x="1" y="1236"/>
                    <a:pt x="286" y="1331"/>
                    <a:pt x="602" y="1331"/>
                  </a:cubicBezTo>
                  <a:lnTo>
                    <a:pt x="3072" y="1331"/>
                  </a:lnTo>
                  <a:cubicBezTo>
                    <a:pt x="3389" y="1331"/>
                    <a:pt x="3674" y="1236"/>
                    <a:pt x="3674" y="1109"/>
                  </a:cubicBezTo>
                  <a:cubicBezTo>
                    <a:pt x="3706" y="761"/>
                    <a:pt x="3706" y="571"/>
                    <a:pt x="3738" y="222"/>
                  </a:cubicBezTo>
                  <a:cubicBezTo>
                    <a:pt x="3738" y="96"/>
                    <a:pt x="3484" y="1"/>
                    <a:pt x="3167"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254;p14">
              <a:extLst>
                <a:ext uri="{FF2B5EF4-FFF2-40B4-BE49-F238E27FC236}">
                  <a16:creationId xmlns:a16="http://schemas.microsoft.com/office/drawing/2014/main" id="{E480C712-20DB-71E2-E005-C7E5A66B31DF}"/>
                </a:ext>
              </a:extLst>
            </p:cNvPr>
            <p:cNvSpPr/>
            <p:nvPr/>
          </p:nvSpPr>
          <p:spPr>
            <a:xfrm>
              <a:off x="4490148" y="3091342"/>
              <a:ext cx="97884" cy="35451"/>
            </a:xfrm>
            <a:custGeom>
              <a:avLst/>
              <a:gdLst/>
              <a:ahLst/>
              <a:cxnLst/>
              <a:rect l="l" t="t" r="r" b="b"/>
              <a:pathLst>
                <a:path w="3675" h="1331" extrusionOk="0">
                  <a:moveTo>
                    <a:pt x="666" y="1"/>
                  </a:moveTo>
                  <a:cubicBezTo>
                    <a:pt x="349" y="1"/>
                    <a:pt x="64" y="96"/>
                    <a:pt x="64" y="222"/>
                  </a:cubicBezTo>
                  <a:cubicBezTo>
                    <a:pt x="64" y="571"/>
                    <a:pt x="33" y="761"/>
                    <a:pt x="33" y="1109"/>
                  </a:cubicBezTo>
                  <a:cubicBezTo>
                    <a:pt x="1" y="1236"/>
                    <a:pt x="286" y="1331"/>
                    <a:pt x="634" y="1331"/>
                  </a:cubicBezTo>
                  <a:lnTo>
                    <a:pt x="3073" y="1331"/>
                  </a:lnTo>
                  <a:cubicBezTo>
                    <a:pt x="3421" y="1331"/>
                    <a:pt x="3675" y="1236"/>
                    <a:pt x="3675" y="1109"/>
                  </a:cubicBezTo>
                  <a:cubicBezTo>
                    <a:pt x="3675" y="761"/>
                    <a:pt x="3675" y="571"/>
                    <a:pt x="3675" y="222"/>
                  </a:cubicBezTo>
                  <a:cubicBezTo>
                    <a:pt x="3675" y="96"/>
                    <a:pt x="3390" y="1"/>
                    <a:pt x="3073"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255;p14">
              <a:extLst>
                <a:ext uri="{FF2B5EF4-FFF2-40B4-BE49-F238E27FC236}">
                  <a16:creationId xmlns:a16="http://schemas.microsoft.com/office/drawing/2014/main" id="{11C84721-6DD2-8266-EEB8-BDFB8DB4D473}"/>
                </a:ext>
              </a:extLst>
            </p:cNvPr>
            <p:cNvSpPr/>
            <p:nvPr/>
          </p:nvSpPr>
          <p:spPr>
            <a:xfrm>
              <a:off x="4604040" y="3091342"/>
              <a:ext cx="98709" cy="35451"/>
            </a:xfrm>
            <a:custGeom>
              <a:avLst/>
              <a:gdLst/>
              <a:ahLst/>
              <a:cxnLst/>
              <a:rect l="l" t="t" r="r" b="b"/>
              <a:pathLst>
                <a:path w="3706" h="1331" extrusionOk="0">
                  <a:moveTo>
                    <a:pt x="602" y="1"/>
                  </a:moveTo>
                  <a:cubicBezTo>
                    <a:pt x="254" y="1"/>
                    <a:pt x="0" y="96"/>
                    <a:pt x="0" y="222"/>
                  </a:cubicBezTo>
                  <a:cubicBezTo>
                    <a:pt x="0" y="571"/>
                    <a:pt x="0" y="761"/>
                    <a:pt x="32" y="1109"/>
                  </a:cubicBezTo>
                  <a:cubicBezTo>
                    <a:pt x="32" y="1236"/>
                    <a:pt x="285" y="1331"/>
                    <a:pt x="634" y="1331"/>
                  </a:cubicBezTo>
                  <a:lnTo>
                    <a:pt x="3104" y="1331"/>
                  </a:lnTo>
                  <a:cubicBezTo>
                    <a:pt x="3420" y="1331"/>
                    <a:pt x="3706" y="1236"/>
                    <a:pt x="3674" y="1109"/>
                  </a:cubicBezTo>
                  <a:cubicBezTo>
                    <a:pt x="3642" y="761"/>
                    <a:pt x="3642" y="571"/>
                    <a:pt x="3611" y="222"/>
                  </a:cubicBezTo>
                  <a:cubicBezTo>
                    <a:pt x="3579" y="96"/>
                    <a:pt x="3325" y="1"/>
                    <a:pt x="2977"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256;p14">
              <a:extLst>
                <a:ext uri="{FF2B5EF4-FFF2-40B4-BE49-F238E27FC236}">
                  <a16:creationId xmlns:a16="http://schemas.microsoft.com/office/drawing/2014/main" id="{4C50B430-6BC6-B7A4-C878-64F0CDF3387B}"/>
                </a:ext>
              </a:extLst>
            </p:cNvPr>
            <p:cNvSpPr/>
            <p:nvPr/>
          </p:nvSpPr>
          <p:spPr>
            <a:xfrm>
              <a:off x="4716226" y="3091342"/>
              <a:ext cx="100387" cy="35451"/>
            </a:xfrm>
            <a:custGeom>
              <a:avLst/>
              <a:gdLst/>
              <a:ahLst/>
              <a:cxnLst/>
              <a:rect l="l" t="t" r="r" b="b"/>
              <a:pathLst>
                <a:path w="3769" h="1331" extrusionOk="0">
                  <a:moveTo>
                    <a:pt x="570" y="1"/>
                  </a:moveTo>
                  <a:cubicBezTo>
                    <a:pt x="254" y="1"/>
                    <a:pt x="0" y="96"/>
                    <a:pt x="0" y="222"/>
                  </a:cubicBezTo>
                  <a:cubicBezTo>
                    <a:pt x="32" y="571"/>
                    <a:pt x="32" y="761"/>
                    <a:pt x="95" y="1109"/>
                  </a:cubicBezTo>
                  <a:cubicBezTo>
                    <a:pt x="95" y="1236"/>
                    <a:pt x="380" y="1331"/>
                    <a:pt x="729" y="1331"/>
                  </a:cubicBezTo>
                  <a:lnTo>
                    <a:pt x="3167" y="1331"/>
                  </a:lnTo>
                  <a:cubicBezTo>
                    <a:pt x="3515" y="1331"/>
                    <a:pt x="3769" y="1236"/>
                    <a:pt x="3737" y="1109"/>
                  </a:cubicBezTo>
                  <a:cubicBezTo>
                    <a:pt x="3674" y="761"/>
                    <a:pt x="3674" y="571"/>
                    <a:pt x="3610" y="222"/>
                  </a:cubicBezTo>
                  <a:cubicBezTo>
                    <a:pt x="3579" y="96"/>
                    <a:pt x="3294" y="1"/>
                    <a:pt x="2977"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257;p14">
              <a:extLst>
                <a:ext uri="{FF2B5EF4-FFF2-40B4-BE49-F238E27FC236}">
                  <a16:creationId xmlns:a16="http://schemas.microsoft.com/office/drawing/2014/main" id="{B262DFC2-B1F3-ABE7-2992-8DE10780426C}"/>
                </a:ext>
              </a:extLst>
            </p:cNvPr>
            <p:cNvSpPr/>
            <p:nvPr/>
          </p:nvSpPr>
          <p:spPr>
            <a:xfrm>
              <a:off x="4827561" y="3091342"/>
              <a:ext cx="102944" cy="35451"/>
            </a:xfrm>
            <a:custGeom>
              <a:avLst/>
              <a:gdLst/>
              <a:ahLst/>
              <a:cxnLst/>
              <a:rect l="l" t="t" r="r" b="b"/>
              <a:pathLst>
                <a:path w="3865" h="1331" extrusionOk="0">
                  <a:moveTo>
                    <a:pt x="602" y="1"/>
                  </a:moveTo>
                  <a:cubicBezTo>
                    <a:pt x="254" y="1"/>
                    <a:pt x="1" y="96"/>
                    <a:pt x="32" y="222"/>
                  </a:cubicBezTo>
                  <a:cubicBezTo>
                    <a:pt x="96" y="571"/>
                    <a:pt x="127" y="761"/>
                    <a:pt x="191" y="1109"/>
                  </a:cubicBezTo>
                  <a:cubicBezTo>
                    <a:pt x="191" y="1236"/>
                    <a:pt x="476" y="1331"/>
                    <a:pt x="824" y="1331"/>
                  </a:cubicBezTo>
                  <a:lnTo>
                    <a:pt x="3262" y="1331"/>
                  </a:lnTo>
                  <a:cubicBezTo>
                    <a:pt x="3611" y="1331"/>
                    <a:pt x="3864" y="1236"/>
                    <a:pt x="3832" y="1109"/>
                  </a:cubicBezTo>
                  <a:cubicBezTo>
                    <a:pt x="3769" y="761"/>
                    <a:pt x="3706" y="571"/>
                    <a:pt x="3642" y="222"/>
                  </a:cubicBezTo>
                  <a:cubicBezTo>
                    <a:pt x="3611" y="96"/>
                    <a:pt x="3326" y="1"/>
                    <a:pt x="2977"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258;p14">
              <a:extLst>
                <a:ext uri="{FF2B5EF4-FFF2-40B4-BE49-F238E27FC236}">
                  <a16:creationId xmlns:a16="http://schemas.microsoft.com/office/drawing/2014/main" id="{A7C74ADE-CF2B-034C-40B9-5E28FD0FEF9F}"/>
                </a:ext>
              </a:extLst>
            </p:cNvPr>
            <p:cNvSpPr/>
            <p:nvPr/>
          </p:nvSpPr>
          <p:spPr>
            <a:xfrm>
              <a:off x="4939747" y="3091342"/>
              <a:ext cx="104622" cy="35451"/>
            </a:xfrm>
            <a:custGeom>
              <a:avLst/>
              <a:gdLst/>
              <a:ahLst/>
              <a:cxnLst/>
              <a:rect l="l" t="t" r="r" b="b"/>
              <a:pathLst>
                <a:path w="3928" h="1331" extrusionOk="0">
                  <a:moveTo>
                    <a:pt x="571" y="1"/>
                  </a:moveTo>
                  <a:cubicBezTo>
                    <a:pt x="222" y="1"/>
                    <a:pt x="1" y="96"/>
                    <a:pt x="32" y="222"/>
                  </a:cubicBezTo>
                  <a:cubicBezTo>
                    <a:pt x="96" y="571"/>
                    <a:pt x="159" y="761"/>
                    <a:pt x="222" y="1109"/>
                  </a:cubicBezTo>
                  <a:cubicBezTo>
                    <a:pt x="254" y="1236"/>
                    <a:pt x="571" y="1331"/>
                    <a:pt x="919" y="1331"/>
                  </a:cubicBezTo>
                  <a:lnTo>
                    <a:pt x="3357" y="1331"/>
                  </a:lnTo>
                  <a:cubicBezTo>
                    <a:pt x="3706" y="1331"/>
                    <a:pt x="3927" y="1236"/>
                    <a:pt x="3896" y="1109"/>
                  </a:cubicBezTo>
                  <a:cubicBezTo>
                    <a:pt x="3801" y="761"/>
                    <a:pt x="3737" y="571"/>
                    <a:pt x="3642" y="222"/>
                  </a:cubicBezTo>
                  <a:cubicBezTo>
                    <a:pt x="3579" y="96"/>
                    <a:pt x="3294" y="1"/>
                    <a:pt x="2946"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259;p14">
              <a:extLst>
                <a:ext uri="{FF2B5EF4-FFF2-40B4-BE49-F238E27FC236}">
                  <a16:creationId xmlns:a16="http://schemas.microsoft.com/office/drawing/2014/main" id="{63763DD4-9492-F1B8-8C31-B6F8D7F50937}"/>
                </a:ext>
              </a:extLst>
            </p:cNvPr>
            <p:cNvSpPr/>
            <p:nvPr/>
          </p:nvSpPr>
          <p:spPr>
            <a:xfrm>
              <a:off x="5051082" y="3091342"/>
              <a:ext cx="108005" cy="35451"/>
            </a:xfrm>
            <a:custGeom>
              <a:avLst/>
              <a:gdLst/>
              <a:ahLst/>
              <a:cxnLst/>
              <a:rect l="l" t="t" r="r" b="b"/>
              <a:pathLst>
                <a:path w="4055" h="1331" extrusionOk="0">
                  <a:moveTo>
                    <a:pt x="571" y="1"/>
                  </a:moveTo>
                  <a:cubicBezTo>
                    <a:pt x="254" y="1"/>
                    <a:pt x="1" y="96"/>
                    <a:pt x="64" y="222"/>
                  </a:cubicBezTo>
                  <a:cubicBezTo>
                    <a:pt x="159" y="571"/>
                    <a:pt x="223" y="761"/>
                    <a:pt x="318" y="1109"/>
                  </a:cubicBezTo>
                  <a:cubicBezTo>
                    <a:pt x="381" y="1236"/>
                    <a:pt x="666" y="1331"/>
                    <a:pt x="1014" y="1331"/>
                  </a:cubicBezTo>
                  <a:lnTo>
                    <a:pt x="3484" y="1331"/>
                  </a:lnTo>
                  <a:cubicBezTo>
                    <a:pt x="3801" y="1331"/>
                    <a:pt x="4054" y="1236"/>
                    <a:pt x="3991" y="1109"/>
                  </a:cubicBezTo>
                  <a:cubicBezTo>
                    <a:pt x="3864" y="761"/>
                    <a:pt x="3801" y="571"/>
                    <a:pt x="3643" y="222"/>
                  </a:cubicBezTo>
                  <a:cubicBezTo>
                    <a:pt x="3611" y="96"/>
                    <a:pt x="3294" y="1"/>
                    <a:pt x="2978"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2" name="Google Shape;260;p14">
              <a:extLst>
                <a:ext uri="{FF2B5EF4-FFF2-40B4-BE49-F238E27FC236}">
                  <a16:creationId xmlns:a16="http://schemas.microsoft.com/office/drawing/2014/main" id="{3DD03BFE-0853-280E-8FC5-E0EB3760DE6F}"/>
                </a:ext>
              </a:extLst>
            </p:cNvPr>
            <p:cNvSpPr/>
            <p:nvPr/>
          </p:nvSpPr>
          <p:spPr>
            <a:xfrm>
              <a:off x="5163268" y="3091342"/>
              <a:ext cx="256468" cy="35451"/>
            </a:xfrm>
            <a:custGeom>
              <a:avLst/>
              <a:gdLst/>
              <a:ahLst/>
              <a:cxnLst/>
              <a:rect l="l" t="t" r="r" b="b"/>
              <a:pathLst>
                <a:path w="9629" h="1331" extrusionOk="0">
                  <a:moveTo>
                    <a:pt x="571" y="1"/>
                  </a:moveTo>
                  <a:cubicBezTo>
                    <a:pt x="223" y="1"/>
                    <a:pt x="1" y="96"/>
                    <a:pt x="32" y="222"/>
                  </a:cubicBezTo>
                  <a:cubicBezTo>
                    <a:pt x="191" y="571"/>
                    <a:pt x="254" y="761"/>
                    <a:pt x="381" y="1109"/>
                  </a:cubicBezTo>
                  <a:cubicBezTo>
                    <a:pt x="444" y="1236"/>
                    <a:pt x="761" y="1331"/>
                    <a:pt x="1109" y="1331"/>
                  </a:cubicBezTo>
                  <a:lnTo>
                    <a:pt x="9058" y="1331"/>
                  </a:lnTo>
                  <a:cubicBezTo>
                    <a:pt x="9407" y="1331"/>
                    <a:pt x="9628" y="1236"/>
                    <a:pt x="9565" y="1109"/>
                  </a:cubicBezTo>
                  <a:cubicBezTo>
                    <a:pt x="9343" y="761"/>
                    <a:pt x="9248" y="571"/>
                    <a:pt x="9058" y="222"/>
                  </a:cubicBezTo>
                  <a:cubicBezTo>
                    <a:pt x="8995" y="96"/>
                    <a:pt x="8678" y="1"/>
                    <a:pt x="8330"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 name="Google Shape;261;p14">
              <a:extLst>
                <a:ext uri="{FF2B5EF4-FFF2-40B4-BE49-F238E27FC236}">
                  <a16:creationId xmlns:a16="http://schemas.microsoft.com/office/drawing/2014/main" id="{AA1B1461-D6F6-DAF5-43CA-852DB9AADCAB}"/>
                </a:ext>
              </a:extLst>
            </p:cNvPr>
            <p:cNvSpPr/>
            <p:nvPr/>
          </p:nvSpPr>
          <p:spPr>
            <a:xfrm>
              <a:off x="3701486" y="3132679"/>
              <a:ext cx="148490" cy="35451"/>
            </a:xfrm>
            <a:custGeom>
              <a:avLst/>
              <a:gdLst/>
              <a:ahLst/>
              <a:cxnLst/>
              <a:rect l="l" t="t" r="r" b="b"/>
              <a:pathLst>
                <a:path w="5575" h="1331" extrusionOk="0">
                  <a:moveTo>
                    <a:pt x="1299" y="0"/>
                  </a:moveTo>
                  <a:cubicBezTo>
                    <a:pt x="982" y="0"/>
                    <a:pt x="634" y="95"/>
                    <a:pt x="570" y="222"/>
                  </a:cubicBezTo>
                  <a:cubicBezTo>
                    <a:pt x="380" y="571"/>
                    <a:pt x="285" y="761"/>
                    <a:pt x="64" y="1109"/>
                  </a:cubicBezTo>
                  <a:cubicBezTo>
                    <a:pt x="0" y="1236"/>
                    <a:pt x="222" y="1331"/>
                    <a:pt x="570" y="1331"/>
                  </a:cubicBezTo>
                  <a:lnTo>
                    <a:pt x="4371" y="1331"/>
                  </a:lnTo>
                  <a:cubicBezTo>
                    <a:pt x="4719" y="1331"/>
                    <a:pt x="5036" y="1236"/>
                    <a:pt x="5099" y="1109"/>
                  </a:cubicBezTo>
                  <a:cubicBezTo>
                    <a:pt x="5257" y="761"/>
                    <a:pt x="5352" y="571"/>
                    <a:pt x="5511" y="222"/>
                  </a:cubicBezTo>
                  <a:cubicBezTo>
                    <a:pt x="5574" y="95"/>
                    <a:pt x="5352" y="0"/>
                    <a:pt x="5004"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 name="Google Shape;262;p14">
              <a:extLst>
                <a:ext uri="{FF2B5EF4-FFF2-40B4-BE49-F238E27FC236}">
                  <a16:creationId xmlns:a16="http://schemas.microsoft.com/office/drawing/2014/main" id="{0AE12483-51BB-1542-33BF-83F0A71758AD}"/>
                </a:ext>
              </a:extLst>
            </p:cNvPr>
            <p:cNvSpPr/>
            <p:nvPr/>
          </p:nvSpPr>
          <p:spPr>
            <a:xfrm>
              <a:off x="3852480" y="3132679"/>
              <a:ext cx="112213" cy="35451"/>
            </a:xfrm>
            <a:custGeom>
              <a:avLst/>
              <a:gdLst/>
              <a:ahLst/>
              <a:cxnLst/>
              <a:rect l="l" t="t" r="r" b="b"/>
              <a:pathLst>
                <a:path w="4213" h="1331" extrusionOk="0">
                  <a:moveTo>
                    <a:pt x="1172" y="0"/>
                  </a:moveTo>
                  <a:cubicBezTo>
                    <a:pt x="823" y="0"/>
                    <a:pt x="507" y="95"/>
                    <a:pt x="443" y="222"/>
                  </a:cubicBezTo>
                  <a:cubicBezTo>
                    <a:pt x="285" y="571"/>
                    <a:pt x="222" y="761"/>
                    <a:pt x="63" y="1109"/>
                  </a:cubicBezTo>
                  <a:cubicBezTo>
                    <a:pt x="0" y="1236"/>
                    <a:pt x="222" y="1331"/>
                    <a:pt x="570" y="1331"/>
                  </a:cubicBezTo>
                  <a:lnTo>
                    <a:pt x="3104" y="1331"/>
                  </a:lnTo>
                  <a:cubicBezTo>
                    <a:pt x="3452" y="1331"/>
                    <a:pt x="3769" y="1236"/>
                    <a:pt x="3800" y="1109"/>
                  </a:cubicBezTo>
                  <a:cubicBezTo>
                    <a:pt x="3959" y="761"/>
                    <a:pt x="4022" y="571"/>
                    <a:pt x="4149" y="222"/>
                  </a:cubicBezTo>
                  <a:cubicBezTo>
                    <a:pt x="4212" y="95"/>
                    <a:pt x="3990" y="0"/>
                    <a:pt x="3642"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 name="Google Shape;263;p14">
              <a:extLst>
                <a:ext uri="{FF2B5EF4-FFF2-40B4-BE49-F238E27FC236}">
                  <a16:creationId xmlns:a16="http://schemas.microsoft.com/office/drawing/2014/main" id="{AF8C1523-75D8-7FBD-80D9-F130721EED71}"/>
                </a:ext>
              </a:extLst>
            </p:cNvPr>
            <p:cNvSpPr/>
            <p:nvPr/>
          </p:nvSpPr>
          <p:spPr>
            <a:xfrm>
              <a:off x="3969727" y="3132679"/>
              <a:ext cx="109683" cy="35451"/>
            </a:xfrm>
            <a:custGeom>
              <a:avLst/>
              <a:gdLst/>
              <a:ahLst/>
              <a:cxnLst/>
              <a:rect l="l" t="t" r="r" b="b"/>
              <a:pathLst>
                <a:path w="4118" h="1331" extrusionOk="0">
                  <a:moveTo>
                    <a:pt x="1077" y="0"/>
                  </a:moveTo>
                  <a:cubicBezTo>
                    <a:pt x="728" y="0"/>
                    <a:pt x="412" y="95"/>
                    <a:pt x="380" y="222"/>
                  </a:cubicBezTo>
                  <a:cubicBezTo>
                    <a:pt x="253" y="571"/>
                    <a:pt x="158" y="761"/>
                    <a:pt x="32" y="1109"/>
                  </a:cubicBezTo>
                  <a:cubicBezTo>
                    <a:pt x="0" y="1236"/>
                    <a:pt x="222" y="1331"/>
                    <a:pt x="570" y="1331"/>
                  </a:cubicBezTo>
                  <a:lnTo>
                    <a:pt x="3104" y="1331"/>
                  </a:lnTo>
                  <a:cubicBezTo>
                    <a:pt x="3452" y="1331"/>
                    <a:pt x="3769" y="1236"/>
                    <a:pt x="3800" y="1109"/>
                  </a:cubicBezTo>
                  <a:cubicBezTo>
                    <a:pt x="3927" y="761"/>
                    <a:pt x="3959" y="571"/>
                    <a:pt x="4085" y="222"/>
                  </a:cubicBezTo>
                  <a:cubicBezTo>
                    <a:pt x="4117" y="95"/>
                    <a:pt x="3895" y="0"/>
                    <a:pt x="3547"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 name="Google Shape;264;p14">
              <a:extLst>
                <a:ext uri="{FF2B5EF4-FFF2-40B4-BE49-F238E27FC236}">
                  <a16:creationId xmlns:a16="http://schemas.microsoft.com/office/drawing/2014/main" id="{3419FC00-B6DF-F445-21AB-3EDCA857BFA7}"/>
                </a:ext>
              </a:extLst>
            </p:cNvPr>
            <p:cNvSpPr/>
            <p:nvPr/>
          </p:nvSpPr>
          <p:spPr>
            <a:xfrm>
              <a:off x="4086974" y="3132679"/>
              <a:ext cx="107153" cy="35451"/>
            </a:xfrm>
            <a:custGeom>
              <a:avLst/>
              <a:gdLst/>
              <a:ahLst/>
              <a:cxnLst/>
              <a:rect l="l" t="t" r="r" b="b"/>
              <a:pathLst>
                <a:path w="4023" h="1331" extrusionOk="0">
                  <a:moveTo>
                    <a:pt x="982" y="0"/>
                  </a:moveTo>
                  <a:cubicBezTo>
                    <a:pt x="633" y="0"/>
                    <a:pt x="348" y="95"/>
                    <a:pt x="285" y="222"/>
                  </a:cubicBezTo>
                  <a:cubicBezTo>
                    <a:pt x="190" y="571"/>
                    <a:pt x="127" y="761"/>
                    <a:pt x="32" y="1109"/>
                  </a:cubicBezTo>
                  <a:cubicBezTo>
                    <a:pt x="0" y="1236"/>
                    <a:pt x="253" y="1331"/>
                    <a:pt x="602" y="1331"/>
                  </a:cubicBezTo>
                  <a:lnTo>
                    <a:pt x="3104" y="1331"/>
                  </a:lnTo>
                  <a:cubicBezTo>
                    <a:pt x="3452" y="1331"/>
                    <a:pt x="3769" y="1236"/>
                    <a:pt x="3800" y="1109"/>
                  </a:cubicBezTo>
                  <a:cubicBezTo>
                    <a:pt x="3864" y="761"/>
                    <a:pt x="3927" y="571"/>
                    <a:pt x="4022" y="222"/>
                  </a:cubicBezTo>
                  <a:cubicBezTo>
                    <a:pt x="4022" y="95"/>
                    <a:pt x="3800" y="0"/>
                    <a:pt x="3452"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 name="Google Shape;265;p14">
              <a:extLst>
                <a:ext uri="{FF2B5EF4-FFF2-40B4-BE49-F238E27FC236}">
                  <a16:creationId xmlns:a16="http://schemas.microsoft.com/office/drawing/2014/main" id="{05F17299-84E3-5FA5-A135-FBE24E53D03E}"/>
                </a:ext>
              </a:extLst>
            </p:cNvPr>
            <p:cNvSpPr/>
            <p:nvPr/>
          </p:nvSpPr>
          <p:spPr>
            <a:xfrm>
              <a:off x="4204222" y="3132679"/>
              <a:ext cx="105448" cy="35451"/>
            </a:xfrm>
            <a:custGeom>
              <a:avLst/>
              <a:gdLst/>
              <a:ahLst/>
              <a:cxnLst/>
              <a:rect l="l" t="t" r="r" b="b"/>
              <a:pathLst>
                <a:path w="3959" h="1331" extrusionOk="0">
                  <a:moveTo>
                    <a:pt x="887" y="0"/>
                  </a:moveTo>
                  <a:cubicBezTo>
                    <a:pt x="538" y="0"/>
                    <a:pt x="253" y="95"/>
                    <a:pt x="222" y="222"/>
                  </a:cubicBezTo>
                  <a:cubicBezTo>
                    <a:pt x="127" y="571"/>
                    <a:pt x="95" y="761"/>
                    <a:pt x="0" y="1109"/>
                  </a:cubicBezTo>
                  <a:cubicBezTo>
                    <a:pt x="0" y="1236"/>
                    <a:pt x="253" y="1331"/>
                    <a:pt x="602" y="1331"/>
                  </a:cubicBezTo>
                  <a:lnTo>
                    <a:pt x="3104" y="1331"/>
                  </a:lnTo>
                  <a:cubicBezTo>
                    <a:pt x="3452" y="1331"/>
                    <a:pt x="3769" y="1236"/>
                    <a:pt x="3769" y="1109"/>
                  </a:cubicBezTo>
                  <a:cubicBezTo>
                    <a:pt x="3832" y="761"/>
                    <a:pt x="3864" y="571"/>
                    <a:pt x="3927" y="222"/>
                  </a:cubicBezTo>
                  <a:cubicBezTo>
                    <a:pt x="3959" y="95"/>
                    <a:pt x="3705" y="0"/>
                    <a:pt x="3357"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 name="Google Shape;266;p14">
              <a:extLst>
                <a:ext uri="{FF2B5EF4-FFF2-40B4-BE49-F238E27FC236}">
                  <a16:creationId xmlns:a16="http://schemas.microsoft.com/office/drawing/2014/main" id="{366F2507-E5E4-70F9-CED4-E9D049EB3692}"/>
                </a:ext>
              </a:extLst>
            </p:cNvPr>
            <p:cNvSpPr/>
            <p:nvPr/>
          </p:nvSpPr>
          <p:spPr>
            <a:xfrm>
              <a:off x="4320617" y="3132679"/>
              <a:ext cx="103770" cy="35451"/>
            </a:xfrm>
            <a:custGeom>
              <a:avLst/>
              <a:gdLst/>
              <a:ahLst/>
              <a:cxnLst/>
              <a:rect l="l" t="t" r="r" b="b"/>
              <a:pathLst>
                <a:path w="3896" h="1331" extrusionOk="0">
                  <a:moveTo>
                    <a:pt x="824" y="0"/>
                  </a:moveTo>
                  <a:cubicBezTo>
                    <a:pt x="475" y="0"/>
                    <a:pt x="190" y="95"/>
                    <a:pt x="190" y="222"/>
                  </a:cubicBezTo>
                  <a:cubicBezTo>
                    <a:pt x="127" y="571"/>
                    <a:pt x="95" y="761"/>
                    <a:pt x="32" y="1109"/>
                  </a:cubicBezTo>
                  <a:cubicBezTo>
                    <a:pt x="0" y="1236"/>
                    <a:pt x="285" y="1331"/>
                    <a:pt x="634" y="1331"/>
                  </a:cubicBezTo>
                  <a:lnTo>
                    <a:pt x="3136" y="1331"/>
                  </a:lnTo>
                  <a:cubicBezTo>
                    <a:pt x="3484" y="1331"/>
                    <a:pt x="3801" y="1236"/>
                    <a:pt x="3801" y="1109"/>
                  </a:cubicBezTo>
                  <a:cubicBezTo>
                    <a:pt x="3832" y="761"/>
                    <a:pt x="3832" y="571"/>
                    <a:pt x="3896" y="222"/>
                  </a:cubicBezTo>
                  <a:cubicBezTo>
                    <a:pt x="3896" y="95"/>
                    <a:pt x="3642" y="0"/>
                    <a:pt x="3294"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 name="Google Shape;267;p14">
              <a:extLst>
                <a:ext uri="{FF2B5EF4-FFF2-40B4-BE49-F238E27FC236}">
                  <a16:creationId xmlns:a16="http://schemas.microsoft.com/office/drawing/2014/main" id="{98391DE1-478B-5279-C1BE-7F6BA93BB432}"/>
                </a:ext>
              </a:extLst>
            </p:cNvPr>
            <p:cNvSpPr/>
            <p:nvPr/>
          </p:nvSpPr>
          <p:spPr>
            <a:xfrm>
              <a:off x="4437864" y="3132679"/>
              <a:ext cx="101240" cy="35451"/>
            </a:xfrm>
            <a:custGeom>
              <a:avLst/>
              <a:gdLst/>
              <a:ahLst/>
              <a:cxnLst/>
              <a:rect l="l" t="t" r="r" b="b"/>
              <a:pathLst>
                <a:path w="3801" h="1331" extrusionOk="0">
                  <a:moveTo>
                    <a:pt x="729" y="0"/>
                  </a:moveTo>
                  <a:cubicBezTo>
                    <a:pt x="380" y="0"/>
                    <a:pt x="95" y="95"/>
                    <a:pt x="95" y="222"/>
                  </a:cubicBezTo>
                  <a:cubicBezTo>
                    <a:pt x="64" y="571"/>
                    <a:pt x="64" y="761"/>
                    <a:pt x="32" y="1109"/>
                  </a:cubicBezTo>
                  <a:cubicBezTo>
                    <a:pt x="0" y="1236"/>
                    <a:pt x="285" y="1331"/>
                    <a:pt x="634" y="1331"/>
                  </a:cubicBezTo>
                  <a:lnTo>
                    <a:pt x="3136" y="1331"/>
                  </a:lnTo>
                  <a:cubicBezTo>
                    <a:pt x="3484" y="1331"/>
                    <a:pt x="3769" y="1236"/>
                    <a:pt x="3769" y="1109"/>
                  </a:cubicBezTo>
                  <a:cubicBezTo>
                    <a:pt x="3801" y="761"/>
                    <a:pt x="3801" y="571"/>
                    <a:pt x="3801" y="222"/>
                  </a:cubicBezTo>
                  <a:cubicBezTo>
                    <a:pt x="3801" y="95"/>
                    <a:pt x="3547" y="0"/>
                    <a:pt x="3199"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 name="Google Shape;268;p14">
              <a:extLst>
                <a:ext uri="{FF2B5EF4-FFF2-40B4-BE49-F238E27FC236}">
                  <a16:creationId xmlns:a16="http://schemas.microsoft.com/office/drawing/2014/main" id="{1D7D9208-639E-60C2-20D6-41103A752CB6}"/>
                </a:ext>
              </a:extLst>
            </p:cNvPr>
            <p:cNvSpPr/>
            <p:nvPr/>
          </p:nvSpPr>
          <p:spPr>
            <a:xfrm>
              <a:off x="4555111" y="3132679"/>
              <a:ext cx="100414" cy="35451"/>
            </a:xfrm>
            <a:custGeom>
              <a:avLst/>
              <a:gdLst/>
              <a:ahLst/>
              <a:cxnLst/>
              <a:rect l="l" t="t" r="r" b="b"/>
              <a:pathLst>
                <a:path w="3770" h="1331" extrusionOk="0">
                  <a:moveTo>
                    <a:pt x="634" y="0"/>
                  </a:moveTo>
                  <a:cubicBezTo>
                    <a:pt x="285" y="0"/>
                    <a:pt x="32" y="95"/>
                    <a:pt x="32" y="222"/>
                  </a:cubicBezTo>
                  <a:cubicBezTo>
                    <a:pt x="0" y="571"/>
                    <a:pt x="0" y="761"/>
                    <a:pt x="0" y="1109"/>
                  </a:cubicBezTo>
                  <a:cubicBezTo>
                    <a:pt x="0" y="1236"/>
                    <a:pt x="285" y="1331"/>
                    <a:pt x="634" y="1331"/>
                  </a:cubicBezTo>
                  <a:lnTo>
                    <a:pt x="3167" y="1331"/>
                  </a:lnTo>
                  <a:cubicBezTo>
                    <a:pt x="3516" y="1331"/>
                    <a:pt x="3769" y="1236"/>
                    <a:pt x="3769" y="1109"/>
                  </a:cubicBezTo>
                  <a:cubicBezTo>
                    <a:pt x="3737" y="761"/>
                    <a:pt x="3737" y="571"/>
                    <a:pt x="3737" y="222"/>
                  </a:cubicBezTo>
                  <a:cubicBezTo>
                    <a:pt x="3706" y="95"/>
                    <a:pt x="3452" y="0"/>
                    <a:pt x="3104"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 name="Google Shape;269;p14">
              <a:extLst>
                <a:ext uri="{FF2B5EF4-FFF2-40B4-BE49-F238E27FC236}">
                  <a16:creationId xmlns:a16="http://schemas.microsoft.com/office/drawing/2014/main" id="{8E5B7846-2CE0-C6AD-613D-7A13C8EDF748}"/>
                </a:ext>
              </a:extLst>
            </p:cNvPr>
            <p:cNvSpPr/>
            <p:nvPr/>
          </p:nvSpPr>
          <p:spPr>
            <a:xfrm>
              <a:off x="4670681" y="3132679"/>
              <a:ext cx="102092" cy="35451"/>
            </a:xfrm>
            <a:custGeom>
              <a:avLst/>
              <a:gdLst/>
              <a:ahLst/>
              <a:cxnLst/>
              <a:rect l="l" t="t" r="r" b="b"/>
              <a:pathLst>
                <a:path w="3833" h="1331" extrusionOk="0">
                  <a:moveTo>
                    <a:pt x="602" y="0"/>
                  </a:moveTo>
                  <a:cubicBezTo>
                    <a:pt x="253" y="0"/>
                    <a:pt x="0" y="95"/>
                    <a:pt x="0" y="222"/>
                  </a:cubicBezTo>
                  <a:cubicBezTo>
                    <a:pt x="32" y="571"/>
                    <a:pt x="32" y="761"/>
                    <a:pt x="63" y="1109"/>
                  </a:cubicBezTo>
                  <a:cubicBezTo>
                    <a:pt x="63" y="1236"/>
                    <a:pt x="348" y="1331"/>
                    <a:pt x="697" y="1331"/>
                  </a:cubicBezTo>
                  <a:lnTo>
                    <a:pt x="3230" y="1331"/>
                  </a:lnTo>
                  <a:cubicBezTo>
                    <a:pt x="3579" y="1331"/>
                    <a:pt x="3832" y="1236"/>
                    <a:pt x="3832" y="1109"/>
                  </a:cubicBezTo>
                  <a:cubicBezTo>
                    <a:pt x="3769" y="761"/>
                    <a:pt x="3769" y="571"/>
                    <a:pt x="3705"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270;p14">
              <a:extLst>
                <a:ext uri="{FF2B5EF4-FFF2-40B4-BE49-F238E27FC236}">
                  <a16:creationId xmlns:a16="http://schemas.microsoft.com/office/drawing/2014/main" id="{D510971F-B563-AF42-F5A4-18C252CB66C9}"/>
                </a:ext>
              </a:extLst>
            </p:cNvPr>
            <p:cNvSpPr/>
            <p:nvPr/>
          </p:nvSpPr>
          <p:spPr>
            <a:xfrm>
              <a:off x="4785397" y="3132679"/>
              <a:ext cx="104622" cy="35451"/>
            </a:xfrm>
            <a:custGeom>
              <a:avLst/>
              <a:gdLst/>
              <a:ahLst/>
              <a:cxnLst/>
              <a:rect l="l" t="t" r="r" b="b"/>
              <a:pathLst>
                <a:path w="3928" h="1331" extrusionOk="0">
                  <a:moveTo>
                    <a:pt x="602" y="0"/>
                  </a:moveTo>
                  <a:cubicBezTo>
                    <a:pt x="253" y="0"/>
                    <a:pt x="0" y="95"/>
                    <a:pt x="32" y="222"/>
                  </a:cubicBezTo>
                  <a:cubicBezTo>
                    <a:pt x="63" y="571"/>
                    <a:pt x="95" y="761"/>
                    <a:pt x="127" y="1109"/>
                  </a:cubicBezTo>
                  <a:cubicBezTo>
                    <a:pt x="158" y="1236"/>
                    <a:pt x="443" y="1331"/>
                    <a:pt x="792" y="1331"/>
                  </a:cubicBezTo>
                  <a:lnTo>
                    <a:pt x="3325" y="1331"/>
                  </a:lnTo>
                  <a:cubicBezTo>
                    <a:pt x="3674" y="1331"/>
                    <a:pt x="3927" y="1236"/>
                    <a:pt x="3895" y="1109"/>
                  </a:cubicBezTo>
                  <a:cubicBezTo>
                    <a:pt x="3832" y="761"/>
                    <a:pt x="3800" y="571"/>
                    <a:pt x="3737"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 name="Google Shape;271;p14">
              <a:extLst>
                <a:ext uri="{FF2B5EF4-FFF2-40B4-BE49-F238E27FC236}">
                  <a16:creationId xmlns:a16="http://schemas.microsoft.com/office/drawing/2014/main" id="{62411B99-6CB1-3EB0-EE62-D2CF04AE9519}"/>
                </a:ext>
              </a:extLst>
            </p:cNvPr>
            <p:cNvSpPr/>
            <p:nvPr/>
          </p:nvSpPr>
          <p:spPr>
            <a:xfrm>
              <a:off x="4900114" y="3132679"/>
              <a:ext cx="107153" cy="35451"/>
            </a:xfrm>
            <a:custGeom>
              <a:avLst/>
              <a:gdLst/>
              <a:ahLst/>
              <a:cxnLst/>
              <a:rect l="l" t="t" r="r" b="b"/>
              <a:pathLst>
                <a:path w="4023" h="1331" extrusionOk="0">
                  <a:moveTo>
                    <a:pt x="602" y="0"/>
                  </a:moveTo>
                  <a:cubicBezTo>
                    <a:pt x="253" y="0"/>
                    <a:pt x="0" y="95"/>
                    <a:pt x="32" y="222"/>
                  </a:cubicBezTo>
                  <a:cubicBezTo>
                    <a:pt x="95" y="571"/>
                    <a:pt x="158" y="761"/>
                    <a:pt x="222" y="1109"/>
                  </a:cubicBezTo>
                  <a:cubicBezTo>
                    <a:pt x="253" y="1236"/>
                    <a:pt x="538" y="1331"/>
                    <a:pt x="887" y="1331"/>
                  </a:cubicBezTo>
                  <a:lnTo>
                    <a:pt x="3420" y="1331"/>
                  </a:lnTo>
                  <a:cubicBezTo>
                    <a:pt x="3769" y="1331"/>
                    <a:pt x="4022" y="1236"/>
                    <a:pt x="3990" y="1109"/>
                  </a:cubicBezTo>
                  <a:cubicBezTo>
                    <a:pt x="3895" y="761"/>
                    <a:pt x="3832" y="571"/>
                    <a:pt x="3737"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272;p14">
              <a:extLst>
                <a:ext uri="{FF2B5EF4-FFF2-40B4-BE49-F238E27FC236}">
                  <a16:creationId xmlns:a16="http://schemas.microsoft.com/office/drawing/2014/main" id="{2E51F890-C4FA-BD4E-A031-EC3509F47602}"/>
                </a:ext>
              </a:extLst>
            </p:cNvPr>
            <p:cNvSpPr/>
            <p:nvPr/>
          </p:nvSpPr>
          <p:spPr>
            <a:xfrm>
              <a:off x="5015657" y="3132679"/>
              <a:ext cx="108857" cy="35451"/>
            </a:xfrm>
            <a:custGeom>
              <a:avLst/>
              <a:gdLst/>
              <a:ahLst/>
              <a:cxnLst/>
              <a:rect l="l" t="t" r="r" b="b"/>
              <a:pathLst>
                <a:path w="4087" h="1331" extrusionOk="0">
                  <a:moveTo>
                    <a:pt x="571" y="0"/>
                  </a:moveTo>
                  <a:cubicBezTo>
                    <a:pt x="222" y="0"/>
                    <a:pt x="1" y="95"/>
                    <a:pt x="32" y="222"/>
                  </a:cubicBezTo>
                  <a:cubicBezTo>
                    <a:pt x="127" y="571"/>
                    <a:pt x="159" y="761"/>
                    <a:pt x="286" y="1109"/>
                  </a:cubicBezTo>
                  <a:cubicBezTo>
                    <a:pt x="317" y="1236"/>
                    <a:pt x="634" y="1331"/>
                    <a:pt x="982" y="1331"/>
                  </a:cubicBezTo>
                  <a:lnTo>
                    <a:pt x="3484" y="1331"/>
                  </a:lnTo>
                  <a:cubicBezTo>
                    <a:pt x="3833" y="1331"/>
                    <a:pt x="4086" y="1236"/>
                    <a:pt x="4054" y="1109"/>
                  </a:cubicBezTo>
                  <a:cubicBezTo>
                    <a:pt x="3928" y="761"/>
                    <a:pt x="3864" y="571"/>
                    <a:pt x="3738" y="222"/>
                  </a:cubicBezTo>
                  <a:cubicBezTo>
                    <a:pt x="3674" y="95"/>
                    <a:pt x="3389" y="0"/>
                    <a:pt x="3041"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 name="Google Shape;273;p14">
              <a:extLst>
                <a:ext uri="{FF2B5EF4-FFF2-40B4-BE49-F238E27FC236}">
                  <a16:creationId xmlns:a16="http://schemas.microsoft.com/office/drawing/2014/main" id="{B8126DD2-2B9F-0FE3-DBD3-9D2E0BDD165E}"/>
                </a:ext>
              </a:extLst>
            </p:cNvPr>
            <p:cNvSpPr/>
            <p:nvPr/>
          </p:nvSpPr>
          <p:spPr>
            <a:xfrm>
              <a:off x="5130374" y="3132679"/>
              <a:ext cx="111388" cy="35451"/>
            </a:xfrm>
            <a:custGeom>
              <a:avLst/>
              <a:gdLst/>
              <a:ahLst/>
              <a:cxnLst/>
              <a:rect l="l" t="t" r="r" b="b"/>
              <a:pathLst>
                <a:path w="4182" h="1331" extrusionOk="0">
                  <a:moveTo>
                    <a:pt x="571" y="0"/>
                  </a:moveTo>
                  <a:cubicBezTo>
                    <a:pt x="222" y="0"/>
                    <a:pt x="1" y="95"/>
                    <a:pt x="32" y="222"/>
                  </a:cubicBezTo>
                  <a:cubicBezTo>
                    <a:pt x="159" y="571"/>
                    <a:pt x="222" y="761"/>
                    <a:pt x="349" y="1109"/>
                  </a:cubicBezTo>
                  <a:cubicBezTo>
                    <a:pt x="412" y="1236"/>
                    <a:pt x="729" y="1331"/>
                    <a:pt x="1077" y="1331"/>
                  </a:cubicBezTo>
                  <a:lnTo>
                    <a:pt x="3579" y="1331"/>
                  </a:lnTo>
                  <a:cubicBezTo>
                    <a:pt x="3928" y="1331"/>
                    <a:pt x="4181" y="1236"/>
                    <a:pt x="4118" y="1109"/>
                  </a:cubicBezTo>
                  <a:cubicBezTo>
                    <a:pt x="3959" y="761"/>
                    <a:pt x="3896" y="571"/>
                    <a:pt x="3738" y="222"/>
                  </a:cubicBezTo>
                  <a:cubicBezTo>
                    <a:pt x="3706" y="95"/>
                    <a:pt x="3389" y="0"/>
                    <a:pt x="3041"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 name="Google Shape;274;p14">
              <a:extLst>
                <a:ext uri="{FF2B5EF4-FFF2-40B4-BE49-F238E27FC236}">
                  <a16:creationId xmlns:a16="http://schemas.microsoft.com/office/drawing/2014/main" id="{F50514C0-BB44-E01A-5111-396E16EAA1AF}"/>
                </a:ext>
              </a:extLst>
            </p:cNvPr>
            <p:cNvSpPr/>
            <p:nvPr/>
          </p:nvSpPr>
          <p:spPr>
            <a:xfrm>
              <a:off x="5245091" y="3132679"/>
              <a:ext cx="197419" cy="35451"/>
            </a:xfrm>
            <a:custGeom>
              <a:avLst/>
              <a:gdLst/>
              <a:ahLst/>
              <a:cxnLst/>
              <a:rect l="l" t="t" r="r" b="b"/>
              <a:pathLst>
                <a:path w="7412" h="1331" extrusionOk="0">
                  <a:moveTo>
                    <a:pt x="571" y="0"/>
                  </a:moveTo>
                  <a:cubicBezTo>
                    <a:pt x="222" y="0"/>
                    <a:pt x="1" y="95"/>
                    <a:pt x="64" y="222"/>
                  </a:cubicBezTo>
                  <a:cubicBezTo>
                    <a:pt x="222" y="571"/>
                    <a:pt x="286" y="761"/>
                    <a:pt x="444" y="1109"/>
                  </a:cubicBezTo>
                  <a:cubicBezTo>
                    <a:pt x="507" y="1236"/>
                    <a:pt x="824" y="1331"/>
                    <a:pt x="1172" y="1331"/>
                  </a:cubicBezTo>
                  <a:lnTo>
                    <a:pt x="6841" y="1331"/>
                  </a:lnTo>
                  <a:cubicBezTo>
                    <a:pt x="7190" y="1331"/>
                    <a:pt x="7411" y="1236"/>
                    <a:pt x="7348" y="1109"/>
                  </a:cubicBezTo>
                  <a:cubicBezTo>
                    <a:pt x="7126" y="761"/>
                    <a:pt x="7031" y="571"/>
                    <a:pt x="6841" y="222"/>
                  </a:cubicBezTo>
                  <a:cubicBezTo>
                    <a:pt x="6778" y="95"/>
                    <a:pt x="6461" y="0"/>
                    <a:pt x="6113"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 name="Google Shape;275;p14">
              <a:extLst>
                <a:ext uri="{FF2B5EF4-FFF2-40B4-BE49-F238E27FC236}">
                  <a16:creationId xmlns:a16="http://schemas.microsoft.com/office/drawing/2014/main" id="{2FF6DB02-1ED5-ED20-A887-C3B40F0FFAA1}"/>
                </a:ext>
              </a:extLst>
            </p:cNvPr>
            <p:cNvSpPr/>
            <p:nvPr/>
          </p:nvSpPr>
          <p:spPr>
            <a:xfrm>
              <a:off x="3678713" y="3174017"/>
              <a:ext cx="185593" cy="35451"/>
            </a:xfrm>
            <a:custGeom>
              <a:avLst/>
              <a:gdLst/>
              <a:ahLst/>
              <a:cxnLst/>
              <a:rect l="l" t="t" r="r" b="b"/>
              <a:pathLst>
                <a:path w="6968" h="1331" extrusionOk="0">
                  <a:moveTo>
                    <a:pt x="1330" y="0"/>
                  </a:moveTo>
                  <a:cubicBezTo>
                    <a:pt x="982" y="0"/>
                    <a:pt x="634" y="95"/>
                    <a:pt x="570" y="222"/>
                  </a:cubicBezTo>
                  <a:cubicBezTo>
                    <a:pt x="380" y="570"/>
                    <a:pt x="254" y="729"/>
                    <a:pt x="64" y="1109"/>
                  </a:cubicBezTo>
                  <a:cubicBezTo>
                    <a:pt x="0" y="1204"/>
                    <a:pt x="254" y="1330"/>
                    <a:pt x="602" y="1330"/>
                  </a:cubicBezTo>
                  <a:lnTo>
                    <a:pt x="5764" y="1330"/>
                  </a:lnTo>
                  <a:cubicBezTo>
                    <a:pt x="6112" y="1330"/>
                    <a:pt x="6461" y="1204"/>
                    <a:pt x="6524" y="1109"/>
                  </a:cubicBezTo>
                  <a:cubicBezTo>
                    <a:pt x="6682" y="729"/>
                    <a:pt x="6746" y="570"/>
                    <a:pt x="6904" y="222"/>
                  </a:cubicBezTo>
                  <a:cubicBezTo>
                    <a:pt x="6967" y="95"/>
                    <a:pt x="6714" y="0"/>
                    <a:pt x="6366"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276;p14">
              <a:extLst>
                <a:ext uri="{FF2B5EF4-FFF2-40B4-BE49-F238E27FC236}">
                  <a16:creationId xmlns:a16="http://schemas.microsoft.com/office/drawing/2014/main" id="{41D62D96-F7DC-3497-5969-66FFDD760EA0}"/>
                </a:ext>
              </a:extLst>
            </p:cNvPr>
            <p:cNvSpPr/>
            <p:nvPr/>
          </p:nvSpPr>
          <p:spPr>
            <a:xfrm>
              <a:off x="3867662" y="3174017"/>
              <a:ext cx="114744" cy="35451"/>
            </a:xfrm>
            <a:custGeom>
              <a:avLst/>
              <a:gdLst/>
              <a:ahLst/>
              <a:cxnLst/>
              <a:rect l="l" t="t" r="r" b="b"/>
              <a:pathLst>
                <a:path w="4308" h="1331" extrusionOk="0">
                  <a:moveTo>
                    <a:pt x="1172" y="0"/>
                  </a:moveTo>
                  <a:cubicBezTo>
                    <a:pt x="824" y="0"/>
                    <a:pt x="507" y="95"/>
                    <a:pt x="444" y="222"/>
                  </a:cubicBezTo>
                  <a:cubicBezTo>
                    <a:pt x="285" y="570"/>
                    <a:pt x="222" y="729"/>
                    <a:pt x="63" y="1109"/>
                  </a:cubicBezTo>
                  <a:cubicBezTo>
                    <a:pt x="0" y="1204"/>
                    <a:pt x="253" y="1330"/>
                    <a:pt x="602" y="1330"/>
                  </a:cubicBezTo>
                  <a:lnTo>
                    <a:pt x="3199" y="1330"/>
                  </a:lnTo>
                  <a:cubicBezTo>
                    <a:pt x="3547" y="1330"/>
                    <a:pt x="3864" y="1204"/>
                    <a:pt x="3927" y="1109"/>
                  </a:cubicBezTo>
                  <a:cubicBezTo>
                    <a:pt x="4054" y="729"/>
                    <a:pt x="4117" y="570"/>
                    <a:pt x="4244" y="222"/>
                  </a:cubicBezTo>
                  <a:cubicBezTo>
                    <a:pt x="4307" y="95"/>
                    <a:pt x="4054" y="0"/>
                    <a:pt x="3705"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 name="Google Shape;277;p14">
              <a:extLst>
                <a:ext uri="{FF2B5EF4-FFF2-40B4-BE49-F238E27FC236}">
                  <a16:creationId xmlns:a16="http://schemas.microsoft.com/office/drawing/2014/main" id="{031A1616-3C83-8C64-A403-5AC20659719C}"/>
                </a:ext>
              </a:extLst>
            </p:cNvPr>
            <p:cNvSpPr/>
            <p:nvPr/>
          </p:nvSpPr>
          <p:spPr>
            <a:xfrm>
              <a:off x="3988265" y="3174017"/>
              <a:ext cx="111388" cy="35451"/>
            </a:xfrm>
            <a:custGeom>
              <a:avLst/>
              <a:gdLst/>
              <a:ahLst/>
              <a:cxnLst/>
              <a:rect l="l" t="t" r="r" b="b"/>
              <a:pathLst>
                <a:path w="4182" h="1331" extrusionOk="0">
                  <a:moveTo>
                    <a:pt x="1078" y="0"/>
                  </a:moveTo>
                  <a:cubicBezTo>
                    <a:pt x="729" y="0"/>
                    <a:pt x="413" y="95"/>
                    <a:pt x="349" y="222"/>
                  </a:cubicBezTo>
                  <a:cubicBezTo>
                    <a:pt x="222" y="570"/>
                    <a:pt x="159" y="729"/>
                    <a:pt x="32" y="1109"/>
                  </a:cubicBezTo>
                  <a:cubicBezTo>
                    <a:pt x="1" y="1204"/>
                    <a:pt x="254" y="1330"/>
                    <a:pt x="603" y="1330"/>
                  </a:cubicBezTo>
                  <a:lnTo>
                    <a:pt x="3168" y="1330"/>
                  </a:lnTo>
                  <a:cubicBezTo>
                    <a:pt x="3548" y="1330"/>
                    <a:pt x="3864" y="1204"/>
                    <a:pt x="3896" y="1109"/>
                  </a:cubicBezTo>
                  <a:cubicBezTo>
                    <a:pt x="3991" y="729"/>
                    <a:pt x="4054" y="570"/>
                    <a:pt x="4149" y="222"/>
                  </a:cubicBezTo>
                  <a:cubicBezTo>
                    <a:pt x="4181" y="95"/>
                    <a:pt x="3928" y="0"/>
                    <a:pt x="3579"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 name="Google Shape;278;p14">
              <a:extLst>
                <a:ext uri="{FF2B5EF4-FFF2-40B4-BE49-F238E27FC236}">
                  <a16:creationId xmlns:a16="http://schemas.microsoft.com/office/drawing/2014/main" id="{127DE8CC-C3EA-CF4A-E9A3-55BC25EF9C75}"/>
                </a:ext>
              </a:extLst>
            </p:cNvPr>
            <p:cNvSpPr/>
            <p:nvPr/>
          </p:nvSpPr>
          <p:spPr>
            <a:xfrm>
              <a:off x="4108043" y="3174017"/>
              <a:ext cx="109683" cy="35451"/>
            </a:xfrm>
            <a:custGeom>
              <a:avLst/>
              <a:gdLst/>
              <a:ahLst/>
              <a:cxnLst/>
              <a:rect l="l" t="t" r="r" b="b"/>
              <a:pathLst>
                <a:path w="4118" h="1331" extrusionOk="0">
                  <a:moveTo>
                    <a:pt x="983" y="0"/>
                  </a:moveTo>
                  <a:cubicBezTo>
                    <a:pt x="634" y="0"/>
                    <a:pt x="318" y="95"/>
                    <a:pt x="286" y="222"/>
                  </a:cubicBezTo>
                  <a:cubicBezTo>
                    <a:pt x="191" y="570"/>
                    <a:pt x="128" y="729"/>
                    <a:pt x="32" y="1109"/>
                  </a:cubicBezTo>
                  <a:cubicBezTo>
                    <a:pt x="1" y="1204"/>
                    <a:pt x="254" y="1330"/>
                    <a:pt x="634" y="1330"/>
                  </a:cubicBezTo>
                  <a:lnTo>
                    <a:pt x="3199" y="1330"/>
                  </a:lnTo>
                  <a:cubicBezTo>
                    <a:pt x="3548" y="1330"/>
                    <a:pt x="3864" y="1204"/>
                    <a:pt x="3896" y="1109"/>
                  </a:cubicBezTo>
                  <a:cubicBezTo>
                    <a:pt x="3991" y="729"/>
                    <a:pt x="4023" y="570"/>
                    <a:pt x="4086" y="222"/>
                  </a:cubicBezTo>
                  <a:cubicBezTo>
                    <a:pt x="4118" y="95"/>
                    <a:pt x="3864" y="0"/>
                    <a:pt x="3516"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 name="Google Shape;279;p14">
              <a:extLst>
                <a:ext uri="{FF2B5EF4-FFF2-40B4-BE49-F238E27FC236}">
                  <a16:creationId xmlns:a16="http://schemas.microsoft.com/office/drawing/2014/main" id="{F68F1AE0-3DFB-6832-C3B3-73F3BDA056D2}"/>
                </a:ext>
              </a:extLst>
            </p:cNvPr>
            <p:cNvSpPr/>
            <p:nvPr/>
          </p:nvSpPr>
          <p:spPr>
            <a:xfrm>
              <a:off x="4228673" y="3174017"/>
              <a:ext cx="107153" cy="35451"/>
            </a:xfrm>
            <a:custGeom>
              <a:avLst/>
              <a:gdLst/>
              <a:ahLst/>
              <a:cxnLst/>
              <a:rect l="l" t="t" r="r" b="b"/>
              <a:pathLst>
                <a:path w="4023" h="1331" extrusionOk="0">
                  <a:moveTo>
                    <a:pt x="887" y="0"/>
                  </a:moveTo>
                  <a:cubicBezTo>
                    <a:pt x="539" y="0"/>
                    <a:pt x="254" y="95"/>
                    <a:pt x="222" y="222"/>
                  </a:cubicBezTo>
                  <a:cubicBezTo>
                    <a:pt x="127" y="570"/>
                    <a:pt x="96" y="729"/>
                    <a:pt x="32" y="1109"/>
                  </a:cubicBezTo>
                  <a:cubicBezTo>
                    <a:pt x="1" y="1204"/>
                    <a:pt x="254" y="1330"/>
                    <a:pt x="634" y="1330"/>
                  </a:cubicBezTo>
                  <a:lnTo>
                    <a:pt x="3199" y="1330"/>
                  </a:lnTo>
                  <a:cubicBezTo>
                    <a:pt x="3547" y="1330"/>
                    <a:pt x="3864" y="1204"/>
                    <a:pt x="3896" y="1109"/>
                  </a:cubicBezTo>
                  <a:cubicBezTo>
                    <a:pt x="3927" y="729"/>
                    <a:pt x="3959" y="570"/>
                    <a:pt x="4022" y="222"/>
                  </a:cubicBezTo>
                  <a:cubicBezTo>
                    <a:pt x="4022" y="95"/>
                    <a:pt x="3769" y="0"/>
                    <a:pt x="3421"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0" name="Google Shape;280;p14">
              <a:extLst>
                <a:ext uri="{FF2B5EF4-FFF2-40B4-BE49-F238E27FC236}">
                  <a16:creationId xmlns:a16="http://schemas.microsoft.com/office/drawing/2014/main" id="{82FA9C2B-0DB0-7B54-C742-523CBEFECCAE}"/>
                </a:ext>
              </a:extLst>
            </p:cNvPr>
            <p:cNvSpPr/>
            <p:nvPr/>
          </p:nvSpPr>
          <p:spPr>
            <a:xfrm>
              <a:off x="4348450" y="3174017"/>
              <a:ext cx="105475" cy="35451"/>
            </a:xfrm>
            <a:custGeom>
              <a:avLst/>
              <a:gdLst/>
              <a:ahLst/>
              <a:cxnLst/>
              <a:rect l="l" t="t" r="r" b="b"/>
              <a:pathLst>
                <a:path w="3960" h="1331" extrusionOk="0">
                  <a:moveTo>
                    <a:pt x="824" y="0"/>
                  </a:moveTo>
                  <a:cubicBezTo>
                    <a:pt x="476" y="0"/>
                    <a:pt x="159" y="95"/>
                    <a:pt x="159" y="222"/>
                  </a:cubicBezTo>
                  <a:cubicBezTo>
                    <a:pt x="96" y="570"/>
                    <a:pt x="64" y="729"/>
                    <a:pt x="32" y="1109"/>
                  </a:cubicBezTo>
                  <a:cubicBezTo>
                    <a:pt x="1" y="1204"/>
                    <a:pt x="286" y="1330"/>
                    <a:pt x="634" y="1330"/>
                  </a:cubicBezTo>
                  <a:lnTo>
                    <a:pt x="3231" y="1330"/>
                  </a:lnTo>
                  <a:cubicBezTo>
                    <a:pt x="3579" y="1330"/>
                    <a:pt x="3864" y="1204"/>
                    <a:pt x="3896" y="1109"/>
                  </a:cubicBezTo>
                  <a:cubicBezTo>
                    <a:pt x="3927" y="729"/>
                    <a:pt x="3927" y="570"/>
                    <a:pt x="3959" y="222"/>
                  </a:cubicBezTo>
                  <a:cubicBezTo>
                    <a:pt x="3959" y="95"/>
                    <a:pt x="3674" y="0"/>
                    <a:pt x="3326"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1" name="Google Shape;281;p14">
              <a:extLst>
                <a:ext uri="{FF2B5EF4-FFF2-40B4-BE49-F238E27FC236}">
                  <a16:creationId xmlns:a16="http://schemas.microsoft.com/office/drawing/2014/main" id="{D91E9519-46B5-9B9F-5DFC-32359E811C40}"/>
                </a:ext>
              </a:extLst>
            </p:cNvPr>
            <p:cNvSpPr/>
            <p:nvPr/>
          </p:nvSpPr>
          <p:spPr>
            <a:xfrm>
              <a:off x="4469080" y="3174017"/>
              <a:ext cx="102918" cy="35451"/>
            </a:xfrm>
            <a:custGeom>
              <a:avLst/>
              <a:gdLst/>
              <a:ahLst/>
              <a:cxnLst/>
              <a:rect l="l" t="t" r="r" b="b"/>
              <a:pathLst>
                <a:path w="3864" h="1331" extrusionOk="0">
                  <a:moveTo>
                    <a:pt x="697" y="0"/>
                  </a:moveTo>
                  <a:cubicBezTo>
                    <a:pt x="349" y="0"/>
                    <a:pt x="64" y="95"/>
                    <a:pt x="64" y="222"/>
                  </a:cubicBezTo>
                  <a:cubicBezTo>
                    <a:pt x="32" y="570"/>
                    <a:pt x="32" y="729"/>
                    <a:pt x="0" y="1109"/>
                  </a:cubicBezTo>
                  <a:cubicBezTo>
                    <a:pt x="0" y="1204"/>
                    <a:pt x="285" y="1330"/>
                    <a:pt x="634" y="1330"/>
                  </a:cubicBezTo>
                  <a:lnTo>
                    <a:pt x="3199" y="1330"/>
                  </a:lnTo>
                  <a:cubicBezTo>
                    <a:pt x="3579" y="1330"/>
                    <a:pt x="3864" y="1204"/>
                    <a:pt x="3864" y="1109"/>
                  </a:cubicBezTo>
                  <a:lnTo>
                    <a:pt x="3864" y="222"/>
                  </a:lnTo>
                  <a:cubicBezTo>
                    <a:pt x="3864" y="95"/>
                    <a:pt x="3579" y="0"/>
                    <a:pt x="3230"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2" name="Google Shape;282;p14">
              <a:extLst>
                <a:ext uri="{FF2B5EF4-FFF2-40B4-BE49-F238E27FC236}">
                  <a16:creationId xmlns:a16="http://schemas.microsoft.com/office/drawing/2014/main" id="{4617C542-2127-6E83-F4F1-CFA3663D9262}"/>
                </a:ext>
              </a:extLst>
            </p:cNvPr>
            <p:cNvSpPr/>
            <p:nvPr/>
          </p:nvSpPr>
          <p:spPr>
            <a:xfrm>
              <a:off x="4588858" y="3174017"/>
              <a:ext cx="103770" cy="35451"/>
            </a:xfrm>
            <a:custGeom>
              <a:avLst/>
              <a:gdLst/>
              <a:ahLst/>
              <a:cxnLst/>
              <a:rect l="l" t="t" r="r" b="b"/>
              <a:pathLst>
                <a:path w="3896" h="1331" extrusionOk="0">
                  <a:moveTo>
                    <a:pt x="634" y="0"/>
                  </a:moveTo>
                  <a:cubicBezTo>
                    <a:pt x="285" y="0"/>
                    <a:pt x="0" y="95"/>
                    <a:pt x="0" y="222"/>
                  </a:cubicBezTo>
                  <a:cubicBezTo>
                    <a:pt x="0" y="570"/>
                    <a:pt x="0" y="729"/>
                    <a:pt x="0" y="1109"/>
                  </a:cubicBezTo>
                  <a:cubicBezTo>
                    <a:pt x="0" y="1204"/>
                    <a:pt x="317" y="1330"/>
                    <a:pt x="665" y="1330"/>
                  </a:cubicBezTo>
                  <a:lnTo>
                    <a:pt x="3230" y="1330"/>
                  </a:lnTo>
                  <a:cubicBezTo>
                    <a:pt x="3610" y="1330"/>
                    <a:pt x="3895" y="1204"/>
                    <a:pt x="3864" y="1109"/>
                  </a:cubicBezTo>
                  <a:cubicBezTo>
                    <a:pt x="3832" y="729"/>
                    <a:pt x="3832" y="570"/>
                    <a:pt x="3800" y="222"/>
                  </a:cubicBezTo>
                  <a:cubicBezTo>
                    <a:pt x="3800" y="95"/>
                    <a:pt x="3515" y="0"/>
                    <a:pt x="3167"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3" name="Google Shape;283;p14">
              <a:extLst>
                <a:ext uri="{FF2B5EF4-FFF2-40B4-BE49-F238E27FC236}">
                  <a16:creationId xmlns:a16="http://schemas.microsoft.com/office/drawing/2014/main" id="{D2269FAB-76E6-E98B-78B5-338240C0131C}"/>
                </a:ext>
              </a:extLst>
            </p:cNvPr>
            <p:cNvSpPr/>
            <p:nvPr/>
          </p:nvSpPr>
          <p:spPr>
            <a:xfrm>
              <a:off x="4706931" y="3174017"/>
              <a:ext cx="105475" cy="35451"/>
            </a:xfrm>
            <a:custGeom>
              <a:avLst/>
              <a:gdLst/>
              <a:ahLst/>
              <a:cxnLst/>
              <a:rect l="l" t="t" r="r" b="b"/>
              <a:pathLst>
                <a:path w="3960" h="1331" extrusionOk="0">
                  <a:moveTo>
                    <a:pt x="634" y="0"/>
                  </a:moveTo>
                  <a:cubicBezTo>
                    <a:pt x="286" y="0"/>
                    <a:pt x="1" y="95"/>
                    <a:pt x="1" y="222"/>
                  </a:cubicBezTo>
                  <a:cubicBezTo>
                    <a:pt x="33" y="570"/>
                    <a:pt x="64" y="729"/>
                    <a:pt x="96" y="1109"/>
                  </a:cubicBezTo>
                  <a:cubicBezTo>
                    <a:pt x="96" y="1204"/>
                    <a:pt x="381" y="1330"/>
                    <a:pt x="761" y="1330"/>
                  </a:cubicBezTo>
                  <a:lnTo>
                    <a:pt x="3326" y="1330"/>
                  </a:lnTo>
                  <a:cubicBezTo>
                    <a:pt x="3674" y="1330"/>
                    <a:pt x="3959" y="1204"/>
                    <a:pt x="3959" y="1109"/>
                  </a:cubicBezTo>
                  <a:cubicBezTo>
                    <a:pt x="3896" y="729"/>
                    <a:pt x="3864" y="570"/>
                    <a:pt x="3801" y="222"/>
                  </a:cubicBezTo>
                  <a:cubicBezTo>
                    <a:pt x="3801" y="95"/>
                    <a:pt x="3484" y="0"/>
                    <a:pt x="3136"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6" name="Google Shape;284;p14">
              <a:extLst>
                <a:ext uri="{FF2B5EF4-FFF2-40B4-BE49-F238E27FC236}">
                  <a16:creationId xmlns:a16="http://schemas.microsoft.com/office/drawing/2014/main" id="{6D273826-4E2C-7B9F-873E-E8733204BF73}"/>
                </a:ext>
              </a:extLst>
            </p:cNvPr>
            <p:cNvSpPr/>
            <p:nvPr/>
          </p:nvSpPr>
          <p:spPr>
            <a:xfrm>
              <a:off x="4825030" y="3174017"/>
              <a:ext cx="108005" cy="35451"/>
            </a:xfrm>
            <a:custGeom>
              <a:avLst/>
              <a:gdLst/>
              <a:ahLst/>
              <a:cxnLst/>
              <a:rect l="l" t="t" r="r" b="b"/>
              <a:pathLst>
                <a:path w="4055" h="1331" extrusionOk="0">
                  <a:moveTo>
                    <a:pt x="602" y="0"/>
                  </a:moveTo>
                  <a:cubicBezTo>
                    <a:pt x="254" y="0"/>
                    <a:pt x="1" y="95"/>
                    <a:pt x="1" y="222"/>
                  </a:cubicBezTo>
                  <a:cubicBezTo>
                    <a:pt x="64" y="570"/>
                    <a:pt x="96" y="729"/>
                    <a:pt x="159" y="1109"/>
                  </a:cubicBezTo>
                  <a:cubicBezTo>
                    <a:pt x="191" y="1204"/>
                    <a:pt x="476" y="1330"/>
                    <a:pt x="824" y="1330"/>
                  </a:cubicBezTo>
                  <a:lnTo>
                    <a:pt x="3421" y="1330"/>
                  </a:lnTo>
                  <a:cubicBezTo>
                    <a:pt x="3769" y="1330"/>
                    <a:pt x="4054" y="1204"/>
                    <a:pt x="4023" y="1109"/>
                  </a:cubicBezTo>
                  <a:cubicBezTo>
                    <a:pt x="3927" y="729"/>
                    <a:pt x="3896" y="570"/>
                    <a:pt x="3832" y="222"/>
                  </a:cubicBezTo>
                  <a:cubicBezTo>
                    <a:pt x="3801" y="95"/>
                    <a:pt x="3484" y="0"/>
                    <a:pt x="3136"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7" name="Google Shape;285;p14">
              <a:extLst>
                <a:ext uri="{FF2B5EF4-FFF2-40B4-BE49-F238E27FC236}">
                  <a16:creationId xmlns:a16="http://schemas.microsoft.com/office/drawing/2014/main" id="{00D2BCF9-3579-0B0A-B9B8-D54BF15D8736}"/>
                </a:ext>
              </a:extLst>
            </p:cNvPr>
            <p:cNvSpPr/>
            <p:nvPr/>
          </p:nvSpPr>
          <p:spPr>
            <a:xfrm>
              <a:off x="4943130" y="3174017"/>
              <a:ext cx="109683" cy="35451"/>
            </a:xfrm>
            <a:custGeom>
              <a:avLst/>
              <a:gdLst/>
              <a:ahLst/>
              <a:cxnLst/>
              <a:rect l="l" t="t" r="r" b="b"/>
              <a:pathLst>
                <a:path w="4118" h="1331" extrusionOk="0">
                  <a:moveTo>
                    <a:pt x="602" y="0"/>
                  </a:moveTo>
                  <a:cubicBezTo>
                    <a:pt x="254" y="0"/>
                    <a:pt x="0" y="95"/>
                    <a:pt x="32" y="222"/>
                  </a:cubicBezTo>
                  <a:cubicBezTo>
                    <a:pt x="95" y="570"/>
                    <a:pt x="159" y="729"/>
                    <a:pt x="222" y="1109"/>
                  </a:cubicBezTo>
                  <a:cubicBezTo>
                    <a:pt x="254" y="1204"/>
                    <a:pt x="570" y="1330"/>
                    <a:pt x="919" y="1330"/>
                  </a:cubicBezTo>
                  <a:lnTo>
                    <a:pt x="3515" y="1330"/>
                  </a:lnTo>
                  <a:cubicBezTo>
                    <a:pt x="3864" y="1330"/>
                    <a:pt x="4117" y="1204"/>
                    <a:pt x="4086" y="1109"/>
                  </a:cubicBezTo>
                  <a:cubicBezTo>
                    <a:pt x="3991" y="729"/>
                    <a:pt x="3927" y="570"/>
                    <a:pt x="3832" y="222"/>
                  </a:cubicBezTo>
                  <a:cubicBezTo>
                    <a:pt x="3800" y="95"/>
                    <a:pt x="3484" y="0"/>
                    <a:pt x="3135"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8" name="Google Shape;286;p14">
              <a:extLst>
                <a:ext uri="{FF2B5EF4-FFF2-40B4-BE49-F238E27FC236}">
                  <a16:creationId xmlns:a16="http://schemas.microsoft.com/office/drawing/2014/main" id="{49449CDA-F031-B933-8281-EFF4DE01420F}"/>
                </a:ext>
              </a:extLst>
            </p:cNvPr>
            <p:cNvSpPr/>
            <p:nvPr/>
          </p:nvSpPr>
          <p:spPr>
            <a:xfrm>
              <a:off x="5060377" y="3174017"/>
              <a:ext cx="113039" cy="35451"/>
            </a:xfrm>
            <a:custGeom>
              <a:avLst/>
              <a:gdLst/>
              <a:ahLst/>
              <a:cxnLst/>
              <a:rect l="l" t="t" r="r" b="b"/>
              <a:pathLst>
                <a:path w="4244" h="1331" extrusionOk="0">
                  <a:moveTo>
                    <a:pt x="634" y="0"/>
                  </a:moveTo>
                  <a:cubicBezTo>
                    <a:pt x="285" y="0"/>
                    <a:pt x="0" y="95"/>
                    <a:pt x="64" y="222"/>
                  </a:cubicBezTo>
                  <a:cubicBezTo>
                    <a:pt x="159" y="570"/>
                    <a:pt x="222" y="729"/>
                    <a:pt x="317" y="1109"/>
                  </a:cubicBezTo>
                  <a:cubicBezTo>
                    <a:pt x="380" y="1204"/>
                    <a:pt x="697" y="1330"/>
                    <a:pt x="1045" y="1330"/>
                  </a:cubicBezTo>
                  <a:lnTo>
                    <a:pt x="3610" y="1330"/>
                  </a:lnTo>
                  <a:cubicBezTo>
                    <a:pt x="3991" y="1330"/>
                    <a:pt x="4244" y="1204"/>
                    <a:pt x="4181" y="1109"/>
                  </a:cubicBezTo>
                  <a:cubicBezTo>
                    <a:pt x="4054" y="729"/>
                    <a:pt x="3991" y="570"/>
                    <a:pt x="3864" y="222"/>
                  </a:cubicBezTo>
                  <a:cubicBezTo>
                    <a:pt x="3800" y="95"/>
                    <a:pt x="3484" y="0"/>
                    <a:pt x="3135"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9" name="Google Shape;287;p14">
              <a:extLst>
                <a:ext uri="{FF2B5EF4-FFF2-40B4-BE49-F238E27FC236}">
                  <a16:creationId xmlns:a16="http://schemas.microsoft.com/office/drawing/2014/main" id="{ED08D526-0120-ECAB-B4E4-CF87D52B4771}"/>
                </a:ext>
              </a:extLst>
            </p:cNvPr>
            <p:cNvSpPr/>
            <p:nvPr/>
          </p:nvSpPr>
          <p:spPr>
            <a:xfrm>
              <a:off x="5178450" y="3174017"/>
              <a:ext cx="286832" cy="35451"/>
            </a:xfrm>
            <a:custGeom>
              <a:avLst/>
              <a:gdLst/>
              <a:ahLst/>
              <a:cxnLst/>
              <a:rect l="l" t="t" r="r" b="b"/>
              <a:pathLst>
                <a:path w="10769" h="1331" extrusionOk="0">
                  <a:moveTo>
                    <a:pt x="603" y="0"/>
                  </a:moveTo>
                  <a:cubicBezTo>
                    <a:pt x="254" y="0"/>
                    <a:pt x="1" y="95"/>
                    <a:pt x="64" y="222"/>
                  </a:cubicBezTo>
                  <a:cubicBezTo>
                    <a:pt x="191" y="570"/>
                    <a:pt x="254" y="729"/>
                    <a:pt x="413" y="1109"/>
                  </a:cubicBezTo>
                  <a:cubicBezTo>
                    <a:pt x="444" y="1204"/>
                    <a:pt x="761" y="1330"/>
                    <a:pt x="1141" y="1330"/>
                  </a:cubicBezTo>
                  <a:lnTo>
                    <a:pt x="10167" y="1330"/>
                  </a:lnTo>
                  <a:cubicBezTo>
                    <a:pt x="10515" y="1330"/>
                    <a:pt x="10768" y="1204"/>
                    <a:pt x="10705" y="1109"/>
                  </a:cubicBezTo>
                  <a:cubicBezTo>
                    <a:pt x="10483" y="729"/>
                    <a:pt x="10388" y="570"/>
                    <a:pt x="10198" y="222"/>
                  </a:cubicBezTo>
                  <a:cubicBezTo>
                    <a:pt x="10135" y="95"/>
                    <a:pt x="9787" y="0"/>
                    <a:pt x="9438"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0" name="Google Shape;288;p14">
              <a:extLst>
                <a:ext uri="{FF2B5EF4-FFF2-40B4-BE49-F238E27FC236}">
                  <a16:creationId xmlns:a16="http://schemas.microsoft.com/office/drawing/2014/main" id="{64A3EF4E-04C1-D841-CBB2-4944B745AC2D}"/>
                </a:ext>
              </a:extLst>
            </p:cNvPr>
            <p:cNvSpPr/>
            <p:nvPr/>
          </p:nvSpPr>
          <p:spPr>
            <a:xfrm>
              <a:off x="3655940" y="3214502"/>
              <a:ext cx="293571" cy="35451"/>
            </a:xfrm>
            <a:custGeom>
              <a:avLst/>
              <a:gdLst/>
              <a:ahLst/>
              <a:cxnLst/>
              <a:rect l="l" t="t" r="r" b="b"/>
              <a:pathLst>
                <a:path w="11022" h="1331" extrusionOk="0">
                  <a:moveTo>
                    <a:pt x="1330" y="0"/>
                  </a:moveTo>
                  <a:cubicBezTo>
                    <a:pt x="982" y="0"/>
                    <a:pt x="634" y="95"/>
                    <a:pt x="570" y="222"/>
                  </a:cubicBezTo>
                  <a:cubicBezTo>
                    <a:pt x="380" y="570"/>
                    <a:pt x="285" y="760"/>
                    <a:pt x="64" y="1109"/>
                  </a:cubicBezTo>
                  <a:cubicBezTo>
                    <a:pt x="0" y="1235"/>
                    <a:pt x="254" y="1330"/>
                    <a:pt x="602" y="1330"/>
                  </a:cubicBezTo>
                  <a:lnTo>
                    <a:pt x="9881" y="1330"/>
                  </a:lnTo>
                  <a:cubicBezTo>
                    <a:pt x="10261" y="1330"/>
                    <a:pt x="10578" y="1235"/>
                    <a:pt x="10641" y="1109"/>
                  </a:cubicBezTo>
                  <a:cubicBezTo>
                    <a:pt x="10768" y="760"/>
                    <a:pt x="10831" y="570"/>
                    <a:pt x="10989" y="222"/>
                  </a:cubicBezTo>
                  <a:cubicBezTo>
                    <a:pt x="11021" y="95"/>
                    <a:pt x="10768" y="0"/>
                    <a:pt x="10419"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1" name="Google Shape;289;p14">
              <a:extLst>
                <a:ext uri="{FF2B5EF4-FFF2-40B4-BE49-F238E27FC236}">
                  <a16:creationId xmlns:a16="http://schemas.microsoft.com/office/drawing/2014/main" id="{04BDF2CA-37E2-CB5B-7C4B-096EFA3F9517}"/>
                </a:ext>
              </a:extLst>
            </p:cNvPr>
            <p:cNvSpPr/>
            <p:nvPr/>
          </p:nvSpPr>
          <p:spPr>
            <a:xfrm>
              <a:off x="3955371" y="3214502"/>
              <a:ext cx="114744" cy="35451"/>
            </a:xfrm>
            <a:custGeom>
              <a:avLst/>
              <a:gdLst/>
              <a:ahLst/>
              <a:cxnLst/>
              <a:rect l="l" t="t" r="r" b="b"/>
              <a:pathLst>
                <a:path w="4308" h="1331" extrusionOk="0">
                  <a:moveTo>
                    <a:pt x="1109" y="0"/>
                  </a:moveTo>
                  <a:cubicBezTo>
                    <a:pt x="729" y="0"/>
                    <a:pt x="412" y="95"/>
                    <a:pt x="381" y="222"/>
                  </a:cubicBezTo>
                  <a:cubicBezTo>
                    <a:pt x="254" y="570"/>
                    <a:pt x="159" y="760"/>
                    <a:pt x="32" y="1109"/>
                  </a:cubicBezTo>
                  <a:cubicBezTo>
                    <a:pt x="1" y="1235"/>
                    <a:pt x="254" y="1330"/>
                    <a:pt x="634" y="1330"/>
                  </a:cubicBezTo>
                  <a:lnTo>
                    <a:pt x="3263" y="1330"/>
                  </a:lnTo>
                  <a:cubicBezTo>
                    <a:pt x="3643" y="1330"/>
                    <a:pt x="3959" y="1235"/>
                    <a:pt x="3991" y="1109"/>
                  </a:cubicBezTo>
                  <a:cubicBezTo>
                    <a:pt x="4118" y="760"/>
                    <a:pt x="4181" y="570"/>
                    <a:pt x="4276" y="222"/>
                  </a:cubicBezTo>
                  <a:cubicBezTo>
                    <a:pt x="4308" y="95"/>
                    <a:pt x="4054" y="0"/>
                    <a:pt x="3706"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2" name="Google Shape;290;p14">
              <a:extLst>
                <a:ext uri="{FF2B5EF4-FFF2-40B4-BE49-F238E27FC236}">
                  <a16:creationId xmlns:a16="http://schemas.microsoft.com/office/drawing/2014/main" id="{E3BF65B4-1E46-A640-7479-792BC28CF80C}"/>
                </a:ext>
              </a:extLst>
            </p:cNvPr>
            <p:cNvSpPr/>
            <p:nvPr/>
          </p:nvSpPr>
          <p:spPr>
            <a:xfrm>
              <a:off x="4078531" y="3214502"/>
              <a:ext cx="113066" cy="35451"/>
            </a:xfrm>
            <a:custGeom>
              <a:avLst/>
              <a:gdLst/>
              <a:ahLst/>
              <a:cxnLst/>
              <a:rect l="l" t="t" r="r" b="b"/>
              <a:pathLst>
                <a:path w="4245" h="1331" extrusionOk="0">
                  <a:moveTo>
                    <a:pt x="1014" y="0"/>
                  </a:moveTo>
                  <a:cubicBezTo>
                    <a:pt x="665" y="0"/>
                    <a:pt x="349" y="95"/>
                    <a:pt x="317" y="222"/>
                  </a:cubicBezTo>
                  <a:cubicBezTo>
                    <a:pt x="190" y="570"/>
                    <a:pt x="159" y="760"/>
                    <a:pt x="32" y="1109"/>
                  </a:cubicBezTo>
                  <a:cubicBezTo>
                    <a:pt x="0" y="1235"/>
                    <a:pt x="285" y="1330"/>
                    <a:pt x="634" y="1330"/>
                  </a:cubicBezTo>
                  <a:lnTo>
                    <a:pt x="3294" y="1330"/>
                  </a:lnTo>
                  <a:cubicBezTo>
                    <a:pt x="3674" y="1330"/>
                    <a:pt x="3991" y="1235"/>
                    <a:pt x="4022" y="1109"/>
                  </a:cubicBezTo>
                  <a:cubicBezTo>
                    <a:pt x="4086" y="760"/>
                    <a:pt x="4117" y="570"/>
                    <a:pt x="4212" y="222"/>
                  </a:cubicBezTo>
                  <a:cubicBezTo>
                    <a:pt x="4244" y="95"/>
                    <a:pt x="3959" y="0"/>
                    <a:pt x="3611"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3" name="Google Shape;291;p14">
              <a:extLst>
                <a:ext uri="{FF2B5EF4-FFF2-40B4-BE49-F238E27FC236}">
                  <a16:creationId xmlns:a16="http://schemas.microsoft.com/office/drawing/2014/main" id="{EF6E4901-FB83-FA5F-943D-AA52ED4C6C9C}"/>
                </a:ext>
              </a:extLst>
            </p:cNvPr>
            <p:cNvSpPr/>
            <p:nvPr/>
          </p:nvSpPr>
          <p:spPr>
            <a:xfrm>
              <a:off x="4201691" y="3214502"/>
              <a:ext cx="110509" cy="35451"/>
            </a:xfrm>
            <a:custGeom>
              <a:avLst/>
              <a:gdLst/>
              <a:ahLst/>
              <a:cxnLst/>
              <a:rect l="l" t="t" r="r" b="b"/>
              <a:pathLst>
                <a:path w="4149" h="1331" extrusionOk="0">
                  <a:moveTo>
                    <a:pt x="918" y="0"/>
                  </a:moveTo>
                  <a:cubicBezTo>
                    <a:pt x="570" y="0"/>
                    <a:pt x="253" y="95"/>
                    <a:pt x="222" y="222"/>
                  </a:cubicBezTo>
                  <a:cubicBezTo>
                    <a:pt x="158" y="570"/>
                    <a:pt x="127" y="760"/>
                    <a:pt x="32" y="1109"/>
                  </a:cubicBezTo>
                  <a:cubicBezTo>
                    <a:pt x="0" y="1235"/>
                    <a:pt x="285" y="1330"/>
                    <a:pt x="665" y="1330"/>
                  </a:cubicBezTo>
                  <a:lnTo>
                    <a:pt x="3294" y="1330"/>
                  </a:lnTo>
                  <a:cubicBezTo>
                    <a:pt x="3674" y="1330"/>
                    <a:pt x="3990" y="1235"/>
                    <a:pt x="3990" y="1109"/>
                  </a:cubicBezTo>
                  <a:cubicBezTo>
                    <a:pt x="4054" y="760"/>
                    <a:pt x="4085" y="570"/>
                    <a:pt x="4149" y="222"/>
                  </a:cubicBezTo>
                  <a:cubicBezTo>
                    <a:pt x="4149" y="95"/>
                    <a:pt x="3895" y="0"/>
                    <a:pt x="3515"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4" name="Google Shape;292;p14">
              <a:extLst>
                <a:ext uri="{FF2B5EF4-FFF2-40B4-BE49-F238E27FC236}">
                  <a16:creationId xmlns:a16="http://schemas.microsoft.com/office/drawing/2014/main" id="{01EDDC13-CABD-B7B7-F157-15FA4E4DB74B}"/>
                </a:ext>
              </a:extLst>
            </p:cNvPr>
            <p:cNvSpPr/>
            <p:nvPr/>
          </p:nvSpPr>
          <p:spPr>
            <a:xfrm>
              <a:off x="4325677" y="3214502"/>
              <a:ext cx="108005" cy="35451"/>
            </a:xfrm>
            <a:custGeom>
              <a:avLst/>
              <a:gdLst/>
              <a:ahLst/>
              <a:cxnLst/>
              <a:rect l="l" t="t" r="r" b="b"/>
              <a:pathLst>
                <a:path w="4055" h="1331" extrusionOk="0">
                  <a:moveTo>
                    <a:pt x="824" y="0"/>
                  </a:moveTo>
                  <a:cubicBezTo>
                    <a:pt x="475" y="0"/>
                    <a:pt x="159" y="95"/>
                    <a:pt x="127" y="222"/>
                  </a:cubicBezTo>
                  <a:cubicBezTo>
                    <a:pt x="95" y="570"/>
                    <a:pt x="64" y="760"/>
                    <a:pt x="0" y="1109"/>
                  </a:cubicBezTo>
                  <a:cubicBezTo>
                    <a:pt x="0" y="1235"/>
                    <a:pt x="285" y="1330"/>
                    <a:pt x="634" y="1330"/>
                  </a:cubicBezTo>
                  <a:lnTo>
                    <a:pt x="3294" y="1330"/>
                  </a:lnTo>
                  <a:cubicBezTo>
                    <a:pt x="3642" y="1330"/>
                    <a:pt x="3959" y="1235"/>
                    <a:pt x="3959" y="1109"/>
                  </a:cubicBezTo>
                  <a:cubicBezTo>
                    <a:pt x="3991" y="760"/>
                    <a:pt x="4022" y="570"/>
                    <a:pt x="4054" y="222"/>
                  </a:cubicBezTo>
                  <a:cubicBezTo>
                    <a:pt x="4054" y="95"/>
                    <a:pt x="3769" y="0"/>
                    <a:pt x="3421"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5" name="Google Shape;293;p14">
              <a:extLst>
                <a:ext uri="{FF2B5EF4-FFF2-40B4-BE49-F238E27FC236}">
                  <a16:creationId xmlns:a16="http://schemas.microsoft.com/office/drawing/2014/main" id="{CE13521D-2A07-A55D-20D3-FA6DDC93C5BB}"/>
                </a:ext>
              </a:extLst>
            </p:cNvPr>
            <p:cNvSpPr/>
            <p:nvPr/>
          </p:nvSpPr>
          <p:spPr>
            <a:xfrm>
              <a:off x="4448838" y="3214502"/>
              <a:ext cx="106300" cy="35451"/>
            </a:xfrm>
            <a:custGeom>
              <a:avLst/>
              <a:gdLst/>
              <a:ahLst/>
              <a:cxnLst/>
              <a:rect l="l" t="t" r="r" b="b"/>
              <a:pathLst>
                <a:path w="3991" h="1331" extrusionOk="0">
                  <a:moveTo>
                    <a:pt x="729" y="0"/>
                  </a:moveTo>
                  <a:cubicBezTo>
                    <a:pt x="380" y="0"/>
                    <a:pt x="95" y="95"/>
                    <a:pt x="63" y="222"/>
                  </a:cubicBezTo>
                  <a:cubicBezTo>
                    <a:pt x="32" y="570"/>
                    <a:pt x="32" y="760"/>
                    <a:pt x="0" y="1109"/>
                  </a:cubicBezTo>
                  <a:cubicBezTo>
                    <a:pt x="0" y="1235"/>
                    <a:pt x="285" y="1330"/>
                    <a:pt x="665" y="1330"/>
                  </a:cubicBezTo>
                  <a:lnTo>
                    <a:pt x="3294" y="1330"/>
                  </a:lnTo>
                  <a:cubicBezTo>
                    <a:pt x="3674" y="1330"/>
                    <a:pt x="3959" y="1235"/>
                    <a:pt x="3959" y="1109"/>
                  </a:cubicBezTo>
                  <a:cubicBezTo>
                    <a:pt x="3959" y="760"/>
                    <a:pt x="3959" y="570"/>
                    <a:pt x="3990" y="222"/>
                  </a:cubicBezTo>
                  <a:cubicBezTo>
                    <a:pt x="3990" y="95"/>
                    <a:pt x="3674" y="0"/>
                    <a:pt x="3325"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6" name="Google Shape;294;p14">
              <a:extLst>
                <a:ext uri="{FF2B5EF4-FFF2-40B4-BE49-F238E27FC236}">
                  <a16:creationId xmlns:a16="http://schemas.microsoft.com/office/drawing/2014/main" id="{60D75199-19B6-C213-9715-0F4F74A6A3B3}"/>
                </a:ext>
              </a:extLst>
            </p:cNvPr>
            <p:cNvSpPr/>
            <p:nvPr/>
          </p:nvSpPr>
          <p:spPr>
            <a:xfrm>
              <a:off x="4571971" y="3214502"/>
              <a:ext cx="105475" cy="35451"/>
            </a:xfrm>
            <a:custGeom>
              <a:avLst/>
              <a:gdLst/>
              <a:ahLst/>
              <a:cxnLst/>
              <a:rect l="l" t="t" r="r" b="b"/>
              <a:pathLst>
                <a:path w="3960" h="1331" extrusionOk="0">
                  <a:moveTo>
                    <a:pt x="666" y="0"/>
                  </a:moveTo>
                  <a:cubicBezTo>
                    <a:pt x="286" y="0"/>
                    <a:pt x="1" y="95"/>
                    <a:pt x="1" y="222"/>
                  </a:cubicBezTo>
                  <a:lnTo>
                    <a:pt x="1" y="1109"/>
                  </a:lnTo>
                  <a:cubicBezTo>
                    <a:pt x="1" y="1235"/>
                    <a:pt x="286" y="1330"/>
                    <a:pt x="666" y="1330"/>
                  </a:cubicBezTo>
                  <a:lnTo>
                    <a:pt x="3326" y="1330"/>
                  </a:lnTo>
                  <a:cubicBezTo>
                    <a:pt x="3674" y="1330"/>
                    <a:pt x="3959" y="1235"/>
                    <a:pt x="3959" y="1109"/>
                  </a:cubicBezTo>
                  <a:cubicBezTo>
                    <a:pt x="3928" y="760"/>
                    <a:pt x="3928" y="570"/>
                    <a:pt x="3896" y="222"/>
                  </a:cubicBezTo>
                  <a:cubicBezTo>
                    <a:pt x="3896" y="95"/>
                    <a:pt x="3611" y="0"/>
                    <a:pt x="3231"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7" name="Google Shape;295;p14">
              <a:extLst>
                <a:ext uri="{FF2B5EF4-FFF2-40B4-BE49-F238E27FC236}">
                  <a16:creationId xmlns:a16="http://schemas.microsoft.com/office/drawing/2014/main" id="{A62D30EB-DAF0-0846-CB25-C72D91C5E406}"/>
                </a:ext>
              </a:extLst>
            </p:cNvPr>
            <p:cNvSpPr/>
            <p:nvPr/>
          </p:nvSpPr>
          <p:spPr>
            <a:xfrm>
              <a:off x="4692601" y="3214502"/>
              <a:ext cx="108831" cy="35451"/>
            </a:xfrm>
            <a:custGeom>
              <a:avLst/>
              <a:gdLst/>
              <a:ahLst/>
              <a:cxnLst/>
              <a:rect l="l" t="t" r="r" b="b"/>
              <a:pathLst>
                <a:path w="4086" h="1331" extrusionOk="0">
                  <a:moveTo>
                    <a:pt x="666" y="0"/>
                  </a:moveTo>
                  <a:cubicBezTo>
                    <a:pt x="286" y="0"/>
                    <a:pt x="0" y="95"/>
                    <a:pt x="32" y="222"/>
                  </a:cubicBezTo>
                  <a:cubicBezTo>
                    <a:pt x="64" y="570"/>
                    <a:pt x="64" y="760"/>
                    <a:pt x="95" y="1109"/>
                  </a:cubicBezTo>
                  <a:cubicBezTo>
                    <a:pt x="95" y="1235"/>
                    <a:pt x="412" y="1330"/>
                    <a:pt x="761" y="1330"/>
                  </a:cubicBezTo>
                  <a:lnTo>
                    <a:pt x="3421" y="1330"/>
                  </a:lnTo>
                  <a:cubicBezTo>
                    <a:pt x="3801" y="1330"/>
                    <a:pt x="4086" y="1235"/>
                    <a:pt x="4054" y="1109"/>
                  </a:cubicBezTo>
                  <a:cubicBezTo>
                    <a:pt x="4022" y="760"/>
                    <a:pt x="3991" y="570"/>
                    <a:pt x="3927" y="222"/>
                  </a:cubicBezTo>
                  <a:cubicBezTo>
                    <a:pt x="3927" y="95"/>
                    <a:pt x="3611" y="0"/>
                    <a:pt x="3262"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8" name="Google Shape;296;p14">
              <a:extLst>
                <a:ext uri="{FF2B5EF4-FFF2-40B4-BE49-F238E27FC236}">
                  <a16:creationId xmlns:a16="http://schemas.microsoft.com/office/drawing/2014/main" id="{8DD78827-D0E5-F3B4-8F6B-75E1399BB834}"/>
                </a:ext>
              </a:extLst>
            </p:cNvPr>
            <p:cNvSpPr/>
            <p:nvPr/>
          </p:nvSpPr>
          <p:spPr>
            <a:xfrm>
              <a:off x="4814057" y="3214502"/>
              <a:ext cx="110535" cy="35451"/>
            </a:xfrm>
            <a:custGeom>
              <a:avLst/>
              <a:gdLst/>
              <a:ahLst/>
              <a:cxnLst/>
              <a:rect l="l" t="t" r="r" b="b"/>
              <a:pathLst>
                <a:path w="4150" h="1331" extrusionOk="0">
                  <a:moveTo>
                    <a:pt x="634" y="0"/>
                  </a:moveTo>
                  <a:cubicBezTo>
                    <a:pt x="286" y="0"/>
                    <a:pt x="1" y="95"/>
                    <a:pt x="33" y="222"/>
                  </a:cubicBezTo>
                  <a:cubicBezTo>
                    <a:pt x="64" y="570"/>
                    <a:pt x="96" y="760"/>
                    <a:pt x="159" y="1109"/>
                  </a:cubicBezTo>
                  <a:cubicBezTo>
                    <a:pt x="159" y="1235"/>
                    <a:pt x="476" y="1330"/>
                    <a:pt x="856" y="1330"/>
                  </a:cubicBezTo>
                  <a:lnTo>
                    <a:pt x="3516" y="1330"/>
                  </a:lnTo>
                  <a:cubicBezTo>
                    <a:pt x="3864" y="1330"/>
                    <a:pt x="4149" y="1235"/>
                    <a:pt x="4118" y="1109"/>
                  </a:cubicBezTo>
                  <a:cubicBezTo>
                    <a:pt x="4054" y="760"/>
                    <a:pt x="3991" y="570"/>
                    <a:pt x="3928" y="222"/>
                  </a:cubicBezTo>
                  <a:cubicBezTo>
                    <a:pt x="3896" y="95"/>
                    <a:pt x="3579" y="0"/>
                    <a:pt x="3231"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9" name="Google Shape;297;p14">
              <a:extLst>
                <a:ext uri="{FF2B5EF4-FFF2-40B4-BE49-F238E27FC236}">
                  <a16:creationId xmlns:a16="http://schemas.microsoft.com/office/drawing/2014/main" id="{C950A692-347C-0B1B-2BB5-2720F65F69DA}"/>
                </a:ext>
              </a:extLst>
            </p:cNvPr>
            <p:cNvSpPr/>
            <p:nvPr/>
          </p:nvSpPr>
          <p:spPr>
            <a:xfrm>
              <a:off x="4935539" y="3214502"/>
              <a:ext cx="112213" cy="35451"/>
            </a:xfrm>
            <a:custGeom>
              <a:avLst/>
              <a:gdLst/>
              <a:ahLst/>
              <a:cxnLst/>
              <a:rect l="l" t="t" r="r" b="b"/>
              <a:pathLst>
                <a:path w="4213" h="1331" extrusionOk="0">
                  <a:moveTo>
                    <a:pt x="602" y="0"/>
                  </a:moveTo>
                  <a:cubicBezTo>
                    <a:pt x="254" y="0"/>
                    <a:pt x="0" y="95"/>
                    <a:pt x="32" y="222"/>
                  </a:cubicBezTo>
                  <a:cubicBezTo>
                    <a:pt x="95" y="570"/>
                    <a:pt x="127" y="760"/>
                    <a:pt x="222" y="1109"/>
                  </a:cubicBezTo>
                  <a:cubicBezTo>
                    <a:pt x="254" y="1235"/>
                    <a:pt x="570" y="1330"/>
                    <a:pt x="919" y="1330"/>
                  </a:cubicBezTo>
                  <a:lnTo>
                    <a:pt x="3579" y="1330"/>
                  </a:lnTo>
                  <a:cubicBezTo>
                    <a:pt x="3927" y="1330"/>
                    <a:pt x="4212" y="1235"/>
                    <a:pt x="4180" y="1109"/>
                  </a:cubicBezTo>
                  <a:cubicBezTo>
                    <a:pt x="4085" y="760"/>
                    <a:pt x="4022" y="570"/>
                    <a:pt x="3927" y="222"/>
                  </a:cubicBezTo>
                  <a:cubicBezTo>
                    <a:pt x="3895" y="95"/>
                    <a:pt x="3547" y="0"/>
                    <a:pt x="3199"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0" name="Google Shape;298;p14">
              <a:extLst>
                <a:ext uri="{FF2B5EF4-FFF2-40B4-BE49-F238E27FC236}">
                  <a16:creationId xmlns:a16="http://schemas.microsoft.com/office/drawing/2014/main" id="{F64554FB-FBDE-60B8-BF2B-E537F70E1719}"/>
                </a:ext>
              </a:extLst>
            </p:cNvPr>
            <p:cNvSpPr/>
            <p:nvPr/>
          </p:nvSpPr>
          <p:spPr>
            <a:xfrm>
              <a:off x="5056142" y="3214502"/>
              <a:ext cx="114744" cy="35451"/>
            </a:xfrm>
            <a:custGeom>
              <a:avLst/>
              <a:gdLst/>
              <a:ahLst/>
              <a:cxnLst/>
              <a:rect l="l" t="t" r="r" b="b"/>
              <a:pathLst>
                <a:path w="4308" h="1331" extrusionOk="0">
                  <a:moveTo>
                    <a:pt x="634" y="0"/>
                  </a:moveTo>
                  <a:cubicBezTo>
                    <a:pt x="254" y="0"/>
                    <a:pt x="1" y="95"/>
                    <a:pt x="33" y="222"/>
                  </a:cubicBezTo>
                  <a:cubicBezTo>
                    <a:pt x="159" y="570"/>
                    <a:pt x="191" y="760"/>
                    <a:pt x="318" y="1109"/>
                  </a:cubicBezTo>
                  <a:cubicBezTo>
                    <a:pt x="349" y="1235"/>
                    <a:pt x="666" y="1330"/>
                    <a:pt x="1046" y="1330"/>
                  </a:cubicBezTo>
                  <a:lnTo>
                    <a:pt x="3674" y="1330"/>
                  </a:lnTo>
                  <a:cubicBezTo>
                    <a:pt x="4054" y="1330"/>
                    <a:pt x="4308" y="1235"/>
                    <a:pt x="4276" y="1109"/>
                  </a:cubicBezTo>
                  <a:cubicBezTo>
                    <a:pt x="4150" y="760"/>
                    <a:pt x="4086" y="570"/>
                    <a:pt x="3959" y="222"/>
                  </a:cubicBezTo>
                  <a:cubicBezTo>
                    <a:pt x="3896" y="95"/>
                    <a:pt x="3579" y="0"/>
                    <a:pt x="3231"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1" name="Google Shape;299;p14">
              <a:extLst>
                <a:ext uri="{FF2B5EF4-FFF2-40B4-BE49-F238E27FC236}">
                  <a16:creationId xmlns:a16="http://schemas.microsoft.com/office/drawing/2014/main" id="{273FD137-E10C-5871-4102-2794FDD103C7}"/>
                </a:ext>
              </a:extLst>
            </p:cNvPr>
            <p:cNvSpPr/>
            <p:nvPr/>
          </p:nvSpPr>
          <p:spPr>
            <a:xfrm>
              <a:off x="5177624" y="3214502"/>
              <a:ext cx="310431" cy="35451"/>
            </a:xfrm>
            <a:custGeom>
              <a:avLst/>
              <a:gdLst/>
              <a:ahLst/>
              <a:cxnLst/>
              <a:rect l="l" t="t" r="r" b="b"/>
              <a:pathLst>
                <a:path w="11655" h="1331" extrusionOk="0">
                  <a:moveTo>
                    <a:pt x="602" y="0"/>
                  </a:moveTo>
                  <a:cubicBezTo>
                    <a:pt x="254" y="0"/>
                    <a:pt x="0" y="95"/>
                    <a:pt x="32" y="222"/>
                  </a:cubicBezTo>
                  <a:cubicBezTo>
                    <a:pt x="159" y="570"/>
                    <a:pt x="222" y="760"/>
                    <a:pt x="380" y="1109"/>
                  </a:cubicBezTo>
                  <a:cubicBezTo>
                    <a:pt x="412" y="1235"/>
                    <a:pt x="760" y="1330"/>
                    <a:pt x="1109" y="1330"/>
                  </a:cubicBezTo>
                  <a:lnTo>
                    <a:pt x="11053" y="1330"/>
                  </a:lnTo>
                  <a:cubicBezTo>
                    <a:pt x="11401" y="1330"/>
                    <a:pt x="11654" y="1235"/>
                    <a:pt x="11591" y="1109"/>
                  </a:cubicBezTo>
                  <a:cubicBezTo>
                    <a:pt x="11401" y="760"/>
                    <a:pt x="11306" y="570"/>
                    <a:pt x="11084" y="222"/>
                  </a:cubicBezTo>
                  <a:cubicBezTo>
                    <a:pt x="11021" y="95"/>
                    <a:pt x="10673" y="0"/>
                    <a:pt x="10324"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2" name="Google Shape;300;p14">
              <a:extLst>
                <a:ext uri="{FF2B5EF4-FFF2-40B4-BE49-F238E27FC236}">
                  <a16:creationId xmlns:a16="http://schemas.microsoft.com/office/drawing/2014/main" id="{BECC475C-C70C-8827-65AB-BD0D71385E48}"/>
                </a:ext>
              </a:extLst>
            </p:cNvPr>
            <p:cNvSpPr/>
            <p:nvPr/>
          </p:nvSpPr>
          <p:spPr>
            <a:xfrm>
              <a:off x="3633167" y="3255839"/>
              <a:ext cx="123160" cy="35451"/>
            </a:xfrm>
            <a:custGeom>
              <a:avLst/>
              <a:gdLst/>
              <a:ahLst/>
              <a:cxnLst/>
              <a:rect l="l" t="t" r="r" b="b"/>
              <a:pathLst>
                <a:path w="4624" h="1331" extrusionOk="0">
                  <a:moveTo>
                    <a:pt x="1330" y="0"/>
                  </a:moveTo>
                  <a:cubicBezTo>
                    <a:pt x="982" y="0"/>
                    <a:pt x="634" y="95"/>
                    <a:pt x="539" y="222"/>
                  </a:cubicBezTo>
                  <a:cubicBezTo>
                    <a:pt x="348" y="570"/>
                    <a:pt x="253" y="760"/>
                    <a:pt x="63" y="1109"/>
                  </a:cubicBezTo>
                  <a:cubicBezTo>
                    <a:pt x="0" y="1235"/>
                    <a:pt x="253" y="1330"/>
                    <a:pt x="634" y="1330"/>
                  </a:cubicBezTo>
                  <a:lnTo>
                    <a:pt x="3325" y="1330"/>
                  </a:lnTo>
                  <a:cubicBezTo>
                    <a:pt x="3705" y="1330"/>
                    <a:pt x="4054" y="1235"/>
                    <a:pt x="4117" y="1109"/>
                  </a:cubicBezTo>
                  <a:cubicBezTo>
                    <a:pt x="4307" y="760"/>
                    <a:pt x="4402" y="570"/>
                    <a:pt x="4560" y="222"/>
                  </a:cubicBezTo>
                  <a:cubicBezTo>
                    <a:pt x="4624" y="95"/>
                    <a:pt x="4370" y="0"/>
                    <a:pt x="3990"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3" name="Google Shape;301;p14">
              <a:extLst>
                <a:ext uri="{FF2B5EF4-FFF2-40B4-BE49-F238E27FC236}">
                  <a16:creationId xmlns:a16="http://schemas.microsoft.com/office/drawing/2014/main" id="{AD31CE8F-406C-21BD-EFB6-0FC2BA44A7DE}"/>
                </a:ext>
              </a:extLst>
            </p:cNvPr>
            <p:cNvSpPr/>
            <p:nvPr/>
          </p:nvSpPr>
          <p:spPr>
            <a:xfrm>
              <a:off x="3759684" y="3255839"/>
              <a:ext cx="120657" cy="35451"/>
            </a:xfrm>
            <a:custGeom>
              <a:avLst/>
              <a:gdLst/>
              <a:ahLst/>
              <a:cxnLst/>
              <a:rect l="l" t="t" r="r" b="b"/>
              <a:pathLst>
                <a:path w="4530" h="1331" extrusionOk="0">
                  <a:moveTo>
                    <a:pt x="1236" y="0"/>
                  </a:moveTo>
                  <a:cubicBezTo>
                    <a:pt x="887" y="0"/>
                    <a:pt x="539" y="95"/>
                    <a:pt x="476" y="222"/>
                  </a:cubicBezTo>
                  <a:cubicBezTo>
                    <a:pt x="317" y="570"/>
                    <a:pt x="222" y="760"/>
                    <a:pt x="64" y="1109"/>
                  </a:cubicBezTo>
                  <a:cubicBezTo>
                    <a:pt x="0" y="1235"/>
                    <a:pt x="254" y="1330"/>
                    <a:pt x="634" y="1330"/>
                  </a:cubicBezTo>
                  <a:lnTo>
                    <a:pt x="3357" y="1330"/>
                  </a:lnTo>
                  <a:cubicBezTo>
                    <a:pt x="3706" y="1330"/>
                    <a:pt x="4054" y="1235"/>
                    <a:pt x="4117" y="1109"/>
                  </a:cubicBezTo>
                  <a:cubicBezTo>
                    <a:pt x="4276" y="760"/>
                    <a:pt x="4339" y="570"/>
                    <a:pt x="4498" y="222"/>
                  </a:cubicBezTo>
                  <a:cubicBezTo>
                    <a:pt x="4529" y="95"/>
                    <a:pt x="4276" y="0"/>
                    <a:pt x="3896"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4" name="Google Shape;302;p14">
              <a:extLst>
                <a:ext uri="{FF2B5EF4-FFF2-40B4-BE49-F238E27FC236}">
                  <a16:creationId xmlns:a16="http://schemas.microsoft.com/office/drawing/2014/main" id="{15EAA892-928B-E48C-7A72-69B357257951}"/>
                </a:ext>
              </a:extLst>
            </p:cNvPr>
            <p:cNvSpPr/>
            <p:nvPr/>
          </p:nvSpPr>
          <p:spPr>
            <a:xfrm>
              <a:off x="3886200" y="3255839"/>
              <a:ext cx="118126" cy="35451"/>
            </a:xfrm>
            <a:custGeom>
              <a:avLst/>
              <a:gdLst/>
              <a:ahLst/>
              <a:cxnLst/>
              <a:rect l="l" t="t" r="r" b="b"/>
              <a:pathLst>
                <a:path w="4435" h="1331" extrusionOk="0">
                  <a:moveTo>
                    <a:pt x="1141" y="0"/>
                  </a:moveTo>
                  <a:cubicBezTo>
                    <a:pt x="793" y="0"/>
                    <a:pt x="444" y="95"/>
                    <a:pt x="381" y="222"/>
                  </a:cubicBezTo>
                  <a:cubicBezTo>
                    <a:pt x="254" y="570"/>
                    <a:pt x="191" y="760"/>
                    <a:pt x="33" y="1109"/>
                  </a:cubicBezTo>
                  <a:cubicBezTo>
                    <a:pt x="1" y="1235"/>
                    <a:pt x="254" y="1330"/>
                    <a:pt x="634" y="1330"/>
                  </a:cubicBezTo>
                  <a:lnTo>
                    <a:pt x="3358" y="1330"/>
                  </a:lnTo>
                  <a:cubicBezTo>
                    <a:pt x="3706" y="1330"/>
                    <a:pt x="4054" y="1235"/>
                    <a:pt x="4086" y="1109"/>
                  </a:cubicBezTo>
                  <a:cubicBezTo>
                    <a:pt x="4213" y="760"/>
                    <a:pt x="4276" y="570"/>
                    <a:pt x="4403" y="222"/>
                  </a:cubicBezTo>
                  <a:cubicBezTo>
                    <a:pt x="4435" y="95"/>
                    <a:pt x="4181" y="0"/>
                    <a:pt x="3801"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5" name="Google Shape;303;p14">
              <a:extLst>
                <a:ext uri="{FF2B5EF4-FFF2-40B4-BE49-F238E27FC236}">
                  <a16:creationId xmlns:a16="http://schemas.microsoft.com/office/drawing/2014/main" id="{3154C0AE-F98F-E81B-3AE4-5A60F7DA286E}"/>
                </a:ext>
              </a:extLst>
            </p:cNvPr>
            <p:cNvSpPr/>
            <p:nvPr/>
          </p:nvSpPr>
          <p:spPr>
            <a:xfrm>
              <a:off x="4012743" y="3255839"/>
              <a:ext cx="186445" cy="35451"/>
            </a:xfrm>
            <a:custGeom>
              <a:avLst/>
              <a:gdLst/>
              <a:ahLst/>
              <a:cxnLst/>
              <a:rect l="l" t="t" r="r" b="b"/>
              <a:pathLst>
                <a:path w="7000" h="1331" extrusionOk="0">
                  <a:moveTo>
                    <a:pt x="1045" y="0"/>
                  </a:moveTo>
                  <a:cubicBezTo>
                    <a:pt x="697" y="0"/>
                    <a:pt x="349" y="95"/>
                    <a:pt x="317" y="222"/>
                  </a:cubicBezTo>
                  <a:cubicBezTo>
                    <a:pt x="190" y="570"/>
                    <a:pt x="159" y="760"/>
                    <a:pt x="32" y="1109"/>
                  </a:cubicBezTo>
                  <a:cubicBezTo>
                    <a:pt x="0" y="1235"/>
                    <a:pt x="254" y="1330"/>
                    <a:pt x="634" y="1330"/>
                  </a:cubicBezTo>
                  <a:lnTo>
                    <a:pt x="6049" y="1330"/>
                  </a:lnTo>
                  <a:cubicBezTo>
                    <a:pt x="6429" y="1330"/>
                    <a:pt x="6746" y="1235"/>
                    <a:pt x="6777" y="1109"/>
                  </a:cubicBezTo>
                  <a:cubicBezTo>
                    <a:pt x="6872" y="760"/>
                    <a:pt x="6904" y="570"/>
                    <a:pt x="6999" y="222"/>
                  </a:cubicBezTo>
                  <a:cubicBezTo>
                    <a:pt x="6999" y="95"/>
                    <a:pt x="6746" y="0"/>
                    <a:pt x="6366"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6" name="Google Shape;304;p14">
              <a:extLst>
                <a:ext uri="{FF2B5EF4-FFF2-40B4-BE49-F238E27FC236}">
                  <a16:creationId xmlns:a16="http://schemas.microsoft.com/office/drawing/2014/main" id="{D4A992B5-D04C-C814-64DB-22649DADF52B}"/>
                </a:ext>
              </a:extLst>
            </p:cNvPr>
            <p:cNvSpPr/>
            <p:nvPr/>
          </p:nvSpPr>
          <p:spPr>
            <a:xfrm>
              <a:off x="4210960" y="3255839"/>
              <a:ext cx="722075" cy="35451"/>
            </a:xfrm>
            <a:custGeom>
              <a:avLst/>
              <a:gdLst/>
              <a:ahLst/>
              <a:cxnLst/>
              <a:rect l="l" t="t" r="r" b="b"/>
              <a:pathLst>
                <a:path w="27110" h="1331" extrusionOk="0">
                  <a:moveTo>
                    <a:pt x="919" y="0"/>
                  </a:moveTo>
                  <a:cubicBezTo>
                    <a:pt x="570" y="0"/>
                    <a:pt x="254" y="95"/>
                    <a:pt x="222" y="222"/>
                  </a:cubicBezTo>
                  <a:cubicBezTo>
                    <a:pt x="127" y="570"/>
                    <a:pt x="95" y="760"/>
                    <a:pt x="32" y="1109"/>
                  </a:cubicBezTo>
                  <a:cubicBezTo>
                    <a:pt x="0" y="1235"/>
                    <a:pt x="285" y="1330"/>
                    <a:pt x="666" y="1330"/>
                  </a:cubicBezTo>
                  <a:lnTo>
                    <a:pt x="26444" y="1330"/>
                  </a:lnTo>
                  <a:cubicBezTo>
                    <a:pt x="26824" y="1330"/>
                    <a:pt x="27109" y="1235"/>
                    <a:pt x="27078" y="1109"/>
                  </a:cubicBezTo>
                  <a:cubicBezTo>
                    <a:pt x="27014" y="760"/>
                    <a:pt x="26982" y="570"/>
                    <a:pt x="26887" y="222"/>
                  </a:cubicBezTo>
                  <a:cubicBezTo>
                    <a:pt x="26887" y="95"/>
                    <a:pt x="26571" y="0"/>
                    <a:pt x="26191"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7" name="Google Shape;305;p14">
              <a:extLst>
                <a:ext uri="{FF2B5EF4-FFF2-40B4-BE49-F238E27FC236}">
                  <a16:creationId xmlns:a16="http://schemas.microsoft.com/office/drawing/2014/main" id="{D7029CA9-C8DC-74CE-4BA7-D7427967B2D9}"/>
                </a:ext>
              </a:extLst>
            </p:cNvPr>
            <p:cNvSpPr/>
            <p:nvPr/>
          </p:nvSpPr>
          <p:spPr>
            <a:xfrm>
              <a:off x="4944808" y="3255839"/>
              <a:ext cx="114744" cy="35451"/>
            </a:xfrm>
            <a:custGeom>
              <a:avLst/>
              <a:gdLst/>
              <a:ahLst/>
              <a:cxnLst/>
              <a:rect l="l" t="t" r="r" b="b"/>
              <a:pathLst>
                <a:path w="4308" h="1331" extrusionOk="0">
                  <a:moveTo>
                    <a:pt x="634" y="0"/>
                  </a:moveTo>
                  <a:cubicBezTo>
                    <a:pt x="254" y="0"/>
                    <a:pt x="1" y="95"/>
                    <a:pt x="1" y="222"/>
                  </a:cubicBezTo>
                  <a:cubicBezTo>
                    <a:pt x="96" y="570"/>
                    <a:pt x="127" y="760"/>
                    <a:pt x="222" y="1109"/>
                  </a:cubicBezTo>
                  <a:cubicBezTo>
                    <a:pt x="254" y="1235"/>
                    <a:pt x="571" y="1330"/>
                    <a:pt x="951" y="1330"/>
                  </a:cubicBezTo>
                  <a:lnTo>
                    <a:pt x="3642" y="1330"/>
                  </a:lnTo>
                  <a:cubicBezTo>
                    <a:pt x="4023" y="1330"/>
                    <a:pt x="4308" y="1235"/>
                    <a:pt x="4276" y="1109"/>
                  </a:cubicBezTo>
                  <a:cubicBezTo>
                    <a:pt x="4181" y="760"/>
                    <a:pt x="4118" y="570"/>
                    <a:pt x="4023" y="222"/>
                  </a:cubicBezTo>
                  <a:cubicBezTo>
                    <a:pt x="3991" y="95"/>
                    <a:pt x="3642" y="0"/>
                    <a:pt x="3294"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8" name="Google Shape;306;p14">
              <a:extLst>
                <a:ext uri="{FF2B5EF4-FFF2-40B4-BE49-F238E27FC236}">
                  <a16:creationId xmlns:a16="http://schemas.microsoft.com/office/drawing/2014/main" id="{67C31450-2CC6-B93A-93A3-1EE41FF51366}"/>
                </a:ext>
              </a:extLst>
            </p:cNvPr>
            <p:cNvSpPr/>
            <p:nvPr/>
          </p:nvSpPr>
          <p:spPr>
            <a:xfrm>
              <a:off x="5068794" y="3255839"/>
              <a:ext cx="117274" cy="35451"/>
            </a:xfrm>
            <a:custGeom>
              <a:avLst/>
              <a:gdLst/>
              <a:ahLst/>
              <a:cxnLst/>
              <a:rect l="l" t="t" r="r" b="b"/>
              <a:pathLst>
                <a:path w="4403" h="1331" extrusionOk="0">
                  <a:moveTo>
                    <a:pt x="634" y="0"/>
                  </a:moveTo>
                  <a:cubicBezTo>
                    <a:pt x="254" y="0"/>
                    <a:pt x="1" y="95"/>
                    <a:pt x="33" y="222"/>
                  </a:cubicBezTo>
                  <a:cubicBezTo>
                    <a:pt x="128" y="570"/>
                    <a:pt x="191" y="760"/>
                    <a:pt x="286" y="1109"/>
                  </a:cubicBezTo>
                  <a:cubicBezTo>
                    <a:pt x="318" y="1235"/>
                    <a:pt x="666" y="1330"/>
                    <a:pt x="1046" y="1330"/>
                  </a:cubicBezTo>
                  <a:lnTo>
                    <a:pt x="3770" y="1330"/>
                  </a:lnTo>
                  <a:cubicBezTo>
                    <a:pt x="4118" y="1330"/>
                    <a:pt x="4403" y="1235"/>
                    <a:pt x="4340" y="1109"/>
                  </a:cubicBezTo>
                  <a:cubicBezTo>
                    <a:pt x="4213" y="760"/>
                    <a:pt x="4150" y="570"/>
                    <a:pt x="4023" y="222"/>
                  </a:cubicBezTo>
                  <a:cubicBezTo>
                    <a:pt x="3991" y="95"/>
                    <a:pt x="3643" y="0"/>
                    <a:pt x="3294"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9" name="Google Shape;307;p14">
              <a:extLst>
                <a:ext uri="{FF2B5EF4-FFF2-40B4-BE49-F238E27FC236}">
                  <a16:creationId xmlns:a16="http://schemas.microsoft.com/office/drawing/2014/main" id="{67B5FAFD-4AE6-E916-39E2-4C974F69ECA2}"/>
                </a:ext>
              </a:extLst>
            </p:cNvPr>
            <p:cNvSpPr/>
            <p:nvPr/>
          </p:nvSpPr>
          <p:spPr>
            <a:xfrm>
              <a:off x="5192806" y="3255839"/>
              <a:ext cx="101240" cy="35451"/>
            </a:xfrm>
            <a:custGeom>
              <a:avLst/>
              <a:gdLst/>
              <a:ahLst/>
              <a:cxnLst/>
              <a:rect l="l" t="t" r="r" b="b"/>
              <a:pathLst>
                <a:path w="3801" h="1331" extrusionOk="0">
                  <a:moveTo>
                    <a:pt x="634" y="0"/>
                  </a:moveTo>
                  <a:cubicBezTo>
                    <a:pt x="254" y="0"/>
                    <a:pt x="0" y="95"/>
                    <a:pt x="32" y="222"/>
                  </a:cubicBezTo>
                  <a:cubicBezTo>
                    <a:pt x="190" y="570"/>
                    <a:pt x="254" y="760"/>
                    <a:pt x="380" y="1109"/>
                  </a:cubicBezTo>
                  <a:cubicBezTo>
                    <a:pt x="412" y="1235"/>
                    <a:pt x="760" y="1330"/>
                    <a:pt x="1140" y="1330"/>
                  </a:cubicBezTo>
                  <a:lnTo>
                    <a:pt x="3167" y="1330"/>
                  </a:lnTo>
                  <a:cubicBezTo>
                    <a:pt x="3547" y="1330"/>
                    <a:pt x="3801" y="1235"/>
                    <a:pt x="3769" y="1109"/>
                  </a:cubicBezTo>
                  <a:cubicBezTo>
                    <a:pt x="3611" y="760"/>
                    <a:pt x="3547" y="570"/>
                    <a:pt x="3389" y="222"/>
                  </a:cubicBezTo>
                  <a:cubicBezTo>
                    <a:pt x="3325" y="95"/>
                    <a:pt x="2977" y="0"/>
                    <a:pt x="2629"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0" name="Google Shape;308;p14">
              <a:extLst>
                <a:ext uri="{FF2B5EF4-FFF2-40B4-BE49-F238E27FC236}">
                  <a16:creationId xmlns:a16="http://schemas.microsoft.com/office/drawing/2014/main" id="{3104368A-56FC-13B7-D7D6-089000CD3EE7}"/>
                </a:ext>
              </a:extLst>
            </p:cNvPr>
            <p:cNvSpPr/>
            <p:nvPr/>
          </p:nvSpPr>
          <p:spPr>
            <a:xfrm>
              <a:off x="5405354" y="3255839"/>
              <a:ext cx="105475" cy="35451"/>
            </a:xfrm>
            <a:custGeom>
              <a:avLst/>
              <a:gdLst/>
              <a:ahLst/>
              <a:cxnLst/>
              <a:rect l="l" t="t" r="r" b="b"/>
              <a:pathLst>
                <a:path w="3960" h="1331" extrusionOk="0">
                  <a:moveTo>
                    <a:pt x="634" y="0"/>
                  </a:moveTo>
                  <a:cubicBezTo>
                    <a:pt x="254" y="0"/>
                    <a:pt x="1" y="95"/>
                    <a:pt x="64" y="222"/>
                  </a:cubicBezTo>
                  <a:cubicBezTo>
                    <a:pt x="254" y="570"/>
                    <a:pt x="349" y="760"/>
                    <a:pt x="508" y="1109"/>
                  </a:cubicBezTo>
                  <a:cubicBezTo>
                    <a:pt x="571" y="1235"/>
                    <a:pt x="919" y="1330"/>
                    <a:pt x="1299" y="1330"/>
                  </a:cubicBezTo>
                  <a:lnTo>
                    <a:pt x="3326" y="1330"/>
                  </a:lnTo>
                  <a:cubicBezTo>
                    <a:pt x="3706" y="1330"/>
                    <a:pt x="3959" y="1235"/>
                    <a:pt x="3896" y="1109"/>
                  </a:cubicBezTo>
                  <a:cubicBezTo>
                    <a:pt x="3706" y="760"/>
                    <a:pt x="3611" y="570"/>
                    <a:pt x="3421" y="222"/>
                  </a:cubicBezTo>
                  <a:cubicBezTo>
                    <a:pt x="3326" y="95"/>
                    <a:pt x="2978" y="0"/>
                    <a:pt x="2629"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1" name="Google Shape;309;p14">
              <a:extLst>
                <a:ext uri="{FF2B5EF4-FFF2-40B4-BE49-F238E27FC236}">
                  <a16:creationId xmlns:a16="http://schemas.microsoft.com/office/drawing/2014/main" id="{A5EACAAD-DEBE-CF3B-1318-C1C0C430C2F8}"/>
                </a:ext>
              </a:extLst>
            </p:cNvPr>
            <p:cNvSpPr/>
            <p:nvPr/>
          </p:nvSpPr>
          <p:spPr>
            <a:xfrm>
              <a:off x="5299080" y="3255839"/>
              <a:ext cx="93649" cy="15209"/>
            </a:xfrm>
            <a:custGeom>
              <a:avLst/>
              <a:gdLst/>
              <a:ahLst/>
              <a:cxnLst/>
              <a:rect l="l" t="t" r="r" b="b"/>
              <a:pathLst>
                <a:path w="3516" h="571" extrusionOk="0">
                  <a:moveTo>
                    <a:pt x="634" y="0"/>
                  </a:moveTo>
                  <a:cubicBezTo>
                    <a:pt x="254" y="0"/>
                    <a:pt x="1" y="95"/>
                    <a:pt x="64" y="222"/>
                  </a:cubicBezTo>
                  <a:cubicBezTo>
                    <a:pt x="64" y="253"/>
                    <a:pt x="96" y="285"/>
                    <a:pt x="96" y="348"/>
                  </a:cubicBezTo>
                  <a:cubicBezTo>
                    <a:pt x="159" y="443"/>
                    <a:pt x="507" y="570"/>
                    <a:pt x="887" y="570"/>
                  </a:cubicBezTo>
                  <a:lnTo>
                    <a:pt x="2882" y="570"/>
                  </a:lnTo>
                  <a:cubicBezTo>
                    <a:pt x="3262" y="570"/>
                    <a:pt x="3516" y="443"/>
                    <a:pt x="3452" y="348"/>
                  </a:cubicBezTo>
                  <a:cubicBezTo>
                    <a:pt x="3421" y="285"/>
                    <a:pt x="3421" y="253"/>
                    <a:pt x="3389" y="222"/>
                  </a:cubicBezTo>
                  <a:cubicBezTo>
                    <a:pt x="3326" y="95"/>
                    <a:pt x="2977" y="0"/>
                    <a:pt x="2629"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2" name="Google Shape;310;p14">
              <a:extLst>
                <a:ext uri="{FF2B5EF4-FFF2-40B4-BE49-F238E27FC236}">
                  <a16:creationId xmlns:a16="http://schemas.microsoft.com/office/drawing/2014/main" id="{82873334-72CE-92E6-F130-0EB6DD64D376}"/>
                </a:ext>
              </a:extLst>
            </p:cNvPr>
            <p:cNvSpPr/>
            <p:nvPr/>
          </p:nvSpPr>
          <p:spPr>
            <a:xfrm>
              <a:off x="5308349" y="3276082"/>
              <a:ext cx="94501" cy="15209"/>
            </a:xfrm>
            <a:custGeom>
              <a:avLst/>
              <a:gdLst/>
              <a:ahLst/>
              <a:cxnLst/>
              <a:rect l="l" t="t" r="r" b="b"/>
              <a:pathLst>
                <a:path w="3548" h="571" extrusionOk="0">
                  <a:moveTo>
                    <a:pt x="634" y="0"/>
                  </a:moveTo>
                  <a:cubicBezTo>
                    <a:pt x="254" y="0"/>
                    <a:pt x="1" y="127"/>
                    <a:pt x="33" y="222"/>
                  </a:cubicBezTo>
                  <a:cubicBezTo>
                    <a:pt x="64" y="285"/>
                    <a:pt x="64" y="285"/>
                    <a:pt x="96" y="349"/>
                  </a:cubicBezTo>
                  <a:cubicBezTo>
                    <a:pt x="159" y="475"/>
                    <a:pt x="508" y="570"/>
                    <a:pt x="856" y="570"/>
                  </a:cubicBezTo>
                  <a:lnTo>
                    <a:pt x="2914" y="570"/>
                  </a:lnTo>
                  <a:cubicBezTo>
                    <a:pt x="3294" y="570"/>
                    <a:pt x="3548" y="475"/>
                    <a:pt x="3485" y="349"/>
                  </a:cubicBezTo>
                  <a:cubicBezTo>
                    <a:pt x="3453" y="285"/>
                    <a:pt x="3453" y="285"/>
                    <a:pt x="3421" y="222"/>
                  </a:cubicBezTo>
                  <a:cubicBezTo>
                    <a:pt x="3358" y="127"/>
                    <a:pt x="3009" y="0"/>
                    <a:pt x="2629"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3" name="Google Shape;311;p14">
              <a:extLst>
                <a:ext uri="{FF2B5EF4-FFF2-40B4-BE49-F238E27FC236}">
                  <a16:creationId xmlns:a16="http://schemas.microsoft.com/office/drawing/2014/main" id="{816F9DA3-2818-133D-C8A6-78DEB557B3F0}"/>
                </a:ext>
              </a:extLst>
            </p:cNvPr>
            <p:cNvSpPr/>
            <p:nvPr/>
          </p:nvSpPr>
          <p:spPr>
            <a:xfrm>
              <a:off x="4178066" y="3308976"/>
              <a:ext cx="787863" cy="134986"/>
            </a:xfrm>
            <a:custGeom>
              <a:avLst/>
              <a:gdLst/>
              <a:ahLst/>
              <a:cxnLst/>
              <a:rect l="l" t="t" r="r" b="b"/>
              <a:pathLst>
                <a:path w="29580" h="5068" extrusionOk="0">
                  <a:moveTo>
                    <a:pt x="1425" y="0"/>
                  </a:moveTo>
                  <a:cubicBezTo>
                    <a:pt x="1235" y="0"/>
                    <a:pt x="1045" y="32"/>
                    <a:pt x="1045" y="95"/>
                  </a:cubicBezTo>
                  <a:cubicBezTo>
                    <a:pt x="634" y="2059"/>
                    <a:pt x="412" y="3009"/>
                    <a:pt x="0" y="4941"/>
                  </a:cubicBezTo>
                  <a:cubicBezTo>
                    <a:pt x="0" y="5004"/>
                    <a:pt x="159" y="5067"/>
                    <a:pt x="349" y="5067"/>
                  </a:cubicBezTo>
                  <a:lnTo>
                    <a:pt x="29231" y="5067"/>
                  </a:lnTo>
                  <a:cubicBezTo>
                    <a:pt x="29421" y="5067"/>
                    <a:pt x="29579" y="5004"/>
                    <a:pt x="29579" y="4941"/>
                  </a:cubicBezTo>
                  <a:cubicBezTo>
                    <a:pt x="29168" y="3009"/>
                    <a:pt x="28946" y="2059"/>
                    <a:pt x="28534" y="95"/>
                  </a:cubicBezTo>
                  <a:cubicBezTo>
                    <a:pt x="28534" y="32"/>
                    <a:pt x="28376" y="0"/>
                    <a:pt x="28154"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4" name="Google Shape;312;p14">
              <a:extLst>
                <a:ext uri="{FF2B5EF4-FFF2-40B4-BE49-F238E27FC236}">
                  <a16:creationId xmlns:a16="http://schemas.microsoft.com/office/drawing/2014/main" id="{7E71BE7F-0563-2667-CD82-E47E15B87B6A}"/>
                </a:ext>
              </a:extLst>
            </p:cNvPr>
            <p:cNvSpPr/>
            <p:nvPr/>
          </p:nvSpPr>
          <p:spPr>
            <a:xfrm>
              <a:off x="3669418" y="1926460"/>
              <a:ext cx="1805134" cy="1008028"/>
            </a:xfrm>
            <a:custGeom>
              <a:avLst/>
              <a:gdLst/>
              <a:ahLst/>
              <a:cxnLst/>
              <a:rect l="l" t="t" r="r" b="b"/>
              <a:pathLst>
                <a:path w="67773" h="37846" extrusionOk="0">
                  <a:moveTo>
                    <a:pt x="1711" y="1"/>
                  </a:moveTo>
                  <a:cubicBezTo>
                    <a:pt x="793" y="1"/>
                    <a:pt x="1" y="761"/>
                    <a:pt x="1" y="1711"/>
                  </a:cubicBezTo>
                  <a:lnTo>
                    <a:pt x="1" y="36167"/>
                  </a:lnTo>
                  <a:cubicBezTo>
                    <a:pt x="1" y="37085"/>
                    <a:pt x="793" y="37845"/>
                    <a:pt x="1711" y="37845"/>
                  </a:cubicBezTo>
                  <a:lnTo>
                    <a:pt x="66063" y="37845"/>
                  </a:lnTo>
                  <a:cubicBezTo>
                    <a:pt x="66981" y="37845"/>
                    <a:pt x="67773" y="37085"/>
                    <a:pt x="67773" y="36167"/>
                  </a:cubicBezTo>
                  <a:lnTo>
                    <a:pt x="67773" y="1711"/>
                  </a:lnTo>
                  <a:cubicBezTo>
                    <a:pt x="67773" y="761"/>
                    <a:pt x="67013" y="1"/>
                    <a:pt x="66063"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164" name="Google Shape;164;p13"/>
          <p:cNvSpPr txBox="1"/>
          <p:nvPr/>
        </p:nvSpPr>
        <p:spPr>
          <a:xfrm>
            <a:off x="506537" y="1065182"/>
            <a:ext cx="8157239" cy="1506568"/>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4000" dirty="0">
                <a:solidFill>
                  <a:schemeClr val="accent4"/>
                </a:solidFill>
                <a:highlight>
                  <a:srgbClr val="FFFFFF"/>
                </a:highlight>
                <a:latin typeface="Fira Sans SemiBold"/>
                <a:ea typeface="Fira Sans SemiBold"/>
                <a:cs typeface="Fira Sans SemiBold"/>
                <a:sym typeface="Fira Sans SemiBold"/>
              </a:rPr>
              <a:t>TÌM HIỂU ASP.NET RAZOR PAGES VÀ XÂY DỰNG ỨNG DỤNG </a:t>
            </a:r>
          </a:p>
          <a:p>
            <a:pPr marL="0" lvl="0" indent="0" algn="ctr" rtl="0">
              <a:lnSpc>
                <a:spcPct val="100000"/>
              </a:lnSpc>
              <a:spcBef>
                <a:spcPts val="0"/>
              </a:spcBef>
              <a:spcAft>
                <a:spcPts val="0"/>
              </a:spcAft>
              <a:buNone/>
            </a:pPr>
            <a:r>
              <a:rPr lang="en-US" sz="4000" dirty="0">
                <a:solidFill>
                  <a:schemeClr val="accent4"/>
                </a:solidFill>
                <a:highlight>
                  <a:srgbClr val="FFFFFF"/>
                </a:highlight>
                <a:latin typeface="Fira Sans SemiBold"/>
                <a:ea typeface="Fira Sans SemiBold"/>
                <a:cs typeface="Fira Sans SemiBold"/>
                <a:sym typeface="Fira Sans SemiBold"/>
              </a:rPr>
              <a:t>QUẢN LÝ QUÁN ĂN </a:t>
            </a:r>
          </a:p>
          <a:p>
            <a:pPr marL="0" lvl="0" indent="0" algn="ctr" rtl="0">
              <a:lnSpc>
                <a:spcPct val="100000"/>
              </a:lnSpc>
              <a:spcBef>
                <a:spcPts val="0"/>
              </a:spcBef>
              <a:spcAft>
                <a:spcPts val="0"/>
              </a:spcAft>
              <a:buNone/>
            </a:pPr>
            <a:r>
              <a:rPr lang="en-US" sz="4000" dirty="0">
                <a:solidFill>
                  <a:schemeClr val="accent4"/>
                </a:solidFill>
                <a:highlight>
                  <a:srgbClr val="FFFFFF"/>
                </a:highlight>
                <a:latin typeface="Fira Sans SemiBold"/>
                <a:ea typeface="Fira Sans SemiBold"/>
                <a:cs typeface="Fira Sans SemiBold"/>
                <a:sym typeface="Fira Sans SemiBold"/>
              </a:rPr>
              <a:t>THEO CHUỖI CỬA HÀNG</a:t>
            </a:r>
            <a:endParaRPr lang="en-US" sz="3600" dirty="0">
              <a:solidFill>
                <a:schemeClr val="accent4"/>
              </a:solidFill>
              <a:highlight>
                <a:srgbClr val="FFFFFF"/>
              </a:highlight>
              <a:latin typeface="Fira Sans SemiBold"/>
              <a:ea typeface="Fira Sans SemiBold"/>
              <a:cs typeface="Fira Sans SemiBold"/>
              <a:sym typeface="Fira Sans SemiBold"/>
            </a:endParaRPr>
          </a:p>
        </p:txBody>
      </p:sp>
      <p:sp>
        <p:nvSpPr>
          <p:cNvPr id="165" name="Google Shape;165;p13"/>
          <p:cNvSpPr txBox="1"/>
          <p:nvPr/>
        </p:nvSpPr>
        <p:spPr>
          <a:xfrm>
            <a:off x="977048" y="3944628"/>
            <a:ext cx="3240273" cy="53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latin typeface="Fira Sans"/>
                <a:ea typeface="Fira Sans"/>
                <a:cs typeface="Fira Sans"/>
                <a:sym typeface="Fira Sans"/>
              </a:rPr>
              <a:t>Giảng viên hướng dẫn: </a:t>
            </a:r>
          </a:p>
          <a:p>
            <a:pPr marL="0" lvl="0" indent="0" algn="ctr" rtl="0">
              <a:spcBef>
                <a:spcPts val="0"/>
              </a:spcBef>
              <a:spcAft>
                <a:spcPts val="0"/>
              </a:spcAft>
              <a:buNone/>
            </a:pPr>
            <a:r>
              <a:rPr lang="en" sz="1800" dirty="0">
                <a:latin typeface="Fira Sans"/>
                <a:ea typeface="Fira Sans"/>
                <a:cs typeface="Fira Sans"/>
                <a:sym typeface="Fira Sans"/>
              </a:rPr>
              <a:t>ThS. Nguyễn Ngọc Đan Thanh</a:t>
            </a:r>
            <a:endParaRPr sz="2000" dirty="0">
              <a:latin typeface="Fira Sans"/>
              <a:ea typeface="Fira Sans"/>
              <a:cs typeface="Fira Sans"/>
              <a:sym typeface="Fira Sans"/>
            </a:endParaRPr>
          </a:p>
        </p:txBody>
      </p:sp>
      <p:sp>
        <p:nvSpPr>
          <p:cNvPr id="2" name="Google Shape;165;p13">
            <a:extLst>
              <a:ext uri="{FF2B5EF4-FFF2-40B4-BE49-F238E27FC236}">
                <a16:creationId xmlns:a16="http://schemas.microsoft.com/office/drawing/2014/main" id="{B070F0B3-7F8A-3CC8-5896-5B08910D64E1}"/>
              </a:ext>
            </a:extLst>
          </p:cNvPr>
          <p:cNvSpPr txBox="1"/>
          <p:nvPr/>
        </p:nvSpPr>
        <p:spPr>
          <a:xfrm>
            <a:off x="5269736" y="3944628"/>
            <a:ext cx="2861449" cy="53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latin typeface="Fira Sans"/>
                <a:ea typeface="Fira Sans"/>
                <a:cs typeface="Fira Sans"/>
                <a:sym typeface="Fira Sans"/>
              </a:rPr>
              <a:t>Sinh viên thực hiện:</a:t>
            </a:r>
          </a:p>
          <a:p>
            <a:pPr marL="0" lvl="0" indent="0" algn="ctr" rtl="0">
              <a:spcBef>
                <a:spcPts val="0"/>
              </a:spcBef>
              <a:spcAft>
                <a:spcPts val="0"/>
              </a:spcAft>
              <a:buNone/>
            </a:pPr>
            <a:r>
              <a:rPr lang="en" sz="1800" dirty="0">
                <a:latin typeface="Fira Sans"/>
                <a:ea typeface="Fira Sans"/>
                <a:cs typeface="Fira Sans"/>
                <a:sym typeface="Fira Sans"/>
              </a:rPr>
              <a:t>Lê Đức Nhuận</a:t>
            </a:r>
            <a:endParaRPr sz="2000" dirty="0">
              <a:latin typeface="Fira Sans"/>
              <a:ea typeface="Fira Sans"/>
              <a:cs typeface="Fira Sans"/>
              <a:sym typeface="Fira Sans"/>
            </a:endParaRPr>
          </a:p>
        </p:txBody>
      </p:sp>
      <p:sp>
        <p:nvSpPr>
          <p:cNvPr id="210" name="Google Shape;2142;p24">
            <a:extLst>
              <a:ext uri="{FF2B5EF4-FFF2-40B4-BE49-F238E27FC236}">
                <a16:creationId xmlns:a16="http://schemas.microsoft.com/office/drawing/2014/main" id="{EB43087D-8D84-0153-1337-CA1D2DF9B0A6}"/>
              </a:ext>
            </a:extLst>
          </p:cNvPr>
          <p:cNvSpPr/>
          <p:nvPr/>
        </p:nvSpPr>
        <p:spPr>
          <a:xfrm>
            <a:off x="6153032" y="4690747"/>
            <a:ext cx="1094858" cy="81360"/>
          </a:xfrm>
          <a:custGeom>
            <a:avLst/>
            <a:gdLst/>
            <a:ahLst/>
            <a:cxnLst/>
            <a:rect l="l" t="t" r="r" b="b"/>
            <a:pathLst>
              <a:path w="31543" h="2344" extrusionOk="0">
                <a:moveTo>
                  <a:pt x="1172" y="0"/>
                </a:moveTo>
                <a:cubicBezTo>
                  <a:pt x="539" y="0"/>
                  <a:pt x="0" y="507"/>
                  <a:pt x="0" y="1172"/>
                </a:cubicBezTo>
                <a:cubicBezTo>
                  <a:pt x="0" y="1837"/>
                  <a:pt x="539" y="2344"/>
                  <a:pt x="1172" y="2344"/>
                </a:cubicBezTo>
                <a:cubicBezTo>
                  <a:pt x="1806" y="2344"/>
                  <a:pt x="2312" y="1869"/>
                  <a:pt x="2344" y="1267"/>
                </a:cubicBezTo>
                <a:lnTo>
                  <a:pt x="29199" y="1267"/>
                </a:lnTo>
                <a:cubicBezTo>
                  <a:pt x="29231" y="1869"/>
                  <a:pt x="29738" y="2344"/>
                  <a:pt x="30371" y="2344"/>
                </a:cubicBezTo>
                <a:cubicBezTo>
                  <a:pt x="31036" y="2344"/>
                  <a:pt x="31543" y="1837"/>
                  <a:pt x="31543" y="1172"/>
                </a:cubicBezTo>
                <a:cubicBezTo>
                  <a:pt x="31543" y="507"/>
                  <a:pt x="31004" y="0"/>
                  <a:pt x="30371" y="0"/>
                </a:cubicBezTo>
                <a:cubicBezTo>
                  <a:pt x="29769" y="0"/>
                  <a:pt x="29263" y="444"/>
                  <a:pt x="29199" y="1045"/>
                </a:cubicBezTo>
                <a:lnTo>
                  <a:pt x="2344" y="1045"/>
                </a:lnTo>
                <a:cubicBezTo>
                  <a:pt x="2312" y="475"/>
                  <a:pt x="1806" y="0"/>
                  <a:pt x="1172" y="0"/>
                </a:cubicBezTo>
                <a:close/>
              </a:path>
            </a:pathLst>
          </a:custGeom>
          <a:solidFill>
            <a:srgbClr val="2724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8" name="Picture 57">
            <a:extLst>
              <a:ext uri="{FF2B5EF4-FFF2-40B4-BE49-F238E27FC236}">
                <a16:creationId xmlns:a16="http://schemas.microsoft.com/office/drawing/2014/main" id="{50C45A26-88A9-679F-5602-FEDE89CC160E}"/>
              </a:ext>
            </a:extLst>
          </p:cNvPr>
          <p:cNvPicPr>
            <a:picLocks noChangeAspect="1"/>
          </p:cNvPicPr>
          <p:nvPr/>
        </p:nvPicPr>
        <p:blipFill>
          <a:blip r:embed="rId3"/>
          <a:stretch>
            <a:fillRect/>
          </a:stretch>
        </p:blipFill>
        <p:spPr>
          <a:xfrm>
            <a:off x="1012815" y="146442"/>
            <a:ext cx="568046" cy="710058"/>
          </a:xfrm>
          <a:prstGeom prst="rect">
            <a:avLst/>
          </a:prstGeom>
        </p:spPr>
      </p:pic>
      <p:pic>
        <p:nvPicPr>
          <p:cNvPr id="60" name="Picture 59">
            <a:extLst>
              <a:ext uri="{FF2B5EF4-FFF2-40B4-BE49-F238E27FC236}">
                <a16:creationId xmlns:a16="http://schemas.microsoft.com/office/drawing/2014/main" id="{64635B3B-43C0-8806-650F-85C3835C99C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7394" y="146442"/>
            <a:ext cx="705421" cy="705421"/>
          </a:xfrm>
          <a:prstGeom prst="rect">
            <a:avLst/>
          </a:prstGeom>
          <a:noFill/>
        </p:spPr>
      </p:pic>
      <p:sp>
        <p:nvSpPr>
          <p:cNvPr id="196" name="Google Shape;2142;p24">
            <a:extLst>
              <a:ext uri="{FF2B5EF4-FFF2-40B4-BE49-F238E27FC236}">
                <a16:creationId xmlns:a16="http://schemas.microsoft.com/office/drawing/2014/main" id="{46E1A383-A4AD-299D-4599-BB03ECBDB47C}"/>
              </a:ext>
            </a:extLst>
          </p:cNvPr>
          <p:cNvSpPr/>
          <p:nvPr/>
        </p:nvSpPr>
        <p:spPr>
          <a:xfrm>
            <a:off x="2049755" y="4664055"/>
            <a:ext cx="1094858" cy="81360"/>
          </a:xfrm>
          <a:custGeom>
            <a:avLst/>
            <a:gdLst/>
            <a:ahLst/>
            <a:cxnLst/>
            <a:rect l="l" t="t" r="r" b="b"/>
            <a:pathLst>
              <a:path w="31543" h="2344" extrusionOk="0">
                <a:moveTo>
                  <a:pt x="1172" y="0"/>
                </a:moveTo>
                <a:cubicBezTo>
                  <a:pt x="539" y="0"/>
                  <a:pt x="0" y="507"/>
                  <a:pt x="0" y="1172"/>
                </a:cubicBezTo>
                <a:cubicBezTo>
                  <a:pt x="0" y="1837"/>
                  <a:pt x="539" y="2344"/>
                  <a:pt x="1172" y="2344"/>
                </a:cubicBezTo>
                <a:cubicBezTo>
                  <a:pt x="1806" y="2344"/>
                  <a:pt x="2312" y="1869"/>
                  <a:pt x="2344" y="1267"/>
                </a:cubicBezTo>
                <a:lnTo>
                  <a:pt x="29199" y="1267"/>
                </a:lnTo>
                <a:cubicBezTo>
                  <a:pt x="29231" y="1869"/>
                  <a:pt x="29738" y="2344"/>
                  <a:pt x="30371" y="2344"/>
                </a:cubicBezTo>
                <a:cubicBezTo>
                  <a:pt x="31036" y="2344"/>
                  <a:pt x="31543" y="1837"/>
                  <a:pt x="31543" y="1172"/>
                </a:cubicBezTo>
                <a:cubicBezTo>
                  <a:pt x="31543" y="507"/>
                  <a:pt x="31004" y="0"/>
                  <a:pt x="30371" y="0"/>
                </a:cubicBezTo>
                <a:cubicBezTo>
                  <a:pt x="29769" y="0"/>
                  <a:pt x="29263" y="444"/>
                  <a:pt x="29199" y="1045"/>
                </a:cubicBezTo>
                <a:lnTo>
                  <a:pt x="2344" y="1045"/>
                </a:lnTo>
                <a:cubicBezTo>
                  <a:pt x="2312" y="475"/>
                  <a:pt x="1806" y="0"/>
                  <a:pt x="1172" y="0"/>
                </a:cubicBezTo>
                <a:close/>
              </a:path>
            </a:pathLst>
          </a:custGeom>
          <a:solidFill>
            <a:srgbClr val="2724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xit" presetSubtype="0" fill="hold" grpId="0" nodeType="clickEffect">
                                  <p:stCondLst>
                                    <p:cond delay="0"/>
                                  </p:stCondLst>
                                  <p:childTnLst>
                                    <p:animEffect transition="out" filter="fade">
                                      <p:cBhvr>
                                        <p:cTn id="6" dur="1000"/>
                                        <p:tgtEl>
                                          <p:spTgt spid="164"/>
                                        </p:tgtEl>
                                      </p:cBhvr>
                                    </p:animEffect>
                                    <p:anim calcmode="lin" valueType="num">
                                      <p:cBhvr>
                                        <p:cTn id="7" dur="1000"/>
                                        <p:tgtEl>
                                          <p:spTgt spid="164"/>
                                        </p:tgtEl>
                                        <p:attrNameLst>
                                          <p:attrName>ppt_x</p:attrName>
                                        </p:attrNameLst>
                                      </p:cBhvr>
                                      <p:tavLst>
                                        <p:tav tm="0">
                                          <p:val>
                                            <p:strVal val="ppt_x"/>
                                          </p:val>
                                        </p:tav>
                                        <p:tav tm="100000">
                                          <p:val>
                                            <p:strVal val="ppt_x"/>
                                          </p:val>
                                        </p:tav>
                                      </p:tavLst>
                                    </p:anim>
                                    <p:anim calcmode="lin" valueType="num">
                                      <p:cBhvr>
                                        <p:cTn id="8" dur="1000"/>
                                        <p:tgtEl>
                                          <p:spTgt spid="164"/>
                                        </p:tgtEl>
                                        <p:attrNameLst>
                                          <p:attrName>ppt_y</p:attrName>
                                        </p:attrNameLst>
                                      </p:cBhvr>
                                      <p:tavLst>
                                        <p:tav tm="0">
                                          <p:val>
                                            <p:strVal val="ppt_y"/>
                                          </p:val>
                                        </p:tav>
                                        <p:tav tm="100000">
                                          <p:val>
                                            <p:strVal val="ppt_y-.1"/>
                                          </p:val>
                                        </p:tav>
                                      </p:tavLst>
                                    </p:anim>
                                    <p:set>
                                      <p:cBhvr>
                                        <p:cTn id="9" dur="1" fill="hold">
                                          <p:stCondLst>
                                            <p:cond delay="999"/>
                                          </p:stCondLst>
                                        </p:cTn>
                                        <p:tgtEl>
                                          <p:spTgt spid="164"/>
                                        </p:tgtEl>
                                        <p:attrNameLst>
                                          <p:attrName>style.visibility</p:attrName>
                                        </p:attrNameLst>
                                      </p:cBhvr>
                                      <p:to>
                                        <p:strVal val="hidden"/>
                                      </p:to>
                                    </p:set>
                                  </p:childTnLst>
                                </p:cTn>
                              </p:par>
                              <p:par>
                                <p:cTn id="10" presetID="47" presetClass="exit" presetSubtype="0" fill="hold" grpId="0" nodeType="withEffect">
                                  <p:stCondLst>
                                    <p:cond delay="0"/>
                                  </p:stCondLst>
                                  <p:childTnLst>
                                    <p:animEffect transition="out" filter="fade">
                                      <p:cBhvr>
                                        <p:cTn id="11" dur="1000"/>
                                        <p:tgtEl>
                                          <p:spTgt spid="165"/>
                                        </p:tgtEl>
                                      </p:cBhvr>
                                    </p:animEffect>
                                    <p:anim calcmode="lin" valueType="num">
                                      <p:cBhvr>
                                        <p:cTn id="12" dur="1000"/>
                                        <p:tgtEl>
                                          <p:spTgt spid="165"/>
                                        </p:tgtEl>
                                        <p:attrNameLst>
                                          <p:attrName>ppt_x</p:attrName>
                                        </p:attrNameLst>
                                      </p:cBhvr>
                                      <p:tavLst>
                                        <p:tav tm="0">
                                          <p:val>
                                            <p:strVal val="ppt_x"/>
                                          </p:val>
                                        </p:tav>
                                        <p:tav tm="100000">
                                          <p:val>
                                            <p:strVal val="ppt_x"/>
                                          </p:val>
                                        </p:tav>
                                      </p:tavLst>
                                    </p:anim>
                                    <p:anim calcmode="lin" valueType="num">
                                      <p:cBhvr>
                                        <p:cTn id="13" dur="1000"/>
                                        <p:tgtEl>
                                          <p:spTgt spid="165"/>
                                        </p:tgtEl>
                                        <p:attrNameLst>
                                          <p:attrName>ppt_y</p:attrName>
                                        </p:attrNameLst>
                                      </p:cBhvr>
                                      <p:tavLst>
                                        <p:tav tm="0">
                                          <p:val>
                                            <p:strVal val="ppt_y"/>
                                          </p:val>
                                        </p:tav>
                                        <p:tav tm="100000">
                                          <p:val>
                                            <p:strVal val="ppt_y-.1"/>
                                          </p:val>
                                        </p:tav>
                                      </p:tavLst>
                                    </p:anim>
                                    <p:set>
                                      <p:cBhvr>
                                        <p:cTn id="14" dur="1" fill="hold">
                                          <p:stCondLst>
                                            <p:cond delay="999"/>
                                          </p:stCondLst>
                                        </p:cTn>
                                        <p:tgtEl>
                                          <p:spTgt spid="165"/>
                                        </p:tgtEl>
                                        <p:attrNameLst>
                                          <p:attrName>style.visibility</p:attrName>
                                        </p:attrNameLst>
                                      </p:cBhvr>
                                      <p:to>
                                        <p:strVal val="hidden"/>
                                      </p:to>
                                    </p:set>
                                  </p:childTnLst>
                                </p:cTn>
                              </p:par>
                              <p:par>
                                <p:cTn id="15" presetID="47" presetClass="exit" presetSubtype="0" fill="hold" grpId="0" nodeType="withEffect">
                                  <p:stCondLst>
                                    <p:cond delay="0"/>
                                  </p:stCondLst>
                                  <p:childTnLst>
                                    <p:animEffect transition="out" filter="fade">
                                      <p:cBhvr>
                                        <p:cTn id="16" dur="1000"/>
                                        <p:tgtEl>
                                          <p:spTgt spid="2"/>
                                        </p:tgtEl>
                                      </p:cBhvr>
                                    </p:animEffect>
                                    <p:anim calcmode="lin" valueType="num">
                                      <p:cBhvr>
                                        <p:cTn id="17" dur="1000"/>
                                        <p:tgtEl>
                                          <p:spTgt spid="2"/>
                                        </p:tgtEl>
                                        <p:attrNameLst>
                                          <p:attrName>ppt_x</p:attrName>
                                        </p:attrNameLst>
                                      </p:cBhvr>
                                      <p:tavLst>
                                        <p:tav tm="0">
                                          <p:val>
                                            <p:strVal val="ppt_x"/>
                                          </p:val>
                                        </p:tav>
                                        <p:tav tm="100000">
                                          <p:val>
                                            <p:strVal val="ppt_x"/>
                                          </p:val>
                                        </p:tav>
                                      </p:tavLst>
                                    </p:anim>
                                    <p:anim calcmode="lin" valueType="num">
                                      <p:cBhvr>
                                        <p:cTn id="18" dur="1000"/>
                                        <p:tgtEl>
                                          <p:spTgt spid="2"/>
                                        </p:tgtEl>
                                        <p:attrNameLst>
                                          <p:attrName>ppt_y</p:attrName>
                                        </p:attrNameLst>
                                      </p:cBhvr>
                                      <p:tavLst>
                                        <p:tav tm="0">
                                          <p:val>
                                            <p:strVal val="ppt_y"/>
                                          </p:val>
                                        </p:tav>
                                        <p:tav tm="100000">
                                          <p:val>
                                            <p:strVal val="ppt_y-.1"/>
                                          </p:val>
                                        </p:tav>
                                      </p:tavLst>
                                    </p:anim>
                                    <p:set>
                                      <p:cBhvr>
                                        <p:cTn id="19" dur="1" fill="hold">
                                          <p:stCondLst>
                                            <p:cond delay="999"/>
                                          </p:stCondLst>
                                        </p:cTn>
                                        <p:tgtEl>
                                          <p:spTgt spid="2"/>
                                        </p:tgtEl>
                                        <p:attrNameLst>
                                          <p:attrName>style.visibility</p:attrName>
                                        </p:attrNameLst>
                                      </p:cBhvr>
                                      <p:to>
                                        <p:strVal val="hidden"/>
                                      </p:to>
                                    </p:set>
                                  </p:childTnLst>
                                </p:cTn>
                              </p:par>
                              <p:par>
                                <p:cTn id="20" presetID="47" presetClass="exit" presetSubtype="0" fill="hold" grpId="0" nodeType="withEffect">
                                  <p:stCondLst>
                                    <p:cond delay="0"/>
                                  </p:stCondLst>
                                  <p:childTnLst>
                                    <p:animEffect transition="out" filter="fade">
                                      <p:cBhvr>
                                        <p:cTn id="21" dur="1000"/>
                                        <p:tgtEl>
                                          <p:spTgt spid="210"/>
                                        </p:tgtEl>
                                      </p:cBhvr>
                                    </p:animEffect>
                                    <p:anim calcmode="lin" valueType="num">
                                      <p:cBhvr>
                                        <p:cTn id="22" dur="1000"/>
                                        <p:tgtEl>
                                          <p:spTgt spid="210"/>
                                        </p:tgtEl>
                                        <p:attrNameLst>
                                          <p:attrName>ppt_x</p:attrName>
                                        </p:attrNameLst>
                                      </p:cBhvr>
                                      <p:tavLst>
                                        <p:tav tm="0">
                                          <p:val>
                                            <p:strVal val="ppt_x"/>
                                          </p:val>
                                        </p:tav>
                                        <p:tav tm="100000">
                                          <p:val>
                                            <p:strVal val="ppt_x"/>
                                          </p:val>
                                        </p:tav>
                                      </p:tavLst>
                                    </p:anim>
                                    <p:anim calcmode="lin" valueType="num">
                                      <p:cBhvr>
                                        <p:cTn id="23" dur="1000"/>
                                        <p:tgtEl>
                                          <p:spTgt spid="210"/>
                                        </p:tgtEl>
                                        <p:attrNameLst>
                                          <p:attrName>ppt_y</p:attrName>
                                        </p:attrNameLst>
                                      </p:cBhvr>
                                      <p:tavLst>
                                        <p:tav tm="0">
                                          <p:val>
                                            <p:strVal val="ppt_y"/>
                                          </p:val>
                                        </p:tav>
                                        <p:tav tm="100000">
                                          <p:val>
                                            <p:strVal val="ppt_y-.1"/>
                                          </p:val>
                                        </p:tav>
                                      </p:tavLst>
                                    </p:anim>
                                    <p:set>
                                      <p:cBhvr>
                                        <p:cTn id="24" dur="1" fill="hold">
                                          <p:stCondLst>
                                            <p:cond delay="999"/>
                                          </p:stCondLst>
                                        </p:cTn>
                                        <p:tgtEl>
                                          <p:spTgt spid="210"/>
                                        </p:tgtEl>
                                        <p:attrNameLst>
                                          <p:attrName>style.visibility</p:attrName>
                                        </p:attrNameLst>
                                      </p:cBhvr>
                                      <p:to>
                                        <p:strVal val="hidden"/>
                                      </p:to>
                                    </p:set>
                                  </p:childTnLst>
                                </p:cTn>
                              </p:par>
                              <p:par>
                                <p:cTn id="25" presetID="47" presetClass="exit" presetSubtype="0" fill="hold" grpId="0" nodeType="withEffect">
                                  <p:stCondLst>
                                    <p:cond delay="0"/>
                                  </p:stCondLst>
                                  <p:childTnLst>
                                    <p:animEffect transition="out" filter="fade">
                                      <p:cBhvr>
                                        <p:cTn id="26" dur="1000"/>
                                        <p:tgtEl>
                                          <p:spTgt spid="196"/>
                                        </p:tgtEl>
                                      </p:cBhvr>
                                    </p:animEffect>
                                    <p:anim calcmode="lin" valueType="num">
                                      <p:cBhvr>
                                        <p:cTn id="27" dur="1000"/>
                                        <p:tgtEl>
                                          <p:spTgt spid="196"/>
                                        </p:tgtEl>
                                        <p:attrNameLst>
                                          <p:attrName>ppt_x</p:attrName>
                                        </p:attrNameLst>
                                      </p:cBhvr>
                                      <p:tavLst>
                                        <p:tav tm="0">
                                          <p:val>
                                            <p:strVal val="ppt_x"/>
                                          </p:val>
                                        </p:tav>
                                        <p:tav tm="100000">
                                          <p:val>
                                            <p:strVal val="ppt_x"/>
                                          </p:val>
                                        </p:tav>
                                      </p:tavLst>
                                    </p:anim>
                                    <p:anim calcmode="lin" valueType="num">
                                      <p:cBhvr>
                                        <p:cTn id="28" dur="1000"/>
                                        <p:tgtEl>
                                          <p:spTgt spid="196"/>
                                        </p:tgtEl>
                                        <p:attrNameLst>
                                          <p:attrName>ppt_y</p:attrName>
                                        </p:attrNameLst>
                                      </p:cBhvr>
                                      <p:tavLst>
                                        <p:tav tm="0">
                                          <p:val>
                                            <p:strVal val="ppt_y"/>
                                          </p:val>
                                        </p:tav>
                                        <p:tav tm="100000">
                                          <p:val>
                                            <p:strVal val="ppt_y-.1"/>
                                          </p:val>
                                        </p:tav>
                                      </p:tavLst>
                                    </p:anim>
                                    <p:set>
                                      <p:cBhvr>
                                        <p:cTn id="29" dur="1" fill="hold">
                                          <p:stCondLst>
                                            <p:cond delay="999"/>
                                          </p:stCondLst>
                                        </p:cTn>
                                        <p:tgtEl>
                                          <p:spTgt spid="196"/>
                                        </p:tgtEl>
                                        <p:attrNameLst>
                                          <p:attrName>style.visibility</p:attrName>
                                        </p:attrNameLst>
                                      </p:cBhvr>
                                      <p:to>
                                        <p:strVal val="hidden"/>
                                      </p:to>
                                    </p:set>
                                  </p:childTnLst>
                                </p:cTn>
                              </p:par>
                              <p:par>
                                <p:cTn id="30" presetID="47" presetClass="exit" presetSubtype="0" fill="hold" nodeType="withEffect">
                                  <p:stCondLst>
                                    <p:cond delay="0"/>
                                  </p:stCondLst>
                                  <p:childTnLst>
                                    <p:animEffect transition="out" filter="fade">
                                      <p:cBhvr>
                                        <p:cTn id="31" dur="1000"/>
                                        <p:tgtEl>
                                          <p:spTgt spid="3"/>
                                        </p:tgtEl>
                                      </p:cBhvr>
                                    </p:animEffect>
                                    <p:anim calcmode="lin" valueType="num">
                                      <p:cBhvr>
                                        <p:cTn id="32" dur="1000"/>
                                        <p:tgtEl>
                                          <p:spTgt spid="3"/>
                                        </p:tgtEl>
                                        <p:attrNameLst>
                                          <p:attrName>ppt_x</p:attrName>
                                        </p:attrNameLst>
                                      </p:cBhvr>
                                      <p:tavLst>
                                        <p:tav tm="0">
                                          <p:val>
                                            <p:strVal val="ppt_x"/>
                                          </p:val>
                                        </p:tav>
                                        <p:tav tm="100000">
                                          <p:val>
                                            <p:strVal val="ppt_x"/>
                                          </p:val>
                                        </p:tav>
                                      </p:tavLst>
                                    </p:anim>
                                    <p:anim calcmode="lin" valueType="num">
                                      <p:cBhvr>
                                        <p:cTn id="33" dur="1000"/>
                                        <p:tgtEl>
                                          <p:spTgt spid="3"/>
                                        </p:tgtEl>
                                        <p:attrNameLst>
                                          <p:attrName>ppt_y</p:attrName>
                                        </p:attrNameLst>
                                      </p:cBhvr>
                                      <p:tavLst>
                                        <p:tav tm="0">
                                          <p:val>
                                            <p:strVal val="ppt_y"/>
                                          </p:val>
                                        </p:tav>
                                        <p:tav tm="100000">
                                          <p:val>
                                            <p:strVal val="ppt_y-.1"/>
                                          </p:val>
                                        </p:tav>
                                      </p:tavLst>
                                    </p:anim>
                                    <p:set>
                                      <p:cBhvr>
                                        <p:cTn id="34" dur="1" fill="hold">
                                          <p:stCondLst>
                                            <p:cond delay="999"/>
                                          </p:stCondLst>
                                        </p:cTn>
                                        <p:tgtEl>
                                          <p:spTgt spid="3"/>
                                        </p:tgtEl>
                                        <p:attrNameLst>
                                          <p:attrName>style.visibility</p:attrName>
                                        </p:attrNameLst>
                                      </p:cBhvr>
                                      <p:to>
                                        <p:strVal val="hidden"/>
                                      </p:to>
                                    </p:set>
                                  </p:childTnLst>
                                </p:cTn>
                              </p:par>
                              <p:par>
                                <p:cTn id="35" presetID="47" presetClass="exit" presetSubtype="0" fill="hold" nodeType="withEffect">
                                  <p:stCondLst>
                                    <p:cond delay="0"/>
                                  </p:stCondLst>
                                  <p:childTnLst>
                                    <p:animEffect transition="out" filter="fade">
                                      <p:cBhvr>
                                        <p:cTn id="36" dur="1000"/>
                                        <p:tgtEl>
                                          <p:spTgt spid="60"/>
                                        </p:tgtEl>
                                      </p:cBhvr>
                                    </p:animEffect>
                                    <p:anim calcmode="lin" valueType="num">
                                      <p:cBhvr>
                                        <p:cTn id="37" dur="1000"/>
                                        <p:tgtEl>
                                          <p:spTgt spid="60"/>
                                        </p:tgtEl>
                                        <p:attrNameLst>
                                          <p:attrName>ppt_x</p:attrName>
                                        </p:attrNameLst>
                                      </p:cBhvr>
                                      <p:tavLst>
                                        <p:tav tm="0">
                                          <p:val>
                                            <p:strVal val="ppt_x"/>
                                          </p:val>
                                        </p:tav>
                                        <p:tav tm="100000">
                                          <p:val>
                                            <p:strVal val="ppt_x"/>
                                          </p:val>
                                        </p:tav>
                                      </p:tavLst>
                                    </p:anim>
                                    <p:anim calcmode="lin" valueType="num">
                                      <p:cBhvr>
                                        <p:cTn id="38" dur="1000"/>
                                        <p:tgtEl>
                                          <p:spTgt spid="60"/>
                                        </p:tgtEl>
                                        <p:attrNameLst>
                                          <p:attrName>ppt_y</p:attrName>
                                        </p:attrNameLst>
                                      </p:cBhvr>
                                      <p:tavLst>
                                        <p:tav tm="0">
                                          <p:val>
                                            <p:strVal val="ppt_y"/>
                                          </p:val>
                                        </p:tav>
                                        <p:tav tm="100000">
                                          <p:val>
                                            <p:strVal val="ppt_y-.1"/>
                                          </p:val>
                                        </p:tav>
                                      </p:tavLst>
                                    </p:anim>
                                    <p:set>
                                      <p:cBhvr>
                                        <p:cTn id="39" dur="1" fill="hold">
                                          <p:stCondLst>
                                            <p:cond delay="999"/>
                                          </p:stCondLst>
                                        </p:cTn>
                                        <p:tgtEl>
                                          <p:spTgt spid="60"/>
                                        </p:tgtEl>
                                        <p:attrNameLst>
                                          <p:attrName>style.visibility</p:attrName>
                                        </p:attrNameLst>
                                      </p:cBhvr>
                                      <p:to>
                                        <p:strVal val="hidden"/>
                                      </p:to>
                                    </p:set>
                                  </p:childTnLst>
                                </p:cTn>
                              </p:par>
                              <p:par>
                                <p:cTn id="40" presetID="47" presetClass="exit" presetSubtype="0" fill="hold" nodeType="withEffect">
                                  <p:stCondLst>
                                    <p:cond delay="0"/>
                                  </p:stCondLst>
                                  <p:childTnLst>
                                    <p:animEffect transition="out" filter="fade">
                                      <p:cBhvr>
                                        <p:cTn id="41" dur="1000"/>
                                        <p:tgtEl>
                                          <p:spTgt spid="58"/>
                                        </p:tgtEl>
                                      </p:cBhvr>
                                    </p:animEffect>
                                    <p:anim calcmode="lin" valueType="num">
                                      <p:cBhvr>
                                        <p:cTn id="42" dur="1000"/>
                                        <p:tgtEl>
                                          <p:spTgt spid="58"/>
                                        </p:tgtEl>
                                        <p:attrNameLst>
                                          <p:attrName>ppt_x</p:attrName>
                                        </p:attrNameLst>
                                      </p:cBhvr>
                                      <p:tavLst>
                                        <p:tav tm="0">
                                          <p:val>
                                            <p:strVal val="ppt_x"/>
                                          </p:val>
                                        </p:tav>
                                        <p:tav tm="100000">
                                          <p:val>
                                            <p:strVal val="ppt_x"/>
                                          </p:val>
                                        </p:tav>
                                      </p:tavLst>
                                    </p:anim>
                                    <p:anim calcmode="lin" valueType="num">
                                      <p:cBhvr>
                                        <p:cTn id="43" dur="1000"/>
                                        <p:tgtEl>
                                          <p:spTgt spid="58"/>
                                        </p:tgtEl>
                                        <p:attrNameLst>
                                          <p:attrName>ppt_y</p:attrName>
                                        </p:attrNameLst>
                                      </p:cBhvr>
                                      <p:tavLst>
                                        <p:tav tm="0">
                                          <p:val>
                                            <p:strVal val="ppt_y"/>
                                          </p:val>
                                        </p:tav>
                                        <p:tav tm="100000">
                                          <p:val>
                                            <p:strVal val="ppt_y-.1"/>
                                          </p:val>
                                        </p:tav>
                                      </p:tavLst>
                                    </p:anim>
                                    <p:set>
                                      <p:cBhvr>
                                        <p:cTn id="44" dur="1" fill="hold">
                                          <p:stCondLst>
                                            <p:cond delay="999"/>
                                          </p:stCondLst>
                                        </p:cTn>
                                        <p:tgtEl>
                                          <p:spTgt spid="5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p:bldP spid="165" grpId="0"/>
      <p:bldP spid="2" grpId="0"/>
      <p:bldP spid="210" grpId="0" animBg="1"/>
      <p:bldP spid="19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78;p20">
            <a:extLst>
              <a:ext uri="{FF2B5EF4-FFF2-40B4-BE49-F238E27FC236}">
                <a16:creationId xmlns:a16="http://schemas.microsoft.com/office/drawing/2014/main" id="{0CF1D3B8-73AC-FC70-626D-6FA7E46D2B58}"/>
              </a:ext>
            </a:extLst>
          </p:cNvPr>
          <p:cNvSpPr txBox="1"/>
          <p:nvPr/>
        </p:nvSpPr>
        <p:spPr>
          <a:xfrm>
            <a:off x="573203" y="866452"/>
            <a:ext cx="7728792" cy="48119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bg1">
                    <a:lumMod val="50000"/>
                  </a:schemeClr>
                </a:solidFill>
                <a:latin typeface="Fira Sans Medium"/>
                <a:ea typeface="Fira Sans Medium"/>
                <a:cs typeface="Fira Sans Medium"/>
                <a:sym typeface="Fira Sans Medium"/>
              </a:rPr>
              <a:t>TỔNG QUAN</a:t>
            </a:r>
          </a:p>
        </p:txBody>
      </p:sp>
      <p:sp>
        <p:nvSpPr>
          <p:cNvPr id="7" name="Google Shape;1484;p17">
            <a:extLst>
              <a:ext uri="{FF2B5EF4-FFF2-40B4-BE49-F238E27FC236}">
                <a16:creationId xmlns:a16="http://schemas.microsoft.com/office/drawing/2014/main" id="{25D281A1-0B73-31F7-47E0-CC3903B3CFA6}"/>
              </a:ext>
            </a:extLst>
          </p:cNvPr>
          <p:cNvSpPr txBox="1"/>
          <p:nvPr/>
        </p:nvSpPr>
        <p:spPr>
          <a:xfrm>
            <a:off x="573203" y="1485900"/>
            <a:ext cx="7728792" cy="3035298"/>
          </a:xfrm>
          <a:prstGeom prst="rect">
            <a:avLst/>
          </a:prstGeom>
          <a:noFill/>
          <a:ln>
            <a:noFill/>
          </a:ln>
        </p:spPr>
        <p:txBody>
          <a:bodyPr spcFirstLastPara="1" wrap="square" lIns="91425" tIns="91425" rIns="91425" bIns="91425" anchor="t" anchorCtr="0">
            <a:noAutofit/>
          </a:bodyPr>
          <a:lstStyle/>
          <a:p>
            <a:pPr lvl="0" algn="just">
              <a:lnSpc>
                <a:spcPct val="150000"/>
              </a:lnSpc>
            </a:pPr>
            <a:r>
              <a:rPr lang="vi-VN" sz="1600" dirty="0">
                <a:latin typeface="Fira Sans"/>
                <a:ea typeface="Fira Sans"/>
                <a:cs typeface="Fira Sans"/>
                <a:sym typeface="Fira Sans"/>
              </a:rPr>
              <a:t>- SQL (Structured Query Language) – đây là một hệ thống quản lý cơ sở dữ liệu quan hệ. Là một máy chủ cơ sở dữ liệu lưu trữ và truy xuất dữ liệu theo yêu cầu của các ứng dụng phần mềm khác trên cùng một máy tính hoặc máy tính từ xa theo mô hình máy khách-máy chủ.</a:t>
            </a:r>
            <a:endParaRPr lang="en-US" sz="1600" dirty="0">
              <a:latin typeface="Fira Sans"/>
              <a:ea typeface="Fira Sans"/>
              <a:cs typeface="Fira Sans"/>
              <a:sym typeface="Fira Sans"/>
            </a:endParaRPr>
          </a:p>
          <a:p>
            <a:pPr lvl="0" algn="just">
              <a:lnSpc>
                <a:spcPct val="150000"/>
              </a:lnSpc>
            </a:pPr>
            <a:endParaRPr lang="en-US" sz="1600" dirty="0">
              <a:latin typeface="Fira Sans"/>
              <a:ea typeface="Fira Sans"/>
              <a:cs typeface="Fira Sans"/>
              <a:sym typeface="Fira Sans"/>
            </a:endParaRPr>
          </a:p>
          <a:p>
            <a:pPr lvl="0" algn="just">
              <a:lnSpc>
                <a:spcPct val="150000"/>
              </a:lnSpc>
            </a:pPr>
            <a:r>
              <a:rPr lang="en-US" sz="1600" dirty="0">
                <a:latin typeface="Fira Sans"/>
                <a:ea typeface="Fira Sans"/>
                <a:cs typeface="Fira Sans"/>
                <a:sym typeface="Fira Sans"/>
              </a:rPr>
              <a:t>- SQL Server </a:t>
            </a:r>
            <a:r>
              <a:rPr lang="en-US" sz="1600" dirty="0" err="1">
                <a:latin typeface="Fira Sans"/>
                <a:ea typeface="Fira Sans"/>
                <a:cs typeface="Fira Sans"/>
                <a:sym typeface="Fira Sans"/>
              </a:rPr>
              <a:t>có</a:t>
            </a:r>
            <a:r>
              <a:rPr lang="en-US" sz="1600" dirty="0">
                <a:latin typeface="Fira Sans"/>
                <a:ea typeface="Fira Sans"/>
                <a:cs typeface="Fira Sans"/>
                <a:sym typeface="Fira Sans"/>
              </a:rPr>
              <a:t> </a:t>
            </a:r>
            <a:r>
              <a:rPr lang="en-US" sz="1600" dirty="0" err="1">
                <a:latin typeface="Fira Sans"/>
                <a:ea typeface="Fira Sans"/>
                <a:cs typeface="Fira Sans"/>
                <a:sym typeface="Fira Sans"/>
              </a:rPr>
              <a:t>chức</a:t>
            </a:r>
            <a:r>
              <a:rPr lang="en-US" sz="1600" dirty="0">
                <a:latin typeface="Fira Sans"/>
                <a:ea typeface="Fira Sans"/>
                <a:cs typeface="Fira Sans"/>
                <a:sym typeface="Fira Sans"/>
              </a:rPr>
              <a:t> </a:t>
            </a:r>
            <a:r>
              <a:rPr lang="en-US" sz="1600" dirty="0" err="1">
                <a:latin typeface="Fira Sans"/>
                <a:ea typeface="Fira Sans"/>
                <a:cs typeface="Fira Sans"/>
                <a:sym typeface="Fira Sans"/>
              </a:rPr>
              <a:t>năng</a:t>
            </a:r>
            <a:r>
              <a:rPr lang="en-US" sz="1600" dirty="0">
                <a:latin typeface="Fira Sans"/>
                <a:ea typeface="Fira Sans"/>
                <a:cs typeface="Fira Sans"/>
                <a:sym typeface="Fira Sans"/>
              </a:rPr>
              <a:t> </a:t>
            </a:r>
            <a:r>
              <a:rPr lang="en-US" sz="1600" dirty="0" err="1">
                <a:latin typeface="Fira Sans"/>
                <a:ea typeface="Fira Sans"/>
                <a:cs typeface="Fira Sans"/>
                <a:sym typeface="Fira Sans"/>
              </a:rPr>
              <a:t>là</a:t>
            </a:r>
            <a:r>
              <a:rPr lang="en-US" sz="1600" dirty="0">
                <a:latin typeface="Fira Sans"/>
                <a:ea typeface="Fira Sans"/>
                <a:cs typeface="Fira Sans"/>
                <a:sym typeface="Fira Sans"/>
              </a:rPr>
              <a:t> </a:t>
            </a:r>
            <a:r>
              <a:rPr lang="en-US" sz="1600" dirty="0" err="1">
                <a:latin typeface="Fira Sans"/>
                <a:ea typeface="Fira Sans"/>
                <a:cs typeface="Fira Sans"/>
                <a:sym typeface="Fira Sans"/>
              </a:rPr>
              <a:t>giúp</a:t>
            </a:r>
            <a:r>
              <a:rPr lang="en-US" sz="1600" dirty="0">
                <a:latin typeface="Fira Sans"/>
                <a:ea typeface="Fira Sans"/>
                <a:cs typeface="Fira Sans"/>
                <a:sym typeface="Fira Sans"/>
              </a:rPr>
              <a:t> </a:t>
            </a:r>
            <a:r>
              <a:rPr lang="en-US" sz="1600" dirty="0" err="1">
                <a:latin typeface="Fira Sans"/>
                <a:ea typeface="Fira Sans"/>
                <a:cs typeface="Fira Sans"/>
                <a:sym typeface="Fira Sans"/>
              </a:rPr>
              <a:t>cung</a:t>
            </a:r>
            <a:r>
              <a:rPr lang="en-US" sz="1600" dirty="0">
                <a:latin typeface="Fira Sans"/>
                <a:ea typeface="Fira Sans"/>
                <a:cs typeface="Fira Sans"/>
                <a:sym typeface="Fira Sans"/>
              </a:rPr>
              <a:t> </a:t>
            </a:r>
            <a:r>
              <a:rPr lang="en-US" sz="1600" dirty="0" err="1">
                <a:latin typeface="Fira Sans"/>
                <a:ea typeface="Fira Sans"/>
                <a:cs typeface="Fira Sans"/>
                <a:sym typeface="Fira Sans"/>
              </a:rPr>
              <a:t>cấp</a:t>
            </a:r>
            <a:r>
              <a:rPr lang="en-US" sz="1600" dirty="0">
                <a:latin typeface="Fira Sans"/>
                <a:ea typeface="Fira Sans"/>
                <a:cs typeface="Fira Sans"/>
                <a:sym typeface="Fira Sans"/>
              </a:rPr>
              <a:t> </a:t>
            </a:r>
            <a:r>
              <a:rPr lang="en-US" sz="1600" dirty="0" err="1">
                <a:latin typeface="Fira Sans"/>
                <a:ea typeface="Fira Sans"/>
                <a:cs typeface="Fira Sans"/>
                <a:sym typeface="Fira Sans"/>
              </a:rPr>
              <a:t>đầy</a:t>
            </a:r>
            <a:r>
              <a:rPr lang="en-US" sz="1600" dirty="0">
                <a:latin typeface="Fira Sans"/>
                <a:ea typeface="Fira Sans"/>
                <a:cs typeface="Fira Sans"/>
                <a:sym typeface="Fira Sans"/>
              </a:rPr>
              <a:t> </a:t>
            </a:r>
            <a:r>
              <a:rPr lang="en-US" sz="1600" dirty="0" err="1">
                <a:latin typeface="Fira Sans"/>
                <a:ea typeface="Fira Sans"/>
                <a:cs typeface="Fira Sans"/>
                <a:sym typeface="Fira Sans"/>
              </a:rPr>
              <a:t>đủ</a:t>
            </a:r>
            <a:r>
              <a:rPr lang="en-US" sz="1600" dirty="0">
                <a:latin typeface="Fira Sans"/>
                <a:ea typeface="Fira Sans"/>
                <a:cs typeface="Fira Sans"/>
                <a:sym typeface="Fira Sans"/>
              </a:rPr>
              <a:t> </a:t>
            </a:r>
            <a:r>
              <a:rPr lang="en-US" sz="1600" dirty="0" err="1">
                <a:latin typeface="Fira Sans"/>
                <a:ea typeface="Fira Sans"/>
                <a:cs typeface="Fira Sans"/>
                <a:sym typeface="Fira Sans"/>
              </a:rPr>
              <a:t>tất</a:t>
            </a:r>
            <a:r>
              <a:rPr lang="en-US" sz="1600" dirty="0">
                <a:latin typeface="Fira Sans"/>
                <a:ea typeface="Fira Sans"/>
                <a:cs typeface="Fira Sans"/>
                <a:sym typeface="Fira Sans"/>
              </a:rPr>
              <a:t> </a:t>
            </a:r>
            <a:r>
              <a:rPr lang="en-US" sz="1600" dirty="0" err="1">
                <a:latin typeface="Fira Sans"/>
                <a:ea typeface="Fira Sans"/>
                <a:cs typeface="Fira Sans"/>
                <a:sym typeface="Fira Sans"/>
              </a:rPr>
              <a:t>cả</a:t>
            </a:r>
            <a:r>
              <a:rPr lang="en-US" sz="1600" dirty="0">
                <a:latin typeface="Fira Sans"/>
                <a:ea typeface="Fira Sans"/>
                <a:cs typeface="Fira Sans"/>
                <a:sym typeface="Fira Sans"/>
              </a:rPr>
              <a:t> </a:t>
            </a:r>
            <a:r>
              <a:rPr lang="en-US" sz="1600" dirty="0" err="1">
                <a:latin typeface="Fira Sans"/>
                <a:ea typeface="Fira Sans"/>
                <a:cs typeface="Fira Sans"/>
                <a:sym typeface="Fira Sans"/>
              </a:rPr>
              <a:t>các</a:t>
            </a:r>
            <a:r>
              <a:rPr lang="en-US" sz="1600" dirty="0">
                <a:latin typeface="Fira Sans"/>
                <a:ea typeface="Fira Sans"/>
                <a:cs typeface="Fira Sans"/>
                <a:sym typeface="Fira Sans"/>
              </a:rPr>
              <a:t> </a:t>
            </a:r>
            <a:r>
              <a:rPr lang="en-US" sz="1600" dirty="0" err="1">
                <a:latin typeface="Fira Sans"/>
                <a:ea typeface="Fira Sans"/>
                <a:cs typeface="Fira Sans"/>
                <a:sym typeface="Fira Sans"/>
              </a:rPr>
              <a:t>công</a:t>
            </a:r>
            <a:r>
              <a:rPr lang="en-US" sz="1600" dirty="0">
                <a:latin typeface="Fira Sans"/>
                <a:ea typeface="Fira Sans"/>
                <a:cs typeface="Fira Sans"/>
                <a:sym typeface="Fira Sans"/>
              </a:rPr>
              <a:t> </a:t>
            </a:r>
            <a:r>
              <a:rPr lang="en-US" sz="1600" dirty="0" err="1">
                <a:latin typeface="Fira Sans"/>
                <a:ea typeface="Fira Sans"/>
                <a:cs typeface="Fira Sans"/>
                <a:sym typeface="Fira Sans"/>
              </a:rPr>
              <a:t>cụ</a:t>
            </a:r>
            <a:r>
              <a:rPr lang="en-US" sz="1600" dirty="0">
                <a:latin typeface="Fira Sans"/>
                <a:ea typeface="Fira Sans"/>
                <a:cs typeface="Fira Sans"/>
                <a:sym typeface="Fira Sans"/>
              </a:rPr>
              <a:t> </a:t>
            </a:r>
            <a:r>
              <a:rPr lang="en-US" sz="1600" dirty="0" err="1">
                <a:latin typeface="Fira Sans"/>
                <a:ea typeface="Fira Sans"/>
                <a:cs typeface="Fira Sans"/>
                <a:sym typeface="Fira Sans"/>
              </a:rPr>
              <a:t>cho</a:t>
            </a:r>
            <a:r>
              <a:rPr lang="en-US" sz="1600" dirty="0">
                <a:latin typeface="Fira Sans"/>
                <a:ea typeface="Fira Sans"/>
                <a:cs typeface="Fira Sans"/>
                <a:sym typeface="Fira Sans"/>
              </a:rPr>
              <a:t> </a:t>
            </a:r>
            <a:r>
              <a:rPr lang="en-US" sz="1600" dirty="0" err="1">
                <a:latin typeface="Fira Sans"/>
                <a:ea typeface="Fira Sans"/>
                <a:cs typeface="Fira Sans"/>
                <a:sym typeface="Fira Sans"/>
              </a:rPr>
              <a:t>việc</a:t>
            </a:r>
            <a:r>
              <a:rPr lang="en-US" sz="1600" dirty="0">
                <a:latin typeface="Fira Sans"/>
                <a:ea typeface="Fira Sans"/>
                <a:cs typeface="Fira Sans"/>
                <a:sym typeface="Fira Sans"/>
              </a:rPr>
              <a:t> </a:t>
            </a:r>
            <a:r>
              <a:rPr lang="en-US" sz="1600" dirty="0" err="1">
                <a:latin typeface="Fira Sans"/>
                <a:ea typeface="Fira Sans"/>
                <a:cs typeface="Fira Sans"/>
                <a:sym typeface="Fira Sans"/>
              </a:rPr>
              <a:t>quản</a:t>
            </a:r>
            <a:r>
              <a:rPr lang="en-US" sz="1600" dirty="0">
                <a:latin typeface="Fira Sans"/>
                <a:ea typeface="Fira Sans"/>
                <a:cs typeface="Fira Sans"/>
                <a:sym typeface="Fira Sans"/>
              </a:rPr>
              <a:t> </a:t>
            </a:r>
            <a:r>
              <a:rPr lang="en-US" sz="1600" dirty="0" err="1">
                <a:latin typeface="Fira Sans"/>
                <a:ea typeface="Fira Sans"/>
                <a:cs typeface="Fira Sans"/>
                <a:sym typeface="Fira Sans"/>
              </a:rPr>
              <a:t>lý</a:t>
            </a:r>
            <a:r>
              <a:rPr lang="en-US" sz="1600" dirty="0">
                <a:latin typeface="Fira Sans"/>
                <a:ea typeface="Fira Sans"/>
                <a:cs typeface="Fira Sans"/>
                <a:sym typeface="Fira Sans"/>
              </a:rPr>
              <a:t> </a:t>
            </a:r>
            <a:r>
              <a:rPr lang="en-US" sz="1600" dirty="0" err="1">
                <a:latin typeface="Fira Sans"/>
                <a:ea typeface="Fira Sans"/>
                <a:cs typeface="Fira Sans"/>
                <a:sym typeface="Fira Sans"/>
              </a:rPr>
              <a:t>đến</a:t>
            </a:r>
            <a:r>
              <a:rPr lang="en-US" sz="1600" dirty="0">
                <a:latin typeface="Fira Sans"/>
                <a:ea typeface="Fira Sans"/>
                <a:cs typeface="Fira Sans"/>
                <a:sym typeface="Fira Sans"/>
              </a:rPr>
              <a:t> </a:t>
            </a:r>
            <a:r>
              <a:rPr lang="en-US" sz="1600" dirty="0" err="1">
                <a:latin typeface="Fira Sans"/>
                <a:ea typeface="Fira Sans"/>
                <a:cs typeface="Fira Sans"/>
                <a:sym typeface="Fira Sans"/>
              </a:rPr>
              <a:t>sử</a:t>
            </a:r>
            <a:r>
              <a:rPr lang="en-US" sz="1600" dirty="0">
                <a:latin typeface="Fira Sans"/>
                <a:ea typeface="Fira Sans"/>
                <a:cs typeface="Fira Sans"/>
                <a:sym typeface="Fira Sans"/>
              </a:rPr>
              <a:t> </a:t>
            </a:r>
            <a:r>
              <a:rPr lang="en-US" sz="1600" dirty="0" err="1">
                <a:latin typeface="Fira Sans"/>
                <a:ea typeface="Fira Sans"/>
                <a:cs typeface="Fira Sans"/>
                <a:sym typeface="Fira Sans"/>
              </a:rPr>
              <a:t>dụng</a:t>
            </a:r>
            <a:r>
              <a:rPr lang="en-US" sz="1600" dirty="0">
                <a:latin typeface="Fira Sans"/>
                <a:ea typeface="Fira Sans"/>
                <a:cs typeface="Fira Sans"/>
                <a:sym typeface="Fira Sans"/>
              </a:rPr>
              <a:t> </a:t>
            </a:r>
            <a:r>
              <a:rPr lang="en-US" sz="1600" dirty="0" err="1">
                <a:latin typeface="Fira Sans"/>
                <a:ea typeface="Fira Sans"/>
                <a:cs typeface="Fira Sans"/>
                <a:sym typeface="Fira Sans"/>
              </a:rPr>
              <a:t>ngôn</a:t>
            </a:r>
            <a:r>
              <a:rPr lang="en-US" sz="1600" dirty="0">
                <a:latin typeface="Fira Sans"/>
                <a:ea typeface="Fira Sans"/>
                <a:cs typeface="Fira Sans"/>
                <a:sym typeface="Fira Sans"/>
              </a:rPr>
              <a:t> </a:t>
            </a:r>
            <a:r>
              <a:rPr lang="en-US" sz="1600" dirty="0" err="1">
                <a:latin typeface="Fira Sans"/>
                <a:ea typeface="Fira Sans"/>
                <a:cs typeface="Fira Sans"/>
                <a:sym typeface="Fira Sans"/>
              </a:rPr>
              <a:t>ngữ</a:t>
            </a:r>
            <a:r>
              <a:rPr lang="en-US" sz="1600" dirty="0">
                <a:latin typeface="Fira Sans"/>
                <a:ea typeface="Fira Sans"/>
                <a:cs typeface="Fira Sans"/>
                <a:sym typeface="Fira Sans"/>
              </a:rPr>
              <a:t> </a:t>
            </a:r>
            <a:r>
              <a:rPr lang="en-US" sz="1600" dirty="0" err="1">
                <a:latin typeface="Fira Sans"/>
                <a:ea typeface="Fira Sans"/>
                <a:cs typeface="Fira Sans"/>
                <a:sym typeface="Fira Sans"/>
              </a:rPr>
              <a:t>cho</a:t>
            </a:r>
            <a:r>
              <a:rPr lang="en-US" sz="1600" dirty="0">
                <a:latin typeface="Fira Sans"/>
                <a:ea typeface="Fira Sans"/>
                <a:cs typeface="Fira Sans"/>
                <a:sym typeface="Fira Sans"/>
              </a:rPr>
              <a:t> </a:t>
            </a:r>
            <a:r>
              <a:rPr lang="en-US" sz="1600" dirty="0" err="1">
                <a:latin typeface="Fira Sans"/>
                <a:ea typeface="Fira Sans"/>
                <a:cs typeface="Fira Sans"/>
                <a:sym typeface="Fira Sans"/>
              </a:rPr>
              <a:t>việc</a:t>
            </a:r>
            <a:r>
              <a:rPr lang="en-US" sz="1600" dirty="0">
                <a:latin typeface="Fira Sans"/>
                <a:ea typeface="Fira Sans"/>
                <a:cs typeface="Fira Sans"/>
                <a:sym typeface="Fira Sans"/>
              </a:rPr>
              <a:t> </a:t>
            </a:r>
            <a:r>
              <a:rPr lang="en-US" sz="1600" dirty="0" err="1">
                <a:latin typeface="Fira Sans"/>
                <a:ea typeface="Fira Sans"/>
                <a:cs typeface="Fira Sans"/>
                <a:sym typeface="Fira Sans"/>
              </a:rPr>
              <a:t>truy</a:t>
            </a:r>
            <a:r>
              <a:rPr lang="en-US" sz="1600" dirty="0">
                <a:latin typeface="Fira Sans"/>
                <a:ea typeface="Fira Sans"/>
                <a:cs typeface="Fira Sans"/>
                <a:sym typeface="Fira Sans"/>
              </a:rPr>
              <a:t> </a:t>
            </a:r>
            <a:r>
              <a:rPr lang="en-US" sz="1600" dirty="0" err="1">
                <a:latin typeface="Fira Sans"/>
                <a:ea typeface="Fira Sans"/>
                <a:cs typeface="Fira Sans"/>
                <a:sym typeface="Fira Sans"/>
              </a:rPr>
              <a:t>vấn</a:t>
            </a:r>
            <a:r>
              <a:rPr lang="en-US" sz="1600" dirty="0">
                <a:latin typeface="Fira Sans"/>
                <a:ea typeface="Fira Sans"/>
                <a:cs typeface="Fira Sans"/>
                <a:sym typeface="Fira Sans"/>
              </a:rPr>
              <a:t> SQL. </a:t>
            </a:r>
            <a:endParaRPr lang="vi-VN" sz="1600" dirty="0">
              <a:latin typeface="Fira Sans"/>
              <a:ea typeface="Fira Sans"/>
              <a:cs typeface="Fira Sans"/>
              <a:sym typeface="Fira Sans"/>
            </a:endParaRPr>
          </a:p>
        </p:txBody>
      </p:sp>
      <p:sp>
        <p:nvSpPr>
          <p:cNvPr id="8" name="Google Shape;1639;p20">
            <a:extLst>
              <a:ext uri="{FF2B5EF4-FFF2-40B4-BE49-F238E27FC236}">
                <a16:creationId xmlns:a16="http://schemas.microsoft.com/office/drawing/2014/main" id="{5A445872-405B-F785-8049-5A072D3A905F}"/>
              </a:ext>
            </a:extLst>
          </p:cNvPr>
          <p:cNvSpPr/>
          <p:nvPr/>
        </p:nvSpPr>
        <p:spPr>
          <a:xfrm>
            <a:off x="578495" y="866453"/>
            <a:ext cx="7723500" cy="3654746"/>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w="10300" cap="flat" cmpd="sng">
            <a:solidFill>
              <a:schemeClr val="accent5">
                <a:lumMod val="50000"/>
              </a:schemeClr>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418;p15">
            <a:extLst>
              <a:ext uri="{FF2B5EF4-FFF2-40B4-BE49-F238E27FC236}">
                <a16:creationId xmlns:a16="http://schemas.microsoft.com/office/drawing/2014/main" id="{7D175766-B20B-A402-9247-7DB5EFF50D05}"/>
              </a:ext>
            </a:extLst>
          </p:cNvPr>
          <p:cNvSpPr txBox="1"/>
          <p:nvPr/>
        </p:nvSpPr>
        <p:spPr>
          <a:xfrm>
            <a:off x="469427" y="154198"/>
            <a:ext cx="8201631"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800" dirty="0">
                <a:solidFill>
                  <a:schemeClr val="bg1">
                    <a:lumMod val="50000"/>
                  </a:schemeClr>
                </a:solidFill>
                <a:latin typeface="Fira Sans Medium"/>
                <a:ea typeface="Fira Sans Medium"/>
                <a:cs typeface="Fira Sans Medium"/>
                <a:sym typeface="Fira Sans Medium"/>
              </a:rPr>
              <a:t>GIỚI THIỆU SQL SERVER</a:t>
            </a:r>
            <a:endParaRPr sz="2800" dirty="0">
              <a:solidFill>
                <a:schemeClr val="bg1">
                  <a:lumMod val="50000"/>
                </a:schemeClr>
              </a:solidFill>
              <a:latin typeface="Fira Sans Medium"/>
              <a:ea typeface="Fira Sans Medium"/>
              <a:cs typeface="Fira Sans Medium"/>
              <a:sym typeface="Fira Sans Medium"/>
            </a:endParaRPr>
          </a:p>
        </p:txBody>
      </p:sp>
    </p:spTree>
    <p:extLst>
      <p:ext uri="{BB962C8B-B14F-4D97-AF65-F5344CB8AC3E}">
        <p14:creationId xmlns:p14="http://schemas.microsoft.com/office/powerpoint/2010/main" val="297499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7" presetClass="exit" presetSubtype="0" fill="hold" grpId="1" nodeType="clickEffect">
                                  <p:stCondLst>
                                    <p:cond delay="0"/>
                                  </p:stCondLst>
                                  <p:childTnLst>
                                    <p:animEffect transition="out" filter="fade">
                                      <p:cBhvr>
                                        <p:cTn id="28" dur="1000"/>
                                        <p:tgtEl>
                                          <p:spTgt spid="8"/>
                                        </p:tgtEl>
                                      </p:cBhvr>
                                    </p:animEffect>
                                    <p:anim calcmode="lin" valueType="num">
                                      <p:cBhvr>
                                        <p:cTn id="29" dur="1000"/>
                                        <p:tgtEl>
                                          <p:spTgt spid="8"/>
                                        </p:tgtEl>
                                        <p:attrNameLst>
                                          <p:attrName>ppt_x</p:attrName>
                                        </p:attrNameLst>
                                      </p:cBhvr>
                                      <p:tavLst>
                                        <p:tav tm="0">
                                          <p:val>
                                            <p:strVal val="ppt_x"/>
                                          </p:val>
                                        </p:tav>
                                        <p:tav tm="100000">
                                          <p:val>
                                            <p:strVal val="ppt_x"/>
                                          </p:val>
                                        </p:tav>
                                      </p:tavLst>
                                    </p:anim>
                                    <p:anim calcmode="lin" valueType="num">
                                      <p:cBhvr>
                                        <p:cTn id="30" dur="1000"/>
                                        <p:tgtEl>
                                          <p:spTgt spid="8"/>
                                        </p:tgtEl>
                                        <p:attrNameLst>
                                          <p:attrName>ppt_y</p:attrName>
                                        </p:attrNameLst>
                                      </p:cBhvr>
                                      <p:tavLst>
                                        <p:tav tm="0">
                                          <p:val>
                                            <p:strVal val="ppt_y"/>
                                          </p:val>
                                        </p:tav>
                                        <p:tav tm="100000">
                                          <p:val>
                                            <p:strVal val="ppt_y-.1"/>
                                          </p:val>
                                        </p:tav>
                                      </p:tavLst>
                                    </p:anim>
                                    <p:set>
                                      <p:cBhvr>
                                        <p:cTn id="31" dur="1" fill="hold">
                                          <p:stCondLst>
                                            <p:cond delay="999"/>
                                          </p:stCondLst>
                                        </p:cTn>
                                        <p:tgtEl>
                                          <p:spTgt spid="8"/>
                                        </p:tgtEl>
                                        <p:attrNameLst>
                                          <p:attrName>style.visibility</p:attrName>
                                        </p:attrNameLst>
                                      </p:cBhvr>
                                      <p:to>
                                        <p:strVal val="hidden"/>
                                      </p:to>
                                    </p:set>
                                  </p:childTnLst>
                                </p:cTn>
                              </p:par>
                              <p:par>
                                <p:cTn id="32" presetID="47" presetClass="exit" presetSubtype="0" fill="hold" grpId="1" nodeType="withEffect">
                                  <p:stCondLst>
                                    <p:cond delay="0"/>
                                  </p:stCondLst>
                                  <p:childTnLst>
                                    <p:animEffect transition="out" filter="fade">
                                      <p:cBhvr>
                                        <p:cTn id="33" dur="1000"/>
                                        <p:tgtEl>
                                          <p:spTgt spid="6"/>
                                        </p:tgtEl>
                                      </p:cBhvr>
                                    </p:animEffect>
                                    <p:anim calcmode="lin" valueType="num">
                                      <p:cBhvr>
                                        <p:cTn id="34" dur="1000"/>
                                        <p:tgtEl>
                                          <p:spTgt spid="6"/>
                                        </p:tgtEl>
                                        <p:attrNameLst>
                                          <p:attrName>ppt_x</p:attrName>
                                        </p:attrNameLst>
                                      </p:cBhvr>
                                      <p:tavLst>
                                        <p:tav tm="0">
                                          <p:val>
                                            <p:strVal val="ppt_x"/>
                                          </p:val>
                                        </p:tav>
                                        <p:tav tm="100000">
                                          <p:val>
                                            <p:strVal val="ppt_x"/>
                                          </p:val>
                                        </p:tav>
                                      </p:tavLst>
                                    </p:anim>
                                    <p:anim calcmode="lin" valueType="num">
                                      <p:cBhvr>
                                        <p:cTn id="35" dur="1000"/>
                                        <p:tgtEl>
                                          <p:spTgt spid="6"/>
                                        </p:tgtEl>
                                        <p:attrNameLst>
                                          <p:attrName>ppt_y</p:attrName>
                                        </p:attrNameLst>
                                      </p:cBhvr>
                                      <p:tavLst>
                                        <p:tav tm="0">
                                          <p:val>
                                            <p:strVal val="ppt_y"/>
                                          </p:val>
                                        </p:tav>
                                        <p:tav tm="100000">
                                          <p:val>
                                            <p:strVal val="ppt_y-.1"/>
                                          </p:val>
                                        </p:tav>
                                      </p:tavLst>
                                    </p:anim>
                                    <p:set>
                                      <p:cBhvr>
                                        <p:cTn id="36" dur="1" fill="hold">
                                          <p:stCondLst>
                                            <p:cond delay="999"/>
                                          </p:stCondLst>
                                        </p:cTn>
                                        <p:tgtEl>
                                          <p:spTgt spid="6"/>
                                        </p:tgtEl>
                                        <p:attrNameLst>
                                          <p:attrName>style.visibility</p:attrName>
                                        </p:attrNameLst>
                                      </p:cBhvr>
                                      <p:to>
                                        <p:strVal val="hidden"/>
                                      </p:to>
                                    </p:set>
                                  </p:childTnLst>
                                </p:cTn>
                              </p:par>
                              <p:par>
                                <p:cTn id="37" presetID="47" presetClass="exit" presetSubtype="0" fill="hold" grpId="1" nodeType="withEffect">
                                  <p:stCondLst>
                                    <p:cond delay="0"/>
                                  </p:stCondLst>
                                  <p:childTnLst>
                                    <p:animEffect transition="out" filter="fade">
                                      <p:cBhvr>
                                        <p:cTn id="38" dur="1000"/>
                                        <p:tgtEl>
                                          <p:spTgt spid="7"/>
                                        </p:tgtEl>
                                      </p:cBhvr>
                                    </p:animEffect>
                                    <p:anim calcmode="lin" valueType="num">
                                      <p:cBhvr>
                                        <p:cTn id="39" dur="1000"/>
                                        <p:tgtEl>
                                          <p:spTgt spid="7"/>
                                        </p:tgtEl>
                                        <p:attrNameLst>
                                          <p:attrName>ppt_x</p:attrName>
                                        </p:attrNameLst>
                                      </p:cBhvr>
                                      <p:tavLst>
                                        <p:tav tm="0">
                                          <p:val>
                                            <p:strVal val="ppt_x"/>
                                          </p:val>
                                        </p:tav>
                                        <p:tav tm="100000">
                                          <p:val>
                                            <p:strVal val="ppt_x"/>
                                          </p:val>
                                        </p:tav>
                                      </p:tavLst>
                                    </p:anim>
                                    <p:anim calcmode="lin" valueType="num">
                                      <p:cBhvr>
                                        <p:cTn id="40" dur="1000"/>
                                        <p:tgtEl>
                                          <p:spTgt spid="7"/>
                                        </p:tgtEl>
                                        <p:attrNameLst>
                                          <p:attrName>ppt_y</p:attrName>
                                        </p:attrNameLst>
                                      </p:cBhvr>
                                      <p:tavLst>
                                        <p:tav tm="0">
                                          <p:val>
                                            <p:strVal val="ppt_y"/>
                                          </p:val>
                                        </p:tav>
                                        <p:tav tm="100000">
                                          <p:val>
                                            <p:strVal val="ppt_y-.1"/>
                                          </p:val>
                                        </p:tav>
                                      </p:tavLst>
                                    </p:anim>
                                    <p:set>
                                      <p:cBhvr>
                                        <p:cTn id="41" dur="1" fill="hold">
                                          <p:stCondLst>
                                            <p:cond delay="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P spid="8" grpId="0" animBg="1"/>
      <p:bldP spid="8" grpId="1" animBg="1"/>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18;p15">
            <a:extLst>
              <a:ext uri="{FF2B5EF4-FFF2-40B4-BE49-F238E27FC236}">
                <a16:creationId xmlns:a16="http://schemas.microsoft.com/office/drawing/2014/main" id="{4EEC2731-B67E-7247-2F37-AD34AA679F10}"/>
              </a:ext>
            </a:extLst>
          </p:cNvPr>
          <p:cNvSpPr txBox="1"/>
          <p:nvPr/>
        </p:nvSpPr>
        <p:spPr>
          <a:xfrm>
            <a:off x="469427" y="154198"/>
            <a:ext cx="8201631"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800" dirty="0">
                <a:solidFill>
                  <a:schemeClr val="bg1">
                    <a:lumMod val="50000"/>
                  </a:schemeClr>
                </a:solidFill>
                <a:latin typeface="Fira Sans Medium"/>
                <a:ea typeface="Fira Sans Medium"/>
                <a:cs typeface="Fira Sans Medium"/>
                <a:sym typeface="Fira Sans Medium"/>
              </a:rPr>
              <a:t>GIỚI THIỆU SQL SERVER</a:t>
            </a:r>
            <a:endParaRPr sz="2800" dirty="0">
              <a:solidFill>
                <a:schemeClr val="bg1">
                  <a:lumMod val="50000"/>
                </a:schemeClr>
              </a:solidFill>
              <a:latin typeface="Fira Sans Medium"/>
              <a:ea typeface="Fira Sans Medium"/>
              <a:cs typeface="Fira Sans Medium"/>
              <a:sym typeface="Fira Sans Medium"/>
            </a:endParaRPr>
          </a:p>
        </p:txBody>
      </p:sp>
      <p:pic>
        <p:nvPicPr>
          <p:cNvPr id="3" name="Picture 2">
            <a:extLst>
              <a:ext uri="{FF2B5EF4-FFF2-40B4-BE49-F238E27FC236}">
                <a16:creationId xmlns:a16="http://schemas.microsoft.com/office/drawing/2014/main" id="{F67B7F2F-E87E-68DB-2CD7-7D66C626AF70}"/>
              </a:ext>
            </a:extLst>
          </p:cNvPr>
          <p:cNvPicPr>
            <a:picLocks noChangeAspect="1"/>
          </p:cNvPicPr>
          <p:nvPr/>
        </p:nvPicPr>
        <p:blipFill>
          <a:blip r:embed="rId2"/>
          <a:srcRect/>
          <a:stretch/>
        </p:blipFill>
        <p:spPr>
          <a:xfrm>
            <a:off x="676878" y="1669476"/>
            <a:ext cx="3234055" cy="2156036"/>
          </a:xfrm>
          <a:prstGeom prst="rect">
            <a:avLst/>
          </a:prstGeom>
          <a:ln w="12700">
            <a:solidFill>
              <a:schemeClr val="tx1"/>
            </a:solidFill>
          </a:ln>
        </p:spPr>
      </p:pic>
      <p:sp>
        <p:nvSpPr>
          <p:cNvPr id="7" name="Google Shape;2325;p27">
            <a:extLst>
              <a:ext uri="{FF2B5EF4-FFF2-40B4-BE49-F238E27FC236}">
                <a16:creationId xmlns:a16="http://schemas.microsoft.com/office/drawing/2014/main" id="{011E4919-33BA-9E16-0B63-96A15A5E7EA7}"/>
              </a:ext>
            </a:extLst>
          </p:cNvPr>
          <p:cNvSpPr/>
          <p:nvPr/>
        </p:nvSpPr>
        <p:spPr>
          <a:xfrm>
            <a:off x="4785582" y="391680"/>
            <a:ext cx="3888990" cy="1063902"/>
          </a:xfrm>
          <a:custGeom>
            <a:avLst/>
            <a:gdLst/>
            <a:ahLst/>
            <a:cxnLst/>
            <a:rect l="l" t="t" r="r" b="b"/>
            <a:pathLst>
              <a:path w="107961" h="21726" extrusionOk="0">
                <a:moveTo>
                  <a:pt x="10863" y="1"/>
                </a:moveTo>
                <a:cubicBezTo>
                  <a:pt x="4877" y="1"/>
                  <a:pt x="0" y="4878"/>
                  <a:pt x="0" y="10863"/>
                </a:cubicBezTo>
                <a:cubicBezTo>
                  <a:pt x="0" y="16849"/>
                  <a:pt x="4877" y="21726"/>
                  <a:pt x="10863" y="21726"/>
                </a:cubicBezTo>
                <a:lnTo>
                  <a:pt x="107960" y="21726"/>
                </a:lnTo>
                <a:lnTo>
                  <a:pt x="107960" y="1"/>
                </a:lnTo>
                <a:close/>
              </a:path>
            </a:pathLst>
          </a:custGeom>
          <a:solidFill>
            <a:srgbClr val="FFFFFF"/>
          </a:solid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2364;p27">
            <a:extLst>
              <a:ext uri="{FF2B5EF4-FFF2-40B4-BE49-F238E27FC236}">
                <a16:creationId xmlns:a16="http://schemas.microsoft.com/office/drawing/2014/main" id="{A15F47EC-61D7-B30C-9A64-EB027AF093DE}"/>
              </a:ext>
            </a:extLst>
          </p:cNvPr>
          <p:cNvSpPr txBox="1"/>
          <p:nvPr/>
        </p:nvSpPr>
        <p:spPr>
          <a:xfrm>
            <a:off x="5079259" y="805496"/>
            <a:ext cx="3594142" cy="650086"/>
          </a:xfrm>
          <a:prstGeom prst="rect">
            <a:avLst/>
          </a:prstGeom>
          <a:noFill/>
          <a:ln>
            <a:noFill/>
          </a:ln>
        </p:spPr>
        <p:txBody>
          <a:bodyPr spcFirstLastPara="1" wrap="square" lIns="91425" tIns="91425" rIns="91425" bIns="91425" anchor="ctr" anchorCtr="0">
            <a:noAutofit/>
          </a:bodyPr>
          <a:lstStyle/>
          <a:p>
            <a:pPr lvl="0" algn="just"/>
            <a:r>
              <a:rPr lang="en-US" sz="1200" dirty="0">
                <a:latin typeface="Fira Sans"/>
                <a:ea typeface="Fira Sans"/>
                <a:cs typeface="Fira Sans"/>
                <a:sym typeface="Fira Sans"/>
              </a:rPr>
              <a:t>M</a:t>
            </a:r>
            <a:r>
              <a:rPr lang="vi-VN" sz="1200" dirty="0">
                <a:latin typeface="Fira Sans"/>
                <a:ea typeface="Fira Sans"/>
                <a:cs typeface="Fira Sans"/>
                <a:sym typeface="Fira Sans"/>
              </a:rPr>
              <a:t>ột tập hợp cho đối tượng lập trình, thực hiện sao chép, di chuyển, chuyển đổi dữ liệu, các công cụ đồ họa.</a:t>
            </a:r>
            <a:endParaRPr sz="1200" dirty="0">
              <a:latin typeface="Fira Sans"/>
              <a:ea typeface="Fira Sans"/>
              <a:cs typeface="Fira Sans"/>
              <a:sym typeface="Fira Sans"/>
            </a:endParaRPr>
          </a:p>
        </p:txBody>
      </p:sp>
      <p:sp>
        <p:nvSpPr>
          <p:cNvPr id="9" name="Google Shape;1678;p20">
            <a:extLst>
              <a:ext uri="{FF2B5EF4-FFF2-40B4-BE49-F238E27FC236}">
                <a16:creationId xmlns:a16="http://schemas.microsoft.com/office/drawing/2014/main" id="{55B8F708-F4A0-6ECC-66F2-7D1E79FDA0CF}"/>
              </a:ext>
            </a:extLst>
          </p:cNvPr>
          <p:cNvSpPr txBox="1"/>
          <p:nvPr/>
        </p:nvSpPr>
        <p:spPr>
          <a:xfrm>
            <a:off x="4784411" y="391680"/>
            <a:ext cx="3888990" cy="413816"/>
          </a:xfrm>
          <a:prstGeom prst="rect">
            <a:avLst/>
          </a:prstGeom>
          <a:noFill/>
          <a:ln>
            <a:noFill/>
          </a:ln>
        </p:spPr>
        <p:txBody>
          <a:bodyPr spcFirstLastPara="1" wrap="square" lIns="91425" tIns="91425" rIns="91425" bIns="91425" anchor="ctr" anchorCtr="0">
            <a:noAutofit/>
          </a:bodyPr>
          <a:lstStyle/>
          <a:p>
            <a:pPr lvl="0" algn="ctr"/>
            <a:r>
              <a:rPr lang="en-US" sz="1500" dirty="0">
                <a:solidFill>
                  <a:schemeClr val="bg1">
                    <a:lumMod val="50000"/>
                  </a:schemeClr>
                </a:solidFill>
                <a:latin typeface="Fira Sans Medium" panose="020B0603050000020004" pitchFamily="34" charset="0"/>
                <a:ea typeface="Fira Sans Medium" panose="020B0603050000020004" pitchFamily="34" charset="0"/>
                <a:cs typeface="Fira Sans Medium" panose="020B0603050000020004" pitchFamily="34" charset="0"/>
              </a:rPr>
              <a:t>Integration Services</a:t>
            </a:r>
            <a:endParaRPr lang="en" sz="1500" dirty="0">
              <a:solidFill>
                <a:schemeClr val="bg1">
                  <a:lumMod val="50000"/>
                </a:schemeClr>
              </a:solidFill>
              <a:latin typeface="Fira Sans Medium"/>
              <a:ea typeface="Fira Sans Medium"/>
              <a:cs typeface="Fira Sans Medium"/>
              <a:sym typeface="Fira Sans Medium"/>
            </a:endParaRPr>
          </a:p>
        </p:txBody>
      </p:sp>
      <p:sp>
        <p:nvSpPr>
          <p:cNvPr id="12" name="Google Shape;2325;p27">
            <a:extLst>
              <a:ext uri="{FF2B5EF4-FFF2-40B4-BE49-F238E27FC236}">
                <a16:creationId xmlns:a16="http://schemas.microsoft.com/office/drawing/2014/main" id="{617CF791-2507-1FB1-947A-23F8BFDA0831}"/>
              </a:ext>
            </a:extLst>
          </p:cNvPr>
          <p:cNvSpPr/>
          <p:nvPr/>
        </p:nvSpPr>
        <p:spPr>
          <a:xfrm>
            <a:off x="4857889" y="1569587"/>
            <a:ext cx="3815512" cy="1063902"/>
          </a:xfrm>
          <a:custGeom>
            <a:avLst/>
            <a:gdLst/>
            <a:ahLst/>
            <a:cxnLst/>
            <a:rect l="l" t="t" r="r" b="b"/>
            <a:pathLst>
              <a:path w="107961" h="21726" extrusionOk="0">
                <a:moveTo>
                  <a:pt x="10863" y="1"/>
                </a:moveTo>
                <a:cubicBezTo>
                  <a:pt x="4877" y="1"/>
                  <a:pt x="0" y="4878"/>
                  <a:pt x="0" y="10863"/>
                </a:cubicBezTo>
                <a:cubicBezTo>
                  <a:pt x="0" y="16849"/>
                  <a:pt x="4877" y="21726"/>
                  <a:pt x="10863" y="21726"/>
                </a:cubicBezTo>
                <a:lnTo>
                  <a:pt x="107960" y="21726"/>
                </a:lnTo>
                <a:lnTo>
                  <a:pt x="107960" y="1"/>
                </a:lnTo>
                <a:close/>
              </a:path>
            </a:pathLst>
          </a:custGeom>
          <a:solidFill>
            <a:srgbClr val="FFFFFF"/>
          </a:solid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2364;p27">
            <a:extLst>
              <a:ext uri="{FF2B5EF4-FFF2-40B4-BE49-F238E27FC236}">
                <a16:creationId xmlns:a16="http://schemas.microsoft.com/office/drawing/2014/main" id="{6809DEF8-D9AF-CECE-8D92-D3BDAE0B2B09}"/>
              </a:ext>
            </a:extLst>
          </p:cNvPr>
          <p:cNvSpPr txBox="1"/>
          <p:nvPr/>
        </p:nvSpPr>
        <p:spPr>
          <a:xfrm>
            <a:off x="5079260" y="1983403"/>
            <a:ext cx="3594141" cy="650086"/>
          </a:xfrm>
          <a:prstGeom prst="rect">
            <a:avLst/>
          </a:prstGeom>
          <a:noFill/>
          <a:ln>
            <a:noFill/>
          </a:ln>
        </p:spPr>
        <p:txBody>
          <a:bodyPr spcFirstLastPara="1" wrap="square" lIns="91425" tIns="91425" rIns="91425" bIns="91425" anchor="ctr" anchorCtr="0">
            <a:noAutofit/>
          </a:bodyPr>
          <a:lstStyle/>
          <a:p>
            <a:pPr lvl="0"/>
            <a:r>
              <a:rPr lang="en-US" sz="1200" dirty="0">
                <a:latin typeface="Fira Sans"/>
                <a:ea typeface="Fira Sans"/>
                <a:cs typeface="Fira Sans"/>
                <a:sym typeface="Fira Sans"/>
              </a:rPr>
              <a:t>M</a:t>
            </a:r>
            <a:r>
              <a:rPr lang="vi-VN" sz="1200" dirty="0">
                <a:latin typeface="Fira Sans"/>
                <a:ea typeface="Fira Sans"/>
                <a:cs typeface="Fira Sans"/>
                <a:sym typeface="Fira Sans"/>
              </a:rPr>
              <a:t>ột môi trường lập trình để tạo các ứng dụng</a:t>
            </a:r>
            <a:r>
              <a:rPr lang="en-US" sz="1200" dirty="0">
                <a:latin typeface="Fira Sans"/>
                <a:ea typeface="Fira Sans"/>
                <a:cs typeface="Fira Sans"/>
                <a:sym typeface="Fira Sans"/>
              </a:rPr>
              <a:t>.</a:t>
            </a:r>
            <a:endParaRPr sz="1200" dirty="0">
              <a:latin typeface="Fira Sans"/>
              <a:ea typeface="Fira Sans"/>
              <a:cs typeface="Fira Sans"/>
              <a:sym typeface="Fira Sans"/>
            </a:endParaRPr>
          </a:p>
        </p:txBody>
      </p:sp>
      <p:sp>
        <p:nvSpPr>
          <p:cNvPr id="16" name="Google Shape;1678;p20">
            <a:extLst>
              <a:ext uri="{FF2B5EF4-FFF2-40B4-BE49-F238E27FC236}">
                <a16:creationId xmlns:a16="http://schemas.microsoft.com/office/drawing/2014/main" id="{389A6A5F-E5E5-FECB-3C77-7E215EEDC823}"/>
              </a:ext>
            </a:extLst>
          </p:cNvPr>
          <p:cNvSpPr txBox="1"/>
          <p:nvPr/>
        </p:nvSpPr>
        <p:spPr>
          <a:xfrm>
            <a:off x="4856718" y="1569587"/>
            <a:ext cx="3815512" cy="413816"/>
          </a:xfrm>
          <a:prstGeom prst="rect">
            <a:avLst/>
          </a:prstGeom>
          <a:noFill/>
          <a:ln>
            <a:noFill/>
          </a:ln>
        </p:spPr>
        <p:txBody>
          <a:bodyPr spcFirstLastPara="1" wrap="square" lIns="91425" tIns="91425" rIns="91425" bIns="91425" anchor="ctr" anchorCtr="0">
            <a:noAutofit/>
          </a:bodyPr>
          <a:lstStyle/>
          <a:p>
            <a:pPr lvl="0" algn="ctr"/>
            <a:r>
              <a:rPr lang="en-US" sz="1500" dirty="0">
                <a:solidFill>
                  <a:schemeClr val="bg1">
                    <a:lumMod val="50000"/>
                  </a:schemeClr>
                </a:solidFill>
                <a:latin typeface="Fira Sans Medium"/>
                <a:ea typeface="Fira Sans Medium"/>
                <a:cs typeface="Fira Sans Medium"/>
                <a:sym typeface="Fira Sans Medium"/>
              </a:rPr>
              <a:t>Service Broker</a:t>
            </a:r>
            <a:endParaRPr lang="en" sz="1500" dirty="0">
              <a:solidFill>
                <a:schemeClr val="bg1">
                  <a:lumMod val="50000"/>
                </a:schemeClr>
              </a:solidFill>
              <a:latin typeface="Fira Sans Medium"/>
              <a:ea typeface="Fira Sans Medium"/>
              <a:cs typeface="Fira Sans Medium"/>
              <a:sym typeface="Fira Sans Medium"/>
            </a:endParaRPr>
          </a:p>
        </p:txBody>
      </p:sp>
      <p:sp>
        <p:nvSpPr>
          <p:cNvPr id="17" name="Google Shape;2325;p27">
            <a:extLst>
              <a:ext uri="{FF2B5EF4-FFF2-40B4-BE49-F238E27FC236}">
                <a16:creationId xmlns:a16="http://schemas.microsoft.com/office/drawing/2014/main" id="{59629448-1217-A979-E853-10F62A32E530}"/>
              </a:ext>
            </a:extLst>
          </p:cNvPr>
          <p:cNvSpPr/>
          <p:nvPr/>
        </p:nvSpPr>
        <p:spPr>
          <a:xfrm>
            <a:off x="4857889" y="2747494"/>
            <a:ext cx="3815512" cy="1063902"/>
          </a:xfrm>
          <a:custGeom>
            <a:avLst/>
            <a:gdLst/>
            <a:ahLst/>
            <a:cxnLst/>
            <a:rect l="l" t="t" r="r" b="b"/>
            <a:pathLst>
              <a:path w="107961" h="21726" extrusionOk="0">
                <a:moveTo>
                  <a:pt x="10863" y="1"/>
                </a:moveTo>
                <a:cubicBezTo>
                  <a:pt x="4877" y="1"/>
                  <a:pt x="0" y="4878"/>
                  <a:pt x="0" y="10863"/>
                </a:cubicBezTo>
                <a:cubicBezTo>
                  <a:pt x="0" y="16849"/>
                  <a:pt x="4877" y="21726"/>
                  <a:pt x="10863" y="21726"/>
                </a:cubicBezTo>
                <a:lnTo>
                  <a:pt x="107960" y="21726"/>
                </a:lnTo>
                <a:lnTo>
                  <a:pt x="107960" y="1"/>
                </a:lnTo>
                <a:close/>
              </a:path>
            </a:pathLst>
          </a:custGeom>
          <a:solidFill>
            <a:srgbClr val="FFFFFF"/>
          </a:solid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2364;p27">
            <a:extLst>
              <a:ext uri="{FF2B5EF4-FFF2-40B4-BE49-F238E27FC236}">
                <a16:creationId xmlns:a16="http://schemas.microsoft.com/office/drawing/2014/main" id="{664C5B5E-AE61-C452-52A6-6438243C8142}"/>
              </a:ext>
            </a:extLst>
          </p:cNvPr>
          <p:cNvSpPr txBox="1"/>
          <p:nvPr/>
        </p:nvSpPr>
        <p:spPr>
          <a:xfrm>
            <a:off x="5079260" y="3161310"/>
            <a:ext cx="3594141" cy="650086"/>
          </a:xfrm>
          <a:prstGeom prst="rect">
            <a:avLst/>
          </a:prstGeom>
          <a:noFill/>
          <a:ln>
            <a:noFill/>
          </a:ln>
        </p:spPr>
        <p:txBody>
          <a:bodyPr spcFirstLastPara="1" wrap="square" lIns="91425" tIns="91425" rIns="91425" bIns="91425" anchor="ctr" anchorCtr="0">
            <a:noAutofit/>
          </a:bodyPr>
          <a:lstStyle/>
          <a:p>
            <a:pPr lvl="0"/>
            <a:r>
              <a:rPr lang="en-US" sz="1200" dirty="0">
                <a:latin typeface="Fira Sans"/>
                <a:ea typeface="Fira Sans"/>
                <a:cs typeface="Fira Sans"/>
                <a:sym typeface="Fira Sans"/>
              </a:rPr>
              <a:t>L</a:t>
            </a:r>
            <a:r>
              <a:rPr lang="vi-VN" sz="1200" dirty="0">
                <a:latin typeface="Fira Sans"/>
                <a:ea typeface="Fira Sans"/>
                <a:cs typeface="Fira Sans"/>
                <a:sym typeface="Fira Sans"/>
              </a:rPr>
              <a:t>ưu trữ dữ liệu dưới dạng table hay support và </a:t>
            </a:r>
          </a:p>
          <a:p>
            <a:pPr lvl="0"/>
            <a:r>
              <a:rPr lang="vi-VN" sz="1200" dirty="0">
                <a:latin typeface="Fira Sans"/>
                <a:ea typeface="Fira Sans"/>
                <a:cs typeface="Fira Sans"/>
                <a:sym typeface="Fira Sans"/>
              </a:rPr>
              <a:t>có thể tự điều chỉnh được</a:t>
            </a:r>
            <a:r>
              <a:rPr lang="en-US" sz="1200" dirty="0">
                <a:latin typeface="Fira Sans"/>
                <a:ea typeface="Fira Sans"/>
                <a:cs typeface="Fira Sans"/>
                <a:sym typeface="Fira Sans"/>
              </a:rPr>
              <a:t>.</a:t>
            </a:r>
            <a:endParaRPr sz="1200" dirty="0">
              <a:latin typeface="Fira Sans"/>
              <a:ea typeface="Fira Sans"/>
              <a:cs typeface="Fira Sans"/>
              <a:sym typeface="Fira Sans"/>
            </a:endParaRPr>
          </a:p>
        </p:txBody>
      </p:sp>
      <p:sp>
        <p:nvSpPr>
          <p:cNvPr id="19" name="Google Shape;1678;p20">
            <a:extLst>
              <a:ext uri="{FF2B5EF4-FFF2-40B4-BE49-F238E27FC236}">
                <a16:creationId xmlns:a16="http://schemas.microsoft.com/office/drawing/2014/main" id="{AFC44009-695E-F96E-AE41-26650FE5DD19}"/>
              </a:ext>
            </a:extLst>
          </p:cNvPr>
          <p:cNvSpPr txBox="1"/>
          <p:nvPr/>
        </p:nvSpPr>
        <p:spPr>
          <a:xfrm>
            <a:off x="4856718" y="2747494"/>
            <a:ext cx="3815512" cy="413815"/>
          </a:xfrm>
          <a:prstGeom prst="rect">
            <a:avLst/>
          </a:prstGeom>
          <a:noFill/>
          <a:ln>
            <a:noFill/>
          </a:ln>
        </p:spPr>
        <p:txBody>
          <a:bodyPr spcFirstLastPara="1" wrap="square" lIns="91425" tIns="91425" rIns="91425" bIns="91425" anchor="ctr" anchorCtr="0">
            <a:noAutofit/>
          </a:bodyPr>
          <a:lstStyle/>
          <a:p>
            <a:pPr lvl="0" algn="ctr"/>
            <a:r>
              <a:rPr lang="en-US" sz="1500" dirty="0">
                <a:solidFill>
                  <a:schemeClr val="bg1">
                    <a:lumMod val="50000"/>
                  </a:schemeClr>
                </a:solidFill>
                <a:latin typeface="Fira Sans Medium"/>
                <a:ea typeface="Fira Sans Medium"/>
                <a:cs typeface="Fira Sans Medium"/>
                <a:sym typeface="Fira Sans Medium"/>
              </a:rPr>
              <a:t>Database Engine</a:t>
            </a:r>
            <a:endParaRPr lang="en" sz="1500" dirty="0">
              <a:solidFill>
                <a:schemeClr val="bg1">
                  <a:lumMod val="50000"/>
                </a:schemeClr>
              </a:solidFill>
              <a:latin typeface="Fira Sans Medium"/>
              <a:ea typeface="Fira Sans Medium"/>
              <a:cs typeface="Fira Sans Medium"/>
              <a:sym typeface="Fira Sans Medium"/>
            </a:endParaRPr>
          </a:p>
        </p:txBody>
      </p:sp>
      <p:sp>
        <p:nvSpPr>
          <p:cNvPr id="20" name="Google Shape;2325;p27">
            <a:extLst>
              <a:ext uri="{FF2B5EF4-FFF2-40B4-BE49-F238E27FC236}">
                <a16:creationId xmlns:a16="http://schemas.microsoft.com/office/drawing/2014/main" id="{8CF0516B-41A8-64BC-3345-EF3AC9577A4B}"/>
              </a:ext>
            </a:extLst>
          </p:cNvPr>
          <p:cNvSpPr/>
          <p:nvPr/>
        </p:nvSpPr>
        <p:spPr>
          <a:xfrm>
            <a:off x="4856718" y="3925400"/>
            <a:ext cx="3815512" cy="1063902"/>
          </a:xfrm>
          <a:custGeom>
            <a:avLst/>
            <a:gdLst/>
            <a:ahLst/>
            <a:cxnLst/>
            <a:rect l="l" t="t" r="r" b="b"/>
            <a:pathLst>
              <a:path w="107961" h="21726" extrusionOk="0">
                <a:moveTo>
                  <a:pt x="10863" y="1"/>
                </a:moveTo>
                <a:cubicBezTo>
                  <a:pt x="4877" y="1"/>
                  <a:pt x="0" y="4878"/>
                  <a:pt x="0" y="10863"/>
                </a:cubicBezTo>
                <a:cubicBezTo>
                  <a:pt x="0" y="16849"/>
                  <a:pt x="4877" y="21726"/>
                  <a:pt x="10863" y="21726"/>
                </a:cubicBezTo>
                <a:lnTo>
                  <a:pt x="107960" y="21726"/>
                </a:lnTo>
                <a:lnTo>
                  <a:pt x="107960" y="1"/>
                </a:lnTo>
                <a:close/>
              </a:path>
            </a:pathLst>
          </a:custGeom>
          <a:solidFill>
            <a:srgbClr val="FFFFFF"/>
          </a:solid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364;p27">
            <a:extLst>
              <a:ext uri="{FF2B5EF4-FFF2-40B4-BE49-F238E27FC236}">
                <a16:creationId xmlns:a16="http://schemas.microsoft.com/office/drawing/2014/main" id="{EAB67309-71BA-BBB1-7BA5-3D5FCA50C2FF}"/>
              </a:ext>
            </a:extLst>
          </p:cNvPr>
          <p:cNvSpPr txBox="1"/>
          <p:nvPr/>
        </p:nvSpPr>
        <p:spPr>
          <a:xfrm>
            <a:off x="5078089" y="4339216"/>
            <a:ext cx="3594141" cy="650086"/>
          </a:xfrm>
          <a:prstGeom prst="rect">
            <a:avLst/>
          </a:prstGeom>
          <a:noFill/>
          <a:ln>
            <a:noFill/>
          </a:ln>
        </p:spPr>
        <p:txBody>
          <a:bodyPr spcFirstLastPara="1" wrap="square" lIns="91425" tIns="91425" rIns="91425" bIns="91425" anchor="ctr" anchorCtr="0">
            <a:noAutofit/>
          </a:bodyPr>
          <a:lstStyle/>
          <a:p>
            <a:pPr lvl="0"/>
            <a:r>
              <a:rPr lang="en-US" sz="1200" dirty="0" err="1">
                <a:latin typeface="Fira Sans"/>
                <a:ea typeface="Fira Sans"/>
                <a:cs typeface="Fira Sans"/>
                <a:sym typeface="Fira Sans"/>
              </a:rPr>
              <a:t>Dịch</a:t>
            </a:r>
            <a:r>
              <a:rPr lang="en-US" sz="1200" dirty="0">
                <a:latin typeface="Fira Sans"/>
                <a:ea typeface="Fira Sans"/>
                <a:cs typeface="Fira Sans"/>
                <a:sym typeface="Fira Sans"/>
              </a:rPr>
              <a:t> </a:t>
            </a:r>
            <a:r>
              <a:rPr lang="en-US" sz="1200" dirty="0" err="1">
                <a:latin typeface="Fira Sans"/>
                <a:ea typeface="Fira Sans"/>
                <a:cs typeface="Fira Sans"/>
                <a:sym typeface="Fira Sans"/>
              </a:rPr>
              <a:t>vụ</a:t>
            </a:r>
            <a:r>
              <a:rPr lang="en-US" sz="1200" dirty="0">
                <a:latin typeface="Fira Sans"/>
                <a:ea typeface="Fira Sans"/>
                <a:cs typeface="Fira Sans"/>
                <a:sym typeface="Fira Sans"/>
              </a:rPr>
              <a:t> </a:t>
            </a:r>
            <a:r>
              <a:rPr lang="en-US" sz="1200" dirty="0" err="1">
                <a:latin typeface="Fira Sans"/>
                <a:ea typeface="Fira Sans"/>
                <a:cs typeface="Fira Sans"/>
                <a:sym typeface="Fira Sans"/>
              </a:rPr>
              <a:t>phân</a:t>
            </a:r>
            <a:r>
              <a:rPr lang="en-US" sz="1200" dirty="0">
                <a:latin typeface="Fira Sans"/>
                <a:ea typeface="Fira Sans"/>
                <a:cs typeface="Fira Sans"/>
                <a:sym typeface="Fira Sans"/>
              </a:rPr>
              <a:t> </a:t>
            </a:r>
            <a:r>
              <a:rPr lang="en-US" sz="1200" dirty="0" err="1">
                <a:latin typeface="Fira Sans"/>
                <a:ea typeface="Fira Sans"/>
                <a:cs typeface="Fira Sans"/>
                <a:sym typeface="Fira Sans"/>
              </a:rPr>
              <a:t>tích</a:t>
            </a:r>
            <a:r>
              <a:rPr lang="en-US" sz="1200" dirty="0">
                <a:latin typeface="Fira Sans"/>
                <a:ea typeface="Fira Sans"/>
                <a:cs typeface="Fira Sans"/>
                <a:sym typeface="Fira Sans"/>
              </a:rPr>
              <a:t> </a:t>
            </a:r>
            <a:r>
              <a:rPr lang="en-US" sz="1200" dirty="0" err="1">
                <a:latin typeface="Fira Sans"/>
                <a:ea typeface="Fira Sans"/>
                <a:cs typeface="Fira Sans"/>
                <a:sym typeface="Fira Sans"/>
              </a:rPr>
              <a:t>dữ</a:t>
            </a:r>
            <a:r>
              <a:rPr lang="en-US" sz="1200" dirty="0">
                <a:latin typeface="Fira Sans"/>
                <a:ea typeface="Fira Sans"/>
                <a:cs typeface="Fira Sans"/>
                <a:sym typeface="Fira Sans"/>
              </a:rPr>
              <a:t> </a:t>
            </a:r>
            <a:r>
              <a:rPr lang="en-US" sz="1200" dirty="0" err="1">
                <a:latin typeface="Fira Sans"/>
                <a:ea typeface="Fira Sans"/>
                <a:cs typeface="Fira Sans"/>
                <a:sym typeface="Fira Sans"/>
              </a:rPr>
              <a:t>liệu</a:t>
            </a:r>
            <a:r>
              <a:rPr lang="en-US" sz="1200" dirty="0">
                <a:latin typeface="Fira Sans"/>
                <a:ea typeface="Fira Sans"/>
                <a:cs typeface="Fira Sans"/>
                <a:sym typeface="Fira Sans"/>
              </a:rPr>
              <a:t> </a:t>
            </a:r>
            <a:r>
              <a:rPr lang="en-US" sz="1200" dirty="0" err="1">
                <a:latin typeface="Fira Sans"/>
                <a:ea typeface="Fira Sans"/>
                <a:cs typeface="Fira Sans"/>
                <a:sym typeface="Fira Sans"/>
              </a:rPr>
              <a:t>bởi</a:t>
            </a:r>
            <a:r>
              <a:rPr lang="en-US" sz="1200" dirty="0">
                <a:latin typeface="Fira Sans"/>
                <a:ea typeface="Fira Sans"/>
                <a:cs typeface="Fira Sans"/>
                <a:sym typeface="Fira Sans"/>
              </a:rPr>
              <a:t> </a:t>
            </a:r>
            <a:r>
              <a:rPr lang="en-US" sz="1200" dirty="0" err="1">
                <a:latin typeface="Fira Sans"/>
                <a:ea typeface="Fira Sans"/>
                <a:cs typeface="Fira Sans"/>
                <a:sym typeface="Fira Sans"/>
              </a:rPr>
              <a:t>kỹ</a:t>
            </a:r>
            <a:r>
              <a:rPr lang="en-US" sz="1200" dirty="0">
                <a:latin typeface="Fira Sans"/>
                <a:ea typeface="Fira Sans"/>
                <a:cs typeface="Fira Sans"/>
                <a:sym typeface="Fira Sans"/>
              </a:rPr>
              <a:t> </a:t>
            </a:r>
            <a:r>
              <a:rPr lang="en-US" sz="1200" dirty="0" err="1">
                <a:latin typeface="Fira Sans"/>
                <a:ea typeface="Fira Sans"/>
                <a:cs typeface="Fira Sans"/>
                <a:sym typeface="Fira Sans"/>
              </a:rPr>
              <a:t>thuật</a:t>
            </a:r>
            <a:r>
              <a:rPr lang="en-US" sz="1200" dirty="0">
                <a:latin typeface="Fira Sans"/>
                <a:ea typeface="Fira Sans"/>
                <a:cs typeface="Fira Sans"/>
                <a:sym typeface="Fira Sans"/>
              </a:rPr>
              <a:t> </a:t>
            </a:r>
            <a:r>
              <a:rPr lang="en-US" sz="1200" dirty="0" err="1">
                <a:latin typeface="Fira Sans"/>
                <a:ea typeface="Fira Sans"/>
                <a:cs typeface="Fira Sans"/>
                <a:sym typeface="Fira Sans"/>
              </a:rPr>
              <a:t>khai</a:t>
            </a:r>
            <a:r>
              <a:rPr lang="en-US" sz="1200" dirty="0">
                <a:latin typeface="Fira Sans"/>
                <a:ea typeface="Fira Sans"/>
                <a:cs typeface="Fira Sans"/>
                <a:sym typeface="Fira Sans"/>
              </a:rPr>
              <a:t> </a:t>
            </a:r>
            <a:r>
              <a:rPr lang="en-US" sz="1200" dirty="0" err="1">
                <a:latin typeface="Fira Sans"/>
                <a:ea typeface="Fira Sans"/>
                <a:cs typeface="Fira Sans"/>
                <a:sym typeface="Fira Sans"/>
              </a:rPr>
              <a:t>thác</a:t>
            </a:r>
            <a:r>
              <a:rPr lang="en-US" sz="1200" dirty="0">
                <a:latin typeface="Fira Sans"/>
                <a:ea typeface="Fira Sans"/>
                <a:cs typeface="Fira Sans"/>
                <a:sym typeface="Fira Sans"/>
              </a:rPr>
              <a:t> </a:t>
            </a:r>
            <a:r>
              <a:rPr lang="en-US" sz="1200" dirty="0" err="1">
                <a:latin typeface="Fira Sans"/>
                <a:ea typeface="Fira Sans"/>
                <a:cs typeface="Fira Sans"/>
                <a:sym typeface="Fira Sans"/>
              </a:rPr>
              <a:t>hình</a:t>
            </a:r>
            <a:r>
              <a:rPr lang="en-US" sz="1200" dirty="0">
                <a:latin typeface="Fira Sans"/>
                <a:ea typeface="Fira Sans"/>
                <a:cs typeface="Fira Sans"/>
                <a:sym typeface="Fira Sans"/>
              </a:rPr>
              <a:t> </a:t>
            </a:r>
            <a:r>
              <a:rPr lang="en-US" sz="1200" dirty="0" err="1">
                <a:latin typeface="Fira Sans"/>
                <a:ea typeface="Fira Sans"/>
                <a:cs typeface="Fira Sans"/>
                <a:sym typeface="Fira Sans"/>
              </a:rPr>
              <a:t>khối</a:t>
            </a:r>
            <a:r>
              <a:rPr lang="en-US" sz="1200" dirty="0">
                <a:latin typeface="Fira Sans"/>
                <a:ea typeface="Fira Sans"/>
                <a:cs typeface="Fira Sans"/>
                <a:sym typeface="Fira Sans"/>
              </a:rPr>
              <a:t> </a:t>
            </a:r>
            <a:r>
              <a:rPr lang="en-US" sz="1200" dirty="0" err="1">
                <a:latin typeface="Fira Sans"/>
                <a:ea typeface="Fira Sans"/>
                <a:cs typeface="Fira Sans"/>
                <a:sym typeface="Fira Sans"/>
              </a:rPr>
              <a:t>đa</a:t>
            </a:r>
            <a:r>
              <a:rPr lang="en-US" sz="1200" dirty="0">
                <a:latin typeface="Fira Sans"/>
                <a:ea typeface="Fira Sans"/>
                <a:cs typeface="Fira Sans"/>
                <a:sym typeface="Fira Sans"/>
              </a:rPr>
              <a:t> </a:t>
            </a:r>
            <a:r>
              <a:rPr lang="en-US" sz="1200" dirty="0" err="1">
                <a:latin typeface="Fira Sans"/>
                <a:ea typeface="Fira Sans"/>
                <a:cs typeface="Fira Sans"/>
                <a:sym typeface="Fira Sans"/>
              </a:rPr>
              <a:t>chiều</a:t>
            </a:r>
            <a:r>
              <a:rPr lang="en-US" sz="1200" dirty="0">
                <a:latin typeface="Fira Sans"/>
                <a:ea typeface="Fira Sans"/>
                <a:cs typeface="Fira Sans"/>
                <a:sym typeface="Fira Sans"/>
              </a:rPr>
              <a:t>.</a:t>
            </a:r>
            <a:endParaRPr sz="1200" dirty="0">
              <a:latin typeface="Fira Sans"/>
              <a:ea typeface="Fira Sans"/>
              <a:cs typeface="Fira Sans"/>
              <a:sym typeface="Fira Sans"/>
            </a:endParaRPr>
          </a:p>
        </p:txBody>
      </p:sp>
      <p:sp>
        <p:nvSpPr>
          <p:cNvPr id="29" name="Google Shape;1678;p20">
            <a:extLst>
              <a:ext uri="{FF2B5EF4-FFF2-40B4-BE49-F238E27FC236}">
                <a16:creationId xmlns:a16="http://schemas.microsoft.com/office/drawing/2014/main" id="{991B183E-238E-7A32-3460-7FB2542DCE58}"/>
              </a:ext>
            </a:extLst>
          </p:cNvPr>
          <p:cNvSpPr txBox="1"/>
          <p:nvPr/>
        </p:nvSpPr>
        <p:spPr>
          <a:xfrm>
            <a:off x="4855547" y="3925400"/>
            <a:ext cx="3815512" cy="413815"/>
          </a:xfrm>
          <a:prstGeom prst="rect">
            <a:avLst/>
          </a:prstGeom>
          <a:noFill/>
          <a:ln>
            <a:noFill/>
          </a:ln>
        </p:spPr>
        <p:txBody>
          <a:bodyPr spcFirstLastPara="1" wrap="square" lIns="91425" tIns="91425" rIns="91425" bIns="91425" anchor="ctr" anchorCtr="0">
            <a:noAutofit/>
          </a:bodyPr>
          <a:lstStyle/>
          <a:p>
            <a:pPr lvl="0" algn="ctr"/>
            <a:r>
              <a:rPr lang="en-US" sz="1500">
                <a:solidFill>
                  <a:schemeClr val="bg1">
                    <a:lumMod val="50000"/>
                  </a:schemeClr>
                </a:solidFill>
                <a:latin typeface="Fira Sans Medium"/>
                <a:ea typeface="Fira Sans Medium"/>
                <a:cs typeface="Fira Sans Medium"/>
                <a:sym typeface="Fira Sans Medium"/>
              </a:rPr>
              <a:t>Analysis Services</a:t>
            </a:r>
            <a:endParaRPr lang="en" sz="1500" dirty="0">
              <a:solidFill>
                <a:schemeClr val="bg1">
                  <a:lumMod val="50000"/>
                </a:schemeClr>
              </a:solidFill>
              <a:latin typeface="Fira Sans Medium"/>
              <a:ea typeface="Fira Sans Medium"/>
              <a:cs typeface="Fira Sans Medium"/>
              <a:sym typeface="Fira Sans Medium"/>
            </a:endParaRPr>
          </a:p>
        </p:txBody>
      </p:sp>
      <p:cxnSp>
        <p:nvCxnSpPr>
          <p:cNvPr id="31" name="Straight Connector 30">
            <a:extLst>
              <a:ext uri="{FF2B5EF4-FFF2-40B4-BE49-F238E27FC236}">
                <a16:creationId xmlns:a16="http://schemas.microsoft.com/office/drawing/2014/main" id="{65B76A17-5E45-92C9-BE3A-1E924BA0EDCB}"/>
              </a:ext>
            </a:extLst>
          </p:cNvPr>
          <p:cNvCxnSpPr>
            <a:cxnSpLocks/>
            <a:stCxn id="3" idx="3"/>
          </p:cNvCxnSpPr>
          <p:nvPr/>
        </p:nvCxnSpPr>
        <p:spPr>
          <a:xfrm flipV="1">
            <a:off x="3910933" y="874353"/>
            <a:ext cx="873478" cy="1873141"/>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64217A9-77AC-676B-236C-A6F4E1ACDF14}"/>
              </a:ext>
            </a:extLst>
          </p:cNvPr>
          <p:cNvCxnSpPr>
            <a:cxnSpLocks/>
            <a:stCxn id="3" idx="3"/>
          </p:cNvCxnSpPr>
          <p:nvPr/>
        </p:nvCxnSpPr>
        <p:spPr>
          <a:xfrm flipV="1">
            <a:off x="3910933" y="2037028"/>
            <a:ext cx="944614" cy="710466"/>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96C8143-F8D8-A17F-3FA8-26B38C633FE1}"/>
              </a:ext>
            </a:extLst>
          </p:cNvPr>
          <p:cNvCxnSpPr>
            <a:cxnSpLocks/>
            <a:stCxn id="3" idx="3"/>
          </p:cNvCxnSpPr>
          <p:nvPr/>
        </p:nvCxnSpPr>
        <p:spPr>
          <a:xfrm>
            <a:off x="3910933" y="2747494"/>
            <a:ext cx="944614" cy="475554"/>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8480861-E6F2-D221-428D-3B2A85EAB0B3}"/>
              </a:ext>
            </a:extLst>
          </p:cNvPr>
          <p:cNvCxnSpPr>
            <a:cxnSpLocks/>
            <a:stCxn id="3" idx="3"/>
          </p:cNvCxnSpPr>
          <p:nvPr/>
        </p:nvCxnSpPr>
        <p:spPr>
          <a:xfrm>
            <a:off x="3910933" y="2747494"/>
            <a:ext cx="944614" cy="1705725"/>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44" name="Google Shape;2325;p27">
            <a:extLst>
              <a:ext uri="{FF2B5EF4-FFF2-40B4-BE49-F238E27FC236}">
                <a16:creationId xmlns:a16="http://schemas.microsoft.com/office/drawing/2014/main" id="{6A554005-2486-3E98-941A-6CF2E91CD439}"/>
              </a:ext>
            </a:extLst>
          </p:cNvPr>
          <p:cNvSpPr/>
          <p:nvPr/>
        </p:nvSpPr>
        <p:spPr>
          <a:xfrm>
            <a:off x="4785582" y="401060"/>
            <a:ext cx="3888990" cy="1063902"/>
          </a:xfrm>
          <a:custGeom>
            <a:avLst/>
            <a:gdLst/>
            <a:ahLst/>
            <a:cxnLst/>
            <a:rect l="l" t="t" r="r" b="b"/>
            <a:pathLst>
              <a:path w="107961" h="21726" extrusionOk="0">
                <a:moveTo>
                  <a:pt x="10863" y="1"/>
                </a:moveTo>
                <a:cubicBezTo>
                  <a:pt x="4877" y="1"/>
                  <a:pt x="0" y="4878"/>
                  <a:pt x="0" y="10863"/>
                </a:cubicBezTo>
                <a:cubicBezTo>
                  <a:pt x="0" y="16849"/>
                  <a:pt x="4877" y="21726"/>
                  <a:pt x="10863" y="21726"/>
                </a:cubicBezTo>
                <a:lnTo>
                  <a:pt x="107960" y="21726"/>
                </a:lnTo>
                <a:lnTo>
                  <a:pt x="107960" y="1"/>
                </a:lnTo>
                <a:close/>
              </a:path>
            </a:pathLst>
          </a:custGeom>
          <a:solidFill>
            <a:srgbClr val="FFFFFF"/>
          </a:solid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2364;p27">
            <a:extLst>
              <a:ext uri="{FF2B5EF4-FFF2-40B4-BE49-F238E27FC236}">
                <a16:creationId xmlns:a16="http://schemas.microsoft.com/office/drawing/2014/main" id="{F059E010-3A67-7464-5DD3-75C42C279E0E}"/>
              </a:ext>
            </a:extLst>
          </p:cNvPr>
          <p:cNvSpPr txBox="1"/>
          <p:nvPr/>
        </p:nvSpPr>
        <p:spPr>
          <a:xfrm>
            <a:off x="5079259" y="814876"/>
            <a:ext cx="3594142" cy="650086"/>
          </a:xfrm>
          <a:prstGeom prst="rect">
            <a:avLst/>
          </a:prstGeom>
          <a:noFill/>
          <a:ln>
            <a:noFill/>
          </a:ln>
        </p:spPr>
        <p:txBody>
          <a:bodyPr spcFirstLastPara="1" wrap="square" lIns="91425" tIns="91425" rIns="91425" bIns="91425" anchor="ctr" anchorCtr="0">
            <a:noAutofit/>
          </a:bodyPr>
          <a:lstStyle/>
          <a:p>
            <a:pPr lvl="0" algn="just"/>
            <a:r>
              <a:rPr lang="en-US" sz="1200" dirty="0" err="1">
                <a:latin typeface="Fira Sans"/>
                <a:ea typeface="Fira Sans"/>
                <a:cs typeface="Fira Sans"/>
                <a:sym typeface="Fira Sans"/>
              </a:rPr>
              <a:t>nền</a:t>
            </a:r>
            <a:r>
              <a:rPr lang="en-US" sz="1200" dirty="0">
                <a:latin typeface="Fira Sans"/>
                <a:ea typeface="Fira Sans"/>
                <a:cs typeface="Fira Sans"/>
                <a:sym typeface="Fira Sans"/>
              </a:rPr>
              <a:t> </a:t>
            </a:r>
            <a:r>
              <a:rPr lang="en-US" sz="1200" dirty="0" err="1">
                <a:latin typeface="Fira Sans"/>
                <a:ea typeface="Fira Sans"/>
                <a:cs typeface="Fira Sans"/>
                <a:sym typeface="Fira Sans"/>
              </a:rPr>
              <a:t>tảng</a:t>
            </a:r>
            <a:r>
              <a:rPr lang="en-US" sz="1200" dirty="0">
                <a:latin typeface="Fira Sans"/>
                <a:ea typeface="Fira Sans"/>
                <a:cs typeface="Fira Sans"/>
                <a:sym typeface="Fira Sans"/>
              </a:rPr>
              <a:t> </a:t>
            </a:r>
            <a:r>
              <a:rPr lang="en-US" sz="1200" dirty="0" err="1">
                <a:latin typeface="Fira Sans"/>
                <a:ea typeface="Fira Sans"/>
                <a:cs typeface="Fira Sans"/>
                <a:sym typeface="Fira Sans"/>
              </a:rPr>
              <a:t>phát</a:t>
            </a:r>
            <a:r>
              <a:rPr lang="en-US" sz="1200" dirty="0">
                <a:latin typeface="Fira Sans"/>
                <a:ea typeface="Fira Sans"/>
                <a:cs typeface="Fira Sans"/>
                <a:sym typeface="Fira Sans"/>
              </a:rPr>
              <a:t> </a:t>
            </a:r>
            <a:r>
              <a:rPr lang="en-US" sz="1200" dirty="0" err="1">
                <a:latin typeface="Fira Sans"/>
                <a:ea typeface="Fira Sans"/>
                <a:cs typeface="Fira Sans"/>
                <a:sym typeface="Fira Sans"/>
              </a:rPr>
              <a:t>triển</a:t>
            </a:r>
            <a:r>
              <a:rPr lang="en-US" sz="1200" dirty="0">
                <a:latin typeface="Fira Sans"/>
                <a:ea typeface="Fira Sans"/>
                <a:cs typeface="Fira Sans"/>
                <a:sym typeface="Fira Sans"/>
              </a:rPr>
              <a:t> hay </a:t>
            </a:r>
            <a:r>
              <a:rPr lang="en-US" sz="1200" dirty="0" err="1">
                <a:latin typeface="Fira Sans"/>
                <a:ea typeface="Fira Sans"/>
                <a:cs typeface="Fira Sans"/>
                <a:sym typeface="Fira Sans"/>
              </a:rPr>
              <a:t>triển</a:t>
            </a:r>
            <a:r>
              <a:rPr lang="en-US" sz="1200" dirty="0">
                <a:latin typeface="Fira Sans"/>
                <a:ea typeface="Fira Sans"/>
                <a:cs typeface="Fira Sans"/>
                <a:sym typeface="Fira Sans"/>
              </a:rPr>
              <a:t> </a:t>
            </a:r>
            <a:r>
              <a:rPr lang="en-US" sz="1200" dirty="0" err="1">
                <a:latin typeface="Fira Sans"/>
                <a:ea typeface="Fira Sans"/>
                <a:cs typeface="Fira Sans"/>
                <a:sym typeface="Fira Sans"/>
              </a:rPr>
              <a:t>khai</a:t>
            </a:r>
            <a:r>
              <a:rPr lang="en-US" sz="1200" dirty="0">
                <a:latin typeface="Fira Sans"/>
                <a:ea typeface="Fira Sans"/>
                <a:cs typeface="Fira Sans"/>
                <a:sym typeface="Fira Sans"/>
              </a:rPr>
              <a:t> </a:t>
            </a:r>
            <a:r>
              <a:rPr lang="en-US" sz="1200" dirty="0" err="1">
                <a:latin typeface="Fira Sans"/>
                <a:ea typeface="Fira Sans"/>
                <a:cs typeface="Fira Sans"/>
                <a:sym typeface="Fira Sans"/>
              </a:rPr>
              <a:t>các</a:t>
            </a:r>
            <a:r>
              <a:rPr lang="en-US" sz="1200" dirty="0">
                <a:latin typeface="Fira Sans"/>
                <a:ea typeface="Fira Sans"/>
                <a:cs typeface="Fira Sans"/>
                <a:sym typeface="Fira Sans"/>
              </a:rPr>
              <a:t> </a:t>
            </a:r>
            <a:r>
              <a:rPr lang="en-US" sz="1200" dirty="0" err="1">
                <a:latin typeface="Fira Sans"/>
                <a:ea typeface="Fira Sans"/>
                <a:cs typeface="Fira Sans"/>
                <a:sym typeface="Fira Sans"/>
              </a:rPr>
              <a:t>ứng</a:t>
            </a:r>
            <a:r>
              <a:rPr lang="en-US" sz="1200" dirty="0">
                <a:latin typeface="Fira Sans"/>
                <a:ea typeface="Fira Sans"/>
                <a:cs typeface="Fira Sans"/>
                <a:sym typeface="Fira Sans"/>
              </a:rPr>
              <a:t> </a:t>
            </a:r>
            <a:r>
              <a:rPr lang="en-US" sz="1200" dirty="0" err="1">
                <a:latin typeface="Fira Sans"/>
                <a:ea typeface="Fira Sans"/>
                <a:cs typeface="Fira Sans"/>
                <a:sym typeface="Fira Sans"/>
              </a:rPr>
              <a:t>dụng</a:t>
            </a:r>
            <a:r>
              <a:rPr lang="en-US" sz="1200" dirty="0">
                <a:latin typeface="Fira Sans"/>
                <a:ea typeface="Fira Sans"/>
                <a:cs typeface="Fira Sans"/>
                <a:sym typeface="Fira Sans"/>
              </a:rPr>
              <a:t> </a:t>
            </a:r>
            <a:r>
              <a:rPr lang="en-US" sz="1200" dirty="0" err="1">
                <a:latin typeface="Fira Sans"/>
                <a:ea typeface="Fira Sans"/>
                <a:cs typeface="Fira Sans"/>
                <a:sym typeface="Fira Sans"/>
              </a:rPr>
              <a:t>soạn</a:t>
            </a:r>
            <a:r>
              <a:rPr lang="en-US" sz="1200" dirty="0">
                <a:latin typeface="Fira Sans"/>
                <a:ea typeface="Fira Sans"/>
                <a:cs typeface="Fira Sans"/>
                <a:sym typeface="Fira Sans"/>
              </a:rPr>
              <a:t> </a:t>
            </a:r>
            <a:r>
              <a:rPr lang="en-US" sz="1200" dirty="0" err="1">
                <a:latin typeface="Fira Sans"/>
                <a:ea typeface="Fira Sans"/>
                <a:cs typeface="Fira Sans"/>
                <a:sym typeface="Fira Sans"/>
              </a:rPr>
              <a:t>và</a:t>
            </a:r>
            <a:r>
              <a:rPr lang="en-US" sz="1200" dirty="0">
                <a:latin typeface="Fira Sans"/>
                <a:ea typeface="Fira Sans"/>
                <a:cs typeface="Fira Sans"/>
                <a:sym typeface="Fira Sans"/>
              </a:rPr>
              <a:t> </a:t>
            </a:r>
            <a:r>
              <a:rPr lang="en-US" sz="1200" dirty="0" err="1">
                <a:latin typeface="Fira Sans"/>
                <a:ea typeface="Fira Sans"/>
                <a:cs typeface="Fira Sans"/>
                <a:sym typeface="Fira Sans"/>
              </a:rPr>
              <a:t>gửi</a:t>
            </a:r>
            <a:r>
              <a:rPr lang="en-US" sz="1200" dirty="0">
                <a:latin typeface="Fira Sans"/>
                <a:ea typeface="Fira Sans"/>
                <a:cs typeface="Fira Sans"/>
                <a:sym typeface="Fira Sans"/>
              </a:rPr>
              <a:t> </a:t>
            </a:r>
            <a:r>
              <a:rPr lang="en-US" sz="1200" dirty="0" err="1">
                <a:latin typeface="Fira Sans"/>
                <a:ea typeface="Fira Sans"/>
                <a:cs typeface="Fira Sans"/>
                <a:sym typeface="Fira Sans"/>
              </a:rPr>
              <a:t>thông</a:t>
            </a:r>
            <a:r>
              <a:rPr lang="en-US" sz="1200" dirty="0">
                <a:latin typeface="Fira Sans"/>
                <a:ea typeface="Fira Sans"/>
                <a:cs typeface="Fira Sans"/>
                <a:sym typeface="Fira Sans"/>
              </a:rPr>
              <a:t> </a:t>
            </a:r>
            <a:r>
              <a:rPr lang="en-US" sz="1200" dirty="0" err="1">
                <a:latin typeface="Fira Sans"/>
                <a:ea typeface="Fira Sans"/>
                <a:cs typeface="Fira Sans"/>
                <a:sym typeface="Fira Sans"/>
              </a:rPr>
              <a:t>báo</a:t>
            </a:r>
            <a:r>
              <a:rPr lang="en-US" sz="1200" dirty="0">
                <a:latin typeface="Fira Sans"/>
                <a:ea typeface="Fira Sans"/>
                <a:cs typeface="Fira Sans"/>
                <a:sym typeface="Fira Sans"/>
              </a:rPr>
              <a:t>. </a:t>
            </a:r>
            <a:endParaRPr sz="1200" dirty="0">
              <a:latin typeface="Fira Sans"/>
              <a:ea typeface="Fira Sans"/>
              <a:cs typeface="Fira Sans"/>
              <a:sym typeface="Fira Sans"/>
            </a:endParaRPr>
          </a:p>
        </p:txBody>
      </p:sp>
      <p:sp>
        <p:nvSpPr>
          <p:cNvPr id="46" name="Google Shape;1678;p20">
            <a:extLst>
              <a:ext uri="{FF2B5EF4-FFF2-40B4-BE49-F238E27FC236}">
                <a16:creationId xmlns:a16="http://schemas.microsoft.com/office/drawing/2014/main" id="{9EC9C1E0-5D7E-F08A-4B66-5DCC5C9A12E8}"/>
              </a:ext>
            </a:extLst>
          </p:cNvPr>
          <p:cNvSpPr txBox="1"/>
          <p:nvPr/>
        </p:nvSpPr>
        <p:spPr>
          <a:xfrm>
            <a:off x="4784411" y="401060"/>
            <a:ext cx="3888990" cy="413816"/>
          </a:xfrm>
          <a:prstGeom prst="rect">
            <a:avLst/>
          </a:prstGeom>
          <a:noFill/>
          <a:ln>
            <a:noFill/>
          </a:ln>
        </p:spPr>
        <p:txBody>
          <a:bodyPr spcFirstLastPara="1" wrap="square" lIns="91425" tIns="91425" rIns="91425" bIns="91425" anchor="ctr" anchorCtr="0">
            <a:noAutofit/>
          </a:bodyPr>
          <a:lstStyle/>
          <a:p>
            <a:pPr lvl="0" algn="ctr"/>
            <a:r>
              <a:rPr lang="en-US" sz="1500" dirty="0">
                <a:solidFill>
                  <a:schemeClr val="bg1">
                    <a:lumMod val="50000"/>
                  </a:schemeClr>
                </a:solidFill>
                <a:latin typeface="Fira Sans Medium" panose="020B0603050000020004" pitchFamily="34" charset="0"/>
                <a:ea typeface="Fira Sans Medium" panose="020B0603050000020004" pitchFamily="34" charset="0"/>
                <a:cs typeface="Fira Sans Medium" panose="020B0603050000020004" pitchFamily="34" charset="0"/>
              </a:rPr>
              <a:t>Notification Services</a:t>
            </a:r>
            <a:endParaRPr lang="en" sz="1500" dirty="0">
              <a:solidFill>
                <a:schemeClr val="bg1">
                  <a:lumMod val="50000"/>
                </a:schemeClr>
              </a:solidFill>
              <a:latin typeface="Fira Sans Medium"/>
              <a:ea typeface="Fira Sans Medium"/>
              <a:cs typeface="Fira Sans Medium"/>
              <a:sym typeface="Fira Sans Medium"/>
            </a:endParaRPr>
          </a:p>
        </p:txBody>
      </p:sp>
      <p:sp>
        <p:nvSpPr>
          <p:cNvPr id="47" name="Google Shape;2325;p27">
            <a:extLst>
              <a:ext uri="{FF2B5EF4-FFF2-40B4-BE49-F238E27FC236}">
                <a16:creationId xmlns:a16="http://schemas.microsoft.com/office/drawing/2014/main" id="{2FA6D76F-FB2C-6F5A-13B9-925CBEE78E9B}"/>
              </a:ext>
            </a:extLst>
          </p:cNvPr>
          <p:cNvSpPr/>
          <p:nvPr/>
        </p:nvSpPr>
        <p:spPr>
          <a:xfrm>
            <a:off x="4857889" y="1578967"/>
            <a:ext cx="3815512" cy="1063902"/>
          </a:xfrm>
          <a:custGeom>
            <a:avLst/>
            <a:gdLst/>
            <a:ahLst/>
            <a:cxnLst/>
            <a:rect l="l" t="t" r="r" b="b"/>
            <a:pathLst>
              <a:path w="107961" h="21726" extrusionOk="0">
                <a:moveTo>
                  <a:pt x="10863" y="1"/>
                </a:moveTo>
                <a:cubicBezTo>
                  <a:pt x="4877" y="1"/>
                  <a:pt x="0" y="4878"/>
                  <a:pt x="0" y="10863"/>
                </a:cubicBezTo>
                <a:cubicBezTo>
                  <a:pt x="0" y="16849"/>
                  <a:pt x="4877" y="21726"/>
                  <a:pt x="10863" y="21726"/>
                </a:cubicBezTo>
                <a:lnTo>
                  <a:pt x="107960" y="21726"/>
                </a:lnTo>
                <a:lnTo>
                  <a:pt x="107960" y="1"/>
                </a:lnTo>
                <a:close/>
              </a:path>
            </a:pathLst>
          </a:custGeom>
          <a:solidFill>
            <a:srgbClr val="FFFFFF"/>
          </a:solid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2364;p27">
            <a:extLst>
              <a:ext uri="{FF2B5EF4-FFF2-40B4-BE49-F238E27FC236}">
                <a16:creationId xmlns:a16="http://schemas.microsoft.com/office/drawing/2014/main" id="{DAE1F352-0CFC-7663-32F2-6B79DD2FF2A1}"/>
              </a:ext>
            </a:extLst>
          </p:cNvPr>
          <p:cNvSpPr txBox="1"/>
          <p:nvPr/>
        </p:nvSpPr>
        <p:spPr>
          <a:xfrm>
            <a:off x="5079260" y="1992783"/>
            <a:ext cx="3594141" cy="650086"/>
          </a:xfrm>
          <a:prstGeom prst="rect">
            <a:avLst/>
          </a:prstGeom>
          <a:noFill/>
          <a:ln>
            <a:noFill/>
          </a:ln>
        </p:spPr>
        <p:txBody>
          <a:bodyPr spcFirstLastPara="1" wrap="square" lIns="91425" tIns="91425" rIns="91425" bIns="91425" anchor="ctr" anchorCtr="0">
            <a:noAutofit/>
          </a:bodyPr>
          <a:lstStyle/>
          <a:p>
            <a:pPr lvl="0"/>
            <a:r>
              <a:rPr lang="en-US" sz="1200" dirty="0">
                <a:latin typeface="Fira Sans"/>
                <a:ea typeface="Fira Sans"/>
                <a:cs typeface="Fira Sans"/>
                <a:sym typeface="Fira Sans"/>
              </a:rPr>
              <a:t>M</a:t>
            </a:r>
            <a:r>
              <a:rPr lang="vi-VN" sz="1200" dirty="0">
                <a:latin typeface="Fira Sans"/>
                <a:ea typeface="Fira Sans"/>
                <a:cs typeface="Fira Sans"/>
                <a:sym typeface="Fira Sans"/>
              </a:rPr>
              <a:t>ột thành phần đặc biệt trong việc truy vấn, đánh giá các chỉ mục dữ liệu văn bản được lưu trữ ở trong database.</a:t>
            </a:r>
            <a:endParaRPr sz="1200" dirty="0">
              <a:latin typeface="Fira Sans"/>
              <a:ea typeface="Fira Sans"/>
              <a:cs typeface="Fira Sans"/>
              <a:sym typeface="Fira Sans"/>
            </a:endParaRPr>
          </a:p>
        </p:txBody>
      </p:sp>
      <p:sp>
        <p:nvSpPr>
          <p:cNvPr id="49" name="Google Shape;1678;p20">
            <a:extLst>
              <a:ext uri="{FF2B5EF4-FFF2-40B4-BE49-F238E27FC236}">
                <a16:creationId xmlns:a16="http://schemas.microsoft.com/office/drawing/2014/main" id="{4D5851DD-859E-4196-7503-B51539B4B199}"/>
              </a:ext>
            </a:extLst>
          </p:cNvPr>
          <p:cNvSpPr txBox="1"/>
          <p:nvPr/>
        </p:nvSpPr>
        <p:spPr>
          <a:xfrm>
            <a:off x="4856718" y="1578967"/>
            <a:ext cx="3815512" cy="413816"/>
          </a:xfrm>
          <a:prstGeom prst="rect">
            <a:avLst/>
          </a:prstGeom>
          <a:noFill/>
          <a:ln>
            <a:noFill/>
          </a:ln>
        </p:spPr>
        <p:txBody>
          <a:bodyPr spcFirstLastPara="1" wrap="square" lIns="91425" tIns="91425" rIns="91425" bIns="91425" anchor="ctr" anchorCtr="0">
            <a:noAutofit/>
          </a:bodyPr>
          <a:lstStyle/>
          <a:p>
            <a:pPr lvl="0" algn="ctr"/>
            <a:r>
              <a:rPr lang="en-US" sz="1500" dirty="0">
                <a:solidFill>
                  <a:schemeClr val="bg1">
                    <a:lumMod val="50000"/>
                  </a:schemeClr>
                </a:solidFill>
                <a:latin typeface="Fira Sans Medium"/>
                <a:ea typeface="Fira Sans Medium"/>
                <a:cs typeface="Fira Sans Medium"/>
                <a:sym typeface="Fira Sans Medium"/>
              </a:rPr>
              <a:t>Full Text Search Services</a:t>
            </a:r>
            <a:endParaRPr lang="en" sz="1500" dirty="0">
              <a:solidFill>
                <a:schemeClr val="bg1">
                  <a:lumMod val="50000"/>
                </a:schemeClr>
              </a:solidFill>
              <a:latin typeface="Fira Sans Medium"/>
              <a:ea typeface="Fira Sans Medium"/>
              <a:cs typeface="Fira Sans Medium"/>
              <a:sym typeface="Fira Sans Medium"/>
            </a:endParaRPr>
          </a:p>
        </p:txBody>
      </p:sp>
      <p:sp>
        <p:nvSpPr>
          <p:cNvPr id="50" name="Google Shape;2325;p27">
            <a:extLst>
              <a:ext uri="{FF2B5EF4-FFF2-40B4-BE49-F238E27FC236}">
                <a16:creationId xmlns:a16="http://schemas.microsoft.com/office/drawing/2014/main" id="{E4FF7B48-103A-4CC2-2F1E-F8CA2461E141}"/>
              </a:ext>
            </a:extLst>
          </p:cNvPr>
          <p:cNvSpPr/>
          <p:nvPr/>
        </p:nvSpPr>
        <p:spPr>
          <a:xfrm>
            <a:off x="4857889" y="2756874"/>
            <a:ext cx="3815512" cy="1063902"/>
          </a:xfrm>
          <a:custGeom>
            <a:avLst/>
            <a:gdLst/>
            <a:ahLst/>
            <a:cxnLst/>
            <a:rect l="l" t="t" r="r" b="b"/>
            <a:pathLst>
              <a:path w="107961" h="21726" extrusionOk="0">
                <a:moveTo>
                  <a:pt x="10863" y="1"/>
                </a:moveTo>
                <a:cubicBezTo>
                  <a:pt x="4877" y="1"/>
                  <a:pt x="0" y="4878"/>
                  <a:pt x="0" y="10863"/>
                </a:cubicBezTo>
                <a:cubicBezTo>
                  <a:pt x="0" y="16849"/>
                  <a:pt x="4877" y="21726"/>
                  <a:pt x="10863" y="21726"/>
                </a:cubicBezTo>
                <a:lnTo>
                  <a:pt x="107960" y="21726"/>
                </a:lnTo>
                <a:lnTo>
                  <a:pt x="107960" y="1"/>
                </a:lnTo>
                <a:close/>
              </a:path>
            </a:pathLst>
          </a:custGeom>
          <a:solidFill>
            <a:srgbClr val="FFFFFF"/>
          </a:solid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2364;p27">
            <a:extLst>
              <a:ext uri="{FF2B5EF4-FFF2-40B4-BE49-F238E27FC236}">
                <a16:creationId xmlns:a16="http://schemas.microsoft.com/office/drawing/2014/main" id="{B432F748-3AA7-8538-CD85-5CA4134299FC}"/>
              </a:ext>
            </a:extLst>
          </p:cNvPr>
          <p:cNvSpPr txBox="1"/>
          <p:nvPr/>
        </p:nvSpPr>
        <p:spPr>
          <a:xfrm>
            <a:off x="5079260" y="3170690"/>
            <a:ext cx="3594141" cy="650086"/>
          </a:xfrm>
          <a:prstGeom prst="rect">
            <a:avLst/>
          </a:prstGeom>
          <a:noFill/>
          <a:ln>
            <a:noFill/>
          </a:ln>
        </p:spPr>
        <p:txBody>
          <a:bodyPr spcFirstLastPara="1" wrap="square" lIns="91425" tIns="91425" rIns="91425" bIns="91425" anchor="ctr" anchorCtr="0">
            <a:noAutofit/>
          </a:bodyPr>
          <a:lstStyle/>
          <a:p>
            <a:pPr lvl="0"/>
            <a:r>
              <a:rPr lang="en-US" sz="1200" dirty="0" err="1">
                <a:latin typeface="Fira Sans"/>
                <a:ea typeface="Fira Sans"/>
                <a:cs typeface="Fira Sans"/>
                <a:sym typeface="Fira Sans"/>
              </a:rPr>
              <a:t>Một</a:t>
            </a:r>
            <a:r>
              <a:rPr lang="en-US" sz="1200" dirty="0">
                <a:latin typeface="Fira Sans"/>
                <a:ea typeface="Fira Sans"/>
                <a:cs typeface="Fira Sans"/>
                <a:sym typeface="Fira Sans"/>
              </a:rPr>
              <a:t> </a:t>
            </a:r>
            <a:r>
              <a:rPr lang="en-US" sz="1200" dirty="0" err="1">
                <a:latin typeface="Fira Sans"/>
                <a:ea typeface="Fira Sans"/>
                <a:cs typeface="Fira Sans"/>
                <a:sym typeface="Fira Sans"/>
              </a:rPr>
              <a:t>công</a:t>
            </a:r>
            <a:r>
              <a:rPr lang="en-US" sz="1200" dirty="0">
                <a:latin typeface="Fira Sans"/>
                <a:ea typeface="Fira Sans"/>
                <a:cs typeface="Fira Sans"/>
                <a:sym typeface="Fira Sans"/>
              </a:rPr>
              <a:t> </a:t>
            </a:r>
            <a:r>
              <a:rPr lang="en-US" sz="1200" dirty="0" err="1">
                <a:latin typeface="Fira Sans"/>
                <a:ea typeface="Fira Sans"/>
                <a:cs typeface="Fira Sans"/>
                <a:sym typeface="Fira Sans"/>
              </a:rPr>
              <a:t>cụ</a:t>
            </a:r>
            <a:r>
              <a:rPr lang="en-US" sz="1200" dirty="0">
                <a:latin typeface="Fira Sans"/>
                <a:ea typeface="Fira Sans"/>
                <a:cs typeface="Fira Sans"/>
                <a:sym typeface="Fira Sans"/>
              </a:rPr>
              <a:t> </a:t>
            </a:r>
            <a:r>
              <a:rPr lang="en-US" sz="1200" dirty="0" err="1">
                <a:latin typeface="Fira Sans"/>
                <a:ea typeface="Fira Sans"/>
                <a:cs typeface="Fira Sans"/>
                <a:sym typeface="Fira Sans"/>
              </a:rPr>
              <a:t>mang</a:t>
            </a:r>
            <a:r>
              <a:rPr lang="en-US" sz="1200" dirty="0">
                <a:latin typeface="Fira Sans"/>
                <a:ea typeface="Fira Sans"/>
                <a:cs typeface="Fira Sans"/>
                <a:sym typeface="Fira Sans"/>
              </a:rPr>
              <a:t> </a:t>
            </a:r>
            <a:r>
              <a:rPr lang="en-US" sz="1200" dirty="0" err="1">
                <a:latin typeface="Fira Sans"/>
                <a:ea typeface="Fira Sans"/>
                <a:cs typeface="Fira Sans"/>
                <a:sym typeface="Fira Sans"/>
              </a:rPr>
              <a:t>chức</a:t>
            </a:r>
            <a:r>
              <a:rPr lang="en-US" sz="1200" dirty="0">
                <a:latin typeface="Fira Sans"/>
                <a:ea typeface="Fira Sans"/>
                <a:cs typeface="Fira Sans"/>
                <a:sym typeface="Fira Sans"/>
              </a:rPr>
              <a:t> </a:t>
            </a:r>
            <a:r>
              <a:rPr lang="en-US" sz="1200" dirty="0" err="1">
                <a:latin typeface="Fira Sans"/>
                <a:ea typeface="Fira Sans"/>
                <a:cs typeface="Fira Sans"/>
                <a:sym typeface="Fira Sans"/>
              </a:rPr>
              <a:t>năng</a:t>
            </a:r>
            <a:r>
              <a:rPr lang="en-US" sz="1200" dirty="0">
                <a:latin typeface="Fira Sans"/>
                <a:ea typeface="Fira Sans"/>
                <a:cs typeface="Fira Sans"/>
                <a:sym typeface="Fira Sans"/>
              </a:rPr>
              <a:t> </a:t>
            </a:r>
            <a:r>
              <a:rPr lang="en-US" sz="1200" dirty="0" err="1">
                <a:latin typeface="Fira Sans"/>
                <a:ea typeface="Fira Sans"/>
                <a:cs typeface="Fira Sans"/>
                <a:sym typeface="Fira Sans"/>
              </a:rPr>
              <a:t>tạo</a:t>
            </a:r>
            <a:r>
              <a:rPr lang="en-US" sz="1200" dirty="0">
                <a:latin typeface="Fira Sans"/>
                <a:ea typeface="Fira Sans"/>
                <a:cs typeface="Fira Sans"/>
                <a:sym typeface="Fira Sans"/>
              </a:rPr>
              <a:t>, </a:t>
            </a:r>
            <a:r>
              <a:rPr lang="en-US" sz="1200" dirty="0" err="1">
                <a:latin typeface="Fira Sans"/>
                <a:ea typeface="Fira Sans"/>
                <a:cs typeface="Fira Sans"/>
                <a:sym typeface="Fira Sans"/>
              </a:rPr>
              <a:t>triển</a:t>
            </a:r>
            <a:r>
              <a:rPr lang="en-US" sz="1200" dirty="0">
                <a:latin typeface="Fira Sans"/>
                <a:ea typeface="Fira Sans"/>
                <a:cs typeface="Fira Sans"/>
                <a:sym typeface="Fira Sans"/>
              </a:rPr>
              <a:t> </a:t>
            </a:r>
            <a:r>
              <a:rPr lang="en-US" sz="1200" dirty="0" err="1">
                <a:latin typeface="Fira Sans"/>
                <a:ea typeface="Fira Sans"/>
                <a:cs typeface="Fira Sans"/>
                <a:sym typeface="Fira Sans"/>
              </a:rPr>
              <a:t>khai</a:t>
            </a:r>
            <a:r>
              <a:rPr lang="en-US" sz="1200" dirty="0">
                <a:latin typeface="Fira Sans"/>
                <a:ea typeface="Fira Sans"/>
                <a:cs typeface="Fira Sans"/>
                <a:sym typeface="Fira Sans"/>
              </a:rPr>
              <a:t> </a:t>
            </a:r>
            <a:r>
              <a:rPr lang="en-US" sz="1200" dirty="0" err="1">
                <a:latin typeface="Fira Sans"/>
                <a:ea typeface="Fira Sans"/>
                <a:cs typeface="Fira Sans"/>
                <a:sym typeface="Fira Sans"/>
              </a:rPr>
              <a:t>và</a:t>
            </a:r>
            <a:r>
              <a:rPr lang="en-US" sz="1200" dirty="0">
                <a:latin typeface="Fira Sans"/>
                <a:ea typeface="Fira Sans"/>
                <a:cs typeface="Fira Sans"/>
                <a:sym typeface="Fira Sans"/>
              </a:rPr>
              <a:t> </a:t>
            </a:r>
            <a:r>
              <a:rPr lang="en-US" sz="1200" dirty="0" err="1">
                <a:latin typeface="Fira Sans"/>
                <a:ea typeface="Fira Sans"/>
                <a:cs typeface="Fira Sans"/>
                <a:sym typeface="Fira Sans"/>
              </a:rPr>
              <a:t>quán</a:t>
            </a:r>
            <a:r>
              <a:rPr lang="en-US" sz="1200" dirty="0">
                <a:latin typeface="Fira Sans"/>
                <a:ea typeface="Fira Sans"/>
                <a:cs typeface="Fira Sans"/>
                <a:sym typeface="Fira Sans"/>
              </a:rPr>
              <a:t> </a:t>
            </a:r>
            <a:r>
              <a:rPr lang="en-US" sz="1200" dirty="0" err="1">
                <a:latin typeface="Fira Sans"/>
                <a:ea typeface="Fira Sans"/>
                <a:cs typeface="Fira Sans"/>
                <a:sym typeface="Fira Sans"/>
              </a:rPr>
              <a:t>lý</a:t>
            </a:r>
            <a:r>
              <a:rPr lang="en-US" sz="1200" dirty="0">
                <a:latin typeface="Fira Sans"/>
                <a:ea typeface="Fira Sans"/>
                <a:cs typeface="Fira Sans"/>
                <a:sym typeface="Fira Sans"/>
              </a:rPr>
              <a:t> </a:t>
            </a:r>
            <a:r>
              <a:rPr lang="en-US" sz="1200" dirty="0" err="1">
                <a:latin typeface="Fira Sans"/>
                <a:ea typeface="Fira Sans"/>
                <a:cs typeface="Fira Sans"/>
                <a:sym typeface="Fira Sans"/>
              </a:rPr>
              <a:t>các</a:t>
            </a:r>
            <a:r>
              <a:rPr lang="en-US" sz="1200" dirty="0">
                <a:latin typeface="Fira Sans"/>
                <a:ea typeface="Fira Sans"/>
                <a:cs typeface="Fira Sans"/>
                <a:sym typeface="Fira Sans"/>
              </a:rPr>
              <a:t> </a:t>
            </a:r>
            <a:r>
              <a:rPr lang="en-US" sz="1200" dirty="0" err="1">
                <a:latin typeface="Fira Sans"/>
                <a:ea typeface="Fira Sans"/>
                <a:cs typeface="Fira Sans"/>
                <a:sym typeface="Fira Sans"/>
              </a:rPr>
              <a:t>báo</a:t>
            </a:r>
            <a:r>
              <a:rPr lang="en-US" sz="1200" dirty="0">
                <a:latin typeface="Fira Sans"/>
                <a:ea typeface="Fira Sans"/>
                <a:cs typeface="Fira Sans"/>
                <a:sym typeface="Fira Sans"/>
              </a:rPr>
              <a:t> </a:t>
            </a:r>
            <a:r>
              <a:rPr lang="en-US" sz="1200" dirty="0" err="1">
                <a:latin typeface="Fira Sans"/>
                <a:ea typeface="Fira Sans"/>
                <a:cs typeface="Fira Sans"/>
                <a:sym typeface="Fira Sans"/>
              </a:rPr>
              <a:t>cáo</a:t>
            </a:r>
            <a:r>
              <a:rPr lang="en-US" sz="1200" dirty="0">
                <a:latin typeface="Fira Sans"/>
                <a:ea typeface="Fira Sans"/>
                <a:cs typeface="Fira Sans"/>
                <a:sym typeface="Fira Sans"/>
              </a:rPr>
              <a:t> </a:t>
            </a:r>
            <a:r>
              <a:rPr lang="en-US" sz="1200" dirty="0" err="1">
                <a:latin typeface="Fira Sans"/>
                <a:ea typeface="Fira Sans"/>
                <a:cs typeface="Fira Sans"/>
                <a:sym typeface="Fira Sans"/>
              </a:rPr>
              <a:t>cho</a:t>
            </a:r>
            <a:r>
              <a:rPr lang="en-US" sz="1200" dirty="0">
                <a:latin typeface="Fira Sans"/>
                <a:ea typeface="Fira Sans"/>
                <a:cs typeface="Fira Sans"/>
                <a:sym typeface="Fira Sans"/>
              </a:rPr>
              <a:t> Server </a:t>
            </a:r>
            <a:r>
              <a:rPr lang="en-US" sz="1200" dirty="0" err="1">
                <a:latin typeface="Fira Sans"/>
                <a:ea typeface="Fira Sans"/>
                <a:cs typeface="Fira Sans"/>
                <a:sym typeface="Fira Sans"/>
              </a:rPr>
              <a:t>và</a:t>
            </a:r>
            <a:r>
              <a:rPr lang="en-US" sz="1200" dirty="0">
                <a:latin typeface="Fira Sans"/>
                <a:ea typeface="Fira Sans"/>
                <a:cs typeface="Fira Sans"/>
                <a:sym typeface="Fira Sans"/>
              </a:rPr>
              <a:t> Client.</a:t>
            </a:r>
            <a:endParaRPr sz="1200" dirty="0">
              <a:latin typeface="Fira Sans"/>
              <a:ea typeface="Fira Sans"/>
              <a:cs typeface="Fira Sans"/>
              <a:sym typeface="Fira Sans"/>
            </a:endParaRPr>
          </a:p>
        </p:txBody>
      </p:sp>
      <p:sp>
        <p:nvSpPr>
          <p:cNvPr id="52" name="Google Shape;1678;p20">
            <a:extLst>
              <a:ext uri="{FF2B5EF4-FFF2-40B4-BE49-F238E27FC236}">
                <a16:creationId xmlns:a16="http://schemas.microsoft.com/office/drawing/2014/main" id="{E107CB8E-605B-9B91-4560-5F2946CAB7B3}"/>
              </a:ext>
            </a:extLst>
          </p:cNvPr>
          <p:cNvSpPr txBox="1"/>
          <p:nvPr/>
        </p:nvSpPr>
        <p:spPr>
          <a:xfrm>
            <a:off x="4856718" y="2756874"/>
            <a:ext cx="3815512" cy="413815"/>
          </a:xfrm>
          <a:prstGeom prst="rect">
            <a:avLst/>
          </a:prstGeom>
          <a:noFill/>
          <a:ln>
            <a:noFill/>
          </a:ln>
        </p:spPr>
        <p:txBody>
          <a:bodyPr spcFirstLastPara="1" wrap="square" lIns="91425" tIns="91425" rIns="91425" bIns="91425" anchor="ctr" anchorCtr="0">
            <a:noAutofit/>
          </a:bodyPr>
          <a:lstStyle/>
          <a:p>
            <a:pPr lvl="0" algn="ctr"/>
            <a:r>
              <a:rPr lang="en-US" sz="1500" dirty="0">
                <a:solidFill>
                  <a:schemeClr val="bg1">
                    <a:lumMod val="50000"/>
                  </a:schemeClr>
                </a:solidFill>
                <a:latin typeface="Fira Sans Medium"/>
                <a:ea typeface="Fira Sans Medium"/>
                <a:cs typeface="Fira Sans Medium"/>
                <a:sym typeface="Fira Sans Medium"/>
              </a:rPr>
              <a:t>Reporting Services</a:t>
            </a:r>
            <a:endParaRPr lang="en" sz="1500" dirty="0">
              <a:solidFill>
                <a:schemeClr val="bg1">
                  <a:lumMod val="50000"/>
                </a:schemeClr>
              </a:solidFill>
              <a:latin typeface="Fira Sans Medium"/>
              <a:ea typeface="Fira Sans Medium"/>
              <a:cs typeface="Fira Sans Medium"/>
              <a:sym typeface="Fira Sans Medium"/>
            </a:endParaRPr>
          </a:p>
        </p:txBody>
      </p:sp>
      <p:cxnSp>
        <p:nvCxnSpPr>
          <p:cNvPr id="53" name="Straight Connector 52">
            <a:extLst>
              <a:ext uri="{FF2B5EF4-FFF2-40B4-BE49-F238E27FC236}">
                <a16:creationId xmlns:a16="http://schemas.microsoft.com/office/drawing/2014/main" id="{3690D7D6-8F3C-9435-64C4-C0F396BE9F8F}"/>
              </a:ext>
            </a:extLst>
          </p:cNvPr>
          <p:cNvCxnSpPr/>
          <p:nvPr/>
        </p:nvCxnSpPr>
        <p:spPr>
          <a:xfrm flipV="1">
            <a:off x="3910933" y="883733"/>
            <a:ext cx="873478" cy="1873141"/>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5C2413C-B767-A733-4BDB-BD514133C21F}"/>
              </a:ext>
            </a:extLst>
          </p:cNvPr>
          <p:cNvCxnSpPr>
            <a:cxnSpLocks/>
          </p:cNvCxnSpPr>
          <p:nvPr/>
        </p:nvCxnSpPr>
        <p:spPr>
          <a:xfrm flipV="1">
            <a:off x="3910933" y="2046408"/>
            <a:ext cx="944614" cy="710466"/>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B0DF542-CF67-DE4F-D0C8-4AF9E29974D0}"/>
              </a:ext>
            </a:extLst>
          </p:cNvPr>
          <p:cNvCxnSpPr>
            <a:cxnSpLocks/>
          </p:cNvCxnSpPr>
          <p:nvPr/>
        </p:nvCxnSpPr>
        <p:spPr>
          <a:xfrm>
            <a:off x="3910933" y="2756874"/>
            <a:ext cx="944614" cy="475554"/>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8853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fade">
                                      <p:cBhvr>
                                        <p:cTn id="14" dur="1000"/>
                                        <p:tgtEl>
                                          <p:spTgt spid="31"/>
                                        </p:tgtEl>
                                      </p:cBhvr>
                                    </p:animEffect>
                                    <p:anim calcmode="lin" valueType="num">
                                      <p:cBhvr>
                                        <p:cTn id="15" dur="1000" fill="hold"/>
                                        <p:tgtEl>
                                          <p:spTgt spid="31"/>
                                        </p:tgtEl>
                                        <p:attrNameLst>
                                          <p:attrName>ppt_x</p:attrName>
                                        </p:attrNameLst>
                                      </p:cBhvr>
                                      <p:tavLst>
                                        <p:tav tm="0">
                                          <p:val>
                                            <p:strVal val="#ppt_x"/>
                                          </p:val>
                                        </p:tav>
                                        <p:tav tm="100000">
                                          <p:val>
                                            <p:strVal val="#ppt_x"/>
                                          </p:val>
                                        </p:tav>
                                      </p:tavLst>
                                    </p:anim>
                                    <p:anim calcmode="lin" valueType="num">
                                      <p:cBhvr>
                                        <p:cTn id="16" dur="1000" fill="hold"/>
                                        <p:tgtEl>
                                          <p:spTgt spid="31"/>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1000"/>
                                        <p:tgtEl>
                                          <p:spTgt spid="32"/>
                                        </p:tgtEl>
                                      </p:cBhvr>
                                    </p:animEffect>
                                    <p:anim calcmode="lin" valueType="num">
                                      <p:cBhvr>
                                        <p:cTn id="37" dur="1000" fill="hold"/>
                                        <p:tgtEl>
                                          <p:spTgt spid="32"/>
                                        </p:tgtEl>
                                        <p:attrNameLst>
                                          <p:attrName>ppt_x</p:attrName>
                                        </p:attrNameLst>
                                      </p:cBhvr>
                                      <p:tavLst>
                                        <p:tav tm="0">
                                          <p:val>
                                            <p:strVal val="#ppt_x"/>
                                          </p:val>
                                        </p:tav>
                                        <p:tav tm="100000">
                                          <p:val>
                                            <p:strVal val="#ppt_x"/>
                                          </p:val>
                                        </p:tav>
                                      </p:tavLst>
                                    </p:anim>
                                    <p:anim calcmode="lin" valueType="num">
                                      <p:cBhvr>
                                        <p:cTn id="38" dur="1000" fill="hold"/>
                                        <p:tgtEl>
                                          <p:spTgt spid="32"/>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1000"/>
                                        <p:tgtEl>
                                          <p:spTgt spid="16"/>
                                        </p:tgtEl>
                                      </p:cBhvr>
                                    </p:animEffect>
                                    <p:anim calcmode="lin" valueType="num">
                                      <p:cBhvr>
                                        <p:cTn id="42" dur="1000" fill="hold"/>
                                        <p:tgtEl>
                                          <p:spTgt spid="16"/>
                                        </p:tgtEl>
                                        <p:attrNameLst>
                                          <p:attrName>ppt_x</p:attrName>
                                        </p:attrNameLst>
                                      </p:cBhvr>
                                      <p:tavLst>
                                        <p:tav tm="0">
                                          <p:val>
                                            <p:strVal val="#ppt_x"/>
                                          </p:val>
                                        </p:tav>
                                        <p:tav tm="100000">
                                          <p:val>
                                            <p:strVal val="#ppt_x"/>
                                          </p:val>
                                        </p:tav>
                                      </p:tavLst>
                                    </p:anim>
                                    <p:anim calcmode="lin" valueType="num">
                                      <p:cBhvr>
                                        <p:cTn id="43" dur="1000" fill="hold"/>
                                        <p:tgtEl>
                                          <p:spTgt spid="16"/>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1000"/>
                                        <p:tgtEl>
                                          <p:spTgt spid="13"/>
                                        </p:tgtEl>
                                      </p:cBhvr>
                                    </p:animEffect>
                                    <p:anim calcmode="lin" valueType="num">
                                      <p:cBhvr>
                                        <p:cTn id="52" dur="1000" fill="hold"/>
                                        <p:tgtEl>
                                          <p:spTgt spid="13"/>
                                        </p:tgtEl>
                                        <p:attrNameLst>
                                          <p:attrName>ppt_x</p:attrName>
                                        </p:attrNameLst>
                                      </p:cBhvr>
                                      <p:tavLst>
                                        <p:tav tm="0">
                                          <p:val>
                                            <p:strVal val="#ppt_x"/>
                                          </p:val>
                                        </p:tav>
                                        <p:tav tm="100000">
                                          <p:val>
                                            <p:strVal val="#ppt_x"/>
                                          </p:val>
                                        </p:tav>
                                      </p:tavLst>
                                    </p:anim>
                                    <p:anim calcmode="lin" valueType="num">
                                      <p:cBhvr>
                                        <p:cTn id="5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fade">
                                      <p:cBhvr>
                                        <p:cTn id="58" dur="1000"/>
                                        <p:tgtEl>
                                          <p:spTgt spid="35"/>
                                        </p:tgtEl>
                                      </p:cBhvr>
                                    </p:animEffect>
                                    <p:anim calcmode="lin" valueType="num">
                                      <p:cBhvr>
                                        <p:cTn id="59" dur="1000" fill="hold"/>
                                        <p:tgtEl>
                                          <p:spTgt spid="35"/>
                                        </p:tgtEl>
                                        <p:attrNameLst>
                                          <p:attrName>ppt_x</p:attrName>
                                        </p:attrNameLst>
                                      </p:cBhvr>
                                      <p:tavLst>
                                        <p:tav tm="0">
                                          <p:val>
                                            <p:strVal val="#ppt_x"/>
                                          </p:val>
                                        </p:tav>
                                        <p:tav tm="100000">
                                          <p:val>
                                            <p:strVal val="#ppt_x"/>
                                          </p:val>
                                        </p:tav>
                                      </p:tavLst>
                                    </p:anim>
                                    <p:anim calcmode="lin" valueType="num">
                                      <p:cBhvr>
                                        <p:cTn id="60" dur="1000" fill="hold"/>
                                        <p:tgtEl>
                                          <p:spTgt spid="35"/>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1000"/>
                                        <p:tgtEl>
                                          <p:spTgt spid="19"/>
                                        </p:tgtEl>
                                      </p:cBhvr>
                                    </p:animEffect>
                                    <p:anim calcmode="lin" valueType="num">
                                      <p:cBhvr>
                                        <p:cTn id="64" dur="1000" fill="hold"/>
                                        <p:tgtEl>
                                          <p:spTgt spid="19"/>
                                        </p:tgtEl>
                                        <p:attrNameLst>
                                          <p:attrName>ppt_x</p:attrName>
                                        </p:attrNameLst>
                                      </p:cBhvr>
                                      <p:tavLst>
                                        <p:tav tm="0">
                                          <p:val>
                                            <p:strVal val="#ppt_x"/>
                                          </p:val>
                                        </p:tav>
                                        <p:tav tm="100000">
                                          <p:val>
                                            <p:strVal val="#ppt_x"/>
                                          </p:val>
                                        </p:tav>
                                      </p:tavLst>
                                    </p:anim>
                                    <p:anim calcmode="lin" valueType="num">
                                      <p:cBhvr>
                                        <p:cTn id="65" dur="1000" fill="hold"/>
                                        <p:tgtEl>
                                          <p:spTgt spid="19"/>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1000"/>
                                        <p:tgtEl>
                                          <p:spTgt spid="17"/>
                                        </p:tgtEl>
                                      </p:cBhvr>
                                    </p:animEffect>
                                    <p:anim calcmode="lin" valueType="num">
                                      <p:cBhvr>
                                        <p:cTn id="69" dur="1000" fill="hold"/>
                                        <p:tgtEl>
                                          <p:spTgt spid="17"/>
                                        </p:tgtEl>
                                        <p:attrNameLst>
                                          <p:attrName>ppt_x</p:attrName>
                                        </p:attrNameLst>
                                      </p:cBhvr>
                                      <p:tavLst>
                                        <p:tav tm="0">
                                          <p:val>
                                            <p:strVal val="#ppt_x"/>
                                          </p:val>
                                        </p:tav>
                                        <p:tav tm="100000">
                                          <p:val>
                                            <p:strVal val="#ppt_x"/>
                                          </p:val>
                                        </p:tav>
                                      </p:tavLst>
                                    </p:anim>
                                    <p:anim calcmode="lin" valueType="num">
                                      <p:cBhvr>
                                        <p:cTn id="70" dur="1000" fill="hold"/>
                                        <p:tgtEl>
                                          <p:spTgt spid="17"/>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1000"/>
                                        <p:tgtEl>
                                          <p:spTgt spid="18"/>
                                        </p:tgtEl>
                                      </p:cBhvr>
                                    </p:animEffect>
                                    <p:anim calcmode="lin" valueType="num">
                                      <p:cBhvr>
                                        <p:cTn id="74" dur="1000" fill="hold"/>
                                        <p:tgtEl>
                                          <p:spTgt spid="18"/>
                                        </p:tgtEl>
                                        <p:attrNameLst>
                                          <p:attrName>ppt_x</p:attrName>
                                        </p:attrNameLst>
                                      </p:cBhvr>
                                      <p:tavLst>
                                        <p:tav tm="0">
                                          <p:val>
                                            <p:strVal val="#ppt_x"/>
                                          </p:val>
                                        </p:tav>
                                        <p:tav tm="100000">
                                          <p:val>
                                            <p:strVal val="#ppt_x"/>
                                          </p:val>
                                        </p:tav>
                                      </p:tavLst>
                                    </p:anim>
                                    <p:anim calcmode="lin" valueType="num">
                                      <p:cBhvr>
                                        <p:cTn id="7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fade">
                                      <p:cBhvr>
                                        <p:cTn id="80" dur="1000"/>
                                        <p:tgtEl>
                                          <p:spTgt spid="39"/>
                                        </p:tgtEl>
                                      </p:cBhvr>
                                    </p:animEffect>
                                    <p:anim calcmode="lin" valueType="num">
                                      <p:cBhvr>
                                        <p:cTn id="81" dur="1000" fill="hold"/>
                                        <p:tgtEl>
                                          <p:spTgt spid="39"/>
                                        </p:tgtEl>
                                        <p:attrNameLst>
                                          <p:attrName>ppt_x</p:attrName>
                                        </p:attrNameLst>
                                      </p:cBhvr>
                                      <p:tavLst>
                                        <p:tav tm="0">
                                          <p:val>
                                            <p:strVal val="#ppt_x"/>
                                          </p:val>
                                        </p:tav>
                                        <p:tav tm="100000">
                                          <p:val>
                                            <p:strVal val="#ppt_x"/>
                                          </p:val>
                                        </p:tav>
                                      </p:tavLst>
                                    </p:anim>
                                    <p:anim calcmode="lin" valueType="num">
                                      <p:cBhvr>
                                        <p:cTn id="82" dur="1000" fill="hold"/>
                                        <p:tgtEl>
                                          <p:spTgt spid="39"/>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29"/>
                                        </p:tgtEl>
                                        <p:attrNameLst>
                                          <p:attrName>style.visibility</p:attrName>
                                        </p:attrNameLst>
                                      </p:cBhvr>
                                      <p:to>
                                        <p:strVal val="visible"/>
                                      </p:to>
                                    </p:set>
                                    <p:animEffect transition="in" filter="fade">
                                      <p:cBhvr>
                                        <p:cTn id="85" dur="1000"/>
                                        <p:tgtEl>
                                          <p:spTgt spid="29"/>
                                        </p:tgtEl>
                                      </p:cBhvr>
                                    </p:animEffect>
                                    <p:anim calcmode="lin" valueType="num">
                                      <p:cBhvr>
                                        <p:cTn id="86" dur="1000" fill="hold"/>
                                        <p:tgtEl>
                                          <p:spTgt spid="29"/>
                                        </p:tgtEl>
                                        <p:attrNameLst>
                                          <p:attrName>ppt_x</p:attrName>
                                        </p:attrNameLst>
                                      </p:cBhvr>
                                      <p:tavLst>
                                        <p:tav tm="0">
                                          <p:val>
                                            <p:strVal val="#ppt_x"/>
                                          </p:val>
                                        </p:tav>
                                        <p:tav tm="100000">
                                          <p:val>
                                            <p:strVal val="#ppt_x"/>
                                          </p:val>
                                        </p:tav>
                                      </p:tavLst>
                                    </p:anim>
                                    <p:anim calcmode="lin" valueType="num">
                                      <p:cBhvr>
                                        <p:cTn id="87" dur="1000" fill="hold"/>
                                        <p:tgtEl>
                                          <p:spTgt spid="29"/>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20"/>
                                        </p:tgtEl>
                                        <p:attrNameLst>
                                          <p:attrName>style.visibility</p:attrName>
                                        </p:attrNameLst>
                                      </p:cBhvr>
                                      <p:to>
                                        <p:strVal val="visible"/>
                                      </p:to>
                                    </p:set>
                                    <p:animEffect transition="in" filter="fade">
                                      <p:cBhvr>
                                        <p:cTn id="90" dur="1000"/>
                                        <p:tgtEl>
                                          <p:spTgt spid="20"/>
                                        </p:tgtEl>
                                      </p:cBhvr>
                                    </p:animEffect>
                                    <p:anim calcmode="lin" valueType="num">
                                      <p:cBhvr>
                                        <p:cTn id="91" dur="1000" fill="hold"/>
                                        <p:tgtEl>
                                          <p:spTgt spid="20"/>
                                        </p:tgtEl>
                                        <p:attrNameLst>
                                          <p:attrName>ppt_x</p:attrName>
                                        </p:attrNameLst>
                                      </p:cBhvr>
                                      <p:tavLst>
                                        <p:tav tm="0">
                                          <p:val>
                                            <p:strVal val="#ppt_x"/>
                                          </p:val>
                                        </p:tav>
                                        <p:tav tm="100000">
                                          <p:val>
                                            <p:strVal val="#ppt_x"/>
                                          </p:val>
                                        </p:tav>
                                      </p:tavLst>
                                    </p:anim>
                                    <p:anim calcmode="lin" valueType="num">
                                      <p:cBhvr>
                                        <p:cTn id="92" dur="1000" fill="hold"/>
                                        <p:tgtEl>
                                          <p:spTgt spid="20"/>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27"/>
                                        </p:tgtEl>
                                        <p:attrNameLst>
                                          <p:attrName>style.visibility</p:attrName>
                                        </p:attrNameLst>
                                      </p:cBhvr>
                                      <p:to>
                                        <p:strVal val="visible"/>
                                      </p:to>
                                    </p:set>
                                    <p:animEffect transition="in" filter="fade">
                                      <p:cBhvr>
                                        <p:cTn id="95" dur="1000"/>
                                        <p:tgtEl>
                                          <p:spTgt spid="27"/>
                                        </p:tgtEl>
                                      </p:cBhvr>
                                    </p:animEffect>
                                    <p:anim calcmode="lin" valueType="num">
                                      <p:cBhvr>
                                        <p:cTn id="96" dur="1000" fill="hold"/>
                                        <p:tgtEl>
                                          <p:spTgt spid="27"/>
                                        </p:tgtEl>
                                        <p:attrNameLst>
                                          <p:attrName>ppt_x</p:attrName>
                                        </p:attrNameLst>
                                      </p:cBhvr>
                                      <p:tavLst>
                                        <p:tav tm="0">
                                          <p:val>
                                            <p:strVal val="#ppt_x"/>
                                          </p:val>
                                        </p:tav>
                                        <p:tav tm="100000">
                                          <p:val>
                                            <p:strVal val="#ppt_x"/>
                                          </p:val>
                                        </p:tav>
                                      </p:tavLst>
                                    </p:anim>
                                    <p:anim calcmode="lin" valueType="num">
                                      <p:cBhvr>
                                        <p:cTn id="97"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47" presetClass="exit" presetSubtype="0" fill="hold" nodeType="clickEffect">
                                  <p:stCondLst>
                                    <p:cond delay="0"/>
                                  </p:stCondLst>
                                  <p:childTnLst>
                                    <p:animEffect transition="out" filter="fade">
                                      <p:cBhvr>
                                        <p:cTn id="101" dur="1000"/>
                                        <p:tgtEl>
                                          <p:spTgt spid="31"/>
                                        </p:tgtEl>
                                      </p:cBhvr>
                                    </p:animEffect>
                                    <p:anim calcmode="lin" valueType="num">
                                      <p:cBhvr>
                                        <p:cTn id="102" dur="1000"/>
                                        <p:tgtEl>
                                          <p:spTgt spid="31"/>
                                        </p:tgtEl>
                                        <p:attrNameLst>
                                          <p:attrName>ppt_x</p:attrName>
                                        </p:attrNameLst>
                                      </p:cBhvr>
                                      <p:tavLst>
                                        <p:tav tm="0">
                                          <p:val>
                                            <p:strVal val="ppt_x"/>
                                          </p:val>
                                        </p:tav>
                                        <p:tav tm="100000">
                                          <p:val>
                                            <p:strVal val="ppt_x"/>
                                          </p:val>
                                        </p:tav>
                                      </p:tavLst>
                                    </p:anim>
                                    <p:anim calcmode="lin" valueType="num">
                                      <p:cBhvr>
                                        <p:cTn id="103" dur="1000"/>
                                        <p:tgtEl>
                                          <p:spTgt spid="31"/>
                                        </p:tgtEl>
                                        <p:attrNameLst>
                                          <p:attrName>ppt_y</p:attrName>
                                        </p:attrNameLst>
                                      </p:cBhvr>
                                      <p:tavLst>
                                        <p:tav tm="0">
                                          <p:val>
                                            <p:strVal val="ppt_y"/>
                                          </p:val>
                                        </p:tav>
                                        <p:tav tm="100000">
                                          <p:val>
                                            <p:strVal val="ppt_y-.1"/>
                                          </p:val>
                                        </p:tav>
                                      </p:tavLst>
                                    </p:anim>
                                    <p:set>
                                      <p:cBhvr>
                                        <p:cTn id="104" dur="1" fill="hold">
                                          <p:stCondLst>
                                            <p:cond delay="999"/>
                                          </p:stCondLst>
                                        </p:cTn>
                                        <p:tgtEl>
                                          <p:spTgt spid="31"/>
                                        </p:tgtEl>
                                        <p:attrNameLst>
                                          <p:attrName>style.visibility</p:attrName>
                                        </p:attrNameLst>
                                      </p:cBhvr>
                                      <p:to>
                                        <p:strVal val="hidden"/>
                                      </p:to>
                                    </p:set>
                                  </p:childTnLst>
                                </p:cTn>
                              </p:par>
                              <p:par>
                                <p:cTn id="105" presetID="47" presetClass="exit" presetSubtype="0" fill="hold" grpId="1" nodeType="withEffect">
                                  <p:stCondLst>
                                    <p:cond delay="0"/>
                                  </p:stCondLst>
                                  <p:childTnLst>
                                    <p:animEffect transition="out" filter="fade">
                                      <p:cBhvr>
                                        <p:cTn id="106" dur="1000"/>
                                        <p:tgtEl>
                                          <p:spTgt spid="9"/>
                                        </p:tgtEl>
                                      </p:cBhvr>
                                    </p:animEffect>
                                    <p:anim calcmode="lin" valueType="num">
                                      <p:cBhvr>
                                        <p:cTn id="107" dur="1000"/>
                                        <p:tgtEl>
                                          <p:spTgt spid="9"/>
                                        </p:tgtEl>
                                        <p:attrNameLst>
                                          <p:attrName>ppt_x</p:attrName>
                                        </p:attrNameLst>
                                      </p:cBhvr>
                                      <p:tavLst>
                                        <p:tav tm="0">
                                          <p:val>
                                            <p:strVal val="ppt_x"/>
                                          </p:val>
                                        </p:tav>
                                        <p:tav tm="100000">
                                          <p:val>
                                            <p:strVal val="ppt_x"/>
                                          </p:val>
                                        </p:tav>
                                      </p:tavLst>
                                    </p:anim>
                                    <p:anim calcmode="lin" valueType="num">
                                      <p:cBhvr>
                                        <p:cTn id="108" dur="1000"/>
                                        <p:tgtEl>
                                          <p:spTgt spid="9"/>
                                        </p:tgtEl>
                                        <p:attrNameLst>
                                          <p:attrName>ppt_y</p:attrName>
                                        </p:attrNameLst>
                                      </p:cBhvr>
                                      <p:tavLst>
                                        <p:tav tm="0">
                                          <p:val>
                                            <p:strVal val="ppt_y"/>
                                          </p:val>
                                        </p:tav>
                                        <p:tav tm="100000">
                                          <p:val>
                                            <p:strVal val="ppt_y-.1"/>
                                          </p:val>
                                        </p:tav>
                                      </p:tavLst>
                                    </p:anim>
                                    <p:set>
                                      <p:cBhvr>
                                        <p:cTn id="109" dur="1" fill="hold">
                                          <p:stCondLst>
                                            <p:cond delay="999"/>
                                          </p:stCondLst>
                                        </p:cTn>
                                        <p:tgtEl>
                                          <p:spTgt spid="9"/>
                                        </p:tgtEl>
                                        <p:attrNameLst>
                                          <p:attrName>style.visibility</p:attrName>
                                        </p:attrNameLst>
                                      </p:cBhvr>
                                      <p:to>
                                        <p:strVal val="hidden"/>
                                      </p:to>
                                    </p:set>
                                  </p:childTnLst>
                                </p:cTn>
                              </p:par>
                              <p:par>
                                <p:cTn id="110" presetID="47" presetClass="exit" presetSubtype="0" fill="hold" grpId="1" nodeType="withEffect">
                                  <p:stCondLst>
                                    <p:cond delay="0"/>
                                  </p:stCondLst>
                                  <p:childTnLst>
                                    <p:animEffect transition="out" filter="fade">
                                      <p:cBhvr>
                                        <p:cTn id="111" dur="1000"/>
                                        <p:tgtEl>
                                          <p:spTgt spid="7"/>
                                        </p:tgtEl>
                                      </p:cBhvr>
                                    </p:animEffect>
                                    <p:anim calcmode="lin" valueType="num">
                                      <p:cBhvr>
                                        <p:cTn id="112" dur="1000"/>
                                        <p:tgtEl>
                                          <p:spTgt spid="7"/>
                                        </p:tgtEl>
                                        <p:attrNameLst>
                                          <p:attrName>ppt_x</p:attrName>
                                        </p:attrNameLst>
                                      </p:cBhvr>
                                      <p:tavLst>
                                        <p:tav tm="0">
                                          <p:val>
                                            <p:strVal val="ppt_x"/>
                                          </p:val>
                                        </p:tav>
                                        <p:tav tm="100000">
                                          <p:val>
                                            <p:strVal val="ppt_x"/>
                                          </p:val>
                                        </p:tav>
                                      </p:tavLst>
                                    </p:anim>
                                    <p:anim calcmode="lin" valueType="num">
                                      <p:cBhvr>
                                        <p:cTn id="113" dur="1000"/>
                                        <p:tgtEl>
                                          <p:spTgt spid="7"/>
                                        </p:tgtEl>
                                        <p:attrNameLst>
                                          <p:attrName>ppt_y</p:attrName>
                                        </p:attrNameLst>
                                      </p:cBhvr>
                                      <p:tavLst>
                                        <p:tav tm="0">
                                          <p:val>
                                            <p:strVal val="ppt_y"/>
                                          </p:val>
                                        </p:tav>
                                        <p:tav tm="100000">
                                          <p:val>
                                            <p:strVal val="ppt_y-.1"/>
                                          </p:val>
                                        </p:tav>
                                      </p:tavLst>
                                    </p:anim>
                                    <p:set>
                                      <p:cBhvr>
                                        <p:cTn id="114" dur="1" fill="hold">
                                          <p:stCondLst>
                                            <p:cond delay="999"/>
                                          </p:stCondLst>
                                        </p:cTn>
                                        <p:tgtEl>
                                          <p:spTgt spid="7"/>
                                        </p:tgtEl>
                                        <p:attrNameLst>
                                          <p:attrName>style.visibility</p:attrName>
                                        </p:attrNameLst>
                                      </p:cBhvr>
                                      <p:to>
                                        <p:strVal val="hidden"/>
                                      </p:to>
                                    </p:set>
                                  </p:childTnLst>
                                </p:cTn>
                              </p:par>
                              <p:par>
                                <p:cTn id="115" presetID="47" presetClass="exit" presetSubtype="0" fill="hold" grpId="1" nodeType="withEffect">
                                  <p:stCondLst>
                                    <p:cond delay="0"/>
                                  </p:stCondLst>
                                  <p:childTnLst>
                                    <p:animEffect transition="out" filter="fade">
                                      <p:cBhvr>
                                        <p:cTn id="116" dur="1000"/>
                                        <p:tgtEl>
                                          <p:spTgt spid="8"/>
                                        </p:tgtEl>
                                      </p:cBhvr>
                                    </p:animEffect>
                                    <p:anim calcmode="lin" valueType="num">
                                      <p:cBhvr>
                                        <p:cTn id="117" dur="1000"/>
                                        <p:tgtEl>
                                          <p:spTgt spid="8"/>
                                        </p:tgtEl>
                                        <p:attrNameLst>
                                          <p:attrName>ppt_x</p:attrName>
                                        </p:attrNameLst>
                                      </p:cBhvr>
                                      <p:tavLst>
                                        <p:tav tm="0">
                                          <p:val>
                                            <p:strVal val="ppt_x"/>
                                          </p:val>
                                        </p:tav>
                                        <p:tav tm="100000">
                                          <p:val>
                                            <p:strVal val="ppt_x"/>
                                          </p:val>
                                        </p:tav>
                                      </p:tavLst>
                                    </p:anim>
                                    <p:anim calcmode="lin" valueType="num">
                                      <p:cBhvr>
                                        <p:cTn id="118" dur="1000"/>
                                        <p:tgtEl>
                                          <p:spTgt spid="8"/>
                                        </p:tgtEl>
                                        <p:attrNameLst>
                                          <p:attrName>ppt_y</p:attrName>
                                        </p:attrNameLst>
                                      </p:cBhvr>
                                      <p:tavLst>
                                        <p:tav tm="0">
                                          <p:val>
                                            <p:strVal val="ppt_y"/>
                                          </p:val>
                                        </p:tav>
                                        <p:tav tm="100000">
                                          <p:val>
                                            <p:strVal val="ppt_y-.1"/>
                                          </p:val>
                                        </p:tav>
                                      </p:tavLst>
                                    </p:anim>
                                    <p:set>
                                      <p:cBhvr>
                                        <p:cTn id="119" dur="1" fill="hold">
                                          <p:stCondLst>
                                            <p:cond delay="999"/>
                                          </p:stCondLst>
                                        </p:cTn>
                                        <p:tgtEl>
                                          <p:spTgt spid="8"/>
                                        </p:tgtEl>
                                        <p:attrNameLst>
                                          <p:attrName>style.visibility</p:attrName>
                                        </p:attrNameLst>
                                      </p:cBhvr>
                                      <p:to>
                                        <p:strVal val="hidden"/>
                                      </p:to>
                                    </p:set>
                                  </p:childTnLst>
                                </p:cTn>
                              </p:par>
                              <p:par>
                                <p:cTn id="120" presetID="47" presetClass="exit" presetSubtype="0" fill="hold" nodeType="withEffect">
                                  <p:stCondLst>
                                    <p:cond delay="0"/>
                                  </p:stCondLst>
                                  <p:childTnLst>
                                    <p:animEffect transition="out" filter="fade">
                                      <p:cBhvr>
                                        <p:cTn id="121" dur="1000"/>
                                        <p:tgtEl>
                                          <p:spTgt spid="32"/>
                                        </p:tgtEl>
                                      </p:cBhvr>
                                    </p:animEffect>
                                    <p:anim calcmode="lin" valueType="num">
                                      <p:cBhvr>
                                        <p:cTn id="122" dur="1000"/>
                                        <p:tgtEl>
                                          <p:spTgt spid="32"/>
                                        </p:tgtEl>
                                        <p:attrNameLst>
                                          <p:attrName>ppt_x</p:attrName>
                                        </p:attrNameLst>
                                      </p:cBhvr>
                                      <p:tavLst>
                                        <p:tav tm="0">
                                          <p:val>
                                            <p:strVal val="ppt_x"/>
                                          </p:val>
                                        </p:tav>
                                        <p:tav tm="100000">
                                          <p:val>
                                            <p:strVal val="ppt_x"/>
                                          </p:val>
                                        </p:tav>
                                      </p:tavLst>
                                    </p:anim>
                                    <p:anim calcmode="lin" valueType="num">
                                      <p:cBhvr>
                                        <p:cTn id="123" dur="1000"/>
                                        <p:tgtEl>
                                          <p:spTgt spid="32"/>
                                        </p:tgtEl>
                                        <p:attrNameLst>
                                          <p:attrName>ppt_y</p:attrName>
                                        </p:attrNameLst>
                                      </p:cBhvr>
                                      <p:tavLst>
                                        <p:tav tm="0">
                                          <p:val>
                                            <p:strVal val="ppt_y"/>
                                          </p:val>
                                        </p:tav>
                                        <p:tav tm="100000">
                                          <p:val>
                                            <p:strVal val="ppt_y-.1"/>
                                          </p:val>
                                        </p:tav>
                                      </p:tavLst>
                                    </p:anim>
                                    <p:set>
                                      <p:cBhvr>
                                        <p:cTn id="124" dur="1" fill="hold">
                                          <p:stCondLst>
                                            <p:cond delay="999"/>
                                          </p:stCondLst>
                                        </p:cTn>
                                        <p:tgtEl>
                                          <p:spTgt spid="32"/>
                                        </p:tgtEl>
                                        <p:attrNameLst>
                                          <p:attrName>style.visibility</p:attrName>
                                        </p:attrNameLst>
                                      </p:cBhvr>
                                      <p:to>
                                        <p:strVal val="hidden"/>
                                      </p:to>
                                    </p:set>
                                  </p:childTnLst>
                                </p:cTn>
                              </p:par>
                              <p:par>
                                <p:cTn id="125" presetID="47" presetClass="exit" presetSubtype="0" fill="hold" grpId="1" nodeType="withEffect">
                                  <p:stCondLst>
                                    <p:cond delay="0"/>
                                  </p:stCondLst>
                                  <p:childTnLst>
                                    <p:animEffect transition="out" filter="fade">
                                      <p:cBhvr>
                                        <p:cTn id="126" dur="1000"/>
                                        <p:tgtEl>
                                          <p:spTgt spid="16"/>
                                        </p:tgtEl>
                                      </p:cBhvr>
                                    </p:animEffect>
                                    <p:anim calcmode="lin" valueType="num">
                                      <p:cBhvr>
                                        <p:cTn id="127" dur="1000"/>
                                        <p:tgtEl>
                                          <p:spTgt spid="16"/>
                                        </p:tgtEl>
                                        <p:attrNameLst>
                                          <p:attrName>ppt_x</p:attrName>
                                        </p:attrNameLst>
                                      </p:cBhvr>
                                      <p:tavLst>
                                        <p:tav tm="0">
                                          <p:val>
                                            <p:strVal val="ppt_x"/>
                                          </p:val>
                                        </p:tav>
                                        <p:tav tm="100000">
                                          <p:val>
                                            <p:strVal val="ppt_x"/>
                                          </p:val>
                                        </p:tav>
                                      </p:tavLst>
                                    </p:anim>
                                    <p:anim calcmode="lin" valueType="num">
                                      <p:cBhvr>
                                        <p:cTn id="128" dur="1000"/>
                                        <p:tgtEl>
                                          <p:spTgt spid="16"/>
                                        </p:tgtEl>
                                        <p:attrNameLst>
                                          <p:attrName>ppt_y</p:attrName>
                                        </p:attrNameLst>
                                      </p:cBhvr>
                                      <p:tavLst>
                                        <p:tav tm="0">
                                          <p:val>
                                            <p:strVal val="ppt_y"/>
                                          </p:val>
                                        </p:tav>
                                        <p:tav tm="100000">
                                          <p:val>
                                            <p:strVal val="ppt_y-.1"/>
                                          </p:val>
                                        </p:tav>
                                      </p:tavLst>
                                    </p:anim>
                                    <p:set>
                                      <p:cBhvr>
                                        <p:cTn id="129" dur="1" fill="hold">
                                          <p:stCondLst>
                                            <p:cond delay="999"/>
                                          </p:stCondLst>
                                        </p:cTn>
                                        <p:tgtEl>
                                          <p:spTgt spid="16"/>
                                        </p:tgtEl>
                                        <p:attrNameLst>
                                          <p:attrName>style.visibility</p:attrName>
                                        </p:attrNameLst>
                                      </p:cBhvr>
                                      <p:to>
                                        <p:strVal val="hidden"/>
                                      </p:to>
                                    </p:set>
                                  </p:childTnLst>
                                </p:cTn>
                              </p:par>
                              <p:par>
                                <p:cTn id="130" presetID="47" presetClass="exit" presetSubtype="0" fill="hold" grpId="1" nodeType="withEffect">
                                  <p:stCondLst>
                                    <p:cond delay="0"/>
                                  </p:stCondLst>
                                  <p:childTnLst>
                                    <p:animEffect transition="out" filter="fade">
                                      <p:cBhvr>
                                        <p:cTn id="131" dur="1000"/>
                                        <p:tgtEl>
                                          <p:spTgt spid="12"/>
                                        </p:tgtEl>
                                      </p:cBhvr>
                                    </p:animEffect>
                                    <p:anim calcmode="lin" valueType="num">
                                      <p:cBhvr>
                                        <p:cTn id="132" dur="1000"/>
                                        <p:tgtEl>
                                          <p:spTgt spid="12"/>
                                        </p:tgtEl>
                                        <p:attrNameLst>
                                          <p:attrName>ppt_x</p:attrName>
                                        </p:attrNameLst>
                                      </p:cBhvr>
                                      <p:tavLst>
                                        <p:tav tm="0">
                                          <p:val>
                                            <p:strVal val="ppt_x"/>
                                          </p:val>
                                        </p:tav>
                                        <p:tav tm="100000">
                                          <p:val>
                                            <p:strVal val="ppt_x"/>
                                          </p:val>
                                        </p:tav>
                                      </p:tavLst>
                                    </p:anim>
                                    <p:anim calcmode="lin" valueType="num">
                                      <p:cBhvr>
                                        <p:cTn id="133" dur="1000"/>
                                        <p:tgtEl>
                                          <p:spTgt spid="12"/>
                                        </p:tgtEl>
                                        <p:attrNameLst>
                                          <p:attrName>ppt_y</p:attrName>
                                        </p:attrNameLst>
                                      </p:cBhvr>
                                      <p:tavLst>
                                        <p:tav tm="0">
                                          <p:val>
                                            <p:strVal val="ppt_y"/>
                                          </p:val>
                                        </p:tav>
                                        <p:tav tm="100000">
                                          <p:val>
                                            <p:strVal val="ppt_y-.1"/>
                                          </p:val>
                                        </p:tav>
                                      </p:tavLst>
                                    </p:anim>
                                    <p:set>
                                      <p:cBhvr>
                                        <p:cTn id="134" dur="1" fill="hold">
                                          <p:stCondLst>
                                            <p:cond delay="999"/>
                                          </p:stCondLst>
                                        </p:cTn>
                                        <p:tgtEl>
                                          <p:spTgt spid="12"/>
                                        </p:tgtEl>
                                        <p:attrNameLst>
                                          <p:attrName>style.visibility</p:attrName>
                                        </p:attrNameLst>
                                      </p:cBhvr>
                                      <p:to>
                                        <p:strVal val="hidden"/>
                                      </p:to>
                                    </p:set>
                                  </p:childTnLst>
                                </p:cTn>
                              </p:par>
                              <p:par>
                                <p:cTn id="135" presetID="47" presetClass="exit" presetSubtype="0" fill="hold" grpId="1" nodeType="withEffect">
                                  <p:stCondLst>
                                    <p:cond delay="0"/>
                                  </p:stCondLst>
                                  <p:childTnLst>
                                    <p:animEffect transition="out" filter="fade">
                                      <p:cBhvr>
                                        <p:cTn id="136" dur="1000"/>
                                        <p:tgtEl>
                                          <p:spTgt spid="13"/>
                                        </p:tgtEl>
                                      </p:cBhvr>
                                    </p:animEffect>
                                    <p:anim calcmode="lin" valueType="num">
                                      <p:cBhvr>
                                        <p:cTn id="137" dur="1000"/>
                                        <p:tgtEl>
                                          <p:spTgt spid="13"/>
                                        </p:tgtEl>
                                        <p:attrNameLst>
                                          <p:attrName>ppt_x</p:attrName>
                                        </p:attrNameLst>
                                      </p:cBhvr>
                                      <p:tavLst>
                                        <p:tav tm="0">
                                          <p:val>
                                            <p:strVal val="ppt_x"/>
                                          </p:val>
                                        </p:tav>
                                        <p:tav tm="100000">
                                          <p:val>
                                            <p:strVal val="ppt_x"/>
                                          </p:val>
                                        </p:tav>
                                      </p:tavLst>
                                    </p:anim>
                                    <p:anim calcmode="lin" valueType="num">
                                      <p:cBhvr>
                                        <p:cTn id="138" dur="1000"/>
                                        <p:tgtEl>
                                          <p:spTgt spid="13"/>
                                        </p:tgtEl>
                                        <p:attrNameLst>
                                          <p:attrName>ppt_y</p:attrName>
                                        </p:attrNameLst>
                                      </p:cBhvr>
                                      <p:tavLst>
                                        <p:tav tm="0">
                                          <p:val>
                                            <p:strVal val="ppt_y"/>
                                          </p:val>
                                        </p:tav>
                                        <p:tav tm="100000">
                                          <p:val>
                                            <p:strVal val="ppt_y-.1"/>
                                          </p:val>
                                        </p:tav>
                                      </p:tavLst>
                                    </p:anim>
                                    <p:set>
                                      <p:cBhvr>
                                        <p:cTn id="139" dur="1" fill="hold">
                                          <p:stCondLst>
                                            <p:cond delay="999"/>
                                          </p:stCondLst>
                                        </p:cTn>
                                        <p:tgtEl>
                                          <p:spTgt spid="13"/>
                                        </p:tgtEl>
                                        <p:attrNameLst>
                                          <p:attrName>style.visibility</p:attrName>
                                        </p:attrNameLst>
                                      </p:cBhvr>
                                      <p:to>
                                        <p:strVal val="hidden"/>
                                      </p:to>
                                    </p:set>
                                  </p:childTnLst>
                                </p:cTn>
                              </p:par>
                              <p:par>
                                <p:cTn id="140" presetID="47" presetClass="exit" presetSubtype="0" fill="hold" nodeType="withEffect">
                                  <p:stCondLst>
                                    <p:cond delay="0"/>
                                  </p:stCondLst>
                                  <p:childTnLst>
                                    <p:animEffect transition="out" filter="fade">
                                      <p:cBhvr>
                                        <p:cTn id="141" dur="1000"/>
                                        <p:tgtEl>
                                          <p:spTgt spid="35"/>
                                        </p:tgtEl>
                                      </p:cBhvr>
                                    </p:animEffect>
                                    <p:anim calcmode="lin" valueType="num">
                                      <p:cBhvr>
                                        <p:cTn id="142" dur="1000"/>
                                        <p:tgtEl>
                                          <p:spTgt spid="35"/>
                                        </p:tgtEl>
                                        <p:attrNameLst>
                                          <p:attrName>ppt_x</p:attrName>
                                        </p:attrNameLst>
                                      </p:cBhvr>
                                      <p:tavLst>
                                        <p:tav tm="0">
                                          <p:val>
                                            <p:strVal val="ppt_x"/>
                                          </p:val>
                                        </p:tav>
                                        <p:tav tm="100000">
                                          <p:val>
                                            <p:strVal val="ppt_x"/>
                                          </p:val>
                                        </p:tav>
                                      </p:tavLst>
                                    </p:anim>
                                    <p:anim calcmode="lin" valueType="num">
                                      <p:cBhvr>
                                        <p:cTn id="143" dur="1000"/>
                                        <p:tgtEl>
                                          <p:spTgt spid="35"/>
                                        </p:tgtEl>
                                        <p:attrNameLst>
                                          <p:attrName>ppt_y</p:attrName>
                                        </p:attrNameLst>
                                      </p:cBhvr>
                                      <p:tavLst>
                                        <p:tav tm="0">
                                          <p:val>
                                            <p:strVal val="ppt_y"/>
                                          </p:val>
                                        </p:tav>
                                        <p:tav tm="100000">
                                          <p:val>
                                            <p:strVal val="ppt_y-.1"/>
                                          </p:val>
                                        </p:tav>
                                      </p:tavLst>
                                    </p:anim>
                                    <p:set>
                                      <p:cBhvr>
                                        <p:cTn id="144" dur="1" fill="hold">
                                          <p:stCondLst>
                                            <p:cond delay="999"/>
                                          </p:stCondLst>
                                        </p:cTn>
                                        <p:tgtEl>
                                          <p:spTgt spid="35"/>
                                        </p:tgtEl>
                                        <p:attrNameLst>
                                          <p:attrName>style.visibility</p:attrName>
                                        </p:attrNameLst>
                                      </p:cBhvr>
                                      <p:to>
                                        <p:strVal val="hidden"/>
                                      </p:to>
                                    </p:set>
                                  </p:childTnLst>
                                </p:cTn>
                              </p:par>
                              <p:par>
                                <p:cTn id="145" presetID="47" presetClass="exit" presetSubtype="0" fill="hold" grpId="1" nodeType="withEffect">
                                  <p:stCondLst>
                                    <p:cond delay="0"/>
                                  </p:stCondLst>
                                  <p:childTnLst>
                                    <p:animEffect transition="out" filter="fade">
                                      <p:cBhvr>
                                        <p:cTn id="146" dur="1000"/>
                                        <p:tgtEl>
                                          <p:spTgt spid="19"/>
                                        </p:tgtEl>
                                      </p:cBhvr>
                                    </p:animEffect>
                                    <p:anim calcmode="lin" valueType="num">
                                      <p:cBhvr>
                                        <p:cTn id="147" dur="1000"/>
                                        <p:tgtEl>
                                          <p:spTgt spid="19"/>
                                        </p:tgtEl>
                                        <p:attrNameLst>
                                          <p:attrName>ppt_x</p:attrName>
                                        </p:attrNameLst>
                                      </p:cBhvr>
                                      <p:tavLst>
                                        <p:tav tm="0">
                                          <p:val>
                                            <p:strVal val="ppt_x"/>
                                          </p:val>
                                        </p:tav>
                                        <p:tav tm="100000">
                                          <p:val>
                                            <p:strVal val="ppt_x"/>
                                          </p:val>
                                        </p:tav>
                                      </p:tavLst>
                                    </p:anim>
                                    <p:anim calcmode="lin" valueType="num">
                                      <p:cBhvr>
                                        <p:cTn id="148" dur="1000"/>
                                        <p:tgtEl>
                                          <p:spTgt spid="19"/>
                                        </p:tgtEl>
                                        <p:attrNameLst>
                                          <p:attrName>ppt_y</p:attrName>
                                        </p:attrNameLst>
                                      </p:cBhvr>
                                      <p:tavLst>
                                        <p:tav tm="0">
                                          <p:val>
                                            <p:strVal val="ppt_y"/>
                                          </p:val>
                                        </p:tav>
                                        <p:tav tm="100000">
                                          <p:val>
                                            <p:strVal val="ppt_y-.1"/>
                                          </p:val>
                                        </p:tav>
                                      </p:tavLst>
                                    </p:anim>
                                    <p:set>
                                      <p:cBhvr>
                                        <p:cTn id="149" dur="1" fill="hold">
                                          <p:stCondLst>
                                            <p:cond delay="999"/>
                                          </p:stCondLst>
                                        </p:cTn>
                                        <p:tgtEl>
                                          <p:spTgt spid="19"/>
                                        </p:tgtEl>
                                        <p:attrNameLst>
                                          <p:attrName>style.visibility</p:attrName>
                                        </p:attrNameLst>
                                      </p:cBhvr>
                                      <p:to>
                                        <p:strVal val="hidden"/>
                                      </p:to>
                                    </p:set>
                                  </p:childTnLst>
                                </p:cTn>
                              </p:par>
                              <p:par>
                                <p:cTn id="150" presetID="47" presetClass="exit" presetSubtype="0" fill="hold" grpId="1" nodeType="withEffect">
                                  <p:stCondLst>
                                    <p:cond delay="0"/>
                                  </p:stCondLst>
                                  <p:childTnLst>
                                    <p:animEffect transition="out" filter="fade">
                                      <p:cBhvr>
                                        <p:cTn id="151" dur="1000"/>
                                        <p:tgtEl>
                                          <p:spTgt spid="17"/>
                                        </p:tgtEl>
                                      </p:cBhvr>
                                    </p:animEffect>
                                    <p:anim calcmode="lin" valueType="num">
                                      <p:cBhvr>
                                        <p:cTn id="152" dur="1000"/>
                                        <p:tgtEl>
                                          <p:spTgt spid="17"/>
                                        </p:tgtEl>
                                        <p:attrNameLst>
                                          <p:attrName>ppt_x</p:attrName>
                                        </p:attrNameLst>
                                      </p:cBhvr>
                                      <p:tavLst>
                                        <p:tav tm="0">
                                          <p:val>
                                            <p:strVal val="ppt_x"/>
                                          </p:val>
                                        </p:tav>
                                        <p:tav tm="100000">
                                          <p:val>
                                            <p:strVal val="ppt_x"/>
                                          </p:val>
                                        </p:tav>
                                      </p:tavLst>
                                    </p:anim>
                                    <p:anim calcmode="lin" valueType="num">
                                      <p:cBhvr>
                                        <p:cTn id="153" dur="1000"/>
                                        <p:tgtEl>
                                          <p:spTgt spid="17"/>
                                        </p:tgtEl>
                                        <p:attrNameLst>
                                          <p:attrName>ppt_y</p:attrName>
                                        </p:attrNameLst>
                                      </p:cBhvr>
                                      <p:tavLst>
                                        <p:tav tm="0">
                                          <p:val>
                                            <p:strVal val="ppt_y"/>
                                          </p:val>
                                        </p:tav>
                                        <p:tav tm="100000">
                                          <p:val>
                                            <p:strVal val="ppt_y-.1"/>
                                          </p:val>
                                        </p:tav>
                                      </p:tavLst>
                                    </p:anim>
                                    <p:set>
                                      <p:cBhvr>
                                        <p:cTn id="154" dur="1" fill="hold">
                                          <p:stCondLst>
                                            <p:cond delay="999"/>
                                          </p:stCondLst>
                                        </p:cTn>
                                        <p:tgtEl>
                                          <p:spTgt spid="17"/>
                                        </p:tgtEl>
                                        <p:attrNameLst>
                                          <p:attrName>style.visibility</p:attrName>
                                        </p:attrNameLst>
                                      </p:cBhvr>
                                      <p:to>
                                        <p:strVal val="hidden"/>
                                      </p:to>
                                    </p:set>
                                  </p:childTnLst>
                                </p:cTn>
                              </p:par>
                              <p:par>
                                <p:cTn id="155" presetID="47" presetClass="exit" presetSubtype="0" fill="hold" grpId="1" nodeType="withEffect">
                                  <p:stCondLst>
                                    <p:cond delay="0"/>
                                  </p:stCondLst>
                                  <p:childTnLst>
                                    <p:animEffect transition="out" filter="fade">
                                      <p:cBhvr>
                                        <p:cTn id="156" dur="1000"/>
                                        <p:tgtEl>
                                          <p:spTgt spid="18"/>
                                        </p:tgtEl>
                                      </p:cBhvr>
                                    </p:animEffect>
                                    <p:anim calcmode="lin" valueType="num">
                                      <p:cBhvr>
                                        <p:cTn id="157" dur="1000"/>
                                        <p:tgtEl>
                                          <p:spTgt spid="18"/>
                                        </p:tgtEl>
                                        <p:attrNameLst>
                                          <p:attrName>ppt_x</p:attrName>
                                        </p:attrNameLst>
                                      </p:cBhvr>
                                      <p:tavLst>
                                        <p:tav tm="0">
                                          <p:val>
                                            <p:strVal val="ppt_x"/>
                                          </p:val>
                                        </p:tav>
                                        <p:tav tm="100000">
                                          <p:val>
                                            <p:strVal val="ppt_x"/>
                                          </p:val>
                                        </p:tav>
                                      </p:tavLst>
                                    </p:anim>
                                    <p:anim calcmode="lin" valueType="num">
                                      <p:cBhvr>
                                        <p:cTn id="158" dur="1000"/>
                                        <p:tgtEl>
                                          <p:spTgt spid="18"/>
                                        </p:tgtEl>
                                        <p:attrNameLst>
                                          <p:attrName>ppt_y</p:attrName>
                                        </p:attrNameLst>
                                      </p:cBhvr>
                                      <p:tavLst>
                                        <p:tav tm="0">
                                          <p:val>
                                            <p:strVal val="ppt_y"/>
                                          </p:val>
                                        </p:tav>
                                        <p:tav tm="100000">
                                          <p:val>
                                            <p:strVal val="ppt_y-.1"/>
                                          </p:val>
                                        </p:tav>
                                      </p:tavLst>
                                    </p:anim>
                                    <p:set>
                                      <p:cBhvr>
                                        <p:cTn id="159" dur="1" fill="hold">
                                          <p:stCondLst>
                                            <p:cond delay="999"/>
                                          </p:stCondLst>
                                        </p:cTn>
                                        <p:tgtEl>
                                          <p:spTgt spid="18"/>
                                        </p:tgtEl>
                                        <p:attrNameLst>
                                          <p:attrName>style.visibility</p:attrName>
                                        </p:attrNameLst>
                                      </p:cBhvr>
                                      <p:to>
                                        <p:strVal val="hidden"/>
                                      </p:to>
                                    </p:set>
                                  </p:childTnLst>
                                </p:cTn>
                              </p:par>
                              <p:par>
                                <p:cTn id="160" presetID="47" presetClass="exit" presetSubtype="0" fill="hold" nodeType="withEffect">
                                  <p:stCondLst>
                                    <p:cond delay="0"/>
                                  </p:stCondLst>
                                  <p:childTnLst>
                                    <p:animEffect transition="out" filter="fade">
                                      <p:cBhvr>
                                        <p:cTn id="161" dur="1000"/>
                                        <p:tgtEl>
                                          <p:spTgt spid="39"/>
                                        </p:tgtEl>
                                      </p:cBhvr>
                                    </p:animEffect>
                                    <p:anim calcmode="lin" valueType="num">
                                      <p:cBhvr>
                                        <p:cTn id="162" dur="1000"/>
                                        <p:tgtEl>
                                          <p:spTgt spid="39"/>
                                        </p:tgtEl>
                                        <p:attrNameLst>
                                          <p:attrName>ppt_x</p:attrName>
                                        </p:attrNameLst>
                                      </p:cBhvr>
                                      <p:tavLst>
                                        <p:tav tm="0">
                                          <p:val>
                                            <p:strVal val="ppt_x"/>
                                          </p:val>
                                        </p:tav>
                                        <p:tav tm="100000">
                                          <p:val>
                                            <p:strVal val="ppt_x"/>
                                          </p:val>
                                        </p:tav>
                                      </p:tavLst>
                                    </p:anim>
                                    <p:anim calcmode="lin" valueType="num">
                                      <p:cBhvr>
                                        <p:cTn id="163" dur="1000"/>
                                        <p:tgtEl>
                                          <p:spTgt spid="39"/>
                                        </p:tgtEl>
                                        <p:attrNameLst>
                                          <p:attrName>ppt_y</p:attrName>
                                        </p:attrNameLst>
                                      </p:cBhvr>
                                      <p:tavLst>
                                        <p:tav tm="0">
                                          <p:val>
                                            <p:strVal val="ppt_y"/>
                                          </p:val>
                                        </p:tav>
                                        <p:tav tm="100000">
                                          <p:val>
                                            <p:strVal val="ppt_y-.1"/>
                                          </p:val>
                                        </p:tav>
                                      </p:tavLst>
                                    </p:anim>
                                    <p:set>
                                      <p:cBhvr>
                                        <p:cTn id="164" dur="1" fill="hold">
                                          <p:stCondLst>
                                            <p:cond delay="999"/>
                                          </p:stCondLst>
                                        </p:cTn>
                                        <p:tgtEl>
                                          <p:spTgt spid="39"/>
                                        </p:tgtEl>
                                        <p:attrNameLst>
                                          <p:attrName>style.visibility</p:attrName>
                                        </p:attrNameLst>
                                      </p:cBhvr>
                                      <p:to>
                                        <p:strVal val="hidden"/>
                                      </p:to>
                                    </p:set>
                                  </p:childTnLst>
                                </p:cTn>
                              </p:par>
                              <p:par>
                                <p:cTn id="165" presetID="47" presetClass="exit" presetSubtype="0" fill="hold" grpId="1" nodeType="withEffect">
                                  <p:stCondLst>
                                    <p:cond delay="0"/>
                                  </p:stCondLst>
                                  <p:childTnLst>
                                    <p:animEffect transition="out" filter="fade">
                                      <p:cBhvr>
                                        <p:cTn id="166" dur="1000"/>
                                        <p:tgtEl>
                                          <p:spTgt spid="29"/>
                                        </p:tgtEl>
                                      </p:cBhvr>
                                    </p:animEffect>
                                    <p:anim calcmode="lin" valueType="num">
                                      <p:cBhvr>
                                        <p:cTn id="167" dur="1000"/>
                                        <p:tgtEl>
                                          <p:spTgt spid="29"/>
                                        </p:tgtEl>
                                        <p:attrNameLst>
                                          <p:attrName>ppt_x</p:attrName>
                                        </p:attrNameLst>
                                      </p:cBhvr>
                                      <p:tavLst>
                                        <p:tav tm="0">
                                          <p:val>
                                            <p:strVal val="ppt_x"/>
                                          </p:val>
                                        </p:tav>
                                        <p:tav tm="100000">
                                          <p:val>
                                            <p:strVal val="ppt_x"/>
                                          </p:val>
                                        </p:tav>
                                      </p:tavLst>
                                    </p:anim>
                                    <p:anim calcmode="lin" valueType="num">
                                      <p:cBhvr>
                                        <p:cTn id="168" dur="1000"/>
                                        <p:tgtEl>
                                          <p:spTgt spid="29"/>
                                        </p:tgtEl>
                                        <p:attrNameLst>
                                          <p:attrName>ppt_y</p:attrName>
                                        </p:attrNameLst>
                                      </p:cBhvr>
                                      <p:tavLst>
                                        <p:tav tm="0">
                                          <p:val>
                                            <p:strVal val="ppt_y"/>
                                          </p:val>
                                        </p:tav>
                                        <p:tav tm="100000">
                                          <p:val>
                                            <p:strVal val="ppt_y-.1"/>
                                          </p:val>
                                        </p:tav>
                                      </p:tavLst>
                                    </p:anim>
                                    <p:set>
                                      <p:cBhvr>
                                        <p:cTn id="169" dur="1" fill="hold">
                                          <p:stCondLst>
                                            <p:cond delay="999"/>
                                          </p:stCondLst>
                                        </p:cTn>
                                        <p:tgtEl>
                                          <p:spTgt spid="29"/>
                                        </p:tgtEl>
                                        <p:attrNameLst>
                                          <p:attrName>style.visibility</p:attrName>
                                        </p:attrNameLst>
                                      </p:cBhvr>
                                      <p:to>
                                        <p:strVal val="hidden"/>
                                      </p:to>
                                    </p:set>
                                  </p:childTnLst>
                                </p:cTn>
                              </p:par>
                              <p:par>
                                <p:cTn id="170" presetID="47" presetClass="exit" presetSubtype="0" fill="hold" grpId="1" nodeType="withEffect">
                                  <p:stCondLst>
                                    <p:cond delay="0"/>
                                  </p:stCondLst>
                                  <p:childTnLst>
                                    <p:animEffect transition="out" filter="fade">
                                      <p:cBhvr>
                                        <p:cTn id="171" dur="1000"/>
                                        <p:tgtEl>
                                          <p:spTgt spid="20"/>
                                        </p:tgtEl>
                                      </p:cBhvr>
                                    </p:animEffect>
                                    <p:anim calcmode="lin" valueType="num">
                                      <p:cBhvr>
                                        <p:cTn id="172" dur="1000"/>
                                        <p:tgtEl>
                                          <p:spTgt spid="20"/>
                                        </p:tgtEl>
                                        <p:attrNameLst>
                                          <p:attrName>ppt_x</p:attrName>
                                        </p:attrNameLst>
                                      </p:cBhvr>
                                      <p:tavLst>
                                        <p:tav tm="0">
                                          <p:val>
                                            <p:strVal val="ppt_x"/>
                                          </p:val>
                                        </p:tav>
                                        <p:tav tm="100000">
                                          <p:val>
                                            <p:strVal val="ppt_x"/>
                                          </p:val>
                                        </p:tav>
                                      </p:tavLst>
                                    </p:anim>
                                    <p:anim calcmode="lin" valueType="num">
                                      <p:cBhvr>
                                        <p:cTn id="173" dur="1000"/>
                                        <p:tgtEl>
                                          <p:spTgt spid="20"/>
                                        </p:tgtEl>
                                        <p:attrNameLst>
                                          <p:attrName>ppt_y</p:attrName>
                                        </p:attrNameLst>
                                      </p:cBhvr>
                                      <p:tavLst>
                                        <p:tav tm="0">
                                          <p:val>
                                            <p:strVal val="ppt_y"/>
                                          </p:val>
                                        </p:tav>
                                        <p:tav tm="100000">
                                          <p:val>
                                            <p:strVal val="ppt_y-.1"/>
                                          </p:val>
                                        </p:tav>
                                      </p:tavLst>
                                    </p:anim>
                                    <p:set>
                                      <p:cBhvr>
                                        <p:cTn id="174" dur="1" fill="hold">
                                          <p:stCondLst>
                                            <p:cond delay="999"/>
                                          </p:stCondLst>
                                        </p:cTn>
                                        <p:tgtEl>
                                          <p:spTgt spid="20"/>
                                        </p:tgtEl>
                                        <p:attrNameLst>
                                          <p:attrName>style.visibility</p:attrName>
                                        </p:attrNameLst>
                                      </p:cBhvr>
                                      <p:to>
                                        <p:strVal val="hidden"/>
                                      </p:to>
                                    </p:set>
                                  </p:childTnLst>
                                </p:cTn>
                              </p:par>
                              <p:par>
                                <p:cTn id="175" presetID="47" presetClass="exit" presetSubtype="0" fill="hold" grpId="1" nodeType="withEffect">
                                  <p:stCondLst>
                                    <p:cond delay="0"/>
                                  </p:stCondLst>
                                  <p:childTnLst>
                                    <p:animEffect transition="out" filter="fade">
                                      <p:cBhvr>
                                        <p:cTn id="176" dur="1000"/>
                                        <p:tgtEl>
                                          <p:spTgt spid="27"/>
                                        </p:tgtEl>
                                      </p:cBhvr>
                                    </p:animEffect>
                                    <p:anim calcmode="lin" valueType="num">
                                      <p:cBhvr>
                                        <p:cTn id="177" dur="1000"/>
                                        <p:tgtEl>
                                          <p:spTgt spid="27"/>
                                        </p:tgtEl>
                                        <p:attrNameLst>
                                          <p:attrName>ppt_x</p:attrName>
                                        </p:attrNameLst>
                                      </p:cBhvr>
                                      <p:tavLst>
                                        <p:tav tm="0">
                                          <p:val>
                                            <p:strVal val="ppt_x"/>
                                          </p:val>
                                        </p:tav>
                                        <p:tav tm="100000">
                                          <p:val>
                                            <p:strVal val="ppt_x"/>
                                          </p:val>
                                        </p:tav>
                                      </p:tavLst>
                                    </p:anim>
                                    <p:anim calcmode="lin" valueType="num">
                                      <p:cBhvr>
                                        <p:cTn id="178" dur="1000"/>
                                        <p:tgtEl>
                                          <p:spTgt spid="27"/>
                                        </p:tgtEl>
                                        <p:attrNameLst>
                                          <p:attrName>ppt_y</p:attrName>
                                        </p:attrNameLst>
                                      </p:cBhvr>
                                      <p:tavLst>
                                        <p:tav tm="0">
                                          <p:val>
                                            <p:strVal val="ppt_y"/>
                                          </p:val>
                                        </p:tav>
                                        <p:tav tm="100000">
                                          <p:val>
                                            <p:strVal val="ppt_y-.1"/>
                                          </p:val>
                                        </p:tav>
                                      </p:tavLst>
                                    </p:anim>
                                    <p:set>
                                      <p:cBhvr>
                                        <p:cTn id="179" dur="1" fill="hold">
                                          <p:stCondLst>
                                            <p:cond delay="999"/>
                                          </p:stCondLst>
                                        </p:cTn>
                                        <p:tgtEl>
                                          <p:spTgt spid="27"/>
                                        </p:tgtEl>
                                        <p:attrNameLst>
                                          <p:attrName>style.visibility</p:attrName>
                                        </p:attrNameLst>
                                      </p:cBhvr>
                                      <p:to>
                                        <p:strVal val="hidden"/>
                                      </p:to>
                                    </p:set>
                                  </p:childTnLst>
                                </p:cTn>
                              </p:par>
                              <p:par>
                                <p:cTn id="180" presetID="42" presetClass="entr" presetSubtype="0" fill="hold" nodeType="withEffect">
                                  <p:stCondLst>
                                    <p:cond delay="0"/>
                                  </p:stCondLst>
                                  <p:childTnLst>
                                    <p:set>
                                      <p:cBhvr>
                                        <p:cTn id="181" dur="1" fill="hold">
                                          <p:stCondLst>
                                            <p:cond delay="0"/>
                                          </p:stCondLst>
                                        </p:cTn>
                                        <p:tgtEl>
                                          <p:spTgt spid="53"/>
                                        </p:tgtEl>
                                        <p:attrNameLst>
                                          <p:attrName>style.visibility</p:attrName>
                                        </p:attrNameLst>
                                      </p:cBhvr>
                                      <p:to>
                                        <p:strVal val="visible"/>
                                      </p:to>
                                    </p:set>
                                    <p:animEffect transition="in" filter="fade">
                                      <p:cBhvr>
                                        <p:cTn id="182" dur="1000"/>
                                        <p:tgtEl>
                                          <p:spTgt spid="53"/>
                                        </p:tgtEl>
                                      </p:cBhvr>
                                    </p:animEffect>
                                    <p:anim calcmode="lin" valueType="num">
                                      <p:cBhvr>
                                        <p:cTn id="183" dur="1000" fill="hold"/>
                                        <p:tgtEl>
                                          <p:spTgt spid="53"/>
                                        </p:tgtEl>
                                        <p:attrNameLst>
                                          <p:attrName>ppt_x</p:attrName>
                                        </p:attrNameLst>
                                      </p:cBhvr>
                                      <p:tavLst>
                                        <p:tav tm="0">
                                          <p:val>
                                            <p:strVal val="#ppt_x"/>
                                          </p:val>
                                        </p:tav>
                                        <p:tav tm="100000">
                                          <p:val>
                                            <p:strVal val="#ppt_x"/>
                                          </p:val>
                                        </p:tav>
                                      </p:tavLst>
                                    </p:anim>
                                    <p:anim calcmode="lin" valueType="num">
                                      <p:cBhvr>
                                        <p:cTn id="184" dur="1000" fill="hold"/>
                                        <p:tgtEl>
                                          <p:spTgt spid="53"/>
                                        </p:tgtEl>
                                        <p:attrNameLst>
                                          <p:attrName>ppt_y</p:attrName>
                                        </p:attrNameLst>
                                      </p:cBhvr>
                                      <p:tavLst>
                                        <p:tav tm="0">
                                          <p:val>
                                            <p:strVal val="#ppt_y+.1"/>
                                          </p:val>
                                        </p:tav>
                                        <p:tav tm="100000">
                                          <p:val>
                                            <p:strVal val="#ppt_y"/>
                                          </p:val>
                                        </p:tav>
                                      </p:tavLst>
                                    </p:anim>
                                  </p:childTnLst>
                                </p:cTn>
                              </p:par>
                              <p:par>
                                <p:cTn id="185" presetID="42" presetClass="entr" presetSubtype="0" fill="hold" grpId="0" nodeType="withEffect">
                                  <p:stCondLst>
                                    <p:cond delay="0"/>
                                  </p:stCondLst>
                                  <p:childTnLst>
                                    <p:set>
                                      <p:cBhvr>
                                        <p:cTn id="186" dur="1" fill="hold">
                                          <p:stCondLst>
                                            <p:cond delay="0"/>
                                          </p:stCondLst>
                                        </p:cTn>
                                        <p:tgtEl>
                                          <p:spTgt spid="46"/>
                                        </p:tgtEl>
                                        <p:attrNameLst>
                                          <p:attrName>style.visibility</p:attrName>
                                        </p:attrNameLst>
                                      </p:cBhvr>
                                      <p:to>
                                        <p:strVal val="visible"/>
                                      </p:to>
                                    </p:set>
                                    <p:animEffect transition="in" filter="fade">
                                      <p:cBhvr>
                                        <p:cTn id="187" dur="1000"/>
                                        <p:tgtEl>
                                          <p:spTgt spid="46"/>
                                        </p:tgtEl>
                                      </p:cBhvr>
                                    </p:animEffect>
                                    <p:anim calcmode="lin" valueType="num">
                                      <p:cBhvr>
                                        <p:cTn id="188" dur="1000" fill="hold"/>
                                        <p:tgtEl>
                                          <p:spTgt spid="46"/>
                                        </p:tgtEl>
                                        <p:attrNameLst>
                                          <p:attrName>ppt_x</p:attrName>
                                        </p:attrNameLst>
                                      </p:cBhvr>
                                      <p:tavLst>
                                        <p:tav tm="0">
                                          <p:val>
                                            <p:strVal val="#ppt_x"/>
                                          </p:val>
                                        </p:tav>
                                        <p:tav tm="100000">
                                          <p:val>
                                            <p:strVal val="#ppt_x"/>
                                          </p:val>
                                        </p:tav>
                                      </p:tavLst>
                                    </p:anim>
                                    <p:anim calcmode="lin" valueType="num">
                                      <p:cBhvr>
                                        <p:cTn id="189" dur="1000" fill="hold"/>
                                        <p:tgtEl>
                                          <p:spTgt spid="46"/>
                                        </p:tgtEl>
                                        <p:attrNameLst>
                                          <p:attrName>ppt_y</p:attrName>
                                        </p:attrNameLst>
                                      </p:cBhvr>
                                      <p:tavLst>
                                        <p:tav tm="0">
                                          <p:val>
                                            <p:strVal val="#ppt_y+.1"/>
                                          </p:val>
                                        </p:tav>
                                        <p:tav tm="100000">
                                          <p:val>
                                            <p:strVal val="#ppt_y"/>
                                          </p:val>
                                        </p:tav>
                                      </p:tavLst>
                                    </p:anim>
                                  </p:childTnLst>
                                </p:cTn>
                              </p:par>
                              <p:par>
                                <p:cTn id="190" presetID="42" presetClass="entr" presetSubtype="0" fill="hold" grpId="0" nodeType="withEffect">
                                  <p:stCondLst>
                                    <p:cond delay="0"/>
                                  </p:stCondLst>
                                  <p:childTnLst>
                                    <p:set>
                                      <p:cBhvr>
                                        <p:cTn id="191" dur="1" fill="hold">
                                          <p:stCondLst>
                                            <p:cond delay="0"/>
                                          </p:stCondLst>
                                        </p:cTn>
                                        <p:tgtEl>
                                          <p:spTgt spid="44"/>
                                        </p:tgtEl>
                                        <p:attrNameLst>
                                          <p:attrName>style.visibility</p:attrName>
                                        </p:attrNameLst>
                                      </p:cBhvr>
                                      <p:to>
                                        <p:strVal val="visible"/>
                                      </p:to>
                                    </p:set>
                                    <p:animEffect transition="in" filter="fade">
                                      <p:cBhvr>
                                        <p:cTn id="192" dur="1000"/>
                                        <p:tgtEl>
                                          <p:spTgt spid="44"/>
                                        </p:tgtEl>
                                      </p:cBhvr>
                                    </p:animEffect>
                                    <p:anim calcmode="lin" valueType="num">
                                      <p:cBhvr>
                                        <p:cTn id="193" dur="1000" fill="hold"/>
                                        <p:tgtEl>
                                          <p:spTgt spid="44"/>
                                        </p:tgtEl>
                                        <p:attrNameLst>
                                          <p:attrName>ppt_x</p:attrName>
                                        </p:attrNameLst>
                                      </p:cBhvr>
                                      <p:tavLst>
                                        <p:tav tm="0">
                                          <p:val>
                                            <p:strVal val="#ppt_x"/>
                                          </p:val>
                                        </p:tav>
                                        <p:tav tm="100000">
                                          <p:val>
                                            <p:strVal val="#ppt_x"/>
                                          </p:val>
                                        </p:tav>
                                      </p:tavLst>
                                    </p:anim>
                                    <p:anim calcmode="lin" valueType="num">
                                      <p:cBhvr>
                                        <p:cTn id="194" dur="1000" fill="hold"/>
                                        <p:tgtEl>
                                          <p:spTgt spid="44"/>
                                        </p:tgtEl>
                                        <p:attrNameLst>
                                          <p:attrName>ppt_y</p:attrName>
                                        </p:attrNameLst>
                                      </p:cBhvr>
                                      <p:tavLst>
                                        <p:tav tm="0">
                                          <p:val>
                                            <p:strVal val="#ppt_y+.1"/>
                                          </p:val>
                                        </p:tav>
                                        <p:tav tm="100000">
                                          <p:val>
                                            <p:strVal val="#ppt_y"/>
                                          </p:val>
                                        </p:tav>
                                      </p:tavLst>
                                    </p:anim>
                                  </p:childTnLst>
                                </p:cTn>
                              </p:par>
                              <p:par>
                                <p:cTn id="195" presetID="42" presetClass="entr" presetSubtype="0" fill="hold" grpId="0" nodeType="withEffect">
                                  <p:stCondLst>
                                    <p:cond delay="0"/>
                                  </p:stCondLst>
                                  <p:childTnLst>
                                    <p:set>
                                      <p:cBhvr>
                                        <p:cTn id="196" dur="1" fill="hold">
                                          <p:stCondLst>
                                            <p:cond delay="0"/>
                                          </p:stCondLst>
                                        </p:cTn>
                                        <p:tgtEl>
                                          <p:spTgt spid="45"/>
                                        </p:tgtEl>
                                        <p:attrNameLst>
                                          <p:attrName>style.visibility</p:attrName>
                                        </p:attrNameLst>
                                      </p:cBhvr>
                                      <p:to>
                                        <p:strVal val="visible"/>
                                      </p:to>
                                    </p:set>
                                    <p:animEffect transition="in" filter="fade">
                                      <p:cBhvr>
                                        <p:cTn id="197" dur="1000"/>
                                        <p:tgtEl>
                                          <p:spTgt spid="45"/>
                                        </p:tgtEl>
                                      </p:cBhvr>
                                    </p:animEffect>
                                    <p:anim calcmode="lin" valueType="num">
                                      <p:cBhvr>
                                        <p:cTn id="198" dur="1000" fill="hold"/>
                                        <p:tgtEl>
                                          <p:spTgt spid="45"/>
                                        </p:tgtEl>
                                        <p:attrNameLst>
                                          <p:attrName>ppt_x</p:attrName>
                                        </p:attrNameLst>
                                      </p:cBhvr>
                                      <p:tavLst>
                                        <p:tav tm="0">
                                          <p:val>
                                            <p:strVal val="#ppt_x"/>
                                          </p:val>
                                        </p:tav>
                                        <p:tav tm="100000">
                                          <p:val>
                                            <p:strVal val="#ppt_x"/>
                                          </p:val>
                                        </p:tav>
                                      </p:tavLst>
                                    </p:anim>
                                    <p:anim calcmode="lin" valueType="num">
                                      <p:cBhvr>
                                        <p:cTn id="199"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200" fill="hold">
                      <p:stCondLst>
                        <p:cond delay="indefinite"/>
                      </p:stCondLst>
                      <p:childTnLst>
                        <p:par>
                          <p:cTn id="201" fill="hold">
                            <p:stCondLst>
                              <p:cond delay="0"/>
                            </p:stCondLst>
                            <p:childTnLst>
                              <p:par>
                                <p:cTn id="202" presetID="42" presetClass="entr" presetSubtype="0" fill="hold" nodeType="clickEffect">
                                  <p:stCondLst>
                                    <p:cond delay="0"/>
                                  </p:stCondLst>
                                  <p:childTnLst>
                                    <p:set>
                                      <p:cBhvr>
                                        <p:cTn id="203" dur="1" fill="hold">
                                          <p:stCondLst>
                                            <p:cond delay="0"/>
                                          </p:stCondLst>
                                        </p:cTn>
                                        <p:tgtEl>
                                          <p:spTgt spid="54"/>
                                        </p:tgtEl>
                                        <p:attrNameLst>
                                          <p:attrName>style.visibility</p:attrName>
                                        </p:attrNameLst>
                                      </p:cBhvr>
                                      <p:to>
                                        <p:strVal val="visible"/>
                                      </p:to>
                                    </p:set>
                                    <p:animEffect transition="in" filter="fade">
                                      <p:cBhvr>
                                        <p:cTn id="204" dur="1000"/>
                                        <p:tgtEl>
                                          <p:spTgt spid="54"/>
                                        </p:tgtEl>
                                      </p:cBhvr>
                                    </p:animEffect>
                                    <p:anim calcmode="lin" valueType="num">
                                      <p:cBhvr>
                                        <p:cTn id="205" dur="1000" fill="hold"/>
                                        <p:tgtEl>
                                          <p:spTgt spid="54"/>
                                        </p:tgtEl>
                                        <p:attrNameLst>
                                          <p:attrName>ppt_x</p:attrName>
                                        </p:attrNameLst>
                                      </p:cBhvr>
                                      <p:tavLst>
                                        <p:tav tm="0">
                                          <p:val>
                                            <p:strVal val="#ppt_x"/>
                                          </p:val>
                                        </p:tav>
                                        <p:tav tm="100000">
                                          <p:val>
                                            <p:strVal val="#ppt_x"/>
                                          </p:val>
                                        </p:tav>
                                      </p:tavLst>
                                    </p:anim>
                                    <p:anim calcmode="lin" valueType="num">
                                      <p:cBhvr>
                                        <p:cTn id="206" dur="1000" fill="hold"/>
                                        <p:tgtEl>
                                          <p:spTgt spid="54"/>
                                        </p:tgtEl>
                                        <p:attrNameLst>
                                          <p:attrName>ppt_y</p:attrName>
                                        </p:attrNameLst>
                                      </p:cBhvr>
                                      <p:tavLst>
                                        <p:tav tm="0">
                                          <p:val>
                                            <p:strVal val="#ppt_y+.1"/>
                                          </p:val>
                                        </p:tav>
                                        <p:tav tm="100000">
                                          <p:val>
                                            <p:strVal val="#ppt_y"/>
                                          </p:val>
                                        </p:tav>
                                      </p:tavLst>
                                    </p:anim>
                                  </p:childTnLst>
                                </p:cTn>
                              </p:par>
                              <p:par>
                                <p:cTn id="207" presetID="42" presetClass="entr" presetSubtype="0" fill="hold" grpId="0" nodeType="withEffect">
                                  <p:stCondLst>
                                    <p:cond delay="0"/>
                                  </p:stCondLst>
                                  <p:childTnLst>
                                    <p:set>
                                      <p:cBhvr>
                                        <p:cTn id="208" dur="1" fill="hold">
                                          <p:stCondLst>
                                            <p:cond delay="0"/>
                                          </p:stCondLst>
                                        </p:cTn>
                                        <p:tgtEl>
                                          <p:spTgt spid="49"/>
                                        </p:tgtEl>
                                        <p:attrNameLst>
                                          <p:attrName>style.visibility</p:attrName>
                                        </p:attrNameLst>
                                      </p:cBhvr>
                                      <p:to>
                                        <p:strVal val="visible"/>
                                      </p:to>
                                    </p:set>
                                    <p:animEffect transition="in" filter="fade">
                                      <p:cBhvr>
                                        <p:cTn id="209" dur="1000"/>
                                        <p:tgtEl>
                                          <p:spTgt spid="49"/>
                                        </p:tgtEl>
                                      </p:cBhvr>
                                    </p:animEffect>
                                    <p:anim calcmode="lin" valueType="num">
                                      <p:cBhvr>
                                        <p:cTn id="210" dur="1000" fill="hold"/>
                                        <p:tgtEl>
                                          <p:spTgt spid="49"/>
                                        </p:tgtEl>
                                        <p:attrNameLst>
                                          <p:attrName>ppt_x</p:attrName>
                                        </p:attrNameLst>
                                      </p:cBhvr>
                                      <p:tavLst>
                                        <p:tav tm="0">
                                          <p:val>
                                            <p:strVal val="#ppt_x"/>
                                          </p:val>
                                        </p:tav>
                                        <p:tav tm="100000">
                                          <p:val>
                                            <p:strVal val="#ppt_x"/>
                                          </p:val>
                                        </p:tav>
                                      </p:tavLst>
                                    </p:anim>
                                    <p:anim calcmode="lin" valueType="num">
                                      <p:cBhvr>
                                        <p:cTn id="211" dur="1000" fill="hold"/>
                                        <p:tgtEl>
                                          <p:spTgt spid="49"/>
                                        </p:tgtEl>
                                        <p:attrNameLst>
                                          <p:attrName>ppt_y</p:attrName>
                                        </p:attrNameLst>
                                      </p:cBhvr>
                                      <p:tavLst>
                                        <p:tav tm="0">
                                          <p:val>
                                            <p:strVal val="#ppt_y+.1"/>
                                          </p:val>
                                        </p:tav>
                                        <p:tav tm="100000">
                                          <p:val>
                                            <p:strVal val="#ppt_y"/>
                                          </p:val>
                                        </p:tav>
                                      </p:tavLst>
                                    </p:anim>
                                  </p:childTnLst>
                                </p:cTn>
                              </p:par>
                              <p:par>
                                <p:cTn id="212" presetID="42" presetClass="entr" presetSubtype="0" fill="hold" grpId="0" nodeType="withEffect">
                                  <p:stCondLst>
                                    <p:cond delay="0"/>
                                  </p:stCondLst>
                                  <p:childTnLst>
                                    <p:set>
                                      <p:cBhvr>
                                        <p:cTn id="213" dur="1" fill="hold">
                                          <p:stCondLst>
                                            <p:cond delay="0"/>
                                          </p:stCondLst>
                                        </p:cTn>
                                        <p:tgtEl>
                                          <p:spTgt spid="47"/>
                                        </p:tgtEl>
                                        <p:attrNameLst>
                                          <p:attrName>style.visibility</p:attrName>
                                        </p:attrNameLst>
                                      </p:cBhvr>
                                      <p:to>
                                        <p:strVal val="visible"/>
                                      </p:to>
                                    </p:set>
                                    <p:animEffect transition="in" filter="fade">
                                      <p:cBhvr>
                                        <p:cTn id="214" dur="1000"/>
                                        <p:tgtEl>
                                          <p:spTgt spid="47"/>
                                        </p:tgtEl>
                                      </p:cBhvr>
                                    </p:animEffect>
                                    <p:anim calcmode="lin" valueType="num">
                                      <p:cBhvr>
                                        <p:cTn id="215" dur="1000" fill="hold"/>
                                        <p:tgtEl>
                                          <p:spTgt spid="47"/>
                                        </p:tgtEl>
                                        <p:attrNameLst>
                                          <p:attrName>ppt_x</p:attrName>
                                        </p:attrNameLst>
                                      </p:cBhvr>
                                      <p:tavLst>
                                        <p:tav tm="0">
                                          <p:val>
                                            <p:strVal val="#ppt_x"/>
                                          </p:val>
                                        </p:tav>
                                        <p:tav tm="100000">
                                          <p:val>
                                            <p:strVal val="#ppt_x"/>
                                          </p:val>
                                        </p:tav>
                                      </p:tavLst>
                                    </p:anim>
                                    <p:anim calcmode="lin" valueType="num">
                                      <p:cBhvr>
                                        <p:cTn id="216" dur="1000" fill="hold"/>
                                        <p:tgtEl>
                                          <p:spTgt spid="47"/>
                                        </p:tgtEl>
                                        <p:attrNameLst>
                                          <p:attrName>ppt_y</p:attrName>
                                        </p:attrNameLst>
                                      </p:cBhvr>
                                      <p:tavLst>
                                        <p:tav tm="0">
                                          <p:val>
                                            <p:strVal val="#ppt_y+.1"/>
                                          </p:val>
                                        </p:tav>
                                        <p:tav tm="100000">
                                          <p:val>
                                            <p:strVal val="#ppt_y"/>
                                          </p:val>
                                        </p:tav>
                                      </p:tavLst>
                                    </p:anim>
                                  </p:childTnLst>
                                </p:cTn>
                              </p:par>
                              <p:par>
                                <p:cTn id="217" presetID="42" presetClass="entr" presetSubtype="0" fill="hold" grpId="0" nodeType="withEffect">
                                  <p:stCondLst>
                                    <p:cond delay="0"/>
                                  </p:stCondLst>
                                  <p:childTnLst>
                                    <p:set>
                                      <p:cBhvr>
                                        <p:cTn id="218" dur="1" fill="hold">
                                          <p:stCondLst>
                                            <p:cond delay="0"/>
                                          </p:stCondLst>
                                        </p:cTn>
                                        <p:tgtEl>
                                          <p:spTgt spid="48"/>
                                        </p:tgtEl>
                                        <p:attrNameLst>
                                          <p:attrName>style.visibility</p:attrName>
                                        </p:attrNameLst>
                                      </p:cBhvr>
                                      <p:to>
                                        <p:strVal val="visible"/>
                                      </p:to>
                                    </p:set>
                                    <p:animEffect transition="in" filter="fade">
                                      <p:cBhvr>
                                        <p:cTn id="219" dur="1000"/>
                                        <p:tgtEl>
                                          <p:spTgt spid="48"/>
                                        </p:tgtEl>
                                      </p:cBhvr>
                                    </p:animEffect>
                                    <p:anim calcmode="lin" valueType="num">
                                      <p:cBhvr>
                                        <p:cTn id="220" dur="1000" fill="hold"/>
                                        <p:tgtEl>
                                          <p:spTgt spid="48"/>
                                        </p:tgtEl>
                                        <p:attrNameLst>
                                          <p:attrName>ppt_x</p:attrName>
                                        </p:attrNameLst>
                                      </p:cBhvr>
                                      <p:tavLst>
                                        <p:tav tm="0">
                                          <p:val>
                                            <p:strVal val="#ppt_x"/>
                                          </p:val>
                                        </p:tav>
                                        <p:tav tm="100000">
                                          <p:val>
                                            <p:strVal val="#ppt_x"/>
                                          </p:val>
                                        </p:tav>
                                      </p:tavLst>
                                    </p:anim>
                                    <p:anim calcmode="lin" valueType="num">
                                      <p:cBhvr>
                                        <p:cTn id="221"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222" fill="hold">
                      <p:stCondLst>
                        <p:cond delay="indefinite"/>
                      </p:stCondLst>
                      <p:childTnLst>
                        <p:par>
                          <p:cTn id="223" fill="hold">
                            <p:stCondLst>
                              <p:cond delay="0"/>
                            </p:stCondLst>
                            <p:childTnLst>
                              <p:par>
                                <p:cTn id="224" presetID="42" presetClass="entr" presetSubtype="0" fill="hold" nodeType="clickEffect">
                                  <p:stCondLst>
                                    <p:cond delay="0"/>
                                  </p:stCondLst>
                                  <p:childTnLst>
                                    <p:set>
                                      <p:cBhvr>
                                        <p:cTn id="225" dur="1" fill="hold">
                                          <p:stCondLst>
                                            <p:cond delay="0"/>
                                          </p:stCondLst>
                                        </p:cTn>
                                        <p:tgtEl>
                                          <p:spTgt spid="55"/>
                                        </p:tgtEl>
                                        <p:attrNameLst>
                                          <p:attrName>style.visibility</p:attrName>
                                        </p:attrNameLst>
                                      </p:cBhvr>
                                      <p:to>
                                        <p:strVal val="visible"/>
                                      </p:to>
                                    </p:set>
                                    <p:animEffect transition="in" filter="fade">
                                      <p:cBhvr>
                                        <p:cTn id="226" dur="1000"/>
                                        <p:tgtEl>
                                          <p:spTgt spid="55"/>
                                        </p:tgtEl>
                                      </p:cBhvr>
                                    </p:animEffect>
                                    <p:anim calcmode="lin" valueType="num">
                                      <p:cBhvr>
                                        <p:cTn id="227" dur="1000" fill="hold"/>
                                        <p:tgtEl>
                                          <p:spTgt spid="55"/>
                                        </p:tgtEl>
                                        <p:attrNameLst>
                                          <p:attrName>ppt_x</p:attrName>
                                        </p:attrNameLst>
                                      </p:cBhvr>
                                      <p:tavLst>
                                        <p:tav tm="0">
                                          <p:val>
                                            <p:strVal val="#ppt_x"/>
                                          </p:val>
                                        </p:tav>
                                        <p:tav tm="100000">
                                          <p:val>
                                            <p:strVal val="#ppt_x"/>
                                          </p:val>
                                        </p:tav>
                                      </p:tavLst>
                                    </p:anim>
                                    <p:anim calcmode="lin" valueType="num">
                                      <p:cBhvr>
                                        <p:cTn id="228" dur="1000" fill="hold"/>
                                        <p:tgtEl>
                                          <p:spTgt spid="55"/>
                                        </p:tgtEl>
                                        <p:attrNameLst>
                                          <p:attrName>ppt_y</p:attrName>
                                        </p:attrNameLst>
                                      </p:cBhvr>
                                      <p:tavLst>
                                        <p:tav tm="0">
                                          <p:val>
                                            <p:strVal val="#ppt_y+.1"/>
                                          </p:val>
                                        </p:tav>
                                        <p:tav tm="100000">
                                          <p:val>
                                            <p:strVal val="#ppt_y"/>
                                          </p:val>
                                        </p:tav>
                                      </p:tavLst>
                                    </p:anim>
                                  </p:childTnLst>
                                </p:cTn>
                              </p:par>
                              <p:par>
                                <p:cTn id="229" presetID="42" presetClass="entr" presetSubtype="0" fill="hold" grpId="0" nodeType="withEffect">
                                  <p:stCondLst>
                                    <p:cond delay="0"/>
                                  </p:stCondLst>
                                  <p:childTnLst>
                                    <p:set>
                                      <p:cBhvr>
                                        <p:cTn id="230" dur="1" fill="hold">
                                          <p:stCondLst>
                                            <p:cond delay="0"/>
                                          </p:stCondLst>
                                        </p:cTn>
                                        <p:tgtEl>
                                          <p:spTgt spid="52"/>
                                        </p:tgtEl>
                                        <p:attrNameLst>
                                          <p:attrName>style.visibility</p:attrName>
                                        </p:attrNameLst>
                                      </p:cBhvr>
                                      <p:to>
                                        <p:strVal val="visible"/>
                                      </p:to>
                                    </p:set>
                                    <p:animEffect transition="in" filter="fade">
                                      <p:cBhvr>
                                        <p:cTn id="231" dur="1000"/>
                                        <p:tgtEl>
                                          <p:spTgt spid="52"/>
                                        </p:tgtEl>
                                      </p:cBhvr>
                                    </p:animEffect>
                                    <p:anim calcmode="lin" valueType="num">
                                      <p:cBhvr>
                                        <p:cTn id="232" dur="1000" fill="hold"/>
                                        <p:tgtEl>
                                          <p:spTgt spid="52"/>
                                        </p:tgtEl>
                                        <p:attrNameLst>
                                          <p:attrName>ppt_x</p:attrName>
                                        </p:attrNameLst>
                                      </p:cBhvr>
                                      <p:tavLst>
                                        <p:tav tm="0">
                                          <p:val>
                                            <p:strVal val="#ppt_x"/>
                                          </p:val>
                                        </p:tav>
                                        <p:tav tm="100000">
                                          <p:val>
                                            <p:strVal val="#ppt_x"/>
                                          </p:val>
                                        </p:tav>
                                      </p:tavLst>
                                    </p:anim>
                                    <p:anim calcmode="lin" valueType="num">
                                      <p:cBhvr>
                                        <p:cTn id="233" dur="1000" fill="hold"/>
                                        <p:tgtEl>
                                          <p:spTgt spid="52"/>
                                        </p:tgtEl>
                                        <p:attrNameLst>
                                          <p:attrName>ppt_y</p:attrName>
                                        </p:attrNameLst>
                                      </p:cBhvr>
                                      <p:tavLst>
                                        <p:tav tm="0">
                                          <p:val>
                                            <p:strVal val="#ppt_y+.1"/>
                                          </p:val>
                                        </p:tav>
                                        <p:tav tm="100000">
                                          <p:val>
                                            <p:strVal val="#ppt_y"/>
                                          </p:val>
                                        </p:tav>
                                      </p:tavLst>
                                    </p:anim>
                                  </p:childTnLst>
                                </p:cTn>
                              </p:par>
                              <p:par>
                                <p:cTn id="234" presetID="42" presetClass="entr" presetSubtype="0" fill="hold" grpId="0" nodeType="withEffect">
                                  <p:stCondLst>
                                    <p:cond delay="0"/>
                                  </p:stCondLst>
                                  <p:childTnLst>
                                    <p:set>
                                      <p:cBhvr>
                                        <p:cTn id="235" dur="1" fill="hold">
                                          <p:stCondLst>
                                            <p:cond delay="0"/>
                                          </p:stCondLst>
                                        </p:cTn>
                                        <p:tgtEl>
                                          <p:spTgt spid="50"/>
                                        </p:tgtEl>
                                        <p:attrNameLst>
                                          <p:attrName>style.visibility</p:attrName>
                                        </p:attrNameLst>
                                      </p:cBhvr>
                                      <p:to>
                                        <p:strVal val="visible"/>
                                      </p:to>
                                    </p:set>
                                    <p:animEffect transition="in" filter="fade">
                                      <p:cBhvr>
                                        <p:cTn id="236" dur="1000"/>
                                        <p:tgtEl>
                                          <p:spTgt spid="50"/>
                                        </p:tgtEl>
                                      </p:cBhvr>
                                    </p:animEffect>
                                    <p:anim calcmode="lin" valueType="num">
                                      <p:cBhvr>
                                        <p:cTn id="237" dur="1000" fill="hold"/>
                                        <p:tgtEl>
                                          <p:spTgt spid="50"/>
                                        </p:tgtEl>
                                        <p:attrNameLst>
                                          <p:attrName>ppt_x</p:attrName>
                                        </p:attrNameLst>
                                      </p:cBhvr>
                                      <p:tavLst>
                                        <p:tav tm="0">
                                          <p:val>
                                            <p:strVal val="#ppt_x"/>
                                          </p:val>
                                        </p:tav>
                                        <p:tav tm="100000">
                                          <p:val>
                                            <p:strVal val="#ppt_x"/>
                                          </p:val>
                                        </p:tav>
                                      </p:tavLst>
                                    </p:anim>
                                    <p:anim calcmode="lin" valueType="num">
                                      <p:cBhvr>
                                        <p:cTn id="238" dur="1000" fill="hold"/>
                                        <p:tgtEl>
                                          <p:spTgt spid="50"/>
                                        </p:tgtEl>
                                        <p:attrNameLst>
                                          <p:attrName>ppt_y</p:attrName>
                                        </p:attrNameLst>
                                      </p:cBhvr>
                                      <p:tavLst>
                                        <p:tav tm="0">
                                          <p:val>
                                            <p:strVal val="#ppt_y+.1"/>
                                          </p:val>
                                        </p:tav>
                                        <p:tav tm="100000">
                                          <p:val>
                                            <p:strVal val="#ppt_y"/>
                                          </p:val>
                                        </p:tav>
                                      </p:tavLst>
                                    </p:anim>
                                  </p:childTnLst>
                                </p:cTn>
                              </p:par>
                              <p:par>
                                <p:cTn id="239" presetID="42" presetClass="entr" presetSubtype="0" fill="hold" grpId="0" nodeType="withEffect">
                                  <p:stCondLst>
                                    <p:cond delay="0"/>
                                  </p:stCondLst>
                                  <p:childTnLst>
                                    <p:set>
                                      <p:cBhvr>
                                        <p:cTn id="240" dur="1" fill="hold">
                                          <p:stCondLst>
                                            <p:cond delay="0"/>
                                          </p:stCondLst>
                                        </p:cTn>
                                        <p:tgtEl>
                                          <p:spTgt spid="51"/>
                                        </p:tgtEl>
                                        <p:attrNameLst>
                                          <p:attrName>style.visibility</p:attrName>
                                        </p:attrNameLst>
                                      </p:cBhvr>
                                      <p:to>
                                        <p:strVal val="visible"/>
                                      </p:to>
                                    </p:set>
                                    <p:animEffect transition="in" filter="fade">
                                      <p:cBhvr>
                                        <p:cTn id="241" dur="1000"/>
                                        <p:tgtEl>
                                          <p:spTgt spid="51"/>
                                        </p:tgtEl>
                                      </p:cBhvr>
                                    </p:animEffect>
                                    <p:anim calcmode="lin" valueType="num">
                                      <p:cBhvr>
                                        <p:cTn id="242" dur="1000" fill="hold"/>
                                        <p:tgtEl>
                                          <p:spTgt spid="51"/>
                                        </p:tgtEl>
                                        <p:attrNameLst>
                                          <p:attrName>ppt_x</p:attrName>
                                        </p:attrNameLst>
                                      </p:cBhvr>
                                      <p:tavLst>
                                        <p:tav tm="0">
                                          <p:val>
                                            <p:strVal val="#ppt_x"/>
                                          </p:val>
                                        </p:tav>
                                        <p:tav tm="100000">
                                          <p:val>
                                            <p:strVal val="#ppt_x"/>
                                          </p:val>
                                        </p:tav>
                                      </p:tavLst>
                                    </p:anim>
                                    <p:anim calcmode="lin" valueType="num">
                                      <p:cBhvr>
                                        <p:cTn id="243"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244" fill="hold">
                      <p:stCondLst>
                        <p:cond delay="indefinite"/>
                      </p:stCondLst>
                      <p:childTnLst>
                        <p:par>
                          <p:cTn id="245" fill="hold">
                            <p:stCondLst>
                              <p:cond delay="0"/>
                            </p:stCondLst>
                            <p:childTnLst>
                              <p:par>
                                <p:cTn id="246" presetID="47" presetClass="exit" presetSubtype="0" fill="hold" grpId="0" nodeType="clickEffect">
                                  <p:stCondLst>
                                    <p:cond delay="0"/>
                                  </p:stCondLst>
                                  <p:childTnLst>
                                    <p:animEffect transition="out" filter="fade">
                                      <p:cBhvr>
                                        <p:cTn id="247" dur="1000"/>
                                        <p:tgtEl>
                                          <p:spTgt spid="2"/>
                                        </p:tgtEl>
                                      </p:cBhvr>
                                    </p:animEffect>
                                    <p:anim calcmode="lin" valueType="num">
                                      <p:cBhvr>
                                        <p:cTn id="248" dur="1000"/>
                                        <p:tgtEl>
                                          <p:spTgt spid="2"/>
                                        </p:tgtEl>
                                        <p:attrNameLst>
                                          <p:attrName>ppt_x</p:attrName>
                                        </p:attrNameLst>
                                      </p:cBhvr>
                                      <p:tavLst>
                                        <p:tav tm="0">
                                          <p:val>
                                            <p:strVal val="ppt_x"/>
                                          </p:val>
                                        </p:tav>
                                        <p:tav tm="100000">
                                          <p:val>
                                            <p:strVal val="ppt_x"/>
                                          </p:val>
                                        </p:tav>
                                      </p:tavLst>
                                    </p:anim>
                                    <p:anim calcmode="lin" valueType="num">
                                      <p:cBhvr>
                                        <p:cTn id="249" dur="1000"/>
                                        <p:tgtEl>
                                          <p:spTgt spid="2"/>
                                        </p:tgtEl>
                                        <p:attrNameLst>
                                          <p:attrName>ppt_y</p:attrName>
                                        </p:attrNameLst>
                                      </p:cBhvr>
                                      <p:tavLst>
                                        <p:tav tm="0">
                                          <p:val>
                                            <p:strVal val="ppt_y"/>
                                          </p:val>
                                        </p:tav>
                                        <p:tav tm="100000">
                                          <p:val>
                                            <p:strVal val="ppt_y-.1"/>
                                          </p:val>
                                        </p:tav>
                                      </p:tavLst>
                                    </p:anim>
                                    <p:set>
                                      <p:cBhvr>
                                        <p:cTn id="250" dur="1" fill="hold">
                                          <p:stCondLst>
                                            <p:cond delay="999"/>
                                          </p:stCondLst>
                                        </p:cTn>
                                        <p:tgtEl>
                                          <p:spTgt spid="2"/>
                                        </p:tgtEl>
                                        <p:attrNameLst>
                                          <p:attrName>style.visibility</p:attrName>
                                        </p:attrNameLst>
                                      </p:cBhvr>
                                      <p:to>
                                        <p:strVal val="hidden"/>
                                      </p:to>
                                    </p:set>
                                  </p:childTnLst>
                                </p:cTn>
                              </p:par>
                              <p:par>
                                <p:cTn id="251" presetID="47" presetClass="exit" presetSubtype="0" fill="hold" nodeType="withEffect">
                                  <p:stCondLst>
                                    <p:cond delay="0"/>
                                  </p:stCondLst>
                                  <p:childTnLst>
                                    <p:animEffect transition="out" filter="fade">
                                      <p:cBhvr>
                                        <p:cTn id="252" dur="1000"/>
                                        <p:tgtEl>
                                          <p:spTgt spid="3"/>
                                        </p:tgtEl>
                                      </p:cBhvr>
                                    </p:animEffect>
                                    <p:anim calcmode="lin" valueType="num">
                                      <p:cBhvr>
                                        <p:cTn id="253" dur="1000"/>
                                        <p:tgtEl>
                                          <p:spTgt spid="3"/>
                                        </p:tgtEl>
                                        <p:attrNameLst>
                                          <p:attrName>ppt_x</p:attrName>
                                        </p:attrNameLst>
                                      </p:cBhvr>
                                      <p:tavLst>
                                        <p:tav tm="0">
                                          <p:val>
                                            <p:strVal val="ppt_x"/>
                                          </p:val>
                                        </p:tav>
                                        <p:tav tm="100000">
                                          <p:val>
                                            <p:strVal val="ppt_x"/>
                                          </p:val>
                                        </p:tav>
                                      </p:tavLst>
                                    </p:anim>
                                    <p:anim calcmode="lin" valueType="num">
                                      <p:cBhvr>
                                        <p:cTn id="254" dur="1000"/>
                                        <p:tgtEl>
                                          <p:spTgt spid="3"/>
                                        </p:tgtEl>
                                        <p:attrNameLst>
                                          <p:attrName>ppt_y</p:attrName>
                                        </p:attrNameLst>
                                      </p:cBhvr>
                                      <p:tavLst>
                                        <p:tav tm="0">
                                          <p:val>
                                            <p:strVal val="ppt_y"/>
                                          </p:val>
                                        </p:tav>
                                        <p:tav tm="100000">
                                          <p:val>
                                            <p:strVal val="ppt_y-.1"/>
                                          </p:val>
                                        </p:tav>
                                      </p:tavLst>
                                    </p:anim>
                                    <p:set>
                                      <p:cBhvr>
                                        <p:cTn id="255" dur="1" fill="hold">
                                          <p:stCondLst>
                                            <p:cond delay="999"/>
                                          </p:stCondLst>
                                        </p:cTn>
                                        <p:tgtEl>
                                          <p:spTgt spid="3"/>
                                        </p:tgtEl>
                                        <p:attrNameLst>
                                          <p:attrName>style.visibility</p:attrName>
                                        </p:attrNameLst>
                                      </p:cBhvr>
                                      <p:to>
                                        <p:strVal val="hidden"/>
                                      </p:to>
                                    </p:set>
                                  </p:childTnLst>
                                </p:cTn>
                              </p:par>
                              <p:par>
                                <p:cTn id="256" presetID="47" presetClass="exit" presetSubtype="0" fill="hold" nodeType="withEffect">
                                  <p:stCondLst>
                                    <p:cond delay="0"/>
                                  </p:stCondLst>
                                  <p:childTnLst>
                                    <p:animEffect transition="out" filter="fade">
                                      <p:cBhvr>
                                        <p:cTn id="257" dur="1000"/>
                                        <p:tgtEl>
                                          <p:spTgt spid="31"/>
                                        </p:tgtEl>
                                      </p:cBhvr>
                                    </p:animEffect>
                                    <p:anim calcmode="lin" valueType="num">
                                      <p:cBhvr>
                                        <p:cTn id="258" dur="1000"/>
                                        <p:tgtEl>
                                          <p:spTgt spid="31"/>
                                        </p:tgtEl>
                                        <p:attrNameLst>
                                          <p:attrName>ppt_x</p:attrName>
                                        </p:attrNameLst>
                                      </p:cBhvr>
                                      <p:tavLst>
                                        <p:tav tm="0">
                                          <p:val>
                                            <p:strVal val="ppt_x"/>
                                          </p:val>
                                        </p:tav>
                                        <p:tav tm="100000">
                                          <p:val>
                                            <p:strVal val="ppt_x"/>
                                          </p:val>
                                        </p:tav>
                                      </p:tavLst>
                                    </p:anim>
                                    <p:anim calcmode="lin" valueType="num">
                                      <p:cBhvr>
                                        <p:cTn id="259" dur="1000"/>
                                        <p:tgtEl>
                                          <p:spTgt spid="31"/>
                                        </p:tgtEl>
                                        <p:attrNameLst>
                                          <p:attrName>ppt_y</p:attrName>
                                        </p:attrNameLst>
                                      </p:cBhvr>
                                      <p:tavLst>
                                        <p:tav tm="0">
                                          <p:val>
                                            <p:strVal val="ppt_y"/>
                                          </p:val>
                                        </p:tav>
                                        <p:tav tm="100000">
                                          <p:val>
                                            <p:strVal val="ppt_y-.1"/>
                                          </p:val>
                                        </p:tav>
                                      </p:tavLst>
                                    </p:anim>
                                    <p:set>
                                      <p:cBhvr>
                                        <p:cTn id="260" dur="1" fill="hold">
                                          <p:stCondLst>
                                            <p:cond delay="999"/>
                                          </p:stCondLst>
                                        </p:cTn>
                                        <p:tgtEl>
                                          <p:spTgt spid="31"/>
                                        </p:tgtEl>
                                        <p:attrNameLst>
                                          <p:attrName>style.visibility</p:attrName>
                                        </p:attrNameLst>
                                      </p:cBhvr>
                                      <p:to>
                                        <p:strVal val="hidden"/>
                                      </p:to>
                                    </p:set>
                                  </p:childTnLst>
                                </p:cTn>
                              </p:par>
                              <p:par>
                                <p:cTn id="261" presetID="47" presetClass="exit" presetSubtype="0" fill="hold" grpId="2" nodeType="withEffect">
                                  <p:stCondLst>
                                    <p:cond delay="0"/>
                                  </p:stCondLst>
                                  <p:childTnLst>
                                    <p:animEffect transition="out" filter="fade">
                                      <p:cBhvr>
                                        <p:cTn id="262" dur="1000"/>
                                        <p:tgtEl>
                                          <p:spTgt spid="9"/>
                                        </p:tgtEl>
                                      </p:cBhvr>
                                    </p:animEffect>
                                    <p:anim calcmode="lin" valueType="num">
                                      <p:cBhvr>
                                        <p:cTn id="263" dur="1000"/>
                                        <p:tgtEl>
                                          <p:spTgt spid="9"/>
                                        </p:tgtEl>
                                        <p:attrNameLst>
                                          <p:attrName>ppt_x</p:attrName>
                                        </p:attrNameLst>
                                      </p:cBhvr>
                                      <p:tavLst>
                                        <p:tav tm="0">
                                          <p:val>
                                            <p:strVal val="ppt_x"/>
                                          </p:val>
                                        </p:tav>
                                        <p:tav tm="100000">
                                          <p:val>
                                            <p:strVal val="ppt_x"/>
                                          </p:val>
                                        </p:tav>
                                      </p:tavLst>
                                    </p:anim>
                                    <p:anim calcmode="lin" valueType="num">
                                      <p:cBhvr>
                                        <p:cTn id="264" dur="1000"/>
                                        <p:tgtEl>
                                          <p:spTgt spid="9"/>
                                        </p:tgtEl>
                                        <p:attrNameLst>
                                          <p:attrName>ppt_y</p:attrName>
                                        </p:attrNameLst>
                                      </p:cBhvr>
                                      <p:tavLst>
                                        <p:tav tm="0">
                                          <p:val>
                                            <p:strVal val="ppt_y"/>
                                          </p:val>
                                        </p:tav>
                                        <p:tav tm="100000">
                                          <p:val>
                                            <p:strVal val="ppt_y-.1"/>
                                          </p:val>
                                        </p:tav>
                                      </p:tavLst>
                                    </p:anim>
                                    <p:set>
                                      <p:cBhvr>
                                        <p:cTn id="265" dur="1" fill="hold">
                                          <p:stCondLst>
                                            <p:cond delay="999"/>
                                          </p:stCondLst>
                                        </p:cTn>
                                        <p:tgtEl>
                                          <p:spTgt spid="9"/>
                                        </p:tgtEl>
                                        <p:attrNameLst>
                                          <p:attrName>style.visibility</p:attrName>
                                        </p:attrNameLst>
                                      </p:cBhvr>
                                      <p:to>
                                        <p:strVal val="hidden"/>
                                      </p:to>
                                    </p:set>
                                  </p:childTnLst>
                                </p:cTn>
                              </p:par>
                              <p:par>
                                <p:cTn id="266" presetID="47" presetClass="exit" presetSubtype="0" fill="hold" grpId="2" nodeType="withEffect">
                                  <p:stCondLst>
                                    <p:cond delay="0"/>
                                  </p:stCondLst>
                                  <p:childTnLst>
                                    <p:animEffect transition="out" filter="fade">
                                      <p:cBhvr>
                                        <p:cTn id="267" dur="1000"/>
                                        <p:tgtEl>
                                          <p:spTgt spid="7"/>
                                        </p:tgtEl>
                                      </p:cBhvr>
                                    </p:animEffect>
                                    <p:anim calcmode="lin" valueType="num">
                                      <p:cBhvr>
                                        <p:cTn id="268" dur="1000"/>
                                        <p:tgtEl>
                                          <p:spTgt spid="7"/>
                                        </p:tgtEl>
                                        <p:attrNameLst>
                                          <p:attrName>ppt_x</p:attrName>
                                        </p:attrNameLst>
                                      </p:cBhvr>
                                      <p:tavLst>
                                        <p:tav tm="0">
                                          <p:val>
                                            <p:strVal val="ppt_x"/>
                                          </p:val>
                                        </p:tav>
                                        <p:tav tm="100000">
                                          <p:val>
                                            <p:strVal val="ppt_x"/>
                                          </p:val>
                                        </p:tav>
                                      </p:tavLst>
                                    </p:anim>
                                    <p:anim calcmode="lin" valueType="num">
                                      <p:cBhvr>
                                        <p:cTn id="269" dur="1000"/>
                                        <p:tgtEl>
                                          <p:spTgt spid="7"/>
                                        </p:tgtEl>
                                        <p:attrNameLst>
                                          <p:attrName>ppt_y</p:attrName>
                                        </p:attrNameLst>
                                      </p:cBhvr>
                                      <p:tavLst>
                                        <p:tav tm="0">
                                          <p:val>
                                            <p:strVal val="ppt_y"/>
                                          </p:val>
                                        </p:tav>
                                        <p:tav tm="100000">
                                          <p:val>
                                            <p:strVal val="ppt_y-.1"/>
                                          </p:val>
                                        </p:tav>
                                      </p:tavLst>
                                    </p:anim>
                                    <p:set>
                                      <p:cBhvr>
                                        <p:cTn id="270" dur="1" fill="hold">
                                          <p:stCondLst>
                                            <p:cond delay="999"/>
                                          </p:stCondLst>
                                        </p:cTn>
                                        <p:tgtEl>
                                          <p:spTgt spid="7"/>
                                        </p:tgtEl>
                                        <p:attrNameLst>
                                          <p:attrName>style.visibility</p:attrName>
                                        </p:attrNameLst>
                                      </p:cBhvr>
                                      <p:to>
                                        <p:strVal val="hidden"/>
                                      </p:to>
                                    </p:set>
                                  </p:childTnLst>
                                </p:cTn>
                              </p:par>
                              <p:par>
                                <p:cTn id="271" presetID="47" presetClass="exit" presetSubtype="0" fill="hold" grpId="2" nodeType="withEffect">
                                  <p:stCondLst>
                                    <p:cond delay="0"/>
                                  </p:stCondLst>
                                  <p:childTnLst>
                                    <p:animEffect transition="out" filter="fade">
                                      <p:cBhvr>
                                        <p:cTn id="272" dur="1000"/>
                                        <p:tgtEl>
                                          <p:spTgt spid="8"/>
                                        </p:tgtEl>
                                      </p:cBhvr>
                                    </p:animEffect>
                                    <p:anim calcmode="lin" valueType="num">
                                      <p:cBhvr>
                                        <p:cTn id="273" dur="1000"/>
                                        <p:tgtEl>
                                          <p:spTgt spid="8"/>
                                        </p:tgtEl>
                                        <p:attrNameLst>
                                          <p:attrName>ppt_x</p:attrName>
                                        </p:attrNameLst>
                                      </p:cBhvr>
                                      <p:tavLst>
                                        <p:tav tm="0">
                                          <p:val>
                                            <p:strVal val="ppt_x"/>
                                          </p:val>
                                        </p:tav>
                                        <p:tav tm="100000">
                                          <p:val>
                                            <p:strVal val="ppt_x"/>
                                          </p:val>
                                        </p:tav>
                                      </p:tavLst>
                                    </p:anim>
                                    <p:anim calcmode="lin" valueType="num">
                                      <p:cBhvr>
                                        <p:cTn id="274" dur="1000"/>
                                        <p:tgtEl>
                                          <p:spTgt spid="8"/>
                                        </p:tgtEl>
                                        <p:attrNameLst>
                                          <p:attrName>ppt_y</p:attrName>
                                        </p:attrNameLst>
                                      </p:cBhvr>
                                      <p:tavLst>
                                        <p:tav tm="0">
                                          <p:val>
                                            <p:strVal val="ppt_y"/>
                                          </p:val>
                                        </p:tav>
                                        <p:tav tm="100000">
                                          <p:val>
                                            <p:strVal val="ppt_y-.1"/>
                                          </p:val>
                                        </p:tav>
                                      </p:tavLst>
                                    </p:anim>
                                    <p:set>
                                      <p:cBhvr>
                                        <p:cTn id="275" dur="1" fill="hold">
                                          <p:stCondLst>
                                            <p:cond delay="999"/>
                                          </p:stCondLst>
                                        </p:cTn>
                                        <p:tgtEl>
                                          <p:spTgt spid="8"/>
                                        </p:tgtEl>
                                        <p:attrNameLst>
                                          <p:attrName>style.visibility</p:attrName>
                                        </p:attrNameLst>
                                      </p:cBhvr>
                                      <p:to>
                                        <p:strVal val="hidden"/>
                                      </p:to>
                                    </p:set>
                                  </p:childTnLst>
                                </p:cTn>
                              </p:par>
                              <p:par>
                                <p:cTn id="276" presetID="47" presetClass="exit" presetSubtype="0" fill="hold" nodeType="withEffect">
                                  <p:stCondLst>
                                    <p:cond delay="0"/>
                                  </p:stCondLst>
                                  <p:childTnLst>
                                    <p:animEffect transition="out" filter="fade">
                                      <p:cBhvr>
                                        <p:cTn id="277" dur="1000"/>
                                        <p:tgtEl>
                                          <p:spTgt spid="32"/>
                                        </p:tgtEl>
                                      </p:cBhvr>
                                    </p:animEffect>
                                    <p:anim calcmode="lin" valueType="num">
                                      <p:cBhvr>
                                        <p:cTn id="278" dur="1000"/>
                                        <p:tgtEl>
                                          <p:spTgt spid="32"/>
                                        </p:tgtEl>
                                        <p:attrNameLst>
                                          <p:attrName>ppt_x</p:attrName>
                                        </p:attrNameLst>
                                      </p:cBhvr>
                                      <p:tavLst>
                                        <p:tav tm="0">
                                          <p:val>
                                            <p:strVal val="ppt_x"/>
                                          </p:val>
                                        </p:tav>
                                        <p:tav tm="100000">
                                          <p:val>
                                            <p:strVal val="ppt_x"/>
                                          </p:val>
                                        </p:tav>
                                      </p:tavLst>
                                    </p:anim>
                                    <p:anim calcmode="lin" valueType="num">
                                      <p:cBhvr>
                                        <p:cTn id="279" dur="1000"/>
                                        <p:tgtEl>
                                          <p:spTgt spid="32"/>
                                        </p:tgtEl>
                                        <p:attrNameLst>
                                          <p:attrName>ppt_y</p:attrName>
                                        </p:attrNameLst>
                                      </p:cBhvr>
                                      <p:tavLst>
                                        <p:tav tm="0">
                                          <p:val>
                                            <p:strVal val="ppt_y"/>
                                          </p:val>
                                        </p:tav>
                                        <p:tav tm="100000">
                                          <p:val>
                                            <p:strVal val="ppt_y-.1"/>
                                          </p:val>
                                        </p:tav>
                                      </p:tavLst>
                                    </p:anim>
                                    <p:set>
                                      <p:cBhvr>
                                        <p:cTn id="280" dur="1" fill="hold">
                                          <p:stCondLst>
                                            <p:cond delay="999"/>
                                          </p:stCondLst>
                                        </p:cTn>
                                        <p:tgtEl>
                                          <p:spTgt spid="32"/>
                                        </p:tgtEl>
                                        <p:attrNameLst>
                                          <p:attrName>style.visibility</p:attrName>
                                        </p:attrNameLst>
                                      </p:cBhvr>
                                      <p:to>
                                        <p:strVal val="hidden"/>
                                      </p:to>
                                    </p:set>
                                  </p:childTnLst>
                                </p:cTn>
                              </p:par>
                              <p:par>
                                <p:cTn id="281" presetID="47" presetClass="exit" presetSubtype="0" fill="hold" grpId="2" nodeType="withEffect">
                                  <p:stCondLst>
                                    <p:cond delay="0"/>
                                  </p:stCondLst>
                                  <p:childTnLst>
                                    <p:animEffect transition="out" filter="fade">
                                      <p:cBhvr>
                                        <p:cTn id="282" dur="1000"/>
                                        <p:tgtEl>
                                          <p:spTgt spid="16"/>
                                        </p:tgtEl>
                                      </p:cBhvr>
                                    </p:animEffect>
                                    <p:anim calcmode="lin" valueType="num">
                                      <p:cBhvr>
                                        <p:cTn id="283" dur="1000"/>
                                        <p:tgtEl>
                                          <p:spTgt spid="16"/>
                                        </p:tgtEl>
                                        <p:attrNameLst>
                                          <p:attrName>ppt_x</p:attrName>
                                        </p:attrNameLst>
                                      </p:cBhvr>
                                      <p:tavLst>
                                        <p:tav tm="0">
                                          <p:val>
                                            <p:strVal val="ppt_x"/>
                                          </p:val>
                                        </p:tav>
                                        <p:tav tm="100000">
                                          <p:val>
                                            <p:strVal val="ppt_x"/>
                                          </p:val>
                                        </p:tav>
                                      </p:tavLst>
                                    </p:anim>
                                    <p:anim calcmode="lin" valueType="num">
                                      <p:cBhvr>
                                        <p:cTn id="284" dur="1000"/>
                                        <p:tgtEl>
                                          <p:spTgt spid="16"/>
                                        </p:tgtEl>
                                        <p:attrNameLst>
                                          <p:attrName>ppt_y</p:attrName>
                                        </p:attrNameLst>
                                      </p:cBhvr>
                                      <p:tavLst>
                                        <p:tav tm="0">
                                          <p:val>
                                            <p:strVal val="ppt_y"/>
                                          </p:val>
                                        </p:tav>
                                        <p:tav tm="100000">
                                          <p:val>
                                            <p:strVal val="ppt_y-.1"/>
                                          </p:val>
                                        </p:tav>
                                      </p:tavLst>
                                    </p:anim>
                                    <p:set>
                                      <p:cBhvr>
                                        <p:cTn id="285" dur="1" fill="hold">
                                          <p:stCondLst>
                                            <p:cond delay="999"/>
                                          </p:stCondLst>
                                        </p:cTn>
                                        <p:tgtEl>
                                          <p:spTgt spid="16"/>
                                        </p:tgtEl>
                                        <p:attrNameLst>
                                          <p:attrName>style.visibility</p:attrName>
                                        </p:attrNameLst>
                                      </p:cBhvr>
                                      <p:to>
                                        <p:strVal val="hidden"/>
                                      </p:to>
                                    </p:set>
                                  </p:childTnLst>
                                </p:cTn>
                              </p:par>
                              <p:par>
                                <p:cTn id="286" presetID="47" presetClass="exit" presetSubtype="0" fill="hold" grpId="2" nodeType="withEffect">
                                  <p:stCondLst>
                                    <p:cond delay="0"/>
                                  </p:stCondLst>
                                  <p:childTnLst>
                                    <p:animEffect transition="out" filter="fade">
                                      <p:cBhvr>
                                        <p:cTn id="287" dur="1000"/>
                                        <p:tgtEl>
                                          <p:spTgt spid="12"/>
                                        </p:tgtEl>
                                      </p:cBhvr>
                                    </p:animEffect>
                                    <p:anim calcmode="lin" valueType="num">
                                      <p:cBhvr>
                                        <p:cTn id="288" dur="1000"/>
                                        <p:tgtEl>
                                          <p:spTgt spid="12"/>
                                        </p:tgtEl>
                                        <p:attrNameLst>
                                          <p:attrName>ppt_x</p:attrName>
                                        </p:attrNameLst>
                                      </p:cBhvr>
                                      <p:tavLst>
                                        <p:tav tm="0">
                                          <p:val>
                                            <p:strVal val="ppt_x"/>
                                          </p:val>
                                        </p:tav>
                                        <p:tav tm="100000">
                                          <p:val>
                                            <p:strVal val="ppt_x"/>
                                          </p:val>
                                        </p:tav>
                                      </p:tavLst>
                                    </p:anim>
                                    <p:anim calcmode="lin" valueType="num">
                                      <p:cBhvr>
                                        <p:cTn id="289" dur="1000"/>
                                        <p:tgtEl>
                                          <p:spTgt spid="12"/>
                                        </p:tgtEl>
                                        <p:attrNameLst>
                                          <p:attrName>ppt_y</p:attrName>
                                        </p:attrNameLst>
                                      </p:cBhvr>
                                      <p:tavLst>
                                        <p:tav tm="0">
                                          <p:val>
                                            <p:strVal val="ppt_y"/>
                                          </p:val>
                                        </p:tav>
                                        <p:tav tm="100000">
                                          <p:val>
                                            <p:strVal val="ppt_y-.1"/>
                                          </p:val>
                                        </p:tav>
                                      </p:tavLst>
                                    </p:anim>
                                    <p:set>
                                      <p:cBhvr>
                                        <p:cTn id="290" dur="1" fill="hold">
                                          <p:stCondLst>
                                            <p:cond delay="999"/>
                                          </p:stCondLst>
                                        </p:cTn>
                                        <p:tgtEl>
                                          <p:spTgt spid="12"/>
                                        </p:tgtEl>
                                        <p:attrNameLst>
                                          <p:attrName>style.visibility</p:attrName>
                                        </p:attrNameLst>
                                      </p:cBhvr>
                                      <p:to>
                                        <p:strVal val="hidden"/>
                                      </p:to>
                                    </p:set>
                                  </p:childTnLst>
                                </p:cTn>
                              </p:par>
                              <p:par>
                                <p:cTn id="291" presetID="47" presetClass="exit" presetSubtype="0" fill="hold" grpId="2" nodeType="withEffect">
                                  <p:stCondLst>
                                    <p:cond delay="0"/>
                                  </p:stCondLst>
                                  <p:childTnLst>
                                    <p:animEffect transition="out" filter="fade">
                                      <p:cBhvr>
                                        <p:cTn id="292" dur="1000"/>
                                        <p:tgtEl>
                                          <p:spTgt spid="13"/>
                                        </p:tgtEl>
                                      </p:cBhvr>
                                    </p:animEffect>
                                    <p:anim calcmode="lin" valueType="num">
                                      <p:cBhvr>
                                        <p:cTn id="293" dur="1000"/>
                                        <p:tgtEl>
                                          <p:spTgt spid="13"/>
                                        </p:tgtEl>
                                        <p:attrNameLst>
                                          <p:attrName>ppt_x</p:attrName>
                                        </p:attrNameLst>
                                      </p:cBhvr>
                                      <p:tavLst>
                                        <p:tav tm="0">
                                          <p:val>
                                            <p:strVal val="ppt_x"/>
                                          </p:val>
                                        </p:tav>
                                        <p:tav tm="100000">
                                          <p:val>
                                            <p:strVal val="ppt_x"/>
                                          </p:val>
                                        </p:tav>
                                      </p:tavLst>
                                    </p:anim>
                                    <p:anim calcmode="lin" valueType="num">
                                      <p:cBhvr>
                                        <p:cTn id="294" dur="1000"/>
                                        <p:tgtEl>
                                          <p:spTgt spid="13"/>
                                        </p:tgtEl>
                                        <p:attrNameLst>
                                          <p:attrName>ppt_y</p:attrName>
                                        </p:attrNameLst>
                                      </p:cBhvr>
                                      <p:tavLst>
                                        <p:tav tm="0">
                                          <p:val>
                                            <p:strVal val="ppt_y"/>
                                          </p:val>
                                        </p:tav>
                                        <p:tav tm="100000">
                                          <p:val>
                                            <p:strVal val="ppt_y-.1"/>
                                          </p:val>
                                        </p:tav>
                                      </p:tavLst>
                                    </p:anim>
                                    <p:set>
                                      <p:cBhvr>
                                        <p:cTn id="295" dur="1" fill="hold">
                                          <p:stCondLst>
                                            <p:cond delay="999"/>
                                          </p:stCondLst>
                                        </p:cTn>
                                        <p:tgtEl>
                                          <p:spTgt spid="13"/>
                                        </p:tgtEl>
                                        <p:attrNameLst>
                                          <p:attrName>style.visibility</p:attrName>
                                        </p:attrNameLst>
                                      </p:cBhvr>
                                      <p:to>
                                        <p:strVal val="hidden"/>
                                      </p:to>
                                    </p:set>
                                  </p:childTnLst>
                                </p:cTn>
                              </p:par>
                              <p:par>
                                <p:cTn id="296" presetID="47" presetClass="exit" presetSubtype="0" fill="hold" nodeType="withEffect">
                                  <p:stCondLst>
                                    <p:cond delay="0"/>
                                  </p:stCondLst>
                                  <p:childTnLst>
                                    <p:animEffect transition="out" filter="fade">
                                      <p:cBhvr>
                                        <p:cTn id="297" dur="1000"/>
                                        <p:tgtEl>
                                          <p:spTgt spid="35"/>
                                        </p:tgtEl>
                                      </p:cBhvr>
                                    </p:animEffect>
                                    <p:anim calcmode="lin" valueType="num">
                                      <p:cBhvr>
                                        <p:cTn id="298" dur="1000"/>
                                        <p:tgtEl>
                                          <p:spTgt spid="35"/>
                                        </p:tgtEl>
                                        <p:attrNameLst>
                                          <p:attrName>ppt_x</p:attrName>
                                        </p:attrNameLst>
                                      </p:cBhvr>
                                      <p:tavLst>
                                        <p:tav tm="0">
                                          <p:val>
                                            <p:strVal val="ppt_x"/>
                                          </p:val>
                                        </p:tav>
                                        <p:tav tm="100000">
                                          <p:val>
                                            <p:strVal val="ppt_x"/>
                                          </p:val>
                                        </p:tav>
                                      </p:tavLst>
                                    </p:anim>
                                    <p:anim calcmode="lin" valueType="num">
                                      <p:cBhvr>
                                        <p:cTn id="299" dur="1000"/>
                                        <p:tgtEl>
                                          <p:spTgt spid="35"/>
                                        </p:tgtEl>
                                        <p:attrNameLst>
                                          <p:attrName>ppt_y</p:attrName>
                                        </p:attrNameLst>
                                      </p:cBhvr>
                                      <p:tavLst>
                                        <p:tav tm="0">
                                          <p:val>
                                            <p:strVal val="ppt_y"/>
                                          </p:val>
                                        </p:tav>
                                        <p:tav tm="100000">
                                          <p:val>
                                            <p:strVal val="ppt_y-.1"/>
                                          </p:val>
                                        </p:tav>
                                      </p:tavLst>
                                    </p:anim>
                                    <p:set>
                                      <p:cBhvr>
                                        <p:cTn id="300" dur="1" fill="hold">
                                          <p:stCondLst>
                                            <p:cond delay="999"/>
                                          </p:stCondLst>
                                        </p:cTn>
                                        <p:tgtEl>
                                          <p:spTgt spid="35"/>
                                        </p:tgtEl>
                                        <p:attrNameLst>
                                          <p:attrName>style.visibility</p:attrName>
                                        </p:attrNameLst>
                                      </p:cBhvr>
                                      <p:to>
                                        <p:strVal val="hidden"/>
                                      </p:to>
                                    </p:set>
                                  </p:childTnLst>
                                </p:cTn>
                              </p:par>
                              <p:par>
                                <p:cTn id="301" presetID="47" presetClass="exit" presetSubtype="0" fill="hold" grpId="2" nodeType="withEffect">
                                  <p:stCondLst>
                                    <p:cond delay="0"/>
                                  </p:stCondLst>
                                  <p:childTnLst>
                                    <p:animEffect transition="out" filter="fade">
                                      <p:cBhvr>
                                        <p:cTn id="302" dur="1000"/>
                                        <p:tgtEl>
                                          <p:spTgt spid="19"/>
                                        </p:tgtEl>
                                      </p:cBhvr>
                                    </p:animEffect>
                                    <p:anim calcmode="lin" valueType="num">
                                      <p:cBhvr>
                                        <p:cTn id="303" dur="1000"/>
                                        <p:tgtEl>
                                          <p:spTgt spid="19"/>
                                        </p:tgtEl>
                                        <p:attrNameLst>
                                          <p:attrName>ppt_x</p:attrName>
                                        </p:attrNameLst>
                                      </p:cBhvr>
                                      <p:tavLst>
                                        <p:tav tm="0">
                                          <p:val>
                                            <p:strVal val="ppt_x"/>
                                          </p:val>
                                        </p:tav>
                                        <p:tav tm="100000">
                                          <p:val>
                                            <p:strVal val="ppt_x"/>
                                          </p:val>
                                        </p:tav>
                                      </p:tavLst>
                                    </p:anim>
                                    <p:anim calcmode="lin" valueType="num">
                                      <p:cBhvr>
                                        <p:cTn id="304" dur="1000"/>
                                        <p:tgtEl>
                                          <p:spTgt spid="19"/>
                                        </p:tgtEl>
                                        <p:attrNameLst>
                                          <p:attrName>ppt_y</p:attrName>
                                        </p:attrNameLst>
                                      </p:cBhvr>
                                      <p:tavLst>
                                        <p:tav tm="0">
                                          <p:val>
                                            <p:strVal val="ppt_y"/>
                                          </p:val>
                                        </p:tav>
                                        <p:tav tm="100000">
                                          <p:val>
                                            <p:strVal val="ppt_y-.1"/>
                                          </p:val>
                                        </p:tav>
                                      </p:tavLst>
                                    </p:anim>
                                    <p:set>
                                      <p:cBhvr>
                                        <p:cTn id="305" dur="1" fill="hold">
                                          <p:stCondLst>
                                            <p:cond delay="999"/>
                                          </p:stCondLst>
                                        </p:cTn>
                                        <p:tgtEl>
                                          <p:spTgt spid="19"/>
                                        </p:tgtEl>
                                        <p:attrNameLst>
                                          <p:attrName>style.visibility</p:attrName>
                                        </p:attrNameLst>
                                      </p:cBhvr>
                                      <p:to>
                                        <p:strVal val="hidden"/>
                                      </p:to>
                                    </p:set>
                                  </p:childTnLst>
                                </p:cTn>
                              </p:par>
                              <p:par>
                                <p:cTn id="306" presetID="47" presetClass="exit" presetSubtype="0" fill="hold" grpId="2" nodeType="withEffect">
                                  <p:stCondLst>
                                    <p:cond delay="0"/>
                                  </p:stCondLst>
                                  <p:childTnLst>
                                    <p:animEffect transition="out" filter="fade">
                                      <p:cBhvr>
                                        <p:cTn id="307" dur="1000"/>
                                        <p:tgtEl>
                                          <p:spTgt spid="17"/>
                                        </p:tgtEl>
                                      </p:cBhvr>
                                    </p:animEffect>
                                    <p:anim calcmode="lin" valueType="num">
                                      <p:cBhvr>
                                        <p:cTn id="308" dur="1000"/>
                                        <p:tgtEl>
                                          <p:spTgt spid="17"/>
                                        </p:tgtEl>
                                        <p:attrNameLst>
                                          <p:attrName>ppt_x</p:attrName>
                                        </p:attrNameLst>
                                      </p:cBhvr>
                                      <p:tavLst>
                                        <p:tav tm="0">
                                          <p:val>
                                            <p:strVal val="ppt_x"/>
                                          </p:val>
                                        </p:tav>
                                        <p:tav tm="100000">
                                          <p:val>
                                            <p:strVal val="ppt_x"/>
                                          </p:val>
                                        </p:tav>
                                      </p:tavLst>
                                    </p:anim>
                                    <p:anim calcmode="lin" valueType="num">
                                      <p:cBhvr>
                                        <p:cTn id="309" dur="1000"/>
                                        <p:tgtEl>
                                          <p:spTgt spid="17"/>
                                        </p:tgtEl>
                                        <p:attrNameLst>
                                          <p:attrName>ppt_y</p:attrName>
                                        </p:attrNameLst>
                                      </p:cBhvr>
                                      <p:tavLst>
                                        <p:tav tm="0">
                                          <p:val>
                                            <p:strVal val="ppt_y"/>
                                          </p:val>
                                        </p:tav>
                                        <p:tav tm="100000">
                                          <p:val>
                                            <p:strVal val="ppt_y-.1"/>
                                          </p:val>
                                        </p:tav>
                                      </p:tavLst>
                                    </p:anim>
                                    <p:set>
                                      <p:cBhvr>
                                        <p:cTn id="310" dur="1" fill="hold">
                                          <p:stCondLst>
                                            <p:cond delay="999"/>
                                          </p:stCondLst>
                                        </p:cTn>
                                        <p:tgtEl>
                                          <p:spTgt spid="17"/>
                                        </p:tgtEl>
                                        <p:attrNameLst>
                                          <p:attrName>style.visibility</p:attrName>
                                        </p:attrNameLst>
                                      </p:cBhvr>
                                      <p:to>
                                        <p:strVal val="hidden"/>
                                      </p:to>
                                    </p:set>
                                  </p:childTnLst>
                                </p:cTn>
                              </p:par>
                              <p:par>
                                <p:cTn id="311" presetID="47" presetClass="exit" presetSubtype="0" fill="hold" grpId="2" nodeType="withEffect">
                                  <p:stCondLst>
                                    <p:cond delay="0"/>
                                  </p:stCondLst>
                                  <p:childTnLst>
                                    <p:animEffect transition="out" filter="fade">
                                      <p:cBhvr>
                                        <p:cTn id="312" dur="1000"/>
                                        <p:tgtEl>
                                          <p:spTgt spid="18"/>
                                        </p:tgtEl>
                                      </p:cBhvr>
                                    </p:animEffect>
                                    <p:anim calcmode="lin" valueType="num">
                                      <p:cBhvr>
                                        <p:cTn id="313" dur="1000"/>
                                        <p:tgtEl>
                                          <p:spTgt spid="18"/>
                                        </p:tgtEl>
                                        <p:attrNameLst>
                                          <p:attrName>ppt_x</p:attrName>
                                        </p:attrNameLst>
                                      </p:cBhvr>
                                      <p:tavLst>
                                        <p:tav tm="0">
                                          <p:val>
                                            <p:strVal val="ppt_x"/>
                                          </p:val>
                                        </p:tav>
                                        <p:tav tm="100000">
                                          <p:val>
                                            <p:strVal val="ppt_x"/>
                                          </p:val>
                                        </p:tav>
                                      </p:tavLst>
                                    </p:anim>
                                    <p:anim calcmode="lin" valueType="num">
                                      <p:cBhvr>
                                        <p:cTn id="314" dur="1000"/>
                                        <p:tgtEl>
                                          <p:spTgt spid="18"/>
                                        </p:tgtEl>
                                        <p:attrNameLst>
                                          <p:attrName>ppt_y</p:attrName>
                                        </p:attrNameLst>
                                      </p:cBhvr>
                                      <p:tavLst>
                                        <p:tav tm="0">
                                          <p:val>
                                            <p:strVal val="ppt_y"/>
                                          </p:val>
                                        </p:tav>
                                        <p:tav tm="100000">
                                          <p:val>
                                            <p:strVal val="ppt_y-.1"/>
                                          </p:val>
                                        </p:tav>
                                      </p:tavLst>
                                    </p:anim>
                                    <p:set>
                                      <p:cBhvr>
                                        <p:cTn id="315" dur="1" fill="hold">
                                          <p:stCondLst>
                                            <p:cond delay="999"/>
                                          </p:stCondLst>
                                        </p:cTn>
                                        <p:tgtEl>
                                          <p:spTgt spid="18"/>
                                        </p:tgtEl>
                                        <p:attrNameLst>
                                          <p:attrName>style.visibility</p:attrName>
                                        </p:attrNameLst>
                                      </p:cBhvr>
                                      <p:to>
                                        <p:strVal val="hidden"/>
                                      </p:to>
                                    </p:set>
                                  </p:childTnLst>
                                </p:cTn>
                              </p:par>
                              <p:par>
                                <p:cTn id="316" presetID="47" presetClass="exit" presetSubtype="0" fill="hold" nodeType="withEffect">
                                  <p:stCondLst>
                                    <p:cond delay="0"/>
                                  </p:stCondLst>
                                  <p:childTnLst>
                                    <p:animEffect transition="out" filter="fade">
                                      <p:cBhvr>
                                        <p:cTn id="317" dur="1000"/>
                                        <p:tgtEl>
                                          <p:spTgt spid="39"/>
                                        </p:tgtEl>
                                      </p:cBhvr>
                                    </p:animEffect>
                                    <p:anim calcmode="lin" valueType="num">
                                      <p:cBhvr>
                                        <p:cTn id="318" dur="1000"/>
                                        <p:tgtEl>
                                          <p:spTgt spid="39"/>
                                        </p:tgtEl>
                                        <p:attrNameLst>
                                          <p:attrName>ppt_x</p:attrName>
                                        </p:attrNameLst>
                                      </p:cBhvr>
                                      <p:tavLst>
                                        <p:tav tm="0">
                                          <p:val>
                                            <p:strVal val="ppt_x"/>
                                          </p:val>
                                        </p:tav>
                                        <p:tav tm="100000">
                                          <p:val>
                                            <p:strVal val="ppt_x"/>
                                          </p:val>
                                        </p:tav>
                                      </p:tavLst>
                                    </p:anim>
                                    <p:anim calcmode="lin" valueType="num">
                                      <p:cBhvr>
                                        <p:cTn id="319" dur="1000"/>
                                        <p:tgtEl>
                                          <p:spTgt spid="39"/>
                                        </p:tgtEl>
                                        <p:attrNameLst>
                                          <p:attrName>ppt_y</p:attrName>
                                        </p:attrNameLst>
                                      </p:cBhvr>
                                      <p:tavLst>
                                        <p:tav tm="0">
                                          <p:val>
                                            <p:strVal val="ppt_y"/>
                                          </p:val>
                                        </p:tav>
                                        <p:tav tm="100000">
                                          <p:val>
                                            <p:strVal val="ppt_y-.1"/>
                                          </p:val>
                                        </p:tav>
                                      </p:tavLst>
                                    </p:anim>
                                    <p:set>
                                      <p:cBhvr>
                                        <p:cTn id="320" dur="1" fill="hold">
                                          <p:stCondLst>
                                            <p:cond delay="999"/>
                                          </p:stCondLst>
                                        </p:cTn>
                                        <p:tgtEl>
                                          <p:spTgt spid="39"/>
                                        </p:tgtEl>
                                        <p:attrNameLst>
                                          <p:attrName>style.visibility</p:attrName>
                                        </p:attrNameLst>
                                      </p:cBhvr>
                                      <p:to>
                                        <p:strVal val="hidden"/>
                                      </p:to>
                                    </p:set>
                                  </p:childTnLst>
                                </p:cTn>
                              </p:par>
                              <p:par>
                                <p:cTn id="321" presetID="47" presetClass="exit" presetSubtype="0" fill="hold" grpId="2" nodeType="withEffect">
                                  <p:stCondLst>
                                    <p:cond delay="0"/>
                                  </p:stCondLst>
                                  <p:childTnLst>
                                    <p:animEffect transition="out" filter="fade">
                                      <p:cBhvr>
                                        <p:cTn id="322" dur="1000"/>
                                        <p:tgtEl>
                                          <p:spTgt spid="29"/>
                                        </p:tgtEl>
                                      </p:cBhvr>
                                    </p:animEffect>
                                    <p:anim calcmode="lin" valueType="num">
                                      <p:cBhvr>
                                        <p:cTn id="323" dur="1000"/>
                                        <p:tgtEl>
                                          <p:spTgt spid="29"/>
                                        </p:tgtEl>
                                        <p:attrNameLst>
                                          <p:attrName>ppt_x</p:attrName>
                                        </p:attrNameLst>
                                      </p:cBhvr>
                                      <p:tavLst>
                                        <p:tav tm="0">
                                          <p:val>
                                            <p:strVal val="ppt_x"/>
                                          </p:val>
                                        </p:tav>
                                        <p:tav tm="100000">
                                          <p:val>
                                            <p:strVal val="ppt_x"/>
                                          </p:val>
                                        </p:tav>
                                      </p:tavLst>
                                    </p:anim>
                                    <p:anim calcmode="lin" valueType="num">
                                      <p:cBhvr>
                                        <p:cTn id="324" dur="1000"/>
                                        <p:tgtEl>
                                          <p:spTgt spid="29"/>
                                        </p:tgtEl>
                                        <p:attrNameLst>
                                          <p:attrName>ppt_y</p:attrName>
                                        </p:attrNameLst>
                                      </p:cBhvr>
                                      <p:tavLst>
                                        <p:tav tm="0">
                                          <p:val>
                                            <p:strVal val="ppt_y"/>
                                          </p:val>
                                        </p:tav>
                                        <p:tav tm="100000">
                                          <p:val>
                                            <p:strVal val="ppt_y-.1"/>
                                          </p:val>
                                        </p:tav>
                                      </p:tavLst>
                                    </p:anim>
                                    <p:set>
                                      <p:cBhvr>
                                        <p:cTn id="325" dur="1" fill="hold">
                                          <p:stCondLst>
                                            <p:cond delay="999"/>
                                          </p:stCondLst>
                                        </p:cTn>
                                        <p:tgtEl>
                                          <p:spTgt spid="29"/>
                                        </p:tgtEl>
                                        <p:attrNameLst>
                                          <p:attrName>style.visibility</p:attrName>
                                        </p:attrNameLst>
                                      </p:cBhvr>
                                      <p:to>
                                        <p:strVal val="hidden"/>
                                      </p:to>
                                    </p:set>
                                  </p:childTnLst>
                                </p:cTn>
                              </p:par>
                              <p:par>
                                <p:cTn id="326" presetID="47" presetClass="exit" presetSubtype="0" fill="hold" grpId="2" nodeType="withEffect">
                                  <p:stCondLst>
                                    <p:cond delay="0"/>
                                  </p:stCondLst>
                                  <p:childTnLst>
                                    <p:animEffect transition="out" filter="fade">
                                      <p:cBhvr>
                                        <p:cTn id="327" dur="1000"/>
                                        <p:tgtEl>
                                          <p:spTgt spid="20"/>
                                        </p:tgtEl>
                                      </p:cBhvr>
                                    </p:animEffect>
                                    <p:anim calcmode="lin" valueType="num">
                                      <p:cBhvr>
                                        <p:cTn id="328" dur="1000"/>
                                        <p:tgtEl>
                                          <p:spTgt spid="20"/>
                                        </p:tgtEl>
                                        <p:attrNameLst>
                                          <p:attrName>ppt_x</p:attrName>
                                        </p:attrNameLst>
                                      </p:cBhvr>
                                      <p:tavLst>
                                        <p:tav tm="0">
                                          <p:val>
                                            <p:strVal val="ppt_x"/>
                                          </p:val>
                                        </p:tav>
                                        <p:tav tm="100000">
                                          <p:val>
                                            <p:strVal val="ppt_x"/>
                                          </p:val>
                                        </p:tav>
                                      </p:tavLst>
                                    </p:anim>
                                    <p:anim calcmode="lin" valueType="num">
                                      <p:cBhvr>
                                        <p:cTn id="329" dur="1000"/>
                                        <p:tgtEl>
                                          <p:spTgt spid="20"/>
                                        </p:tgtEl>
                                        <p:attrNameLst>
                                          <p:attrName>ppt_y</p:attrName>
                                        </p:attrNameLst>
                                      </p:cBhvr>
                                      <p:tavLst>
                                        <p:tav tm="0">
                                          <p:val>
                                            <p:strVal val="ppt_y"/>
                                          </p:val>
                                        </p:tav>
                                        <p:tav tm="100000">
                                          <p:val>
                                            <p:strVal val="ppt_y-.1"/>
                                          </p:val>
                                        </p:tav>
                                      </p:tavLst>
                                    </p:anim>
                                    <p:set>
                                      <p:cBhvr>
                                        <p:cTn id="330" dur="1" fill="hold">
                                          <p:stCondLst>
                                            <p:cond delay="999"/>
                                          </p:stCondLst>
                                        </p:cTn>
                                        <p:tgtEl>
                                          <p:spTgt spid="20"/>
                                        </p:tgtEl>
                                        <p:attrNameLst>
                                          <p:attrName>style.visibility</p:attrName>
                                        </p:attrNameLst>
                                      </p:cBhvr>
                                      <p:to>
                                        <p:strVal val="hidden"/>
                                      </p:to>
                                    </p:set>
                                  </p:childTnLst>
                                </p:cTn>
                              </p:par>
                              <p:par>
                                <p:cTn id="331" presetID="47" presetClass="exit" presetSubtype="0" fill="hold" grpId="2" nodeType="withEffect">
                                  <p:stCondLst>
                                    <p:cond delay="0"/>
                                  </p:stCondLst>
                                  <p:childTnLst>
                                    <p:animEffect transition="out" filter="fade">
                                      <p:cBhvr>
                                        <p:cTn id="332" dur="1000"/>
                                        <p:tgtEl>
                                          <p:spTgt spid="27"/>
                                        </p:tgtEl>
                                      </p:cBhvr>
                                    </p:animEffect>
                                    <p:anim calcmode="lin" valueType="num">
                                      <p:cBhvr>
                                        <p:cTn id="333" dur="1000"/>
                                        <p:tgtEl>
                                          <p:spTgt spid="27"/>
                                        </p:tgtEl>
                                        <p:attrNameLst>
                                          <p:attrName>ppt_x</p:attrName>
                                        </p:attrNameLst>
                                      </p:cBhvr>
                                      <p:tavLst>
                                        <p:tav tm="0">
                                          <p:val>
                                            <p:strVal val="ppt_x"/>
                                          </p:val>
                                        </p:tav>
                                        <p:tav tm="100000">
                                          <p:val>
                                            <p:strVal val="ppt_x"/>
                                          </p:val>
                                        </p:tav>
                                      </p:tavLst>
                                    </p:anim>
                                    <p:anim calcmode="lin" valueType="num">
                                      <p:cBhvr>
                                        <p:cTn id="334" dur="1000"/>
                                        <p:tgtEl>
                                          <p:spTgt spid="27"/>
                                        </p:tgtEl>
                                        <p:attrNameLst>
                                          <p:attrName>ppt_y</p:attrName>
                                        </p:attrNameLst>
                                      </p:cBhvr>
                                      <p:tavLst>
                                        <p:tav tm="0">
                                          <p:val>
                                            <p:strVal val="ppt_y"/>
                                          </p:val>
                                        </p:tav>
                                        <p:tav tm="100000">
                                          <p:val>
                                            <p:strVal val="ppt_y-.1"/>
                                          </p:val>
                                        </p:tav>
                                      </p:tavLst>
                                    </p:anim>
                                    <p:set>
                                      <p:cBhvr>
                                        <p:cTn id="335" dur="1" fill="hold">
                                          <p:stCondLst>
                                            <p:cond delay="999"/>
                                          </p:stCondLst>
                                        </p:cTn>
                                        <p:tgtEl>
                                          <p:spTgt spid="27"/>
                                        </p:tgtEl>
                                        <p:attrNameLst>
                                          <p:attrName>style.visibility</p:attrName>
                                        </p:attrNameLst>
                                      </p:cBhvr>
                                      <p:to>
                                        <p:strVal val="hidden"/>
                                      </p:to>
                                    </p:set>
                                  </p:childTnLst>
                                </p:cTn>
                              </p:par>
                              <p:par>
                                <p:cTn id="336" presetID="47" presetClass="exit" presetSubtype="0" fill="hold" nodeType="withEffect">
                                  <p:stCondLst>
                                    <p:cond delay="0"/>
                                  </p:stCondLst>
                                  <p:childTnLst>
                                    <p:animEffect transition="out" filter="fade">
                                      <p:cBhvr>
                                        <p:cTn id="337" dur="1000"/>
                                        <p:tgtEl>
                                          <p:spTgt spid="53"/>
                                        </p:tgtEl>
                                      </p:cBhvr>
                                    </p:animEffect>
                                    <p:anim calcmode="lin" valueType="num">
                                      <p:cBhvr>
                                        <p:cTn id="338" dur="1000"/>
                                        <p:tgtEl>
                                          <p:spTgt spid="53"/>
                                        </p:tgtEl>
                                        <p:attrNameLst>
                                          <p:attrName>ppt_x</p:attrName>
                                        </p:attrNameLst>
                                      </p:cBhvr>
                                      <p:tavLst>
                                        <p:tav tm="0">
                                          <p:val>
                                            <p:strVal val="ppt_x"/>
                                          </p:val>
                                        </p:tav>
                                        <p:tav tm="100000">
                                          <p:val>
                                            <p:strVal val="ppt_x"/>
                                          </p:val>
                                        </p:tav>
                                      </p:tavLst>
                                    </p:anim>
                                    <p:anim calcmode="lin" valueType="num">
                                      <p:cBhvr>
                                        <p:cTn id="339" dur="1000"/>
                                        <p:tgtEl>
                                          <p:spTgt spid="53"/>
                                        </p:tgtEl>
                                        <p:attrNameLst>
                                          <p:attrName>ppt_y</p:attrName>
                                        </p:attrNameLst>
                                      </p:cBhvr>
                                      <p:tavLst>
                                        <p:tav tm="0">
                                          <p:val>
                                            <p:strVal val="ppt_y"/>
                                          </p:val>
                                        </p:tav>
                                        <p:tav tm="100000">
                                          <p:val>
                                            <p:strVal val="ppt_y-.1"/>
                                          </p:val>
                                        </p:tav>
                                      </p:tavLst>
                                    </p:anim>
                                    <p:set>
                                      <p:cBhvr>
                                        <p:cTn id="340" dur="1" fill="hold">
                                          <p:stCondLst>
                                            <p:cond delay="999"/>
                                          </p:stCondLst>
                                        </p:cTn>
                                        <p:tgtEl>
                                          <p:spTgt spid="53"/>
                                        </p:tgtEl>
                                        <p:attrNameLst>
                                          <p:attrName>style.visibility</p:attrName>
                                        </p:attrNameLst>
                                      </p:cBhvr>
                                      <p:to>
                                        <p:strVal val="hidden"/>
                                      </p:to>
                                    </p:set>
                                  </p:childTnLst>
                                </p:cTn>
                              </p:par>
                              <p:par>
                                <p:cTn id="341" presetID="47" presetClass="exit" presetSubtype="0" fill="hold" grpId="1" nodeType="withEffect">
                                  <p:stCondLst>
                                    <p:cond delay="0"/>
                                  </p:stCondLst>
                                  <p:childTnLst>
                                    <p:animEffect transition="out" filter="fade">
                                      <p:cBhvr>
                                        <p:cTn id="342" dur="1000"/>
                                        <p:tgtEl>
                                          <p:spTgt spid="46"/>
                                        </p:tgtEl>
                                      </p:cBhvr>
                                    </p:animEffect>
                                    <p:anim calcmode="lin" valueType="num">
                                      <p:cBhvr>
                                        <p:cTn id="343" dur="1000"/>
                                        <p:tgtEl>
                                          <p:spTgt spid="46"/>
                                        </p:tgtEl>
                                        <p:attrNameLst>
                                          <p:attrName>ppt_x</p:attrName>
                                        </p:attrNameLst>
                                      </p:cBhvr>
                                      <p:tavLst>
                                        <p:tav tm="0">
                                          <p:val>
                                            <p:strVal val="ppt_x"/>
                                          </p:val>
                                        </p:tav>
                                        <p:tav tm="100000">
                                          <p:val>
                                            <p:strVal val="ppt_x"/>
                                          </p:val>
                                        </p:tav>
                                      </p:tavLst>
                                    </p:anim>
                                    <p:anim calcmode="lin" valueType="num">
                                      <p:cBhvr>
                                        <p:cTn id="344" dur="1000"/>
                                        <p:tgtEl>
                                          <p:spTgt spid="46"/>
                                        </p:tgtEl>
                                        <p:attrNameLst>
                                          <p:attrName>ppt_y</p:attrName>
                                        </p:attrNameLst>
                                      </p:cBhvr>
                                      <p:tavLst>
                                        <p:tav tm="0">
                                          <p:val>
                                            <p:strVal val="ppt_y"/>
                                          </p:val>
                                        </p:tav>
                                        <p:tav tm="100000">
                                          <p:val>
                                            <p:strVal val="ppt_y-.1"/>
                                          </p:val>
                                        </p:tav>
                                      </p:tavLst>
                                    </p:anim>
                                    <p:set>
                                      <p:cBhvr>
                                        <p:cTn id="345" dur="1" fill="hold">
                                          <p:stCondLst>
                                            <p:cond delay="999"/>
                                          </p:stCondLst>
                                        </p:cTn>
                                        <p:tgtEl>
                                          <p:spTgt spid="46"/>
                                        </p:tgtEl>
                                        <p:attrNameLst>
                                          <p:attrName>style.visibility</p:attrName>
                                        </p:attrNameLst>
                                      </p:cBhvr>
                                      <p:to>
                                        <p:strVal val="hidden"/>
                                      </p:to>
                                    </p:set>
                                  </p:childTnLst>
                                </p:cTn>
                              </p:par>
                              <p:par>
                                <p:cTn id="346" presetID="47" presetClass="exit" presetSubtype="0" fill="hold" grpId="1" nodeType="withEffect">
                                  <p:stCondLst>
                                    <p:cond delay="0"/>
                                  </p:stCondLst>
                                  <p:childTnLst>
                                    <p:animEffect transition="out" filter="fade">
                                      <p:cBhvr>
                                        <p:cTn id="347" dur="1000"/>
                                        <p:tgtEl>
                                          <p:spTgt spid="44"/>
                                        </p:tgtEl>
                                      </p:cBhvr>
                                    </p:animEffect>
                                    <p:anim calcmode="lin" valueType="num">
                                      <p:cBhvr>
                                        <p:cTn id="348" dur="1000"/>
                                        <p:tgtEl>
                                          <p:spTgt spid="44"/>
                                        </p:tgtEl>
                                        <p:attrNameLst>
                                          <p:attrName>ppt_x</p:attrName>
                                        </p:attrNameLst>
                                      </p:cBhvr>
                                      <p:tavLst>
                                        <p:tav tm="0">
                                          <p:val>
                                            <p:strVal val="ppt_x"/>
                                          </p:val>
                                        </p:tav>
                                        <p:tav tm="100000">
                                          <p:val>
                                            <p:strVal val="ppt_x"/>
                                          </p:val>
                                        </p:tav>
                                      </p:tavLst>
                                    </p:anim>
                                    <p:anim calcmode="lin" valueType="num">
                                      <p:cBhvr>
                                        <p:cTn id="349" dur="1000"/>
                                        <p:tgtEl>
                                          <p:spTgt spid="44"/>
                                        </p:tgtEl>
                                        <p:attrNameLst>
                                          <p:attrName>ppt_y</p:attrName>
                                        </p:attrNameLst>
                                      </p:cBhvr>
                                      <p:tavLst>
                                        <p:tav tm="0">
                                          <p:val>
                                            <p:strVal val="ppt_y"/>
                                          </p:val>
                                        </p:tav>
                                        <p:tav tm="100000">
                                          <p:val>
                                            <p:strVal val="ppt_y-.1"/>
                                          </p:val>
                                        </p:tav>
                                      </p:tavLst>
                                    </p:anim>
                                    <p:set>
                                      <p:cBhvr>
                                        <p:cTn id="350" dur="1" fill="hold">
                                          <p:stCondLst>
                                            <p:cond delay="999"/>
                                          </p:stCondLst>
                                        </p:cTn>
                                        <p:tgtEl>
                                          <p:spTgt spid="44"/>
                                        </p:tgtEl>
                                        <p:attrNameLst>
                                          <p:attrName>style.visibility</p:attrName>
                                        </p:attrNameLst>
                                      </p:cBhvr>
                                      <p:to>
                                        <p:strVal val="hidden"/>
                                      </p:to>
                                    </p:set>
                                  </p:childTnLst>
                                </p:cTn>
                              </p:par>
                              <p:par>
                                <p:cTn id="351" presetID="47" presetClass="exit" presetSubtype="0" fill="hold" grpId="1" nodeType="withEffect">
                                  <p:stCondLst>
                                    <p:cond delay="0"/>
                                  </p:stCondLst>
                                  <p:childTnLst>
                                    <p:animEffect transition="out" filter="fade">
                                      <p:cBhvr>
                                        <p:cTn id="352" dur="1000"/>
                                        <p:tgtEl>
                                          <p:spTgt spid="45"/>
                                        </p:tgtEl>
                                      </p:cBhvr>
                                    </p:animEffect>
                                    <p:anim calcmode="lin" valueType="num">
                                      <p:cBhvr>
                                        <p:cTn id="353" dur="1000"/>
                                        <p:tgtEl>
                                          <p:spTgt spid="45"/>
                                        </p:tgtEl>
                                        <p:attrNameLst>
                                          <p:attrName>ppt_x</p:attrName>
                                        </p:attrNameLst>
                                      </p:cBhvr>
                                      <p:tavLst>
                                        <p:tav tm="0">
                                          <p:val>
                                            <p:strVal val="ppt_x"/>
                                          </p:val>
                                        </p:tav>
                                        <p:tav tm="100000">
                                          <p:val>
                                            <p:strVal val="ppt_x"/>
                                          </p:val>
                                        </p:tav>
                                      </p:tavLst>
                                    </p:anim>
                                    <p:anim calcmode="lin" valueType="num">
                                      <p:cBhvr>
                                        <p:cTn id="354" dur="1000"/>
                                        <p:tgtEl>
                                          <p:spTgt spid="45"/>
                                        </p:tgtEl>
                                        <p:attrNameLst>
                                          <p:attrName>ppt_y</p:attrName>
                                        </p:attrNameLst>
                                      </p:cBhvr>
                                      <p:tavLst>
                                        <p:tav tm="0">
                                          <p:val>
                                            <p:strVal val="ppt_y"/>
                                          </p:val>
                                        </p:tav>
                                        <p:tav tm="100000">
                                          <p:val>
                                            <p:strVal val="ppt_y-.1"/>
                                          </p:val>
                                        </p:tav>
                                      </p:tavLst>
                                    </p:anim>
                                    <p:set>
                                      <p:cBhvr>
                                        <p:cTn id="355" dur="1" fill="hold">
                                          <p:stCondLst>
                                            <p:cond delay="999"/>
                                          </p:stCondLst>
                                        </p:cTn>
                                        <p:tgtEl>
                                          <p:spTgt spid="45"/>
                                        </p:tgtEl>
                                        <p:attrNameLst>
                                          <p:attrName>style.visibility</p:attrName>
                                        </p:attrNameLst>
                                      </p:cBhvr>
                                      <p:to>
                                        <p:strVal val="hidden"/>
                                      </p:to>
                                    </p:set>
                                  </p:childTnLst>
                                </p:cTn>
                              </p:par>
                              <p:par>
                                <p:cTn id="356" presetID="47" presetClass="exit" presetSubtype="0" fill="hold" nodeType="withEffect">
                                  <p:stCondLst>
                                    <p:cond delay="0"/>
                                  </p:stCondLst>
                                  <p:childTnLst>
                                    <p:animEffect transition="out" filter="fade">
                                      <p:cBhvr>
                                        <p:cTn id="357" dur="1000"/>
                                        <p:tgtEl>
                                          <p:spTgt spid="54"/>
                                        </p:tgtEl>
                                      </p:cBhvr>
                                    </p:animEffect>
                                    <p:anim calcmode="lin" valueType="num">
                                      <p:cBhvr>
                                        <p:cTn id="358" dur="1000"/>
                                        <p:tgtEl>
                                          <p:spTgt spid="54"/>
                                        </p:tgtEl>
                                        <p:attrNameLst>
                                          <p:attrName>ppt_x</p:attrName>
                                        </p:attrNameLst>
                                      </p:cBhvr>
                                      <p:tavLst>
                                        <p:tav tm="0">
                                          <p:val>
                                            <p:strVal val="ppt_x"/>
                                          </p:val>
                                        </p:tav>
                                        <p:tav tm="100000">
                                          <p:val>
                                            <p:strVal val="ppt_x"/>
                                          </p:val>
                                        </p:tav>
                                      </p:tavLst>
                                    </p:anim>
                                    <p:anim calcmode="lin" valueType="num">
                                      <p:cBhvr>
                                        <p:cTn id="359" dur="1000"/>
                                        <p:tgtEl>
                                          <p:spTgt spid="54"/>
                                        </p:tgtEl>
                                        <p:attrNameLst>
                                          <p:attrName>ppt_y</p:attrName>
                                        </p:attrNameLst>
                                      </p:cBhvr>
                                      <p:tavLst>
                                        <p:tav tm="0">
                                          <p:val>
                                            <p:strVal val="ppt_y"/>
                                          </p:val>
                                        </p:tav>
                                        <p:tav tm="100000">
                                          <p:val>
                                            <p:strVal val="ppt_y-.1"/>
                                          </p:val>
                                        </p:tav>
                                      </p:tavLst>
                                    </p:anim>
                                    <p:set>
                                      <p:cBhvr>
                                        <p:cTn id="360" dur="1" fill="hold">
                                          <p:stCondLst>
                                            <p:cond delay="999"/>
                                          </p:stCondLst>
                                        </p:cTn>
                                        <p:tgtEl>
                                          <p:spTgt spid="54"/>
                                        </p:tgtEl>
                                        <p:attrNameLst>
                                          <p:attrName>style.visibility</p:attrName>
                                        </p:attrNameLst>
                                      </p:cBhvr>
                                      <p:to>
                                        <p:strVal val="hidden"/>
                                      </p:to>
                                    </p:set>
                                  </p:childTnLst>
                                </p:cTn>
                              </p:par>
                              <p:par>
                                <p:cTn id="361" presetID="47" presetClass="exit" presetSubtype="0" fill="hold" grpId="1" nodeType="withEffect">
                                  <p:stCondLst>
                                    <p:cond delay="0"/>
                                  </p:stCondLst>
                                  <p:childTnLst>
                                    <p:animEffect transition="out" filter="fade">
                                      <p:cBhvr>
                                        <p:cTn id="362" dur="1000"/>
                                        <p:tgtEl>
                                          <p:spTgt spid="49"/>
                                        </p:tgtEl>
                                      </p:cBhvr>
                                    </p:animEffect>
                                    <p:anim calcmode="lin" valueType="num">
                                      <p:cBhvr>
                                        <p:cTn id="363" dur="1000"/>
                                        <p:tgtEl>
                                          <p:spTgt spid="49"/>
                                        </p:tgtEl>
                                        <p:attrNameLst>
                                          <p:attrName>ppt_x</p:attrName>
                                        </p:attrNameLst>
                                      </p:cBhvr>
                                      <p:tavLst>
                                        <p:tav tm="0">
                                          <p:val>
                                            <p:strVal val="ppt_x"/>
                                          </p:val>
                                        </p:tav>
                                        <p:tav tm="100000">
                                          <p:val>
                                            <p:strVal val="ppt_x"/>
                                          </p:val>
                                        </p:tav>
                                      </p:tavLst>
                                    </p:anim>
                                    <p:anim calcmode="lin" valueType="num">
                                      <p:cBhvr>
                                        <p:cTn id="364" dur="1000"/>
                                        <p:tgtEl>
                                          <p:spTgt spid="49"/>
                                        </p:tgtEl>
                                        <p:attrNameLst>
                                          <p:attrName>ppt_y</p:attrName>
                                        </p:attrNameLst>
                                      </p:cBhvr>
                                      <p:tavLst>
                                        <p:tav tm="0">
                                          <p:val>
                                            <p:strVal val="ppt_y"/>
                                          </p:val>
                                        </p:tav>
                                        <p:tav tm="100000">
                                          <p:val>
                                            <p:strVal val="ppt_y-.1"/>
                                          </p:val>
                                        </p:tav>
                                      </p:tavLst>
                                    </p:anim>
                                    <p:set>
                                      <p:cBhvr>
                                        <p:cTn id="365" dur="1" fill="hold">
                                          <p:stCondLst>
                                            <p:cond delay="999"/>
                                          </p:stCondLst>
                                        </p:cTn>
                                        <p:tgtEl>
                                          <p:spTgt spid="49"/>
                                        </p:tgtEl>
                                        <p:attrNameLst>
                                          <p:attrName>style.visibility</p:attrName>
                                        </p:attrNameLst>
                                      </p:cBhvr>
                                      <p:to>
                                        <p:strVal val="hidden"/>
                                      </p:to>
                                    </p:set>
                                  </p:childTnLst>
                                </p:cTn>
                              </p:par>
                              <p:par>
                                <p:cTn id="366" presetID="47" presetClass="exit" presetSubtype="0" fill="hold" grpId="1" nodeType="withEffect">
                                  <p:stCondLst>
                                    <p:cond delay="0"/>
                                  </p:stCondLst>
                                  <p:childTnLst>
                                    <p:animEffect transition="out" filter="fade">
                                      <p:cBhvr>
                                        <p:cTn id="367" dur="1000"/>
                                        <p:tgtEl>
                                          <p:spTgt spid="47"/>
                                        </p:tgtEl>
                                      </p:cBhvr>
                                    </p:animEffect>
                                    <p:anim calcmode="lin" valueType="num">
                                      <p:cBhvr>
                                        <p:cTn id="368" dur="1000"/>
                                        <p:tgtEl>
                                          <p:spTgt spid="47"/>
                                        </p:tgtEl>
                                        <p:attrNameLst>
                                          <p:attrName>ppt_x</p:attrName>
                                        </p:attrNameLst>
                                      </p:cBhvr>
                                      <p:tavLst>
                                        <p:tav tm="0">
                                          <p:val>
                                            <p:strVal val="ppt_x"/>
                                          </p:val>
                                        </p:tav>
                                        <p:tav tm="100000">
                                          <p:val>
                                            <p:strVal val="ppt_x"/>
                                          </p:val>
                                        </p:tav>
                                      </p:tavLst>
                                    </p:anim>
                                    <p:anim calcmode="lin" valueType="num">
                                      <p:cBhvr>
                                        <p:cTn id="369" dur="1000"/>
                                        <p:tgtEl>
                                          <p:spTgt spid="47"/>
                                        </p:tgtEl>
                                        <p:attrNameLst>
                                          <p:attrName>ppt_y</p:attrName>
                                        </p:attrNameLst>
                                      </p:cBhvr>
                                      <p:tavLst>
                                        <p:tav tm="0">
                                          <p:val>
                                            <p:strVal val="ppt_y"/>
                                          </p:val>
                                        </p:tav>
                                        <p:tav tm="100000">
                                          <p:val>
                                            <p:strVal val="ppt_y-.1"/>
                                          </p:val>
                                        </p:tav>
                                      </p:tavLst>
                                    </p:anim>
                                    <p:set>
                                      <p:cBhvr>
                                        <p:cTn id="370" dur="1" fill="hold">
                                          <p:stCondLst>
                                            <p:cond delay="999"/>
                                          </p:stCondLst>
                                        </p:cTn>
                                        <p:tgtEl>
                                          <p:spTgt spid="47"/>
                                        </p:tgtEl>
                                        <p:attrNameLst>
                                          <p:attrName>style.visibility</p:attrName>
                                        </p:attrNameLst>
                                      </p:cBhvr>
                                      <p:to>
                                        <p:strVal val="hidden"/>
                                      </p:to>
                                    </p:set>
                                  </p:childTnLst>
                                </p:cTn>
                              </p:par>
                              <p:par>
                                <p:cTn id="371" presetID="47" presetClass="exit" presetSubtype="0" fill="hold" grpId="1" nodeType="withEffect">
                                  <p:stCondLst>
                                    <p:cond delay="0"/>
                                  </p:stCondLst>
                                  <p:childTnLst>
                                    <p:animEffect transition="out" filter="fade">
                                      <p:cBhvr>
                                        <p:cTn id="372" dur="1000"/>
                                        <p:tgtEl>
                                          <p:spTgt spid="48"/>
                                        </p:tgtEl>
                                      </p:cBhvr>
                                    </p:animEffect>
                                    <p:anim calcmode="lin" valueType="num">
                                      <p:cBhvr>
                                        <p:cTn id="373" dur="1000"/>
                                        <p:tgtEl>
                                          <p:spTgt spid="48"/>
                                        </p:tgtEl>
                                        <p:attrNameLst>
                                          <p:attrName>ppt_x</p:attrName>
                                        </p:attrNameLst>
                                      </p:cBhvr>
                                      <p:tavLst>
                                        <p:tav tm="0">
                                          <p:val>
                                            <p:strVal val="ppt_x"/>
                                          </p:val>
                                        </p:tav>
                                        <p:tav tm="100000">
                                          <p:val>
                                            <p:strVal val="ppt_x"/>
                                          </p:val>
                                        </p:tav>
                                      </p:tavLst>
                                    </p:anim>
                                    <p:anim calcmode="lin" valueType="num">
                                      <p:cBhvr>
                                        <p:cTn id="374" dur="1000"/>
                                        <p:tgtEl>
                                          <p:spTgt spid="48"/>
                                        </p:tgtEl>
                                        <p:attrNameLst>
                                          <p:attrName>ppt_y</p:attrName>
                                        </p:attrNameLst>
                                      </p:cBhvr>
                                      <p:tavLst>
                                        <p:tav tm="0">
                                          <p:val>
                                            <p:strVal val="ppt_y"/>
                                          </p:val>
                                        </p:tav>
                                        <p:tav tm="100000">
                                          <p:val>
                                            <p:strVal val="ppt_y-.1"/>
                                          </p:val>
                                        </p:tav>
                                      </p:tavLst>
                                    </p:anim>
                                    <p:set>
                                      <p:cBhvr>
                                        <p:cTn id="375" dur="1" fill="hold">
                                          <p:stCondLst>
                                            <p:cond delay="999"/>
                                          </p:stCondLst>
                                        </p:cTn>
                                        <p:tgtEl>
                                          <p:spTgt spid="48"/>
                                        </p:tgtEl>
                                        <p:attrNameLst>
                                          <p:attrName>style.visibility</p:attrName>
                                        </p:attrNameLst>
                                      </p:cBhvr>
                                      <p:to>
                                        <p:strVal val="hidden"/>
                                      </p:to>
                                    </p:set>
                                  </p:childTnLst>
                                </p:cTn>
                              </p:par>
                              <p:par>
                                <p:cTn id="376" presetID="47" presetClass="exit" presetSubtype="0" fill="hold" nodeType="withEffect">
                                  <p:stCondLst>
                                    <p:cond delay="0"/>
                                  </p:stCondLst>
                                  <p:childTnLst>
                                    <p:animEffect transition="out" filter="fade">
                                      <p:cBhvr>
                                        <p:cTn id="377" dur="1000"/>
                                        <p:tgtEl>
                                          <p:spTgt spid="55"/>
                                        </p:tgtEl>
                                      </p:cBhvr>
                                    </p:animEffect>
                                    <p:anim calcmode="lin" valueType="num">
                                      <p:cBhvr>
                                        <p:cTn id="378" dur="1000"/>
                                        <p:tgtEl>
                                          <p:spTgt spid="55"/>
                                        </p:tgtEl>
                                        <p:attrNameLst>
                                          <p:attrName>ppt_x</p:attrName>
                                        </p:attrNameLst>
                                      </p:cBhvr>
                                      <p:tavLst>
                                        <p:tav tm="0">
                                          <p:val>
                                            <p:strVal val="ppt_x"/>
                                          </p:val>
                                        </p:tav>
                                        <p:tav tm="100000">
                                          <p:val>
                                            <p:strVal val="ppt_x"/>
                                          </p:val>
                                        </p:tav>
                                      </p:tavLst>
                                    </p:anim>
                                    <p:anim calcmode="lin" valueType="num">
                                      <p:cBhvr>
                                        <p:cTn id="379" dur="1000"/>
                                        <p:tgtEl>
                                          <p:spTgt spid="55"/>
                                        </p:tgtEl>
                                        <p:attrNameLst>
                                          <p:attrName>ppt_y</p:attrName>
                                        </p:attrNameLst>
                                      </p:cBhvr>
                                      <p:tavLst>
                                        <p:tav tm="0">
                                          <p:val>
                                            <p:strVal val="ppt_y"/>
                                          </p:val>
                                        </p:tav>
                                        <p:tav tm="100000">
                                          <p:val>
                                            <p:strVal val="ppt_y-.1"/>
                                          </p:val>
                                        </p:tav>
                                      </p:tavLst>
                                    </p:anim>
                                    <p:set>
                                      <p:cBhvr>
                                        <p:cTn id="380" dur="1" fill="hold">
                                          <p:stCondLst>
                                            <p:cond delay="999"/>
                                          </p:stCondLst>
                                        </p:cTn>
                                        <p:tgtEl>
                                          <p:spTgt spid="55"/>
                                        </p:tgtEl>
                                        <p:attrNameLst>
                                          <p:attrName>style.visibility</p:attrName>
                                        </p:attrNameLst>
                                      </p:cBhvr>
                                      <p:to>
                                        <p:strVal val="hidden"/>
                                      </p:to>
                                    </p:set>
                                  </p:childTnLst>
                                </p:cTn>
                              </p:par>
                              <p:par>
                                <p:cTn id="381" presetID="47" presetClass="exit" presetSubtype="0" fill="hold" grpId="1" nodeType="withEffect">
                                  <p:stCondLst>
                                    <p:cond delay="0"/>
                                  </p:stCondLst>
                                  <p:childTnLst>
                                    <p:animEffect transition="out" filter="fade">
                                      <p:cBhvr>
                                        <p:cTn id="382" dur="1000"/>
                                        <p:tgtEl>
                                          <p:spTgt spid="52"/>
                                        </p:tgtEl>
                                      </p:cBhvr>
                                    </p:animEffect>
                                    <p:anim calcmode="lin" valueType="num">
                                      <p:cBhvr>
                                        <p:cTn id="383" dur="1000"/>
                                        <p:tgtEl>
                                          <p:spTgt spid="52"/>
                                        </p:tgtEl>
                                        <p:attrNameLst>
                                          <p:attrName>ppt_x</p:attrName>
                                        </p:attrNameLst>
                                      </p:cBhvr>
                                      <p:tavLst>
                                        <p:tav tm="0">
                                          <p:val>
                                            <p:strVal val="ppt_x"/>
                                          </p:val>
                                        </p:tav>
                                        <p:tav tm="100000">
                                          <p:val>
                                            <p:strVal val="ppt_x"/>
                                          </p:val>
                                        </p:tav>
                                      </p:tavLst>
                                    </p:anim>
                                    <p:anim calcmode="lin" valueType="num">
                                      <p:cBhvr>
                                        <p:cTn id="384" dur="1000"/>
                                        <p:tgtEl>
                                          <p:spTgt spid="52"/>
                                        </p:tgtEl>
                                        <p:attrNameLst>
                                          <p:attrName>ppt_y</p:attrName>
                                        </p:attrNameLst>
                                      </p:cBhvr>
                                      <p:tavLst>
                                        <p:tav tm="0">
                                          <p:val>
                                            <p:strVal val="ppt_y"/>
                                          </p:val>
                                        </p:tav>
                                        <p:tav tm="100000">
                                          <p:val>
                                            <p:strVal val="ppt_y-.1"/>
                                          </p:val>
                                        </p:tav>
                                      </p:tavLst>
                                    </p:anim>
                                    <p:set>
                                      <p:cBhvr>
                                        <p:cTn id="385" dur="1" fill="hold">
                                          <p:stCondLst>
                                            <p:cond delay="999"/>
                                          </p:stCondLst>
                                        </p:cTn>
                                        <p:tgtEl>
                                          <p:spTgt spid="52"/>
                                        </p:tgtEl>
                                        <p:attrNameLst>
                                          <p:attrName>style.visibility</p:attrName>
                                        </p:attrNameLst>
                                      </p:cBhvr>
                                      <p:to>
                                        <p:strVal val="hidden"/>
                                      </p:to>
                                    </p:set>
                                  </p:childTnLst>
                                </p:cTn>
                              </p:par>
                              <p:par>
                                <p:cTn id="386" presetID="47" presetClass="exit" presetSubtype="0" fill="hold" grpId="1" nodeType="withEffect">
                                  <p:stCondLst>
                                    <p:cond delay="0"/>
                                  </p:stCondLst>
                                  <p:childTnLst>
                                    <p:animEffect transition="out" filter="fade">
                                      <p:cBhvr>
                                        <p:cTn id="387" dur="1000"/>
                                        <p:tgtEl>
                                          <p:spTgt spid="50"/>
                                        </p:tgtEl>
                                      </p:cBhvr>
                                    </p:animEffect>
                                    <p:anim calcmode="lin" valueType="num">
                                      <p:cBhvr>
                                        <p:cTn id="388" dur="1000"/>
                                        <p:tgtEl>
                                          <p:spTgt spid="50"/>
                                        </p:tgtEl>
                                        <p:attrNameLst>
                                          <p:attrName>ppt_x</p:attrName>
                                        </p:attrNameLst>
                                      </p:cBhvr>
                                      <p:tavLst>
                                        <p:tav tm="0">
                                          <p:val>
                                            <p:strVal val="ppt_x"/>
                                          </p:val>
                                        </p:tav>
                                        <p:tav tm="100000">
                                          <p:val>
                                            <p:strVal val="ppt_x"/>
                                          </p:val>
                                        </p:tav>
                                      </p:tavLst>
                                    </p:anim>
                                    <p:anim calcmode="lin" valueType="num">
                                      <p:cBhvr>
                                        <p:cTn id="389" dur="1000"/>
                                        <p:tgtEl>
                                          <p:spTgt spid="50"/>
                                        </p:tgtEl>
                                        <p:attrNameLst>
                                          <p:attrName>ppt_y</p:attrName>
                                        </p:attrNameLst>
                                      </p:cBhvr>
                                      <p:tavLst>
                                        <p:tav tm="0">
                                          <p:val>
                                            <p:strVal val="ppt_y"/>
                                          </p:val>
                                        </p:tav>
                                        <p:tav tm="100000">
                                          <p:val>
                                            <p:strVal val="ppt_y-.1"/>
                                          </p:val>
                                        </p:tav>
                                      </p:tavLst>
                                    </p:anim>
                                    <p:set>
                                      <p:cBhvr>
                                        <p:cTn id="390" dur="1" fill="hold">
                                          <p:stCondLst>
                                            <p:cond delay="999"/>
                                          </p:stCondLst>
                                        </p:cTn>
                                        <p:tgtEl>
                                          <p:spTgt spid="50"/>
                                        </p:tgtEl>
                                        <p:attrNameLst>
                                          <p:attrName>style.visibility</p:attrName>
                                        </p:attrNameLst>
                                      </p:cBhvr>
                                      <p:to>
                                        <p:strVal val="hidden"/>
                                      </p:to>
                                    </p:set>
                                  </p:childTnLst>
                                </p:cTn>
                              </p:par>
                              <p:par>
                                <p:cTn id="391" presetID="47" presetClass="exit" presetSubtype="0" fill="hold" grpId="1" nodeType="withEffect">
                                  <p:stCondLst>
                                    <p:cond delay="0"/>
                                  </p:stCondLst>
                                  <p:childTnLst>
                                    <p:animEffect transition="out" filter="fade">
                                      <p:cBhvr>
                                        <p:cTn id="392" dur="1000"/>
                                        <p:tgtEl>
                                          <p:spTgt spid="51"/>
                                        </p:tgtEl>
                                      </p:cBhvr>
                                    </p:animEffect>
                                    <p:anim calcmode="lin" valueType="num">
                                      <p:cBhvr>
                                        <p:cTn id="393" dur="1000"/>
                                        <p:tgtEl>
                                          <p:spTgt spid="51"/>
                                        </p:tgtEl>
                                        <p:attrNameLst>
                                          <p:attrName>ppt_x</p:attrName>
                                        </p:attrNameLst>
                                      </p:cBhvr>
                                      <p:tavLst>
                                        <p:tav tm="0">
                                          <p:val>
                                            <p:strVal val="ppt_x"/>
                                          </p:val>
                                        </p:tav>
                                        <p:tav tm="100000">
                                          <p:val>
                                            <p:strVal val="ppt_x"/>
                                          </p:val>
                                        </p:tav>
                                      </p:tavLst>
                                    </p:anim>
                                    <p:anim calcmode="lin" valueType="num">
                                      <p:cBhvr>
                                        <p:cTn id="394" dur="1000"/>
                                        <p:tgtEl>
                                          <p:spTgt spid="51"/>
                                        </p:tgtEl>
                                        <p:attrNameLst>
                                          <p:attrName>ppt_y</p:attrName>
                                        </p:attrNameLst>
                                      </p:cBhvr>
                                      <p:tavLst>
                                        <p:tav tm="0">
                                          <p:val>
                                            <p:strVal val="ppt_y"/>
                                          </p:val>
                                        </p:tav>
                                        <p:tav tm="100000">
                                          <p:val>
                                            <p:strVal val="ppt_y-.1"/>
                                          </p:val>
                                        </p:tav>
                                      </p:tavLst>
                                    </p:anim>
                                    <p:set>
                                      <p:cBhvr>
                                        <p:cTn id="395" dur="1" fill="hold">
                                          <p:stCondLst>
                                            <p:cond delay="999"/>
                                          </p:stCondLst>
                                        </p:cTn>
                                        <p:tgtEl>
                                          <p:spTgt spid="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7" grpId="1" animBg="1"/>
      <p:bldP spid="7" grpId="2" animBg="1"/>
      <p:bldP spid="8" grpId="0"/>
      <p:bldP spid="8" grpId="1"/>
      <p:bldP spid="8" grpId="2"/>
      <p:bldP spid="9" grpId="0"/>
      <p:bldP spid="9" grpId="1"/>
      <p:bldP spid="9" grpId="2"/>
      <p:bldP spid="12" grpId="0" animBg="1"/>
      <p:bldP spid="12" grpId="1" animBg="1"/>
      <p:bldP spid="12" grpId="2" animBg="1"/>
      <p:bldP spid="13" grpId="0"/>
      <p:bldP spid="13" grpId="1"/>
      <p:bldP spid="13" grpId="2"/>
      <p:bldP spid="16" grpId="0"/>
      <p:bldP spid="16" grpId="1"/>
      <p:bldP spid="16" grpId="2"/>
      <p:bldP spid="17" grpId="0" animBg="1"/>
      <p:bldP spid="17" grpId="1" animBg="1"/>
      <p:bldP spid="17" grpId="2" animBg="1"/>
      <p:bldP spid="18" grpId="0"/>
      <p:bldP spid="18" grpId="1"/>
      <p:bldP spid="18" grpId="2"/>
      <p:bldP spid="19" grpId="0"/>
      <p:bldP spid="19" grpId="1"/>
      <p:bldP spid="19" grpId="2"/>
      <p:bldP spid="20" grpId="0" animBg="1"/>
      <p:bldP spid="20" grpId="1" animBg="1"/>
      <p:bldP spid="20" grpId="2" animBg="1"/>
      <p:bldP spid="27" grpId="0"/>
      <p:bldP spid="27" grpId="1"/>
      <p:bldP spid="27" grpId="2"/>
      <p:bldP spid="29" grpId="0"/>
      <p:bldP spid="29" grpId="1"/>
      <p:bldP spid="29" grpId="2"/>
      <p:bldP spid="44" grpId="0" animBg="1"/>
      <p:bldP spid="44" grpId="1" animBg="1"/>
      <p:bldP spid="45" grpId="0"/>
      <p:bldP spid="45" grpId="1"/>
      <p:bldP spid="46" grpId="0"/>
      <p:bldP spid="46" grpId="1"/>
      <p:bldP spid="47" grpId="0" animBg="1"/>
      <p:bldP spid="47" grpId="1" animBg="1"/>
      <p:bldP spid="48" grpId="0"/>
      <p:bldP spid="48" grpId="1"/>
      <p:bldP spid="49" grpId="0"/>
      <p:bldP spid="49" grpId="1"/>
      <p:bldP spid="50" grpId="0" animBg="1"/>
      <p:bldP spid="50" grpId="1" animBg="1"/>
      <p:bldP spid="51" grpId="0"/>
      <p:bldP spid="51" grpId="1"/>
      <p:bldP spid="52" grpId="0"/>
      <p:bldP spid="52"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grpSp>
        <p:nvGrpSpPr>
          <p:cNvPr id="317" name="Google Shape;317;p15"/>
          <p:cNvGrpSpPr/>
          <p:nvPr/>
        </p:nvGrpSpPr>
        <p:grpSpPr>
          <a:xfrm>
            <a:off x="4362794" y="1282018"/>
            <a:ext cx="4112590" cy="3553375"/>
            <a:chOff x="3887175" y="1508875"/>
            <a:chExt cx="3163775" cy="2733575"/>
          </a:xfrm>
        </p:grpSpPr>
        <p:sp>
          <p:nvSpPr>
            <p:cNvPr id="318" name="Google Shape;318;p15"/>
            <p:cNvSpPr/>
            <p:nvPr/>
          </p:nvSpPr>
          <p:spPr>
            <a:xfrm>
              <a:off x="4369350" y="2513175"/>
              <a:ext cx="2681600" cy="724925"/>
            </a:xfrm>
            <a:custGeom>
              <a:avLst/>
              <a:gdLst/>
              <a:ahLst/>
              <a:cxnLst/>
              <a:rect l="l" t="t" r="r" b="b"/>
              <a:pathLst>
                <a:path w="107264" h="28997" extrusionOk="0">
                  <a:moveTo>
                    <a:pt x="52173" y="0"/>
                  </a:moveTo>
                  <a:cubicBezTo>
                    <a:pt x="28601" y="0"/>
                    <a:pt x="4999" y="635"/>
                    <a:pt x="3325" y="2293"/>
                  </a:cubicBezTo>
                  <a:cubicBezTo>
                    <a:pt x="0" y="5618"/>
                    <a:pt x="5162" y="27374"/>
                    <a:pt x="6936" y="27913"/>
                  </a:cubicBezTo>
                  <a:cubicBezTo>
                    <a:pt x="9502" y="28707"/>
                    <a:pt x="23688" y="28997"/>
                    <a:pt x="40484" y="28997"/>
                  </a:cubicBezTo>
                  <a:cubicBezTo>
                    <a:pt x="67222" y="28997"/>
                    <a:pt x="100574" y="28262"/>
                    <a:pt x="104191" y="27659"/>
                  </a:cubicBezTo>
                  <a:cubicBezTo>
                    <a:pt x="107263" y="27153"/>
                    <a:pt x="103431" y="3338"/>
                    <a:pt x="100866" y="1532"/>
                  </a:cubicBezTo>
                  <a:cubicBezTo>
                    <a:pt x="99580" y="643"/>
                    <a:pt x="75891" y="0"/>
                    <a:pt x="52173" y="0"/>
                  </a:cubicBezTo>
                  <a:close/>
                </a:path>
              </a:pathLst>
            </a:custGeom>
            <a:solidFill>
              <a:schemeClr val="bg1"/>
            </a:solidFill>
            <a:ln>
              <a:solidFill>
                <a:schemeClr val="accent5">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 name="Google Shape;320;p15"/>
            <p:cNvSpPr/>
            <p:nvPr/>
          </p:nvSpPr>
          <p:spPr>
            <a:xfrm>
              <a:off x="4177750" y="1508875"/>
              <a:ext cx="2681600" cy="724925"/>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chemeClr val="bg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5"/>
            <p:cNvSpPr/>
            <p:nvPr/>
          </p:nvSpPr>
          <p:spPr>
            <a:xfrm>
              <a:off x="4245825" y="3517575"/>
              <a:ext cx="2681600" cy="724875"/>
            </a:xfrm>
            <a:custGeom>
              <a:avLst/>
              <a:gdLst/>
              <a:ahLst/>
              <a:cxnLst/>
              <a:rect l="l" t="t" r="r" b="b"/>
              <a:pathLst>
                <a:path w="107264" h="28995" extrusionOk="0">
                  <a:moveTo>
                    <a:pt x="52393" y="0"/>
                  </a:moveTo>
                  <a:cubicBezTo>
                    <a:pt x="28748" y="0"/>
                    <a:pt x="5005" y="642"/>
                    <a:pt x="3326" y="2304"/>
                  </a:cubicBezTo>
                  <a:cubicBezTo>
                    <a:pt x="1" y="5630"/>
                    <a:pt x="5163" y="27354"/>
                    <a:pt x="6936" y="27924"/>
                  </a:cubicBezTo>
                  <a:cubicBezTo>
                    <a:pt x="9508" y="28708"/>
                    <a:pt x="23747" y="28995"/>
                    <a:pt x="40589" y="28995"/>
                  </a:cubicBezTo>
                  <a:cubicBezTo>
                    <a:pt x="67309" y="28995"/>
                    <a:pt x="100579" y="28273"/>
                    <a:pt x="104192" y="27671"/>
                  </a:cubicBezTo>
                  <a:cubicBezTo>
                    <a:pt x="107264" y="27133"/>
                    <a:pt x="103432" y="3318"/>
                    <a:pt x="100867" y="1544"/>
                  </a:cubicBezTo>
                  <a:cubicBezTo>
                    <a:pt x="99584" y="642"/>
                    <a:pt x="76038" y="0"/>
                    <a:pt x="52393" y="0"/>
                  </a:cubicBezTo>
                  <a:close/>
                </a:path>
              </a:pathLst>
            </a:custGeom>
            <a:solidFill>
              <a:schemeClr val="bg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15"/>
            <p:cNvSpPr/>
            <p:nvPr/>
          </p:nvSpPr>
          <p:spPr>
            <a:xfrm>
              <a:off x="3887175" y="1628325"/>
              <a:ext cx="486150" cy="486150"/>
            </a:xfrm>
            <a:custGeom>
              <a:avLst/>
              <a:gdLst/>
              <a:ahLst/>
              <a:cxnLst/>
              <a:rect l="l" t="t" r="r" b="b"/>
              <a:pathLst>
                <a:path w="19446" h="19446" extrusionOk="0">
                  <a:moveTo>
                    <a:pt x="9723" y="1"/>
                  </a:moveTo>
                  <a:cubicBezTo>
                    <a:pt x="4371" y="1"/>
                    <a:pt x="1" y="4371"/>
                    <a:pt x="1" y="9723"/>
                  </a:cubicBezTo>
                  <a:cubicBezTo>
                    <a:pt x="1" y="15075"/>
                    <a:pt x="4371" y="19445"/>
                    <a:pt x="9723" y="19445"/>
                  </a:cubicBezTo>
                  <a:cubicBezTo>
                    <a:pt x="15075" y="19445"/>
                    <a:pt x="19446" y="15075"/>
                    <a:pt x="19446" y="9723"/>
                  </a:cubicBezTo>
                  <a:cubicBezTo>
                    <a:pt x="19446" y="4371"/>
                    <a:pt x="15075" y="1"/>
                    <a:pt x="9723" y="1"/>
                  </a:cubicBezTo>
                  <a:close/>
                </a:path>
              </a:pathLst>
            </a:custGeom>
            <a:solidFill>
              <a:schemeClr val="bg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 name="Google Shape;327;p15"/>
            <p:cNvSpPr/>
            <p:nvPr/>
          </p:nvSpPr>
          <p:spPr>
            <a:xfrm>
              <a:off x="3953675" y="3636925"/>
              <a:ext cx="485375" cy="486150"/>
            </a:xfrm>
            <a:custGeom>
              <a:avLst/>
              <a:gdLst/>
              <a:ahLst/>
              <a:cxnLst/>
              <a:rect l="l" t="t" r="r" b="b"/>
              <a:pathLst>
                <a:path w="19415" h="19446" extrusionOk="0">
                  <a:moveTo>
                    <a:pt x="9723" y="1"/>
                  </a:moveTo>
                  <a:cubicBezTo>
                    <a:pt x="4340" y="1"/>
                    <a:pt x="1" y="4371"/>
                    <a:pt x="1" y="9723"/>
                  </a:cubicBezTo>
                  <a:cubicBezTo>
                    <a:pt x="1" y="15075"/>
                    <a:pt x="4340" y="19445"/>
                    <a:pt x="9723" y="19445"/>
                  </a:cubicBezTo>
                  <a:cubicBezTo>
                    <a:pt x="15075" y="19445"/>
                    <a:pt x="19414" y="15075"/>
                    <a:pt x="19414" y="9723"/>
                  </a:cubicBezTo>
                  <a:cubicBezTo>
                    <a:pt x="19414" y="4371"/>
                    <a:pt x="15075" y="1"/>
                    <a:pt x="9723" y="1"/>
                  </a:cubicBezTo>
                  <a:close/>
                </a:path>
              </a:pathLst>
            </a:custGeom>
            <a:solidFill>
              <a:schemeClr val="bg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5"/>
            <p:cNvSpPr/>
            <p:nvPr/>
          </p:nvSpPr>
          <p:spPr>
            <a:xfrm>
              <a:off x="4185650" y="2633025"/>
              <a:ext cx="485375" cy="485350"/>
            </a:xfrm>
            <a:custGeom>
              <a:avLst/>
              <a:gdLst/>
              <a:ahLst/>
              <a:cxnLst/>
              <a:rect l="l" t="t" r="r" b="b"/>
              <a:pathLst>
                <a:path w="19415" h="19414" extrusionOk="0">
                  <a:moveTo>
                    <a:pt x="9723" y="0"/>
                  </a:moveTo>
                  <a:cubicBezTo>
                    <a:pt x="4340" y="0"/>
                    <a:pt x="1" y="4339"/>
                    <a:pt x="1" y="9691"/>
                  </a:cubicBezTo>
                  <a:cubicBezTo>
                    <a:pt x="1" y="15075"/>
                    <a:pt x="4340" y="19413"/>
                    <a:pt x="9723" y="19413"/>
                  </a:cubicBezTo>
                  <a:cubicBezTo>
                    <a:pt x="15075" y="19413"/>
                    <a:pt x="19414" y="15075"/>
                    <a:pt x="19414" y="9691"/>
                  </a:cubicBezTo>
                  <a:cubicBezTo>
                    <a:pt x="19414" y="4339"/>
                    <a:pt x="15075" y="0"/>
                    <a:pt x="9723" y="0"/>
                  </a:cubicBezTo>
                  <a:close/>
                </a:path>
              </a:pathLst>
            </a:custGeom>
            <a:solidFill>
              <a:schemeClr val="bg1"/>
            </a:solidFill>
            <a:ln>
              <a:solidFill>
                <a:schemeClr val="accent5">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334;p15"/>
            <p:cNvSpPr/>
            <p:nvPr/>
          </p:nvSpPr>
          <p:spPr>
            <a:xfrm>
              <a:off x="4488900" y="2804825"/>
              <a:ext cx="38025" cy="38025"/>
            </a:xfrm>
            <a:custGeom>
              <a:avLst/>
              <a:gdLst/>
              <a:ahLst/>
              <a:cxnLst/>
              <a:rect l="l" t="t" r="r" b="b"/>
              <a:pathLst>
                <a:path w="1521" h="1521" extrusionOk="0">
                  <a:moveTo>
                    <a:pt x="760" y="1"/>
                  </a:moveTo>
                  <a:cubicBezTo>
                    <a:pt x="317" y="1"/>
                    <a:pt x="0" y="349"/>
                    <a:pt x="0" y="761"/>
                  </a:cubicBezTo>
                  <a:cubicBezTo>
                    <a:pt x="0" y="1204"/>
                    <a:pt x="317" y="1521"/>
                    <a:pt x="760" y="1521"/>
                  </a:cubicBezTo>
                  <a:cubicBezTo>
                    <a:pt x="1172" y="1521"/>
                    <a:pt x="1520" y="1172"/>
                    <a:pt x="1520" y="761"/>
                  </a:cubicBezTo>
                  <a:cubicBezTo>
                    <a:pt x="1520" y="349"/>
                    <a:pt x="1172"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8" name="Google Shape;418;p15"/>
          <p:cNvSpPr txBox="1"/>
          <p:nvPr/>
        </p:nvSpPr>
        <p:spPr>
          <a:xfrm>
            <a:off x="775343" y="461454"/>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solidFill>
                  <a:schemeClr val="tx1"/>
                </a:solidFill>
                <a:latin typeface="Fira Sans Medium"/>
                <a:ea typeface="Fira Sans Medium"/>
                <a:cs typeface="Fira Sans Medium"/>
                <a:sym typeface="Fira Sans Medium"/>
              </a:rPr>
              <a:t>HIỆN THỰC HÓA NGHIÊN CỨU</a:t>
            </a:r>
            <a:endParaRPr sz="2800" dirty="0">
              <a:solidFill>
                <a:schemeClr val="tx1"/>
              </a:solidFill>
              <a:latin typeface="Fira Sans Medium"/>
              <a:ea typeface="Fira Sans Medium"/>
              <a:cs typeface="Fira Sans Medium"/>
              <a:sym typeface="Fira Sans Medium"/>
            </a:endParaRPr>
          </a:p>
        </p:txBody>
      </p:sp>
      <p:sp>
        <p:nvSpPr>
          <p:cNvPr id="419" name="Google Shape;419;p15"/>
          <p:cNvSpPr txBox="1"/>
          <p:nvPr/>
        </p:nvSpPr>
        <p:spPr>
          <a:xfrm>
            <a:off x="5135162" y="1538383"/>
            <a:ext cx="28275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latin typeface="Fira Sans Medium"/>
                <a:ea typeface="Fira Sans Medium"/>
                <a:cs typeface="Fira Sans Medium"/>
                <a:sym typeface="Fira Sans Medium"/>
              </a:rPr>
              <a:t>Cài đặt cấu hình chung</a:t>
            </a:r>
            <a:endParaRPr sz="1700" dirty="0">
              <a:latin typeface="Fira Sans Medium"/>
              <a:ea typeface="Fira Sans Medium"/>
              <a:cs typeface="Fira Sans Medium"/>
              <a:sym typeface="Fira Sans Medium"/>
            </a:endParaRPr>
          </a:p>
        </p:txBody>
      </p:sp>
      <p:sp>
        <p:nvSpPr>
          <p:cNvPr id="421" name="Google Shape;421;p15"/>
          <p:cNvSpPr txBox="1"/>
          <p:nvPr/>
        </p:nvSpPr>
        <p:spPr>
          <a:xfrm>
            <a:off x="5375943" y="2845472"/>
            <a:ext cx="3054737"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chemeClr val="accent5">
                    <a:lumMod val="50000"/>
                  </a:schemeClr>
                </a:solidFill>
                <a:latin typeface="Fira Sans Medium"/>
                <a:ea typeface="Fira Sans Medium"/>
                <a:cs typeface="Fira Sans Medium"/>
                <a:sym typeface="Fira Sans Medium"/>
              </a:rPr>
              <a:t>Phân tích thiết kế hệ thống</a:t>
            </a:r>
            <a:endParaRPr sz="1700" dirty="0">
              <a:solidFill>
                <a:schemeClr val="accent5">
                  <a:lumMod val="50000"/>
                </a:schemeClr>
              </a:solidFill>
              <a:latin typeface="Fira Sans Medium"/>
              <a:ea typeface="Fira Sans Medium"/>
              <a:cs typeface="Fira Sans Medium"/>
              <a:sym typeface="Fira Sans Medium"/>
            </a:endParaRPr>
          </a:p>
        </p:txBody>
      </p:sp>
      <p:sp>
        <p:nvSpPr>
          <p:cNvPr id="423" name="Google Shape;423;p15"/>
          <p:cNvSpPr txBox="1"/>
          <p:nvPr/>
        </p:nvSpPr>
        <p:spPr>
          <a:xfrm>
            <a:off x="5135162" y="4149444"/>
            <a:ext cx="28275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chemeClr val="accent1"/>
                </a:solidFill>
                <a:latin typeface="Fira Sans Medium"/>
                <a:ea typeface="Fira Sans Medium"/>
                <a:cs typeface="Fira Sans Medium"/>
                <a:sym typeface="Fira Sans Medium"/>
              </a:rPr>
              <a:t>Thiết kế dữ liệu</a:t>
            </a:r>
            <a:endParaRPr sz="1700" dirty="0">
              <a:solidFill>
                <a:schemeClr val="accent1"/>
              </a:solidFill>
              <a:latin typeface="Fira Sans Medium"/>
              <a:ea typeface="Fira Sans Medium"/>
              <a:cs typeface="Fira Sans Medium"/>
              <a:sym typeface="Fira Sans Medium"/>
            </a:endParaRPr>
          </a:p>
        </p:txBody>
      </p:sp>
      <p:pic>
        <p:nvPicPr>
          <p:cNvPr id="5" name="Picture 4">
            <a:extLst>
              <a:ext uri="{FF2B5EF4-FFF2-40B4-BE49-F238E27FC236}">
                <a16:creationId xmlns:a16="http://schemas.microsoft.com/office/drawing/2014/main" id="{C8A9D9F3-548F-1236-11C7-819E4201C9F4}"/>
              </a:ext>
            </a:extLst>
          </p:cNvPr>
          <p:cNvPicPr>
            <a:picLocks noChangeAspect="1"/>
          </p:cNvPicPr>
          <p:nvPr/>
        </p:nvPicPr>
        <p:blipFill>
          <a:blip r:embed="rId3"/>
          <a:stretch>
            <a:fillRect/>
          </a:stretch>
        </p:blipFill>
        <p:spPr>
          <a:xfrm>
            <a:off x="4634507" y="4216234"/>
            <a:ext cx="304259" cy="304259"/>
          </a:xfrm>
          <a:prstGeom prst="rect">
            <a:avLst/>
          </a:prstGeom>
        </p:spPr>
      </p:pic>
      <p:pic>
        <p:nvPicPr>
          <p:cNvPr id="11" name="Picture 10">
            <a:extLst>
              <a:ext uri="{FF2B5EF4-FFF2-40B4-BE49-F238E27FC236}">
                <a16:creationId xmlns:a16="http://schemas.microsoft.com/office/drawing/2014/main" id="{C3C764FB-2E25-B2B0-DDCA-ED9E446B88B8}"/>
              </a:ext>
            </a:extLst>
          </p:cNvPr>
          <p:cNvPicPr>
            <a:picLocks noChangeAspect="1"/>
          </p:cNvPicPr>
          <p:nvPr/>
        </p:nvPicPr>
        <p:blipFill>
          <a:blip r:embed="rId4"/>
          <a:stretch>
            <a:fillRect/>
          </a:stretch>
        </p:blipFill>
        <p:spPr>
          <a:xfrm>
            <a:off x="4526917" y="1626812"/>
            <a:ext cx="291143" cy="291143"/>
          </a:xfrm>
          <a:prstGeom prst="rect">
            <a:avLst/>
          </a:prstGeom>
        </p:spPr>
      </p:pic>
      <p:pic>
        <p:nvPicPr>
          <p:cNvPr id="13" name="Picture 12">
            <a:extLst>
              <a:ext uri="{FF2B5EF4-FFF2-40B4-BE49-F238E27FC236}">
                <a16:creationId xmlns:a16="http://schemas.microsoft.com/office/drawing/2014/main" id="{3FB37DFD-1CDE-8FBD-66A9-E29520EC4B3C}"/>
              </a:ext>
            </a:extLst>
          </p:cNvPr>
          <p:cNvPicPr>
            <a:picLocks noChangeAspect="1"/>
          </p:cNvPicPr>
          <p:nvPr/>
        </p:nvPicPr>
        <p:blipFill>
          <a:blip r:embed="rId5"/>
          <a:stretch>
            <a:fillRect/>
          </a:stretch>
        </p:blipFill>
        <p:spPr>
          <a:xfrm>
            <a:off x="4918465" y="2914058"/>
            <a:ext cx="289390" cy="289390"/>
          </a:xfrm>
          <a:prstGeom prst="rect">
            <a:avLst/>
          </a:prstGeom>
        </p:spPr>
      </p:pic>
      <p:sp>
        <p:nvSpPr>
          <p:cNvPr id="23" name="Google Shape;5155;p43">
            <a:extLst>
              <a:ext uri="{FF2B5EF4-FFF2-40B4-BE49-F238E27FC236}">
                <a16:creationId xmlns:a16="http://schemas.microsoft.com/office/drawing/2014/main" id="{3DAF0856-090D-2464-144B-84977E584224}"/>
              </a:ext>
            </a:extLst>
          </p:cNvPr>
          <p:cNvSpPr/>
          <p:nvPr/>
        </p:nvSpPr>
        <p:spPr>
          <a:xfrm>
            <a:off x="1164082" y="1805299"/>
            <a:ext cx="2273374" cy="2071100"/>
          </a:xfrm>
          <a:custGeom>
            <a:avLst/>
            <a:gdLst/>
            <a:ahLst/>
            <a:cxnLst/>
            <a:rect l="l" t="t" r="r" b="b"/>
            <a:pathLst>
              <a:path w="70750" h="64455" extrusionOk="0">
                <a:moveTo>
                  <a:pt x="35375" y="1"/>
                </a:moveTo>
                <a:cubicBezTo>
                  <a:pt x="27125" y="1"/>
                  <a:pt x="18875" y="3144"/>
                  <a:pt x="12573" y="9430"/>
                </a:cubicBezTo>
                <a:cubicBezTo>
                  <a:pt x="0" y="22034"/>
                  <a:pt x="0" y="42429"/>
                  <a:pt x="12573" y="55001"/>
                </a:cubicBezTo>
                <a:cubicBezTo>
                  <a:pt x="18875" y="61304"/>
                  <a:pt x="27125" y="64455"/>
                  <a:pt x="35375" y="64455"/>
                </a:cubicBezTo>
                <a:cubicBezTo>
                  <a:pt x="43625" y="64455"/>
                  <a:pt x="51874" y="61304"/>
                  <a:pt x="58177" y="55001"/>
                </a:cubicBezTo>
                <a:cubicBezTo>
                  <a:pt x="70749" y="42429"/>
                  <a:pt x="70749" y="22034"/>
                  <a:pt x="58177" y="9430"/>
                </a:cubicBezTo>
                <a:cubicBezTo>
                  <a:pt x="51874" y="3144"/>
                  <a:pt x="43625" y="1"/>
                  <a:pt x="35375"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156;p43">
            <a:extLst>
              <a:ext uri="{FF2B5EF4-FFF2-40B4-BE49-F238E27FC236}">
                <a16:creationId xmlns:a16="http://schemas.microsoft.com/office/drawing/2014/main" id="{DD27FD2E-88FB-0C14-0D37-3A700F07FD85}"/>
              </a:ext>
            </a:extLst>
          </p:cNvPr>
          <p:cNvSpPr/>
          <p:nvPr/>
        </p:nvSpPr>
        <p:spPr>
          <a:xfrm>
            <a:off x="1133556" y="1673781"/>
            <a:ext cx="2334426" cy="2334394"/>
          </a:xfrm>
          <a:custGeom>
            <a:avLst/>
            <a:gdLst/>
            <a:ahLst/>
            <a:cxnLst/>
            <a:rect l="l" t="t" r="r" b="b"/>
            <a:pathLst>
              <a:path w="72650" h="72649" extrusionOk="0">
                <a:moveTo>
                  <a:pt x="36325" y="349"/>
                </a:moveTo>
                <a:cubicBezTo>
                  <a:pt x="56150" y="349"/>
                  <a:pt x="72301" y="16500"/>
                  <a:pt x="72301" y="36325"/>
                </a:cubicBezTo>
                <a:cubicBezTo>
                  <a:pt x="72301" y="56149"/>
                  <a:pt x="56150" y="72300"/>
                  <a:pt x="36325" y="72300"/>
                </a:cubicBezTo>
                <a:cubicBezTo>
                  <a:pt x="16500" y="72300"/>
                  <a:pt x="349" y="56149"/>
                  <a:pt x="349" y="36325"/>
                </a:cubicBezTo>
                <a:cubicBezTo>
                  <a:pt x="349" y="16500"/>
                  <a:pt x="16500" y="349"/>
                  <a:pt x="36325" y="349"/>
                </a:cubicBezTo>
                <a:close/>
                <a:moveTo>
                  <a:pt x="36325" y="0"/>
                </a:moveTo>
                <a:cubicBezTo>
                  <a:pt x="31416" y="0"/>
                  <a:pt x="26666" y="982"/>
                  <a:pt x="22200" y="2851"/>
                </a:cubicBezTo>
                <a:cubicBezTo>
                  <a:pt x="17862" y="4687"/>
                  <a:pt x="13998" y="7316"/>
                  <a:pt x="10641" y="10641"/>
                </a:cubicBezTo>
                <a:cubicBezTo>
                  <a:pt x="7316" y="13966"/>
                  <a:pt x="4687" y="17862"/>
                  <a:pt x="2851" y="22200"/>
                </a:cubicBezTo>
                <a:cubicBezTo>
                  <a:pt x="982" y="26666"/>
                  <a:pt x="0" y="31416"/>
                  <a:pt x="0" y="36325"/>
                </a:cubicBezTo>
                <a:cubicBezTo>
                  <a:pt x="0" y="41233"/>
                  <a:pt x="982" y="45984"/>
                  <a:pt x="2851" y="50449"/>
                </a:cubicBezTo>
                <a:cubicBezTo>
                  <a:pt x="4687" y="54787"/>
                  <a:pt x="7316" y="58683"/>
                  <a:pt x="10641" y="62008"/>
                </a:cubicBezTo>
                <a:cubicBezTo>
                  <a:pt x="13966" y="65333"/>
                  <a:pt x="17862" y="67962"/>
                  <a:pt x="22200" y="69799"/>
                </a:cubicBezTo>
                <a:cubicBezTo>
                  <a:pt x="26666" y="71667"/>
                  <a:pt x="31416" y="72649"/>
                  <a:pt x="36325" y="72649"/>
                </a:cubicBezTo>
                <a:cubicBezTo>
                  <a:pt x="41234" y="72649"/>
                  <a:pt x="45984" y="71667"/>
                  <a:pt x="50449" y="69799"/>
                </a:cubicBezTo>
                <a:cubicBezTo>
                  <a:pt x="54788" y="67962"/>
                  <a:pt x="58683" y="65333"/>
                  <a:pt x="62008" y="62008"/>
                </a:cubicBezTo>
                <a:cubicBezTo>
                  <a:pt x="65334" y="58683"/>
                  <a:pt x="67962" y="54787"/>
                  <a:pt x="69799" y="50449"/>
                </a:cubicBezTo>
                <a:cubicBezTo>
                  <a:pt x="71667" y="45984"/>
                  <a:pt x="72649" y="41233"/>
                  <a:pt x="72649" y="36325"/>
                </a:cubicBezTo>
                <a:cubicBezTo>
                  <a:pt x="72649" y="31416"/>
                  <a:pt x="71667" y="26666"/>
                  <a:pt x="69799" y="22200"/>
                </a:cubicBezTo>
                <a:cubicBezTo>
                  <a:pt x="67962" y="17862"/>
                  <a:pt x="65334" y="13966"/>
                  <a:pt x="62008" y="10641"/>
                </a:cubicBezTo>
                <a:cubicBezTo>
                  <a:pt x="58683" y="7316"/>
                  <a:pt x="54788" y="4687"/>
                  <a:pt x="50449" y="2851"/>
                </a:cubicBezTo>
                <a:cubicBezTo>
                  <a:pt x="45984" y="982"/>
                  <a:pt x="41234" y="0"/>
                  <a:pt x="3632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157;p43">
            <a:extLst>
              <a:ext uri="{FF2B5EF4-FFF2-40B4-BE49-F238E27FC236}">
                <a16:creationId xmlns:a16="http://schemas.microsoft.com/office/drawing/2014/main" id="{425FF965-2143-ACDD-29E4-35786C7036B0}"/>
              </a:ext>
            </a:extLst>
          </p:cNvPr>
          <p:cNvSpPr/>
          <p:nvPr/>
        </p:nvSpPr>
        <p:spPr>
          <a:xfrm>
            <a:off x="775343" y="3246924"/>
            <a:ext cx="3080350" cy="895758"/>
          </a:xfrm>
          <a:custGeom>
            <a:avLst/>
            <a:gdLst/>
            <a:ahLst/>
            <a:cxnLst/>
            <a:rect l="l" t="t" r="r" b="b"/>
            <a:pathLst>
              <a:path w="95864" h="27877" extrusionOk="0">
                <a:moveTo>
                  <a:pt x="34067" y="0"/>
                </a:moveTo>
                <a:cubicBezTo>
                  <a:pt x="32123" y="0"/>
                  <a:pt x="30166" y="426"/>
                  <a:pt x="28535" y="1459"/>
                </a:cubicBezTo>
                <a:cubicBezTo>
                  <a:pt x="26286" y="2948"/>
                  <a:pt x="24956" y="5386"/>
                  <a:pt x="22993" y="7223"/>
                </a:cubicBezTo>
                <a:cubicBezTo>
                  <a:pt x="22074" y="8046"/>
                  <a:pt x="20934" y="8490"/>
                  <a:pt x="20079" y="9313"/>
                </a:cubicBezTo>
                <a:cubicBezTo>
                  <a:pt x="19161" y="10168"/>
                  <a:pt x="18749" y="11308"/>
                  <a:pt x="17482" y="11815"/>
                </a:cubicBezTo>
                <a:cubicBezTo>
                  <a:pt x="15329" y="12638"/>
                  <a:pt x="12827" y="12543"/>
                  <a:pt x="10547" y="12797"/>
                </a:cubicBezTo>
                <a:cubicBezTo>
                  <a:pt x="8457" y="13050"/>
                  <a:pt x="6335" y="13620"/>
                  <a:pt x="4561" y="14792"/>
                </a:cubicBezTo>
                <a:cubicBezTo>
                  <a:pt x="1743" y="16724"/>
                  <a:pt x="1" y="20429"/>
                  <a:pt x="2503" y="23374"/>
                </a:cubicBezTo>
                <a:cubicBezTo>
                  <a:pt x="3548" y="24546"/>
                  <a:pt x="5036" y="25211"/>
                  <a:pt x="6556" y="25749"/>
                </a:cubicBezTo>
                <a:cubicBezTo>
                  <a:pt x="12215" y="27664"/>
                  <a:pt x="18312" y="27877"/>
                  <a:pt x="24312" y="27877"/>
                </a:cubicBezTo>
                <a:cubicBezTo>
                  <a:pt x="24961" y="27877"/>
                  <a:pt x="25609" y="27874"/>
                  <a:pt x="26255" y="27871"/>
                </a:cubicBezTo>
                <a:cubicBezTo>
                  <a:pt x="40474" y="27871"/>
                  <a:pt x="54693" y="27839"/>
                  <a:pt x="68913" y="27808"/>
                </a:cubicBezTo>
                <a:cubicBezTo>
                  <a:pt x="75722" y="27808"/>
                  <a:pt x="82689" y="27744"/>
                  <a:pt x="89023" y="25338"/>
                </a:cubicBezTo>
                <a:cubicBezTo>
                  <a:pt x="92728" y="23881"/>
                  <a:pt x="95863" y="19954"/>
                  <a:pt x="91588" y="16819"/>
                </a:cubicBezTo>
                <a:cubicBezTo>
                  <a:pt x="90226" y="15805"/>
                  <a:pt x="88548" y="15393"/>
                  <a:pt x="86901" y="14918"/>
                </a:cubicBezTo>
                <a:cubicBezTo>
                  <a:pt x="85286" y="14475"/>
                  <a:pt x="83607" y="13937"/>
                  <a:pt x="82372" y="12765"/>
                </a:cubicBezTo>
                <a:cubicBezTo>
                  <a:pt x="81074" y="11530"/>
                  <a:pt x="80345" y="9693"/>
                  <a:pt x="78762" y="8806"/>
                </a:cubicBezTo>
                <a:cubicBezTo>
                  <a:pt x="78023" y="8382"/>
                  <a:pt x="77228" y="8246"/>
                  <a:pt x="76413" y="8246"/>
                </a:cubicBezTo>
                <a:cubicBezTo>
                  <a:pt x="75098" y="8246"/>
                  <a:pt x="73731" y="8601"/>
                  <a:pt x="72460" y="8680"/>
                </a:cubicBezTo>
                <a:cubicBezTo>
                  <a:pt x="72289" y="8689"/>
                  <a:pt x="72116" y="8693"/>
                  <a:pt x="71940" y="8693"/>
                </a:cubicBezTo>
                <a:cubicBezTo>
                  <a:pt x="70228" y="8693"/>
                  <a:pt x="68325" y="8269"/>
                  <a:pt x="66918" y="7350"/>
                </a:cubicBezTo>
                <a:cubicBezTo>
                  <a:pt x="64004" y="5418"/>
                  <a:pt x="62927" y="1047"/>
                  <a:pt x="59539" y="224"/>
                </a:cubicBezTo>
                <a:cubicBezTo>
                  <a:pt x="59176" y="136"/>
                  <a:pt x="58816" y="97"/>
                  <a:pt x="58459" y="97"/>
                </a:cubicBezTo>
                <a:cubicBezTo>
                  <a:pt x="56379" y="97"/>
                  <a:pt x="54372" y="1422"/>
                  <a:pt x="52318" y="2124"/>
                </a:cubicBezTo>
                <a:cubicBezTo>
                  <a:pt x="51215" y="2512"/>
                  <a:pt x="50205" y="2666"/>
                  <a:pt x="49236" y="2666"/>
                </a:cubicBezTo>
                <a:cubicBezTo>
                  <a:pt x="47118" y="2666"/>
                  <a:pt x="45194" y="1931"/>
                  <a:pt x="42912" y="1301"/>
                </a:cubicBezTo>
                <a:cubicBezTo>
                  <a:pt x="40506" y="636"/>
                  <a:pt x="37497" y="192"/>
                  <a:pt x="35027" y="34"/>
                </a:cubicBezTo>
                <a:cubicBezTo>
                  <a:pt x="34708" y="12"/>
                  <a:pt x="34388" y="0"/>
                  <a:pt x="3406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158;p43">
            <a:extLst>
              <a:ext uri="{FF2B5EF4-FFF2-40B4-BE49-F238E27FC236}">
                <a16:creationId xmlns:a16="http://schemas.microsoft.com/office/drawing/2014/main" id="{87972354-C0A8-2826-B390-6383BD7130B5}"/>
              </a:ext>
            </a:extLst>
          </p:cNvPr>
          <p:cNvSpPr/>
          <p:nvPr/>
        </p:nvSpPr>
        <p:spPr>
          <a:xfrm>
            <a:off x="1388977" y="3364015"/>
            <a:ext cx="2056" cy="14267"/>
          </a:xfrm>
          <a:custGeom>
            <a:avLst/>
            <a:gdLst/>
            <a:ahLst/>
            <a:cxnLst/>
            <a:rect l="l" t="t" r="r" b="b"/>
            <a:pathLst>
              <a:path w="64" h="444" extrusionOk="0">
                <a:moveTo>
                  <a:pt x="32" y="0"/>
                </a:moveTo>
                <a:lnTo>
                  <a:pt x="32" y="0"/>
                </a:lnTo>
                <a:cubicBezTo>
                  <a:pt x="0" y="159"/>
                  <a:pt x="32" y="317"/>
                  <a:pt x="64" y="444"/>
                </a:cubicBezTo>
                <a:cubicBezTo>
                  <a:pt x="64" y="285"/>
                  <a:pt x="32" y="159"/>
                  <a:pt x="32" y="0"/>
                </a:cubicBezTo>
                <a:close/>
              </a:path>
            </a:pathLst>
          </a:custGeom>
          <a:solidFill>
            <a:srgbClr val="63A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159;p43">
            <a:extLst>
              <a:ext uri="{FF2B5EF4-FFF2-40B4-BE49-F238E27FC236}">
                <a16:creationId xmlns:a16="http://schemas.microsoft.com/office/drawing/2014/main" id="{2DE106E7-F2AD-6EFE-FAEB-2A3FAD9AAF91}"/>
              </a:ext>
            </a:extLst>
          </p:cNvPr>
          <p:cNvSpPr/>
          <p:nvPr/>
        </p:nvSpPr>
        <p:spPr>
          <a:xfrm>
            <a:off x="1378791" y="3366039"/>
            <a:ext cx="16323" cy="79399"/>
          </a:xfrm>
          <a:custGeom>
            <a:avLst/>
            <a:gdLst/>
            <a:ahLst/>
            <a:cxnLst/>
            <a:rect l="l" t="t" r="r" b="b"/>
            <a:pathLst>
              <a:path w="508" h="2471" extrusionOk="0">
                <a:moveTo>
                  <a:pt x="1" y="1"/>
                </a:moveTo>
                <a:lnTo>
                  <a:pt x="1" y="1"/>
                </a:lnTo>
                <a:cubicBezTo>
                  <a:pt x="32" y="824"/>
                  <a:pt x="96" y="1647"/>
                  <a:pt x="159" y="2471"/>
                </a:cubicBezTo>
                <a:lnTo>
                  <a:pt x="507" y="2439"/>
                </a:lnTo>
                <a:cubicBezTo>
                  <a:pt x="444" y="1806"/>
                  <a:pt x="412" y="1141"/>
                  <a:pt x="381" y="476"/>
                </a:cubicBezTo>
                <a:cubicBezTo>
                  <a:pt x="254" y="317"/>
                  <a:pt x="127" y="159"/>
                  <a:pt x="1" y="1"/>
                </a:cubicBezTo>
                <a:close/>
              </a:path>
            </a:pathLst>
          </a:custGeom>
          <a:solidFill>
            <a:srgbClr val="63A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160;p43">
            <a:extLst>
              <a:ext uri="{FF2B5EF4-FFF2-40B4-BE49-F238E27FC236}">
                <a16:creationId xmlns:a16="http://schemas.microsoft.com/office/drawing/2014/main" id="{79ABDF62-C39C-9B16-514D-E58BBF29311C}"/>
              </a:ext>
            </a:extLst>
          </p:cNvPr>
          <p:cNvSpPr/>
          <p:nvPr/>
        </p:nvSpPr>
        <p:spPr>
          <a:xfrm>
            <a:off x="1744106" y="2660859"/>
            <a:ext cx="4113" cy="9190"/>
          </a:xfrm>
          <a:custGeom>
            <a:avLst/>
            <a:gdLst/>
            <a:ahLst/>
            <a:cxnLst/>
            <a:rect l="l" t="t" r="r" b="b"/>
            <a:pathLst>
              <a:path w="128" h="286" extrusionOk="0">
                <a:moveTo>
                  <a:pt x="96" y="0"/>
                </a:moveTo>
                <a:cubicBezTo>
                  <a:pt x="64" y="95"/>
                  <a:pt x="33" y="190"/>
                  <a:pt x="1" y="285"/>
                </a:cubicBezTo>
                <a:cubicBezTo>
                  <a:pt x="64" y="285"/>
                  <a:pt x="96" y="285"/>
                  <a:pt x="128" y="253"/>
                </a:cubicBezTo>
                <a:lnTo>
                  <a:pt x="96" y="0"/>
                </a:lnTo>
                <a:close/>
              </a:path>
            </a:pathLst>
          </a:custGeom>
          <a:solidFill>
            <a:srgbClr val="63A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161;p43">
            <a:extLst>
              <a:ext uri="{FF2B5EF4-FFF2-40B4-BE49-F238E27FC236}">
                <a16:creationId xmlns:a16="http://schemas.microsoft.com/office/drawing/2014/main" id="{F20C6DB3-41D8-3A96-B1CF-04EC613A96DB}"/>
              </a:ext>
            </a:extLst>
          </p:cNvPr>
          <p:cNvSpPr/>
          <p:nvPr/>
        </p:nvSpPr>
        <p:spPr>
          <a:xfrm>
            <a:off x="1391002" y="3378249"/>
            <a:ext cx="4113" cy="8194"/>
          </a:xfrm>
          <a:custGeom>
            <a:avLst/>
            <a:gdLst/>
            <a:ahLst/>
            <a:cxnLst/>
            <a:rect l="l" t="t" r="r" b="b"/>
            <a:pathLst>
              <a:path w="128" h="255" extrusionOk="0">
                <a:moveTo>
                  <a:pt x="1" y="1"/>
                </a:moveTo>
                <a:cubicBezTo>
                  <a:pt x="1" y="32"/>
                  <a:pt x="1" y="64"/>
                  <a:pt x="1" y="96"/>
                </a:cubicBezTo>
                <a:cubicBezTo>
                  <a:pt x="32" y="127"/>
                  <a:pt x="64" y="191"/>
                  <a:pt x="127" y="254"/>
                </a:cubicBezTo>
                <a:cubicBezTo>
                  <a:pt x="64" y="159"/>
                  <a:pt x="32" y="64"/>
                  <a:pt x="1" y="1"/>
                </a:cubicBez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162;p43">
            <a:extLst>
              <a:ext uri="{FF2B5EF4-FFF2-40B4-BE49-F238E27FC236}">
                <a16:creationId xmlns:a16="http://schemas.microsoft.com/office/drawing/2014/main" id="{AFB2A410-D741-069E-8B6E-467C8CF472C3}"/>
              </a:ext>
            </a:extLst>
          </p:cNvPr>
          <p:cNvSpPr/>
          <p:nvPr/>
        </p:nvSpPr>
        <p:spPr>
          <a:xfrm>
            <a:off x="1498870" y="2169360"/>
            <a:ext cx="271745" cy="379581"/>
          </a:xfrm>
          <a:custGeom>
            <a:avLst/>
            <a:gdLst/>
            <a:ahLst/>
            <a:cxnLst/>
            <a:rect l="l" t="t" r="r" b="b"/>
            <a:pathLst>
              <a:path w="8457" h="11813" extrusionOk="0">
                <a:moveTo>
                  <a:pt x="4339" y="0"/>
                </a:moveTo>
                <a:cubicBezTo>
                  <a:pt x="3706" y="1267"/>
                  <a:pt x="3104" y="2597"/>
                  <a:pt x="2566" y="3990"/>
                </a:cubicBezTo>
                <a:cubicBezTo>
                  <a:pt x="1616" y="6429"/>
                  <a:pt x="761" y="8994"/>
                  <a:pt x="1" y="11813"/>
                </a:cubicBezTo>
                <a:cubicBezTo>
                  <a:pt x="159" y="11686"/>
                  <a:pt x="317" y="11591"/>
                  <a:pt x="507" y="11464"/>
                </a:cubicBezTo>
                <a:cubicBezTo>
                  <a:pt x="666" y="11369"/>
                  <a:pt x="824" y="11274"/>
                  <a:pt x="1014" y="11148"/>
                </a:cubicBezTo>
                <a:cubicBezTo>
                  <a:pt x="3294" y="9564"/>
                  <a:pt x="5764" y="8266"/>
                  <a:pt x="8330" y="7252"/>
                </a:cubicBezTo>
                <a:cubicBezTo>
                  <a:pt x="8425" y="6809"/>
                  <a:pt x="8456" y="6366"/>
                  <a:pt x="8298" y="5890"/>
                </a:cubicBezTo>
                <a:cubicBezTo>
                  <a:pt x="7886" y="4624"/>
                  <a:pt x="6904" y="4750"/>
                  <a:pt x="6144" y="3990"/>
                </a:cubicBezTo>
                <a:cubicBezTo>
                  <a:pt x="5258" y="3104"/>
                  <a:pt x="6018" y="1330"/>
                  <a:pt x="5004" y="443"/>
                </a:cubicBezTo>
                <a:cubicBezTo>
                  <a:pt x="4783" y="253"/>
                  <a:pt x="4529" y="127"/>
                  <a:pt x="4339"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163;p43">
            <a:extLst>
              <a:ext uri="{FF2B5EF4-FFF2-40B4-BE49-F238E27FC236}">
                <a16:creationId xmlns:a16="http://schemas.microsoft.com/office/drawing/2014/main" id="{3C749818-9936-4CEB-D9DB-07074864CD74}"/>
              </a:ext>
            </a:extLst>
          </p:cNvPr>
          <p:cNvSpPr/>
          <p:nvPr/>
        </p:nvSpPr>
        <p:spPr>
          <a:xfrm>
            <a:off x="1261765" y="2162452"/>
            <a:ext cx="365347" cy="599175"/>
          </a:xfrm>
          <a:custGeom>
            <a:avLst/>
            <a:gdLst/>
            <a:ahLst/>
            <a:cxnLst/>
            <a:rect l="l" t="t" r="r" b="b"/>
            <a:pathLst>
              <a:path w="11370" h="18647" extrusionOk="0">
                <a:moveTo>
                  <a:pt x="10786" y="1"/>
                </a:moveTo>
                <a:cubicBezTo>
                  <a:pt x="9666" y="1"/>
                  <a:pt x="8685" y="956"/>
                  <a:pt x="7981" y="1957"/>
                </a:cubicBezTo>
                <a:cubicBezTo>
                  <a:pt x="7443" y="2717"/>
                  <a:pt x="6715" y="2812"/>
                  <a:pt x="5923" y="2844"/>
                </a:cubicBezTo>
                <a:cubicBezTo>
                  <a:pt x="5670" y="2844"/>
                  <a:pt x="5415" y="2833"/>
                  <a:pt x="5164" y="2833"/>
                </a:cubicBezTo>
                <a:cubicBezTo>
                  <a:pt x="4250" y="2833"/>
                  <a:pt x="3393" y="2970"/>
                  <a:pt x="2946" y="4237"/>
                </a:cubicBezTo>
                <a:cubicBezTo>
                  <a:pt x="2281" y="6042"/>
                  <a:pt x="3073" y="7879"/>
                  <a:pt x="1616" y="9431"/>
                </a:cubicBezTo>
                <a:cubicBezTo>
                  <a:pt x="1014" y="10032"/>
                  <a:pt x="254" y="10539"/>
                  <a:pt x="1" y="11363"/>
                </a:cubicBezTo>
                <a:cubicBezTo>
                  <a:pt x="2218" y="13421"/>
                  <a:pt x="4118" y="15923"/>
                  <a:pt x="5448" y="18646"/>
                </a:cubicBezTo>
                <a:cubicBezTo>
                  <a:pt x="5891" y="16525"/>
                  <a:pt x="6335" y="14561"/>
                  <a:pt x="6841" y="12661"/>
                </a:cubicBezTo>
                <a:lnTo>
                  <a:pt x="6746" y="12566"/>
                </a:lnTo>
                <a:lnTo>
                  <a:pt x="6841" y="12471"/>
                </a:lnTo>
                <a:cubicBezTo>
                  <a:pt x="6620" y="9209"/>
                  <a:pt x="5828" y="6042"/>
                  <a:pt x="4466" y="3065"/>
                </a:cubicBezTo>
                <a:lnTo>
                  <a:pt x="4783" y="2907"/>
                </a:lnTo>
                <a:cubicBezTo>
                  <a:pt x="6049" y="5694"/>
                  <a:pt x="6841" y="8607"/>
                  <a:pt x="7126" y="11648"/>
                </a:cubicBezTo>
                <a:cubicBezTo>
                  <a:pt x="7886" y="8924"/>
                  <a:pt x="8710" y="6454"/>
                  <a:pt x="9628" y="4079"/>
                </a:cubicBezTo>
                <a:cubicBezTo>
                  <a:pt x="10166" y="2685"/>
                  <a:pt x="10768" y="1355"/>
                  <a:pt x="11370" y="88"/>
                </a:cubicBezTo>
                <a:cubicBezTo>
                  <a:pt x="11172" y="28"/>
                  <a:pt x="10977" y="1"/>
                  <a:pt x="1078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5164;p43">
            <a:extLst>
              <a:ext uri="{FF2B5EF4-FFF2-40B4-BE49-F238E27FC236}">
                <a16:creationId xmlns:a16="http://schemas.microsoft.com/office/drawing/2014/main" id="{C93B66D2-0197-AF38-3E65-18399DFC9DC9}"/>
              </a:ext>
            </a:extLst>
          </p:cNvPr>
          <p:cNvSpPr/>
          <p:nvPr/>
        </p:nvSpPr>
        <p:spPr>
          <a:xfrm>
            <a:off x="1385925" y="2899989"/>
            <a:ext cx="292084" cy="464058"/>
          </a:xfrm>
          <a:custGeom>
            <a:avLst/>
            <a:gdLst/>
            <a:ahLst/>
            <a:cxnLst/>
            <a:rect l="l" t="t" r="r" b="b"/>
            <a:pathLst>
              <a:path w="9090" h="14442" extrusionOk="0">
                <a:moveTo>
                  <a:pt x="9089" y="0"/>
                </a:moveTo>
                <a:cubicBezTo>
                  <a:pt x="5922" y="855"/>
                  <a:pt x="2977" y="2407"/>
                  <a:pt x="507" y="4529"/>
                </a:cubicBezTo>
                <a:cubicBezTo>
                  <a:pt x="127" y="7949"/>
                  <a:pt x="0" y="11274"/>
                  <a:pt x="127" y="14441"/>
                </a:cubicBezTo>
                <a:cubicBezTo>
                  <a:pt x="285" y="13618"/>
                  <a:pt x="1394" y="12605"/>
                  <a:pt x="1742" y="12066"/>
                </a:cubicBezTo>
                <a:cubicBezTo>
                  <a:pt x="2756" y="10546"/>
                  <a:pt x="3927" y="9374"/>
                  <a:pt x="5257" y="8171"/>
                </a:cubicBezTo>
                <a:cubicBezTo>
                  <a:pt x="5859" y="7633"/>
                  <a:pt x="6366" y="6872"/>
                  <a:pt x="6207" y="6081"/>
                </a:cubicBezTo>
                <a:cubicBezTo>
                  <a:pt x="6112" y="5574"/>
                  <a:pt x="5764" y="5162"/>
                  <a:pt x="5732" y="4656"/>
                </a:cubicBezTo>
                <a:cubicBezTo>
                  <a:pt x="5606" y="3231"/>
                  <a:pt x="7253" y="2534"/>
                  <a:pt x="8139" y="1774"/>
                </a:cubicBezTo>
                <a:cubicBezTo>
                  <a:pt x="8773" y="1235"/>
                  <a:pt x="9026" y="634"/>
                  <a:pt x="9089"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5165;p43">
            <a:extLst>
              <a:ext uri="{FF2B5EF4-FFF2-40B4-BE49-F238E27FC236}">
                <a16:creationId xmlns:a16="http://schemas.microsoft.com/office/drawing/2014/main" id="{352BCCB0-03FA-3DBB-7379-F237ED4CA358}"/>
              </a:ext>
            </a:extLst>
          </p:cNvPr>
          <p:cNvSpPr/>
          <p:nvPr/>
        </p:nvSpPr>
        <p:spPr>
          <a:xfrm>
            <a:off x="1403212" y="2670017"/>
            <a:ext cx="340926" cy="360237"/>
          </a:xfrm>
          <a:custGeom>
            <a:avLst/>
            <a:gdLst/>
            <a:ahLst/>
            <a:cxnLst/>
            <a:rect l="l" t="t" r="r" b="b"/>
            <a:pathLst>
              <a:path w="10610" h="11211" extrusionOk="0">
                <a:moveTo>
                  <a:pt x="10610" y="0"/>
                </a:moveTo>
                <a:lnTo>
                  <a:pt x="10610" y="0"/>
                </a:lnTo>
                <a:cubicBezTo>
                  <a:pt x="7316" y="570"/>
                  <a:pt x="4054" y="1805"/>
                  <a:pt x="1236" y="3610"/>
                </a:cubicBezTo>
                <a:cubicBezTo>
                  <a:pt x="1109" y="4275"/>
                  <a:pt x="982" y="4909"/>
                  <a:pt x="856" y="5606"/>
                </a:cubicBezTo>
                <a:cubicBezTo>
                  <a:pt x="507" y="7506"/>
                  <a:pt x="222" y="9374"/>
                  <a:pt x="1" y="11211"/>
                </a:cubicBezTo>
                <a:cubicBezTo>
                  <a:pt x="2503" y="9121"/>
                  <a:pt x="5416" y="7601"/>
                  <a:pt x="8583" y="6777"/>
                </a:cubicBezTo>
                <a:cubicBezTo>
                  <a:pt x="8551" y="6239"/>
                  <a:pt x="8425" y="5637"/>
                  <a:pt x="8298" y="5004"/>
                </a:cubicBezTo>
                <a:cubicBezTo>
                  <a:pt x="7918" y="3230"/>
                  <a:pt x="9565" y="2122"/>
                  <a:pt x="10293" y="760"/>
                </a:cubicBezTo>
                <a:cubicBezTo>
                  <a:pt x="10451" y="507"/>
                  <a:pt x="10546" y="253"/>
                  <a:pt x="1061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5166;p43">
            <a:extLst>
              <a:ext uri="{FF2B5EF4-FFF2-40B4-BE49-F238E27FC236}">
                <a16:creationId xmlns:a16="http://schemas.microsoft.com/office/drawing/2014/main" id="{C0AD3546-93EA-E1C1-1B08-61A24FF6EB9C}"/>
              </a:ext>
            </a:extLst>
          </p:cNvPr>
          <p:cNvSpPr/>
          <p:nvPr/>
        </p:nvSpPr>
        <p:spPr>
          <a:xfrm>
            <a:off x="1445948" y="2416620"/>
            <a:ext cx="316505" cy="355193"/>
          </a:xfrm>
          <a:custGeom>
            <a:avLst/>
            <a:gdLst/>
            <a:ahLst/>
            <a:cxnLst/>
            <a:rect l="l" t="t" r="r" b="b"/>
            <a:pathLst>
              <a:path w="9850" h="11054" extrusionOk="0">
                <a:moveTo>
                  <a:pt x="9850" y="1"/>
                </a:moveTo>
                <a:lnTo>
                  <a:pt x="9850" y="1"/>
                </a:lnTo>
                <a:cubicBezTo>
                  <a:pt x="7380" y="982"/>
                  <a:pt x="5036" y="2249"/>
                  <a:pt x="2851" y="3738"/>
                </a:cubicBezTo>
                <a:cubicBezTo>
                  <a:pt x="2661" y="3864"/>
                  <a:pt x="2471" y="3991"/>
                  <a:pt x="2344" y="4086"/>
                </a:cubicBezTo>
                <a:cubicBezTo>
                  <a:pt x="2028" y="4276"/>
                  <a:pt x="1774" y="4434"/>
                  <a:pt x="1489" y="4688"/>
                </a:cubicBezTo>
                <a:cubicBezTo>
                  <a:pt x="951" y="6683"/>
                  <a:pt x="476" y="8773"/>
                  <a:pt x="1" y="11053"/>
                </a:cubicBezTo>
                <a:cubicBezTo>
                  <a:pt x="2851" y="9280"/>
                  <a:pt x="6050" y="8076"/>
                  <a:pt x="9343" y="7506"/>
                </a:cubicBezTo>
                <a:lnTo>
                  <a:pt x="9375" y="7601"/>
                </a:lnTo>
                <a:cubicBezTo>
                  <a:pt x="9470" y="7126"/>
                  <a:pt x="9438" y="6651"/>
                  <a:pt x="9216" y="6208"/>
                </a:cubicBezTo>
                <a:cubicBezTo>
                  <a:pt x="8710" y="5131"/>
                  <a:pt x="7570" y="4624"/>
                  <a:pt x="8076" y="3294"/>
                </a:cubicBezTo>
                <a:cubicBezTo>
                  <a:pt x="8488" y="2217"/>
                  <a:pt x="9407" y="1141"/>
                  <a:pt x="9850"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5167;p43">
            <a:extLst>
              <a:ext uri="{FF2B5EF4-FFF2-40B4-BE49-F238E27FC236}">
                <a16:creationId xmlns:a16="http://schemas.microsoft.com/office/drawing/2014/main" id="{C5A96B97-EF39-13AD-E71B-9553EAE46A7D}"/>
              </a:ext>
            </a:extLst>
          </p:cNvPr>
          <p:cNvSpPr/>
          <p:nvPr/>
        </p:nvSpPr>
        <p:spPr>
          <a:xfrm>
            <a:off x="1199685" y="2540780"/>
            <a:ext cx="234085" cy="825291"/>
          </a:xfrm>
          <a:custGeom>
            <a:avLst/>
            <a:gdLst/>
            <a:ahLst/>
            <a:cxnLst/>
            <a:rect l="l" t="t" r="r" b="b"/>
            <a:pathLst>
              <a:path w="7285" h="25684" extrusionOk="0">
                <a:moveTo>
                  <a:pt x="1838" y="0"/>
                </a:moveTo>
                <a:cubicBezTo>
                  <a:pt x="1774" y="380"/>
                  <a:pt x="1774" y="792"/>
                  <a:pt x="1838" y="1204"/>
                </a:cubicBezTo>
                <a:cubicBezTo>
                  <a:pt x="1901" y="1900"/>
                  <a:pt x="2028" y="2629"/>
                  <a:pt x="2249" y="3294"/>
                </a:cubicBezTo>
                <a:cubicBezTo>
                  <a:pt x="2471" y="4022"/>
                  <a:pt x="2978" y="4782"/>
                  <a:pt x="2883" y="5574"/>
                </a:cubicBezTo>
                <a:cubicBezTo>
                  <a:pt x="2819" y="6302"/>
                  <a:pt x="2249" y="6841"/>
                  <a:pt x="1711" y="7379"/>
                </a:cubicBezTo>
                <a:cubicBezTo>
                  <a:pt x="634" y="8456"/>
                  <a:pt x="191" y="10134"/>
                  <a:pt x="793" y="11591"/>
                </a:cubicBezTo>
                <a:cubicBezTo>
                  <a:pt x="1204" y="12509"/>
                  <a:pt x="2249" y="13491"/>
                  <a:pt x="1964" y="14600"/>
                </a:cubicBezTo>
                <a:cubicBezTo>
                  <a:pt x="1838" y="15201"/>
                  <a:pt x="1268" y="15581"/>
                  <a:pt x="983" y="16120"/>
                </a:cubicBezTo>
                <a:cubicBezTo>
                  <a:pt x="1" y="17861"/>
                  <a:pt x="1426" y="19952"/>
                  <a:pt x="2344" y="21345"/>
                </a:cubicBezTo>
                <a:cubicBezTo>
                  <a:pt x="3358" y="22865"/>
                  <a:pt x="4466" y="24259"/>
                  <a:pt x="5575" y="25684"/>
                </a:cubicBezTo>
                <a:cubicBezTo>
                  <a:pt x="5448" y="22517"/>
                  <a:pt x="5575" y="19223"/>
                  <a:pt x="5923" y="15835"/>
                </a:cubicBezTo>
                <a:lnTo>
                  <a:pt x="5828" y="15835"/>
                </a:lnTo>
                <a:cubicBezTo>
                  <a:pt x="5638" y="14948"/>
                  <a:pt x="5321" y="14061"/>
                  <a:pt x="4846" y="13269"/>
                </a:cubicBezTo>
                <a:cubicBezTo>
                  <a:pt x="4308" y="12319"/>
                  <a:pt x="3611" y="11496"/>
                  <a:pt x="2914" y="10704"/>
                </a:cubicBezTo>
                <a:cubicBezTo>
                  <a:pt x="2408" y="10103"/>
                  <a:pt x="1869" y="9533"/>
                  <a:pt x="1331" y="8962"/>
                </a:cubicBezTo>
                <a:lnTo>
                  <a:pt x="1584" y="8741"/>
                </a:lnTo>
                <a:cubicBezTo>
                  <a:pt x="2123" y="9311"/>
                  <a:pt x="2661" y="9881"/>
                  <a:pt x="3168" y="10483"/>
                </a:cubicBezTo>
                <a:cubicBezTo>
                  <a:pt x="3865" y="11274"/>
                  <a:pt x="4593" y="12129"/>
                  <a:pt x="5163" y="13111"/>
                </a:cubicBezTo>
                <a:cubicBezTo>
                  <a:pt x="5511" y="13713"/>
                  <a:pt x="5796" y="14378"/>
                  <a:pt x="6018" y="15075"/>
                </a:cubicBezTo>
                <a:cubicBezTo>
                  <a:pt x="6208" y="13269"/>
                  <a:pt x="6493" y="11433"/>
                  <a:pt x="6841" y="9533"/>
                </a:cubicBezTo>
                <a:cubicBezTo>
                  <a:pt x="6968" y="8836"/>
                  <a:pt x="7126" y="8107"/>
                  <a:pt x="7253" y="7442"/>
                </a:cubicBezTo>
                <a:lnTo>
                  <a:pt x="7253" y="7411"/>
                </a:lnTo>
                <a:cubicBezTo>
                  <a:pt x="7253" y="7411"/>
                  <a:pt x="7253" y="7379"/>
                  <a:pt x="7285" y="7347"/>
                </a:cubicBezTo>
                <a:lnTo>
                  <a:pt x="7285" y="7347"/>
                </a:lnTo>
                <a:lnTo>
                  <a:pt x="7221" y="7379"/>
                </a:lnTo>
                <a:cubicBezTo>
                  <a:pt x="5923" y="4592"/>
                  <a:pt x="4055" y="2059"/>
                  <a:pt x="183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5168;p43">
            <a:extLst>
              <a:ext uri="{FF2B5EF4-FFF2-40B4-BE49-F238E27FC236}">
                <a16:creationId xmlns:a16="http://schemas.microsoft.com/office/drawing/2014/main" id="{70DE2047-05A6-D410-C6D0-0AE1E8459C75}"/>
              </a:ext>
            </a:extLst>
          </p:cNvPr>
          <p:cNvSpPr/>
          <p:nvPr/>
        </p:nvSpPr>
        <p:spPr>
          <a:xfrm>
            <a:off x="1374710" y="3038384"/>
            <a:ext cx="27538" cy="342950"/>
          </a:xfrm>
          <a:custGeom>
            <a:avLst/>
            <a:gdLst/>
            <a:ahLst/>
            <a:cxnLst/>
            <a:rect l="l" t="t" r="r" b="b"/>
            <a:pathLst>
              <a:path w="857" h="10673" extrusionOk="0">
                <a:moveTo>
                  <a:pt x="666" y="0"/>
                </a:moveTo>
                <a:cubicBezTo>
                  <a:pt x="698" y="95"/>
                  <a:pt x="729" y="190"/>
                  <a:pt x="729" y="285"/>
                </a:cubicBezTo>
                <a:lnTo>
                  <a:pt x="476" y="349"/>
                </a:lnTo>
                <a:cubicBezTo>
                  <a:pt x="128" y="3737"/>
                  <a:pt x="1" y="7031"/>
                  <a:pt x="128" y="10198"/>
                </a:cubicBezTo>
                <a:cubicBezTo>
                  <a:pt x="254" y="10356"/>
                  <a:pt x="381" y="10514"/>
                  <a:pt x="508" y="10673"/>
                </a:cubicBezTo>
                <a:cubicBezTo>
                  <a:pt x="508" y="10641"/>
                  <a:pt x="508" y="10609"/>
                  <a:pt x="508" y="10578"/>
                </a:cubicBezTo>
                <a:cubicBezTo>
                  <a:pt x="444" y="10419"/>
                  <a:pt x="444" y="10293"/>
                  <a:pt x="476" y="10134"/>
                </a:cubicBezTo>
                <a:cubicBezTo>
                  <a:pt x="349" y="6967"/>
                  <a:pt x="476" y="3642"/>
                  <a:pt x="856" y="222"/>
                </a:cubicBezTo>
                <a:lnTo>
                  <a:pt x="666" y="0"/>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5169;p43">
            <a:extLst>
              <a:ext uri="{FF2B5EF4-FFF2-40B4-BE49-F238E27FC236}">
                <a16:creationId xmlns:a16="http://schemas.microsoft.com/office/drawing/2014/main" id="{FE48E0F8-AD14-4241-EDA4-97871F523C8D}"/>
              </a:ext>
            </a:extLst>
          </p:cNvPr>
          <p:cNvSpPr/>
          <p:nvPr/>
        </p:nvSpPr>
        <p:spPr>
          <a:xfrm>
            <a:off x="1478530" y="2563144"/>
            <a:ext cx="4081" cy="6137"/>
          </a:xfrm>
          <a:custGeom>
            <a:avLst/>
            <a:gdLst/>
            <a:ahLst/>
            <a:cxnLst/>
            <a:rect l="l" t="t" r="r" b="b"/>
            <a:pathLst>
              <a:path w="127" h="191" extrusionOk="0">
                <a:moveTo>
                  <a:pt x="95" y="1"/>
                </a:moveTo>
                <a:lnTo>
                  <a:pt x="0" y="96"/>
                </a:lnTo>
                <a:lnTo>
                  <a:pt x="95" y="191"/>
                </a:lnTo>
                <a:cubicBezTo>
                  <a:pt x="95" y="159"/>
                  <a:pt x="127" y="96"/>
                  <a:pt x="127" y="33"/>
                </a:cubicBezTo>
                <a:lnTo>
                  <a:pt x="95" y="33"/>
                </a:lnTo>
                <a:cubicBezTo>
                  <a:pt x="95" y="33"/>
                  <a:pt x="95" y="1"/>
                  <a:pt x="9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5170;p43">
            <a:extLst>
              <a:ext uri="{FF2B5EF4-FFF2-40B4-BE49-F238E27FC236}">
                <a16:creationId xmlns:a16="http://schemas.microsoft.com/office/drawing/2014/main" id="{7AFCFAC9-0536-56D0-EBF5-9A1282EBA7D4}"/>
              </a:ext>
            </a:extLst>
          </p:cNvPr>
          <p:cNvSpPr/>
          <p:nvPr/>
        </p:nvSpPr>
        <p:spPr>
          <a:xfrm>
            <a:off x="1432742" y="2778882"/>
            <a:ext cx="32" cy="1060"/>
          </a:xfrm>
          <a:custGeom>
            <a:avLst/>
            <a:gdLst/>
            <a:ahLst/>
            <a:cxnLst/>
            <a:rect l="l" t="t" r="r" b="b"/>
            <a:pathLst>
              <a:path w="1" h="33" extrusionOk="0">
                <a:moveTo>
                  <a:pt x="0" y="32"/>
                </a:moveTo>
                <a:lnTo>
                  <a:pt x="0" y="32"/>
                </a:lnTo>
                <a:lnTo>
                  <a:pt x="0" y="1"/>
                </a:ln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5171;p43">
            <a:extLst>
              <a:ext uri="{FF2B5EF4-FFF2-40B4-BE49-F238E27FC236}">
                <a16:creationId xmlns:a16="http://schemas.microsoft.com/office/drawing/2014/main" id="{A02A6504-F129-FCFA-46A4-44B684ECB340}"/>
              </a:ext>
            </a:extLst>
          </p:cNvPr>
          <p:cNvSpPr/>
          <p:nvPr/>
        </p:nvSpPr>
        <p:spPr>
          <a:xfrm>
            <a:off x="1395082" y="3030222"/>
            <a:ext cx="8162" cy="15295"/>
          </a:xfrm>
          <a:custGeom>
            <a:avLst/>
            <a:gdLst/>
            <a:ahLst/>
            <a:cxnLst/>
            <a:rect l="l" t="t" r="r" b="b"/>
            <a:pathLst>
              <a:path w="254" h="476" extrusionOk="0">
                <a:moveTo>
                  <a:pt x="254" y="1"/>
                </a:moveTo>
                <a:lnTo>
                  <a:pt x="254" y="1"/>
                </a:lnTo>
                <a:cubicBezTo>
                  <a:pt x="190" y="64"/>
                  <a:pt x="95" y="128"/>
                  <a:pt x="0" y="191"/>
                </a:cubicBezTo>
                <a:cubicBezTo>
                  <a:pt x="0" y="223"/>
                  <a:pt x="32" y="223"/>
                  <a:pt x="32" y="254"/>
                </a:cubicBezTo>
                <a:lnTo>
                  <a:pt x="222" y="476"/>
                </a:lnTo>
                <a:cubicBezTo>
                  <a:pt x="222" y="318"/>
                  <a:pt x="222" y="159"/>
                  <a:pt x="254" y="1"/>
                </a:cubicBez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5172;p43">
            <a:extLst>
              <a:ext uri="{FF2B5EF4-FFF2-40B4-BE49-F238E27FC236}">
                <a16:creationId xmlns:a16="http://schemas.microsoft.com/office/drawing/2014/main" id="{FC2D5091-1081-A091-D16C-42AD0EC71840}"/>
              </a:ext>
            </a:extLst>
          </p:cNvPr>
          <p:cNvSpPr/>
          <p:nvPr/>
        </p:nvSpPr>
        <p:spPr>
          <a:xfrm>
            <a:off x="1481583" y="2561120"/>
            <a:ext cx="2056" cy="3085"/>
          </a:xfrm>
          <a:custGeom>
            <a:avLst/>
            <a:gdLst/>
            <a:ahLst/>
            <a:cxnLst/>
            <a:rect l="l" t="t" r="r" b="b"/>
            <a:pathLst>
              <a:path w="64" h="96" extrusionOk="0">
                <a:moveTo>
                  <a:pt x="64" y="1"/>
                </a:moveTo>
                <a:cubicBezTo>
                  <a:pt x="32" y="32"/>
                  <a:pt x="32" y="64"/>
                  <a:pt x="0" y="64"/>
                </a:cubicBezTo>
                <a:cubicBezTo>
                  <a:pt x="0" y="64"/>
                  <a:pt x="0" y="96"/>
                  <a:pt x="0" y="96"/>
                </a:cubicBezTo>
                <a:lnTo>
                  <a:pt x="32" y="96"/>
                </a:lnTo>
                <a:lnTo>
                  <a:pt x="64" y="1"/>
                </a:ln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5173;p43">
            <a:extLst>
              <a:ext uri="{FF2B5EF4-FFF2-40B4-BE49-F238E27FC236}">
                <a16:creationId xmlns:a16="http://schemas.microsoft.com/office/drawing/2014/main" id="{9149957E-3283-C29D-6061-BAC4BEF6ABD9}"/>
              </a:ext>
            </a:extLst>
          </p:cNvPr>
          <p:cNvSpPr/>
          <p:nvPr/>
        </p:nvSpPr>
        <p:spPr>
          <a:xfrm>
            <a:off x="1258712" y="2165280"/>
            <a:ext cx="507822" cy="871080"/>
          </a:xfrm>
          <a:custGeom>
            <a:avLst/>
            <a:gdLst/>
            <a:ahLst/>
            <a:cxnLst/>
            <a:rect l="l" t="t" r="r" b="b"/>
            <a:pathLst>
              <a:path w="15804" h="27109" extrusionOk="0">
                <a:moveTo>
                  <a:pt x="11465" y="0"/>
                </a:moveTo>
                <a:cubicBezTo>
                  <a:pt x="10863" y="1267"/>
                  <a:pt x="10261" y="2597"/>
                  <a:pt x="9723" y="3991"/>
                </a:cubicBezTo>
                <a:cubicBezTo>
                  <a:pt x="8805" y="6366"/>
                  <a:pt x="7981" y="8836"/>
                  <a:pt x="7221" y="11560"/>
                </a:cubicBezTo>
                <a:cubicBezTo>
                  <a:pt x="6936" y="8519"/>
                  <a:pt x="6144" y="5606"/>
                  <a:pt x="4878" y="2819"/>
                </a:cubicBezTo>
                <a:lnTo>
                  <a:pt x="4561" y="2977"/>
                </a:lnTo>
                <a:cubicBezTo>
                  <a:pt x="5923" y="5954"/>
                  <a:pt x="6715" y="9121"/>
                  <a:pt x="6936" y="12383"/>
                </a:cubicBezTo>
                <a:cubicBezTo>
                  <a:pt x="6968" y="12383"/>
                  <a:pt x="7000" y="12351"/>
                  <a:pt x="7000" y="12320"/>
                </a:cubicBezTo>
                <a:lnTo>
                  <a:pt x="7000" y="12415"/>
                </a:lnTo>
                <a:cubicBezTo>
                  <a:pt x="6968" y="12478"/>
                  <a:pt x="6968" y="12541"/>
                  <a:pt x="6936" y="12605"/>
                </a:cubicBezTo>
                <a:cubicBezTo>
                  <a:pt x="6461" y="14473"/>
                  <a:pt x="5986" y="16437"/>
                  <a:pt x="5543" y="18558"/>
                </a:cubicBezTo>
                <a:cubicBezTo>
                  <a:pt x="4213" y="15835"/>
                  <a:pt x="2344" y="13333"/>
                  <a:pt x="96" y="11306"/>
                </a:cubicBezTo>
                <a:cubicBezTo>
                  <a:pt x="64" y="11338"/>
                  <a:pt x="64" y="11370"/>
                  <a:pt x="32" y="11433"/>
                </a:cubicBezTo>
                <a:cubicBezTo>
                  <a:pt x="32" y="11496"/>
                  <a:pt x="1" y="11591"/>
                  <a:pt x="1" y="11686"/>
                </a:cubicBezTo>
                <a:cubicBezTo>
                  <a:pt x="2249" y="13776"/>
                  <a:pt x="4118" y="16310"/>
                  <a:pt x="5384" y="19065"/>
                </a:cubicBezTo>
                <a:lnTo>
                  <a:pt x="5448" y="19033"/>
                </a:lnTo>
                <a:lnTo>
                  <a:pt x="5448" y="19033"/>
                </a:lnTo>
                <a:cubicBezTo>
                  <a:pt x="5448" y="19065"/>
                  <a:pt x="5448" y="19097"/>
                  <a:pt x="5416" y="19128"/>
                </a:cubicBezTo>
                <a:cubicBezTo>
                  <a:pt x="5289" y="19825"/>
                  <a:pt x="5163" y="20522"/>
                  <a:pt x="5004" y="21250"/>
                </a:cubicBezTo>
                <a:cubicBezTo>
                  <a:pt x="4656" y="23119"/>
                  <a:pt x="4403" y="24955"/>
                  <a:pt x="4181" y="26761"/>
                </a:cubicBezTo>
                <a:cubicBezTo>
                  <a:pt x="4213" y="26887"/>
                  <a:pt x="4244" y="27014"/>
                  <a:pt x="4276" y="27109"/>
                </a:cubicBezTo>
                <a:cubicBezTo>
                  <a:pt x="4339" y="27046"/>
                  <a:pt x="4434" y="26982"/>
                  <a:pt x="4529" y="26919"/>
                </a:cubicBezTo>
                <a:cubicBezTo>
                  <a:pt x="4719" y="25082"/>
                  <a:pt x="5004" y="23214"/>
                  <a:pt x="5353" y="21314"/>
                </a:cubicBezTo>
                <a:cubicBezTo>
                  <a:pt x="5479" y="20648"/>
                  <a:pt x="5606" y="19983"/>
                  <a:pt x="5733" y="19350"/>
                </a:cubicBezTo>
                <a:cubicBezTo>
                  <a:pt x="8583" y="17513"/>
                  <a:pt x="11813" y="16278"/>
                  <a:pt x="15139" y="15708"/>
                </a:cubicBezTo>
                <a:cubicBezTo>
                  <a:pt x="15170" y="15613"/>
                  <a:pt x="15170" y="15518"/>
                  <a:pt x="15202" y="15423"/>
                </a:cubicBezTo>
                <a:lnTo>
                  <a:pt x="15202" y="15360"/>
                </a:lnTo>
                <a:cubicBezTo>
                  <a:pt x="11908" y="15898"/>
                  <a:pt x="8678" y="17102"/>
                  <a:pt x="5828" y="18875"/>
                </a:cubicBezTo>
                <a:cubicBezTo>
                  <a:pt x="6303" y="16627"/>
                  <a:pt x="6810" y="14505"/>
                  <a:pt x="7316" y="12510"/>
                </a:cubicBezTo>
                <a:cubicBezTo>
                  <a:pt x="7601" y="12256"/>
                  <a:pt x="7855" y="12098"/>
                  <a:pt x="8171" y="11908"/>
                </a:cubicBezTo>
                <a:cubicBezTo>
                  <a:pt x="8330" y="11813"/>
                  <a:pt x="8488" y="11686"/>
                  <a:pt x="8678" y="11560"/>
                </a:cubicBezTo>
                <a:cubicBezTo>
                  <a:pt x="10863" y="10071"/>
                  <a:pt x="13207" y="8804"/>
                  <a:pt x="15677" y="7823"/>
                </a:cubicBezTo>
                <a:cubicBezTo>
                  <a:pt x="15740" y="7664"/>
                  <a:pt x="15772" y="7538"/>
                  <a:pt x="15804" y="7379"/>
                </a:cubicBezTo>
                <a:lnTo>
                  <a:pt x="15804" y="7379"/>
                </a:lnTo>
                <a:cubicBezTo>
                  <a:pt x="13238" y="8393"/>
                  <a:pt x="10768" y="9691"/>
                  <a:pt x="8488" y="11275"/>
                </a:cubicBezTo>
                <a:cubicBezTo>
                  <a:pt x="8298" y="11401"/>
                  <a:pt x="8140" y="11496"/>
                  <a:pt x="7981" y="11591"/>
                </a:cubicBezTo>
                <a:cubicBezTo>
                  <a:pt x="7791" y="11718"/>
                  <a:pt x="7633" y="11813"/>
                  <a:pt x="7475" y="11940"/>
                </a:cubicBezTo>
                <a:cubicBezTo>
                  <a:pt x="8235" y="9121"/>
                  <a:pt x="9090" y="6556"/>
                  <a:pt x="10040" y="4117"/>
                </a:cubicBezTo>
                <a:cubicBezTo>
                  <a:pt x="10578" y="2724"/>
                  <a:pt x="11180" y="1394"/>
                  <a:pt x="11813" y="127"/>
                </a:cubicBezTo>
                <a:cubicBezTo>
                  <a:pt x="11687" y="95"/>
                  <a:pt x="11592" y="32"/>
                  <a:pt x="11465"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5174;p43">
            <a:extLst>
              <a:ext uri="{FF2B5EF4-FFF2-40B4-BE49-F238E27FC236}">
                <a16:creationId xmlns:a16="http://schemas.microsoft.com/office/drawing/2014/main" id="{E4C79353-B92F-1E16-D3E5-2DD8D187A011}"/>
              </a:ext>
            </a:extLst>
          </p:cNvPr>
          <p:cNvSpPr/>
          <p:nvPr/>
        </p:nvSpPr>
        <p:spPr>
          <a:xfrm>
            <a:off x="1402216" y="2887779"/>
            <a:ext cx="276789" cy="157738"/>
          </a:xfrm>
          <a:custGeom>
            <a:avLst/>
            <a:gdLst/>
            <a:ahLst/>
            <a:cxnLst/>
            <a:rect l="l" t="t" r="r" b="b"/>
            <a:pathLst>
              <a:path w="8614" h="4909" extrusionOk="0">
                <a:moveTo>
                  <a:pt x="8614" y="0"/>
                </a:moveTo>
                <a:lnTo>
                  <a:pt x="8614" y="0"/>
                </a:lnTo>
                <a:cubicBezTo>
                  <a:pt x="5479" y="824"/>
                  <a:pt x="2534" y="2344"/>
                  <a:pt x="32" y="4434"/>
                </a:cubicBezTo>
                <a:cubicBezTo>
                  <a:pt x="32" y="4592"/>
                  <a:pt x="0" y="4751"/>
                  <a:pt x="0" y="4909"/>
                </a:cubicBezTo>
                <a:cubicBezTo>
                  <a:pt x="2470" y="2755"/>
                  <a:pt x="5415" y="1204"/>
                  <a:pt x="8582" y="380"/>
                </a:cubicBezTo>
                <a:cubicBezTo>
                  <a:pt x="8582" y="254"/>
                  <a:pt x="8614" y="127"/>
                  <a:pt x="8614"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5175;p43">
            <a:extLst>
              <a:ext uri="{FF2B5EF4-FFF2-40B4-BE49-F238E27FC236}">
                <a16:creationId xmlns:a16="http://schemas.microsoft.com/office/drawing/2014/main" id="{75C1DE6A-D209-A83B-DCB7-99B89ED205B1}"/>
              </a:ext>
            </a:extLst>
          </p:cNvPr>
          <p:cNvSpPr/>
          <p:nvPr/>
        </p:nvSpPr>
        <p:spPr>
          <a:xfrm>
            <a:off x="1242421" y="2821618"/>
            <a:ext cx="150637" cy="227980"/>
          </a:xfrm>
          <a:custGeom>
            <a:avLst/>
            <a:gdLst/>
            <a:ahLst/>
            <a:cxnLst/>
            <a:rect l="l" t="t" r="r" b="b"/>
            <a:pathLst>
              <a:path w="4688" h="7095" extrusionOk="0">
                <a:moveTo>
                  <a:pt x="286" y="1"/>
                </a:moveTo>
                <a:lnTo>
                  <a:pt x="1" y="222"/>
                </a:lnTo>
                <a:cubicBezTo>
                  <a:pt x="539" y="793"/>
                  <a:pt x="1078" y="1363"/>
                  <a:pt x="1584" y="1964"/>
                </a:cubicBezTo>
                <a:cubicBezTo>
                  <a:pt x="2281" y="2756"/>
                  <a:pt x="2978" y="3579"/>
                  <a:pt x="3548" y="4529"/>
                </a:cubicBezTo>
                <a:cubicBezTo>
                  <a:pt x="3991" y="5321"/>
                  <a:pt x="4308" y="6208"/>
                  <a:pt x="4498" y="7095"/>
                </a:cubicBezTo>
                <a:lnTo>
                  <a:pt x="4593" y="7063"/>
                </a:lnTo>
                <a:cubicBezTo>
                  <a:pt x="4625" y="6841"/>
                  <a:pt x="4656" y="6588"/>
                  <a:pt x="4688" y="6335"/>
                </a:cubicBezTo>
                <a:cubicBezTo>
                  <a:pt x="4466" y="5638"/>
                  <a:pt x="4181" y="4973"/>
                  <a:pt x="3833" y="4371"/>
                </a:cubicBezTo>
                <a:cubicBezTo>
                  <a:pt x="3295" y="3389"/>
                  <a:pt x="2566" y="2534"/>
                  <a:pt x="1869" y="1743"/>
                </a:cubicBezTo>
                <a:cubicBezTo>
                  <a:pt x="1331" y="1141"/>
                  <a:pt x="793" y="571"/>
                  <a:pt x="286"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5176;p43">
            <a:extLst>
              <a:ext uri="{FF2B5EF4-FFF2-40B4-BE49-F238E27FC236}">
                <a16:creationId xmlns:a16="http://schemas.microsoft.com/office/drawing/2014/main" id="{1D7121E1-FFE4-FEFA-848F-A6BCA5BC7F9F}"/>
              </a:ext>
            </a:extLst>
          </p:cNvPr>
          <p:cNvSpPr/>
          <p:nvPr/>
        </p:nvSpPr>
        <p:spPr>
          <a:xfrm>
            <a:off x="1389973" y="3025145"/>
            <a:ext cx="8194" cy="24453"/>
          </a:xfrm>
          <a:custGeom>
            <a:avLst/>
            <a:gdLst/>
            <a:ahLst/>
            <a:cxnLst/>
            <a:rect l="l" t="t" r="r" b="b"/>
            <a:pathLst>
              <a:path w="255" h="761" extrusionOk="0">
                <a:moveTo>
                  <a:pt x="96" y="1"/>
                </a:moveTo>
                <a:cubicBezTo>
                  <a:pt x="64" y="254"/>
                  <a:pt x="33" y="507"/>
                  <a:pt x="1" y="761"/>
                </a:cubicBezTo>
                <a:lnTo>
                  <a:pt x="254" y="697"/>
                </a:lnTo>
                <a:cubicBezTo>
                  <a:pt x="223" y="602"/>
                  <a:pt x="191" y="507"/>
                  <a:pt x="191" y="412"/>
                </a:cubicBezTo>
                <a:lnTo>
                  <a:pt x="159" y="381"/>
                </a:lnTo>
                <a:cubicBezTo>
                  <a:pt x="159" y="381"/>
                  <a:pt x="159" y="349"/>
                  <a:pt x="159" y="349"/>
                </a:cubicBezTo>
                <a:cubicBezTo>
                  <a:pt x="159" y="222"/>
                  <a:pt x="128" y="127"/>
                  <a:pt x="96" y="1"/>
                </a:cubicBez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5177;p43">
            <a:extLst>
              <a:ext uri="{FF2B5EF4-FFF2-40B4-BE49-F238E27FC236}">
                <a16:creationId xmlns:a16="http://schemas.microsoft.com/office/drawing/2014/main" id="{F9482784-EB8D-C1C8-BA77-05C04DA1E921}"/>
              </a:ext>
            </a:extLst>
          </p:cNvPr>
          <p:cNvSpPr/>
          <p:nvPr/>
        </p:nvSpPr>
        <p:spPr>
          <a:xfrm>
            <a:off x="1395082" y="3036327"/>
            <a:ext cx="1060" cy="2089"/>
          </a:xfrm>
          <a:custGeom>
            <a:avLst/>
            <a:gdLst/>
            <a:ahLst/>
            <a:cxnLst/>
            <a:rect l="l" t="t" r="r" b="b"/>
            <a:pathLst>
              <a:path w="33" h="65" extrusionOk="0">
                <a:moveTo>
                  <a:pt x="0" y="1"/>
                </a:moveTo>
                <a:cubicBezTo>
                  <a:pt x="0" y="1"/>
                  <a:pt x="0" y="33"/>
                  <a:pt x="0" y="33"/>
                </a:cubicBezTo>
                <a:lnTo>
                  <a:pt x="32" y="64"/>
                </a:lnTo>
                <a:cubicBezTo>
                  <a:pt x="32" y="33"/>
                  <a:pt x="0" y="33"/>
                  <a:pt x="0" y="1"/>
                </a:cubicBezTo>
                <a:close/>
              </a:path>
            </a:pathLst>
          </a:custGeom>
          <a:solidFill>
            <a:srgbClr val="7AC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5178;p43">
            <a:extLst>
              <a:ext uri="{FF2B5EF4-FFF2-40B4-BE49-F238E27FC236}">
                <a16:creationId xmlns:a16="http://schemas.microsoft.com/office/drawing/2014/main" id="{469D425D-6CE2-9FF0-CFFF-BFFE8E9C6031}"/>
              </a:ext>
            </a:extLst>
          </p:cNvPr>
          <p:cNvSpPr/>
          <p:nvPr/>
        </p:nvSpPr>
        <p:spPr>
          <a:xfrm>
            <a:off x="930029" y="2571659"/>
            <a:ext cx="520032" cy="858516"/>
          </a:xfrm>
          <a:custGeom>
            <a:avLst/>
            <a:gdLst/>
            <a:ahLst/>
            <a:cxnLst/>
            <a:rect l="l" t="t" r="r" b="b"/>
            <a:pathLst>
              <a:path w="16184" h="26718" extrusionOk="0">
                <a:moveTo>
                  <a:pt x="3151" y="1"/>
                </a:moveTo>
                <a:cubicBezTo>
                  <a:pt x="2694" y="1"/>
                  <a:pt x="2235" y="202"/>
                  <a:pt x="1806" y="718"/>
                </a:cubicBezTo>
                <a:cubicBezTo>
                  <a:pt x="1204" y="1509"/>
                  <a:pt x="1996" y="2681"/>
                  <a:pt x="1489" y="3441"/>
                </a:cubicBezTo>
                <a:cubicBezTo>
                  <a:pt x="1014" y="4106"/>
                  <a:pt x="286" y="4138"/>
                  <a:pt x="159" y="5120"/>
                </a:cubicBezTo>
                <a:cubicBezTo>
                  <a:pt x="1" y="6545"/>
                  <a:pt x="1584" y="7463"/>
                  <a:pt x="2217" y="8572"/>
                </a:cubicBezTo>
                <a:cubicBezTo>
                  <a:pt x="2756" y="9458"/>
                  <a:pt x="2027" y="9997"/>
                  <a:pt x="1806" y="10820"/>
                </a:cubicBezTo>
                <a:cubicBezTo>
                  <a:pt x="1647" y="11485"/>
                  <a:pt x="1901" y="12087"/>
                  <a:pt x="2312" y="12593"/>
                </a:cubicBezTo>
                <a:cubicBezTo>
                  <a:pt x="3041" y="13480"/>
                  <a:pt x="4403" y="14050"/>
                  <a:pt x="4371" y="15380"/>
                </a:cubicBezTo>
                <a:cubicBezTo>
                  <a:pt x="4339" y="16489"/>
                  <a:pt x="4308" y="17502"/>
                  <a:pt x="5416" y="18104"/>
                </a:cubicBezTo>
                <a:cubicBezTo>
                  <a:pt x="6176" y="18547"/>
                  <a:pt x="7474" y="18832"/>
                  <a:pt x="7569" y="19877"/>
                </a:cubicBezTo>
                <a:cubicBezTo>
                  <a:pt x="7601" y="20257"/>
                  <a:pt x="7411" y="20606"/>
                  <a:pt x="7411" y="20986"/>
                </a:cubicBezTo>
                <a:cubicBezTo>
                  <a:pt x="7411" y="21556"/>
                  <a:pt x="7886" y="22062"/>
                  <a:pt x="8393" y="22348"/>
                </a:cubicBezTo>
                <a:cubicBezTo>
                  <a:pt x="9533" y="23044"/>
                  <a:pt x="10546" y="23741"/>
                  <a:pt x="11465" y="24723"/>
                </a:cubicBezTo>
                <a:cubicBezTo>
                  <a:pt x="11875" y="25133"/>
                  <a:pt x="13322" y="25983"/>
                  <a:pt x="12957" y="26709"/>
                </a:cubicBezTo>
                <a:lnTo>
                  <a:pt x="12957" y="26709"/>
                </a:lnTo>
                <a:cubicBezTo>
                  <a:pt x="13653" y="25351"/>
                  <a:pt x="14379" y="24023"/>
                  <a:pt x="14948" y="22633"/>
                </a:cubicBezTo>
                <a:cubicBezTo>
                  <a:pt x="15455" y="21461"/>
                  <a:pt x="16183" y="19782"/>
                  <a:pt x="15233" y="18642"/>
                </a:cubicBezTo>
                <a:cubicBezTo>
                  <a:pt x="14948" y="18294"/>
                  <a:pt x="14505" y="18072"/>
                  <a:pt x="14315" y="17661"/>
                </a:cubicBezTo>
                <a:cubicBezTo>
                  <a:pt x="13967" y="16900"/>
                  <a:pt x="14600" y="16045"/>
                  <a:pt x="14758" y="15317"/>
                </a:cubicBezTo>
                <a:cubicBezTo>
                  <a:pt x="14980" y="14177"/>
                  <a:pt x="14442" y="13005"/>
                  <a:pt x="13492" y="12372"/>
                </a:cubicBezTo>
                <a:cubicBezTo>
                  <a:pt x="13048" y="12087"/>
                  <a:pt x="12573" y="11738"/>
                  <a:pt x="12415" y="11232"/>
                </a:cubicBezTo>
                <a:cubicBezTo>
                  <a:pt x="12225" y="10662"/>
                  <a:pt x="12478" y="10060"/>
                  <a:pt x="12542" y="9522"/>
                </a:cubicBezTo>
                <a:cubicBezTo>
                  <a:pt x="12605" y="8983"/>
                  <a:pt x="12605" y="8445"/>
                  <a:pt x="12573" y="7938"/>
                </a:cubicBezTo>
                <a:cubicBezTo>
                  <a:pt x="12542" y="7558"/>
                  <a:pt x="12478" y="7210"/>
                  <a:pt x="12320" y="6861"/>
                </a:cubicBezTo>
                <a:cubicBezTo>
                  <a:pt x="12035" y="6228"/>
                  <a:pt x="11370" y="5975"/>
                  <a:pt x="10831" y="5595"/>
                </a:cubicBezTo>
                <a:cubicBezTo>
                  <a:pt x="9565" y="4676"/>
                  <a:pt x="9850" y="3251"/>
                  <a:pt x="9153" y="2016"/>
                </a:cubicBezTo>
                <a:cubicBezTo>
                  <a:pt x="8802" y="1402"/>
                  <a:pt x="8383" y="1235"/>
                  <a:pt x="7929" y="1235"/>
                </a:cubicBezTo>
                <a:cubicBezTo>
                  <a:pt x="7563" y="1235"/>
                  <a:pt x="7173" y="1344"/>
                  <a:pt x="6778" y="1414"/>
                </a:cubicBezTo>
                <a:cubicBezTo>
                  <a:pt x="6594" y="1447"/>
                  <a:pt x="6406" y="1472"/>
                  <a:pt x="6220" y="1472"/>
                </a:cubicBezTo>
                <a:cubicBezTo>
                  <a:pt x="5861" y="1472"/>
                  <a:pt x="5507" y="1379"/>
                  <a:pt x="5194" y="1066"/>
                </a:cubicBezTo>
                <a:cubicBezTo>
                  <a:pt x="4593" y="504"/>
                  <a:pt x="3873" y="1"/>
                  <a:pt x="3151" y="1"/>
                </a:cubicBezTo>
                <a:close/>
                <a:moveTo>
                  <a:pt x="12957" y="26709"/>
                </a:moveTo>
                <a:lnTo>
                  <a:pt x="12957" y="26709"/>
                </a:lnTo>
                <a:cubicBezTo>
                  <a:pt x="12956" y="26712"/>
                  <a:pt x="12955" y="26715"/>
                  <a:pt x="12953" y="26718"/>
                </a:cubicBezTo>
                <a:cubicBezTo>
                  <a:pt x="12955" y="26715"/>
                  <a:pt x="12956" y="26712"/>
                  <a:pt x="12957" y="26709"/>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5179;p43">
            <a:extLst>
              <a:ext uri="{FF2B5EF4-FFF2-40B4-BE49-F238E27FC236}">
                <a16:creationId xmlns:a16="http://schemas.microsoft.com/office/drawing/2014/main" id="{63AC934B-3963-67F5-DF0D-4AB9A1F55104}"/>
              </a:ext>
            </a:extLst>
          </p:cNvPr>
          <p:cNvSpPr/>
          <p:nvPr/>
        </p:nvSpPr>
        <p:spPr>
          <a:xfrm>
            <a:off x="978870" y="2546885"/>
            <a:ext cx="385719" cy="926027"/>
          </a:xfrm>
          <a:custGeom>
            <a:avLst/>
            <a:gdLst/>
            <a:ahLst/>
            <a:cxnLst/>
            <a:rect l="l" t="t" r="r" b="b"/>
            <a:pathLst>
              <a:path w="12004" h="28819" extrusionOk="0">
                <a:moveTo>
                  <a:pt x="286" y="0"/>
                </a:moveTo>
                <a:lnTo>
                  <a:pt x="1" y="222"/>
                </a:lnTo>
                <a:cubicBezTo>
                  <a:pt x="856" y="1299"/>
                  <a:pt x="1711" y="2502"/>
                  <a:pt x="2503" y="3769"/>
                </a:cubicBezTo>
                <a:cubicBezTo>
                  <a:pt x="4561" y="7031"/>
                  <a:pt x="6398" y="10768"/>
                  <a:pt x="8298" y="15550"/>
                </a:cubicBezTo>
                <a:cubicBezTo>
                  <a:pt x="10071" y="20142"/>
                  <a:pt x="11212" y="24607"/>
                  <a:pt x="11655" y="28819"/>
                </a:cubicBezTo>
                <a:lnTo>
                  <a:pt x="12003" y="28787"/>
                </a:lnTo>
                <a:cubicBezTo>
                  <a:pt x="11560" y="24544"/>
                  <a:pt x="10420" y="20047"/>
                  <a:pt x="8615" y="15423"/>
                </a:cubicBezTo>
                <a:cubicBezTo>
                  <a:pt x="6715" y="10641"/>
                  <a:pt x="4878" y="6872"/>
                  <a:pt x="2788" y="3579"/>
                </a:cubicBezTo>
                <a:cubicBezTo>
                  <a:pt x="1996" y="2280"/>
                  <a:pt x="1141" y="1109"/>
                  <a:pt x="286" y="0"/>
                </a:cubicBez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5180;p43">
            <a:extLst>
              <a:ext uri="{FF2B5EF4-FFF2-40B4-BE49-F238E27FC236}">
                <a16:creationId xmlns:a16="http://schemas.microsoft.com/office/drawing/2014/main" id="{887E1770-BF07-8DF0-8F98-E9E5D5A2B250}"/>
              </a:ext>
            </a:extLst>
          </p:cNvPr>
          <p:cNvSpPr/>
          <p:nvPr/>
        </p:nvSpPr>
        <p:spPr>
          <a:xfrm>
            <a:off x="905608" y="2761595"/>
            <a:ext cx="267664" cy="93634"/>
          </a:xfrm>
          <a:custGeom>
            <a:avLst/>
            <a:gdLst/>
            <a:ahLst/>
            <a:cxnLst/>
            <a:rect l="l" t="t" r="r" b="b"/>
            <a:pathLst>
              <a:path w="8330" h="2914" extrusionOk="0">
                <a:moveTo>
                  <a:pt x="64" y="0"/>
                </a:moveTo>
                <a:lnTo>
                  <a:pt x="1" y="317"/>
                </a:lnTo>
                <a:cubicBezTo>
                  <a:pt x="2344" y="697"/>
                  <a:pt x="4656" y="1362"/>
                  <a:pt x="6841" y="2312"/>
                </a:cubicBezTo>
                <a:cubicBezTo>
                  <a:pt x="6999" y="2376"/>
                  <a:pt x="7126" y="2439"/>
                  <a:pt x="7253" y="2471"/>
                </a:cubicBezTo>
                <a:cubicBezTo>
                  <a:pt x="7569" y="2597"/>
                  <a:pt x="7791" y="2692"/>
                  <a:pt x="8139" y="2914"/>
                </a:cubicBezTo>
                <a:lnTo>
                  <a:pt x="8329" y="2661"/>
                </a:lnTo>
                <a:cubicBezTo>
                  <a:pt x="7981" y="2376"/>
                  <a:pt x="7696" y="2281"/>
                  <a:pt x="7379" y="2154"/>
                </a:cubicBezTo>
                <a:cubicBezTo>
                  <a:pt x="7253" y="2090"/>
                  <a:pt x="7126" y="2059"/>
                  <a:pt x="6968" y="1964"/>
                </a:cubicBezTo>
                <a:cubicBezTo>
                  <a:pt x="4751" y="1014"/>
                  <a:pt x="2439" y="349"/>
                  <a:pt x="64" y="0"/>
                </a:cubicBez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5181;p43">
            <a:extLst>
              <a:ext uri="{FF2B5EF4-FFF2-40B4-BE49-F238E27FC236}">
                <a16:creationId xmlns:a16="http://schemas.microsoft.com/office/drawing/2014/main" id="{B2D6B9DC-6CFC-A7B5-0253-6601A71A89C2}"/>
              </a:ext>
            </a:extLst>
          </p:cNvPr>
          <p:cNvSpPr/>
          <p:nvPr/>
        </p:nvSpPr>
        <p:spPr>
          <a:xfrm>
            <a:off x="991080" y="2949666"/>
            <a:ext cx="245267" cy="55172"/>
          </a:xfrm>
          <a:custGeom>
            <a:avLst/>
            <a:gdLst/>
            <a:ahLst/>
            <a:cxnLst/>
            <a:rect l="l" t="t" r="r" b="b"/>
            <a:pathLst>
              <a:path w="7633" h="1717" extrusionOk="0">
                <a:moveTo>
                  <a:pt x="460" y="0"/>
                </a:moveTo>
                <a:cubicBezTo>
                  <a:pt x="307" y="0"/>
                  <a:pt x="154" y="2"/>
                  <a:pt x="1" y="6"/>
                </a:cubicBezTo>
                <a:lnTo>
                  <a:pt x="1" y="354"/>
                </a:lnTo>
                <a:cubicBezTo>
                  <a:pt x="150" y="351"/>
                  <a:pt x="300" y="349"/>
                  <a:pt x="450" y="349"/>
                </a:cubicBezTo>
                <a:cubicBezTo>
                  <a:pt x="2840" y="349"/>
                  <a:pt x="5269" y="822"/>
                  <a:pt x="7475" y="1716"/>
                </a:cubicBezTo>
                <a:lnTo>
                  <a:pt x="7633" y="1400"/>
                </a:lnTo>
                <a:cubicBezTo>
                  <a:pt x="5368" y="476"/>
                  <a:pt x="2907" y="0"/>
                  <a:pt x="460" y="0"/>
                </a:cubicBez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5182;p43">
            <a:extLst>
              <a:ext uri="{FF2B5EF4-FFF2-40B4-BE49-F238E27FC236}">
                <a16:creationId xmlns:a16="http://schemas.microsoft.com/office/drawing/2014/main" id="{12ABA80F-B7B2-D717-4B82-6A09AA0597F6}"/>
              </a:ext>
            </a:extLst>
          </p:cNvPr>
          <p:cNvSpPr/>
          <p:nvPr/>
        </p:nvSpPr>
        <p:spPr>
          <a:xfrm>
            <a:off x="1051136" y="3105541"/>
            <a:ext cx="248320" cy="80428"/>
          </a:xfrm>
          <a:custGeom>
            <a:avLst/>
            <a:gdLst/>
            <a:ahLst/>
            <a:cxnLst/>
            <a:rect l="l" t="t" r="r" b="b"/>
            <a:pathLst>
              <a:path w="7728" h="2503" extrusionOk="0">
                <a:moveTo>
                  <a:pt x="32" y="0"/>
                </a:moveTo>
                <a:lnTo>
                  <a:pt x="0" y="349"/>
                </a:lnTo>
                <a:cubicBezTo>
                  <a:pt x="2660" y="444"/>
                  <a:pt x="5257" y="1172"/>
                  <a:pt x="7537" y="2502"/>
                </a:cubicBezTo>
                <a:lnTo>
                  <a:pt x="7727" y="2186"/>
                </a:lnTo>
                <a:cubicBezTo>
                  <a:pt x="5384" y="855"/>
                  <a:pt x="2724" y="95"/>
                  <a:pt x="32" y="0"/>
                </a:cubicBez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5183;p43">
            <a:extLst>
              <a:ext uri="{FF2B5EF4-FFF2-40B4-BE49-F238E27FC236}">
                <a16:creationId xmlns:a16="http://schemas.microsoft.com/office/drawing/2014/main" id="{E6304FEF-FC71-68CD-F68E-19CEE7EA25E6}"/>
              </a:ext>
            </a:extLst>
          </p:cNvPr>
          <p:cNvSpPr/>
          <p:nvPr/>
        </p:nvSpPr>
        <p:spPr>
          <a:xfrm>
            <a:off x="1150843" y="2613014"/>
            <a:ext cx="33611" cy="235114"/>
          </a:xfrm>
          <a:custGeom>
            <a:avLst/>
            <a:gdLst/>
            <a:ahLst/>
            <a:cxnLst/>
            <a:rect l="l" t="t" r="r" b="b"/>
            <a:pathLst>
              <a:path w="1046" h="7317" extrusionOk="0">
                <a:moveTo>
                  <a:pt x="729" y="1"/>
                </a:moveTo>
                <a:cubicBezTo>
                  <a:pt x="127" y="2408"/>
                  <a:pt x="1" y="4846"/>
                  <a:pt x="286" y="7316"/>
                </a:cubicBezTo>
                <a:lnTo>
                  <a:pt x="634" y="7253"/>
                </a:lnTo>
                <a:cubicBezTo>
                  <a:pt x="349" y="4846"/>
                  <a:pt x="476" y="2439"/>
                  <a:pt x="1046" y="96"/>
                </a:cubicBezTo>
                <a:lnTo>
                  <a:pt x="729" y="1"/>
                </a:ln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5184;p43">
            <a:extLst>
              <a:ext uri="{FF2B5EF4-FFF2-40B4-BE49-F238E27FC236}">
                <a16:creationId xmlns:a16="http://schemas.microsoft.com/office/drawing/2014/main" id="{25EFE6E0-B24B-1E5D-0C97-19E47C9650D7}"/>
              </a:ext>
            </a:extLst>
          </p:cNvPr>
          <p:cNvSpPr/>
          <p:nvPr/>
        </p:nvSpPr>
        <p:spPr>
          <a:xfrm>
            <a:off x="1226162" y="2781934"/>
            <a:ext cx="110954" cy="212717"/>
          </a:xfrm>
          <a:custGeom>
            <a:avLst/>
            <a:gdLst/>
            <a:ahLst/>
            <a:cxnLst/>
            <a:rect l="l" t="t" r="r" b="b"/>
            <a:pathLst>
              <a:path w="3453" h="6620" extrusionOk="0">
                <a:moveTo>
                  <a:pt x="3199" y="1"/>
                </a:moveTo>
                <a:cubicBezTo>
                  <a:pt x="1710" y="1933"/>
                  <a:pt x="602" y="4181"/>
                  <a:pt x="0" y="6525"/>
                </a:cubicBezTo>
                <a:lnTo>
                  <a:pt x="349" y="6620"/>
                </a:lnTo>
                <a:cubicBezTo>
                  <a:pt x="919" y="4308"/>
                  <a:pt x="1995" y="2091"/>
                  <a:pt x="3452" y="222"/>
                </a:cubicBezTo>
                <a:lnTo>
                  <a:pt x="3199" y="1"/>
                </a:ln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5185;p43">
            <a:extLst>
              <a:ext uri="{FF2B5EF4-FFF2-40B4-BE49-F238E27FC236}">
                <a16:creationId xmlns:a16="http://schemas.microsoft.com/office/drawing/2014/main" id="{05015751-A7BC-CE93-86E9-095A740CB9AE}"/>
              </a:ext>
            </a:extLst>
          </p:cNvPr>
          <p:cNvSpPr/>
          <p:nvPr/>
        </p:nvSpPr>
        <p:spPr>
          <a:xfrm>
            <a:off x="1296371" y="2999696"/>
            <a:ext cx="84476" cy="186272"/>
          </a:xfrm>
          <a:custGeom>
            <a:avLst/>
            <a:gdLst/>
            <a:ahLst/>
            <a:cxnLst/>
            <a:rect l="l" t="t" r="r" b="b"/>
            <a:pathLst>
              <a:path w="2629" h="5797" extrusionOk="0">
                <a:moveTo>
                  <a:pt x="2344" y="1"/>
                </a:moveTo>
                <a:cubicBezTo>
                  <a:pt x="2027" y="508"/>
                  <a:pt x="1742" y="1014"/>
                  <a:pt x="1426" y="1489"/>
                </a:cubicBezTo>
                <a:cubicBezTo>
                  <a:pt x="1046" y="2154"/>
                  <a:pt x="634" y="2883"/>
                  <a:pt x="349" y="3674"/>
                </a:cubicBezTo>
                <a:cubicBezTo>
                  <a:pt x="127" y="4371"/>
                  <a:pt x="0" y="5068"/>
                  <a:pt x="0" y="5765"/>
                </a:cubicBezTo>
                <a:lnTo>
                  <a:pt x="349" y="5796"/>
                </a:lnTo>
                <a:cubicBezTo>
                  <a:pt x="349" y="5100"/>
                  <a:pt x="475" y="4435"/>
                  <a:pt x="697" y="3801"/>
                </a:cubicBezTo>
                <a:cubicBezTo>
                  <a:pt x="951" y="3041"/>
                  <a:pt x="1362" y="2313"/>
                  <a:pt x="1742" y="1679"/>
                </a:cubicBezTo>
                <a:cubicBezTo>
                  <a:pt x="2027" y="1173"/>
                  <a:pt x="2344" y="666"/>
                  <a:pt x="2629" y="191"/>
                </a:cubicBezTo>
                <a:lnTo>
                  <a:pt x="2344" y="1"/>
                </a:lnTo>
                <a:close/>
              </a:path>
            </a:pathLst>
          </a:custGeom>
          <a:solidFill>
            <a:srgbClr val="2335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5186;p43">
            <a:extLst>
              <a:ext uri="{FF2B5EF4-FFF2-40B4-BE49-F238E27FC236}">
                <a16:creationId xmlns:a16="http://schemas.microsoft.com/office/drawing/2014/main" id="{3239F6D4-D197-975B-F6E5-3D02B81A5761}"/>
              </a:ext>
            </a:extLst>
          </p:cNvPr>
          <p:cNvSpPr/>
          <p:nvPr/>
        </p:nvSpPr>
        <p:spPr>
          <a:xfrm>
            <a:off x="1166106" y="3422014"/>
            <a:ext cx="367403" cy="367371"/>
          </a:xfrm>
          <a:custGeom>
            <a:avLst/>
            <a:gdLst/>
            <a:ahLst/>
            <a:cxnLst/>
            <a:rect l="l" t="t" r="r" b="b"/>
            <a:pathLst>
              <a:path w="11434" h="11433" extrusionOk="0">
                <a:moveTo>
                  <a:pt x="1" y="0"/>
                </a:moveTo>
                <a:lnTo>
                  <a:pt x="1996" y="11433"/>
                </a:lnTo>
                <a:lnTo>
                  <a:pt x="9438" y="11433"/>
                </a:lnTo>
                <a:lnTo>
                  <a:pt x="11433"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5187;p43">
            <a:extLst>
              <a:ext uri="{FF2B5EF4-FFF2-40B4-BE49-F238E27FC236}">
                <a16:creationId xmlns:a16="http://schemas.microsoft.com/office/drawing/2014/main" id="{ECB8AA82-D924-DAE0-D74D-BDB619B0EF91}"/>
              </a:ext>
            </a:extLst>
          </p:cNvPr>
          <p:cNvSpPr/>
          <p:nvPr/>
        </p:nvSpPr>
        <p:spPr>
          <a:xfrm>
            <a:off x="1120317" y="3318226"/>
            <a:ext cx="457952" cy="103820"/>
          </a:xfrm>
          <a:custGeom>
            <a:avLst/>
            <a:gdLst/>
            <a:ahLst/>
            <a:cxnLst/>
            <a:rect l="l" t="t" r="r" b="b"/>
            <a:pathLst>
              <a:path w="14252" h="3231" extrusionOk="0">
                <a:moveTo>
                  <a:pt x="1" y="0"/>
                </a:moveTo>
                <a:lnTo>
                  <a:pt x="1" y="3230"/>
                </a:lnTo>
                <a:lnTo>
                  <a:pt x="14252" y="3230"/>
                </a:lnTo>
                <a:lnTo>
                  <a:pt x="14252"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5188;p43">
            <a:extLst>
              <a:ext uri="{FF2B5EF4-FFF2-40B4-BE49-F238E27FC236}">
                <a16:creationId xmlns:a16="http://schemas.microsoft.com/office/drawing/2014/main" id="{BAC605AD-E152-081A-FA7A-F39704021998}"/>
              </a:ext>
            </a:extLst>
          </p:cNvPr>
          <p:cNvSpPr/>
          <p:nvPr/>
        </p:nvSpPr>
        <p:spPr>
          <a:xfrm>
            <a:off x="1166106" y="3422014"/>
            <a:ext cx="367403" cy="48874"/>
          </a:xfrm>
          <a:custGeom>
            <a:avLst/>
            <a:gdLst/>
            <a:ahLst/>
            <a:cxnLst/>
            <a:rect l="l" t="t" r="r" b="b"/>
            <a:pathLst>
              <a:path w="11434" h="1521" extrusionOk="0">
                <a:moveTo>
                  <a:pt x="1" y="0"/>
                </a:moveTo>
                <a:lnTo>
                  <a:pt x="254" y="1521"/>
                </a:lnTo>
                <a:lnTo>
                  <a:pt x="11180" y="1521"/>
                </a:lnTo>
                <a:lnTo>
                  <a:pt x="11433" y="0"/>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5189;p43">
            <a:extLst>
              <a:ext uri="{FF2B5EF4-FFF2-40B4-BE49-F238E27FC236}">
                <a16:creationId xmlns:a16="http://schemas.microsoft.com/office/drawing/2014/main" id="{70BB0692-0353-C3E1-E463-26B56FECB9DE}"/>
              </a:ext>
            </a:extLst>
          </p:cNvPr>
          <p:cNvSpPr/>
          <p:nvPr/>
        </p:nvSpPr>
        <p:spPr>
          <a:xfrm>
            <a:off x="1105054" y="3807668"/>
            <a:ext cx="2375138" cy="176086"/>
          </a:xfrm>
          <a:custGeom>
            <a:avLst/>
            <a:gdLst/>
            <a:ahLst/>
            <a:cxnLst/>
            <a:rect l="l" t="t" r="r" b="b"/>
            <a:pathLst>
              <a:path w="73917" h="5480" extrusionOk="0">
                <a:moveTo>
                  <a:pt x="36958" y="1"/>
                </a:moveTo>
                <a:cubicBezTo>
                  <a:pt x="16532" y="1"/>
                  <a:pt x="1" y="1236"/>
                  <a:pt x="1" y="2756"/>
                </a:cubicBezTo>
                <a:cubicBezTo>
                  <a:pt x="1" y="4245"/>
                  <a:pt x="16532" y="5480"/>
                  <a:pt x="36958" y="5480"/>
                </a:cubicBezTo>
                <a:cubicBezTo>
                  <a:pt x="57353" y="5480"/>
                  <a:pt x="73916" y="4245"/>
                  <a:pt x="73916" y="2756"/>
                </a:cubicBezTo>
                <a:cubicBezTo>
                  <a:pt x="73916" y="1236"/>
                  <a:pt x="57353" y="1"/>
                  <a:pt x="36958" y="1"/>
                </a:cubicBezTo>
                <a:close/>
              </a:path>
            </a:pathLst>
          </a:custGeom>
          <a:solidFill>
            <a:srgbClr val="A3A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5190;p43">
            <a:extLst>
              <a:ext uri="{FF2B5EF4-FFF2-40B4-BE49-F238E27FC236}">
                <a16:creationId xmlns:a16="http://schemas.microsoft.com/office/drawing/2014/main" id="{7D1BF552-B06E-C0F4-5F96-5A85F234F885}"/>
              </a:ext>
            </a:extLst>
          </p:cNvPr>
          <p:cNvSpPr/>
          <p:nvPr/>
        </p:nvSpPr>
        <p:spPr>
          <a:xfrm>
            <a:off x="1911002" y="1789522"/>
            <a:ext cx="960665" cy="1027533"/>
          </a:xfrm>
          <a:custGeom>
            <a:avLst/>
            <a:gdLst/>
            <a:ahLst/>
            <a:cxnLst/>
            <a:rect l="l" t="t" r="r" b="b"/>
            <a:pathLst>
              <a:path w="29897" h="31978" extrusionOk="0">
                <a:moveTo>
                  <a:pt x="13297" y="0"/>
                </a:moveTo>
                <a:cubicBezTo>
                  <a:pt x="12541" y="0"/>
                  <a:pt x="11808" y="149"/>
                  <a:pt x="11116" y="547"/>
                </a:cubicBezTo>
                <a:cubicBezTo>
                  <a:pt x="10515" y="895"/>
                  <a:pt x="9976" y="1307"/>
                  <a:pt x="9375" y="1687"/>
                </a:cubicBezTo>
                <a:cubicBezTo>
                  <a:pt x="8076" y="2447"/>
                  <a:pt x="6651" y="2827"/>
                  <a:pt x="5416" y="3777"/>
                </a:cubicBezTo>
                <a:cubicBezTo>
                  <a:pt x="3389" y="5392"/>
                  <a:pt x="1267" y="8432"/>
                  <a:pt x="2502" y="11124"/>
                </a:cubicBezTo>
                <a:cubicBezTo>
                  <a:pt x="2882" y="11948"/>
                  <a:pt x="3611" y="12739"/>
                  <a:pt x="3452" y="13626"/>
                </a:cubicBezTo>
                <a:cubicBezTo>
                  <a:pt x="3421" y="13975"/>
                  <a:pt x="3231" y="14291"/>
                  <a:pt x="3041" y="14608"/>
                </a:cubicBezTo>
                <a:cubicBezTo>
                  <a:pt x="2217" y="15906"/>
                  <a:pt x="1046" y="17078"/>
                  <a:pt x="982" y="18662"/>
                </a:cubicBezTo>
                <a:cubicBezTo>
                  <a:pt x="951" y="18947"/>
                  <a:pt x="982" y="19263"/>
                  <a:pt x="1077" y="19517"/>
                </a:cubicBezTo>
                <a:cubicBezTo>
                  <a:pt x="1172" y="19833"/>
                  <a:pt x="1362" y="20055"/>
                  <a:pt x="1521" y="20340"/>
                </a:cubicBezTo>
                <a:cubicBezTo>
                  <a:pt x="2217" y="21543"/>
                  <a:pt x="1647" y="22367"/>
                  <a:pt x="1014" y="23475"/>
                </a:cubicBezTo>
                <a:cubicBezTo>
                  <a:pt x="159" y="24964"/>
                  <a:pt x="1" y="26895"/>
                  <a:pt x="761" y="28447"/>
                </a:cubicBezTo>
                <a:cubicBezTo>
                  <a:pt x="1452" y="29859"/>
                  <a:pt x="2983" y="30852"/>
                  <a:pt x="4542" y="30852"/>
                </a:cubicBezTo>
                <a:cubicBezTo>
                  <a:pt x="4696" y="30852"/>
                  <a:pt x="4850" y="30842"/>
                  <a:pt x="5004" y="30822"/>
                </a:cubicBezTo>
                <a:cubicBezTo>
                  <a:pt x="6303" y="30632"/>
                  <a:pt x="7253" y="29651"/>
                  <a:pt x="8456" y="29366"/>
                </a:cubicBezTo>
                <a:cubicBezTo>
                  <a:pt x="9783" y="29026"/>
                  <a:pt x="11110" y="28446"/>
                  <a:pt x="12525" y="28446"/>
                </a:cubicBezTo>
                <a:cubicBezTo>
                  <a:pt x="12562" y="28446"/>
                  <a:pt x="12599" y="28446"/>
                  <a:pt x="12637" y="28447"/>
                </a:cubicBezTo>
                <a:cubicBezTo>
                  <a:pt x="14948" y="28511"/>
                  <a:pt x="16627" y="29461"/>
                  <a:pt x="18464" y="30791"/>
                </a:cubicBezTo>
                <a:cubicBezTo>
                  <a:pt x="19573" y="31569"/>
                  <a:pt x="20994" y="31977"/>
                  <a:pt x="22402" y="31977"/>
                </a:cubicBezTo>
                <a:cubicBezTo>
                  <a:pt x="23285" y="31977"/>
                  <a:pt x="24163" y="31817"/>
                  <a:pt x="24956" y="31487"/>
                </a:cubicBezTo>
                <a:cubicBezTo>
                  <a:pt x="24956" y="31487"/>
                  <a:pt x="24956" y="31487"/>
                  <a:pt x="24956" y="31456"/>
                </a:cubicBezTo>
                <a:cubicBezTo>
                  <a:pt x="25969" y="31044"/>
                  <a:pt x="26856" y="30442"/>
                  <a:pt x="27743" y="29809"/>
                </a:cubicBezTo>
                <a:cubicBezTo>
                  <a:pt x="28313" y="29397"/>
                  <a:pt x="28914" y="28954"/>
                  <a:pt x="29263" y="28321"/>
                </a:cubicBezTo>
                <a:cubicBezTo>
                  <a:pt x="29548" y="27877"/>
                  <a:pt x="29643" y="27339"/>
                  <a:pt x="29706" y="26832"/>
                </a:cubicBezTo>
                <a:cubicBezTo>
                  <a:pt x="29896" y="24679"/>
                  <a:pt x="29136" y="22462"/>
                  <a:pt x="27648" y="20910"/>
                </a:cubicBezTo>
                <a:cubicBezTo>
                  <a:pt x="27363" y="20625"/>
                  <a:pt x="27046" y="20340"/>
                  <a:pt x="26856" y="19992"/>
                </a:cubicBezTo>
                <a:cubicBezTo>
                  <a:pt x="25938" y="18440"/>
                  <a:pt x="27426" y="16191"/>
                  <a:pt x="26413" y="14671"/>
                </a:cubicBezTo>
                <a:cubicBezTo>
                  <a:pt x="25906" y="13943"/>
                  <a:pt x="25019" y="13658"/>
                  <a:pt x="24322" y="13151"/>
                </a:cubicBezTo>
                <a:cubicBezTo>
                  <a:pt x="22011" y="11504"/>
                  <a:pt x="22866" y="8781"/>
                  <a:pt x="22327" y="6437"/>
                </a:cubicBezTo>
                <a:cubicBezTo>
                  <a:pt x="21567" y="2954"/>
                  <a:pt x="17799" y="547"/>
                  <a:pt x="14473" y="104"/>
                </a:cubicBezTo>
                <a:cubicBezTo>
                  <a:pt x="14077" y="39"/>
                  <a:pt x="13684" y="0"/>
                  <a:pt x="1329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5191;p43">
            <a:extLst>
              <a:ext uri="{FF2B5EF4-FFF2-40B4-BE49-F238E27FC236}">
                <a16:creationId xmlns:a16="http://schemas.microsoft.com/office/drawing/2014/main" id="{A4B461EB-5790-5973-F2E5-987AD73C2021}"/>
              </a:ext>
            </a:extLst>
          </p:cNvPr>
          <p:cNvSpPr/>
          <p:nvPr/>
        </p:nvSpPr>
        <p:spPr>
          <a:xfrm>
            <a:off x="1913026" y="1771046"/>
            <a:ext cx="899614" cy="820632"/>
          </a:xfrm>
          <a:custGeom>
            <a:avLst/>
            <a:gdLst/>
            <a:ahLst/>
            <a:cxnLst/>
            <a:rect l="l" t="t" r="r" b="b"/>
            <a:pathLst>
              <a:path w="27997" h="25539" extrusionOk="0">
                <a:moveTo>
                  <a:pt x="14013" y="1"/>
                </a:moveTo>
                <a:cubicBezTo>
                  <a:pt x="12667" y="1"/>
                  <a:pt x="11445" y="309"/>
                  <a:pt x="10452" y="900"/>
                </a:cubicBezTo>
                <a:cubicBezTo>
                  <a:pt x="10040" y="1154"/>
                  <a:pt x="9723" y="1502"/>
                  <a:pt x="9438" y="1819"/>
                </a:cubicBezTo>
                <a:cubicBezTo>
                  <a:pt x="9343" y="1914"/>
                  <a:pt x="9217" y="2040"/>
                  <a:pt x="9122" y="2167"/>
                </a:cubicBezTo>
                <a:cubicBezTo>
                  <a:pt x="8710" y="2579"/>
                  <a:pt x="8203" y="2895"/>
                  <a:pt x="7601" y="3275"/>
                </a:cubicBezTo>
                <a:cubicBezTo>
                  <a:pt x="6746" y="3814"/>
                  <a:pt x="5796" y="4289"/>
                  <a:pt x="4878" y="4732"/>
                </a:cubicBezTo>
                <a:cubicBezTo>
                  <a:pt x="4688" y="4827"/>
                  <a:pt x="4466" y="4922"/>
                  <a:pt x="4276" y="5049"/>
                </a:cubicBezTo>
                <a:cubicBezTo>
                  <a:pt x="3484" y="5429"/>
                  <a:pt x="2756" y="5809"/>
                  <a:pt x="2218" y="6411"/>
                </a:cubicBezTo>
                <a:cubicBezTo>
                  <a:pt x="1616" y="7139"/>
                  <a:pt x="1268" y="8152"/>
                  <a:pt x="1299" y="9229"/>
                </a:cubicBezTo>
                <a:cubicBezTo>
                  <a:pt x="1331" y="10116"/>
                  <a:pt x="1584" y="11066"/>
                  <a:pt x="2091" y="12079"/>
                </a:cubicBezTo>
                <a:cubicBezTo>
                  <a:pt x="2186" y="12238"/>
                  <a:pt x="2281" y="12396"/>
                  <a:pt x="2376" y="12554"/>
                </a:cubicBezTo>
                <a:cubicBezTo>
                  <a:pt x="2598" y="12998"/>
                  <a:pt x="2851" y="13441"/>
                  <a:pt x="2978" y="13884"/>
                </a:cubicBezTo>
                <a:cubicBezTo>
                  <a:pt x="3358" y="15120"/>
                  <a:pt x="2376" y="16133"/>
                  <a:pt x="1933" y="16513"/>
                </a:cubicBezTo>
                <a:cubicBezTo>
                  <a:pt x="1838" y="16608"/>
                  <a:pt x="1743" y="16703"/>
                  <a:pt x="1616" y="16798"/>
                </a:cubicBezTo>
                <a:cubicBezTo>
                  <a:pt x="1109" y="17210"/>
                  <a:pt x="571" y="17653"/>
                  <a:pt x="286" y="18286"/>
                </a:cubicBezTo>
                <a:cubicBezTo>
                  <a:pt x="1" y="18920"/>
                  <a:pt x="33" y="19712"/>
                  <a:pt x="349" y="20313"/>
                </a:cubicBezTo>
                <a:cubicBezTo>
                  <a:pt x="508" y="20598"/>
                  <a:pt x="698" y="20820"/>
                  <a:pt x="888" y="21042"/>
                </a:cubicBezTo>
                <a:cubicBezTo>
                  <a:pt x="1109" y="21295"/>
                  <a:pt x="1299" y="21548"/>
                  <a:pt x="1458" y="21802"/>
                </a:cubicBezTo>
                <a:cubicBezTo>
                  <a:pt x="1679" y="22308"/>
                  <a:pt x="1679" y="22910"/>
                  <a:pt x="1458" y="23417"/>
                </a:cubicBezTo>
                <a:cubicBezTo>
                  <a:pt x="1363" y="23607"/>
                  <a:pt x="1236" y="23797"/>
                  <a:pt x="1109" y="23987"/>
                </a:cubicBezTo>
                <a:cubicBezTo>
                  <a:pt x="793" y="24494"/>
                  <a:pt x="476" y="24969"/>
                  <a:pt x="666" y="25539"/>
                </a:cubicBezTo>
                <a:lnTo>
                  <a:pt x="919" y="25444"/>
                </a:lnTo>
                <a:cubicBezTo>
                  <a:pt x="793" y="25000"/>
                  <a:pt x="1078" y="24589"/>
                  <a:pt x="1363" y="24145"/>
                </a:cubicBezTo>
                <a:cubicBezTo>
                  <a:pt x="1489" y="23955"/>
                  <a:pt x="1616" y="23734"/>
                  <a:pt x="1711" y="23512"/>
                </a:cubicBezTo>
                <a:cubicBezTo>
                  <a:pt x="1996" y="22942"/>
                  <a:pt x="1996" y="22245"/>
                  <a:pt x="1711" y="21675"/>
                </a:cubicBezTo>
                <a:cubicBezTo>
                  <a:pt x="1553" y="21390"/>
                  <a:pt x="1331" y="21137"/>
                  <a:pt x="1141" y="20883"/>
                </a:cubicBezTo>
                <a:cubicBezTo>
                  <a:pt x="951" y="20662"/>
                  <a:pt x="761" y="20440"/>
                  <a:pt x="634" y="20187"/>
                </a:cubicBezTo>
                <a:cubicBezTo>
                  <a:pt x="318" y="19648"/>
                  <a:pt x="318" y="18952"/>
                  <a:pt x="571" y="18413"/>
                </a:cubicBezTo>
                <a:cubicBezTo>
                  <a:pt x="824" y="17843"/>
                  <a:pt x="1331" y="17400"/>
                  <a:pt x="1806" y="17020"/>
                </a:cubicBezTo>
                <a:cubicBezTo>
                  <a:pt x="1933" y="16925"/>
                  <a:pt x="2028" y="16830"/>
                  <a:pt x="2154" y="16735"/>
                </a:cubicBezTo>
                <a:cubicBezTo>
                  <a:pt x="3168" y="15848"/>
                  <a:pt x="3580" y="14771"/>
                  <a:pt x="3263" y="13821"/>
                </a:cubicBezTo>
                <a:cubicBezTo>
                  <a:pt x="3136" y="13314"/>
                  <a:pt x="2883" y="12871"/>
                  <a:pt x="2629" y="12428"/>
                </a:cubicBezTo>
                <a:cubicBezTo>
                  <a:pt x="2534" y="12269"/>
                  <a:pt x="2439" y="12111"/>
                  <a:pt x="2376" y="11953"/>
                </a:cubicBezTo>
                <a:cubicBezTo>
                  <a:pt x="1869" y="10971"/>
                  <a:pt x="1616" y="10084"/>
                  <a:pt x="1584" y="9229"/>
                </a:cubicBezTo>
                <a:cubicBezTo>
                  <a:pt x="1553" y="8216"/>
                  <a:pt x="1869" y="7266"/>
                  <a:pt x="2439" y="6601"/>
                </a:cubicBezTo>
                <a:cubicBezTo>
                  <a:pt x="2946" y="6031"/>
                  <a:pt x="3643" y="5651"/>
                  <a:pt x="4403" y="5271"/>
                </a:cubicBezTo>
                <a:cubicBezTo>
                  <a:pt x="4593" y="5176"/>
                  <a:pt x="4815" y="5081"/>
                  <a:pt x="5005" y="4986"/>
                </a:cubicBezTo>
                <a:cubicBezTo>
                  <a:pt x="5923" y="4542"/>
                  <a:pt x="6873" y="4067"/>
                  <a:pt x="7760" y="3529"/>
                </a:cubicBezTo>
                <a:cubicBezTo>
                  <a:pt x="8362" y="3149"/>
                  <a:pt x="8900" y="2800"/>
                  <a:pt x="9312" y="2357"/>
                </a:cubicBezTo>
                <a:cubicBezTo>
                  <a:pt x="9438" y="2230"/>
                  <a:pt x="9533" y="2135"/>
                  <a:pt x="9660" y="2009"/>
                </a:cubicBezTo>
                <a:cubicBezTo>
                  <a:pt x="9945" y="1692"/>
                  <a:pt x="10230" y="1375"/>
                  <a:pt x="10610" y="1154"/>
                </a:cubicBezTo>
                <a:cubicBezTo>
                  <a:pt x="11589" y="557"/>
                  <a:pt x="12768" y="297"/>
                  <a:pt x="13979" y="297"/>
                </a:cubicBezTo>
                <a:cubicBezTo>
                  <a:pt x="16176" y="297"/>
                  <a:pt x="18480" y="1155"/>
                  <a:pt x="19889" y="2420"/>
                </a:cubicBezTo>
                <a:cubicBezTo>
                  <a:pt x="20016" y="2515"/>
                  <a:pt x="20142" y="2642"/>
                  <a:pt x="20269" y="2800"/>
                </a:cubicBezTo>
                <a:cubicBezTo>
                  <a:pt x="21283" y="3845"/>
                  <a:pt x="21916" y="5081"/>
                  <a:pt x="22043" y="6221"/>
                </a:cubicBezTo>
                <a:cubicBezTo>
                  <a:pt x="22169" y="7392"/>
                  <a:pt x="22169" y="8564"/>
                  <a:pt x="22169" y="9578"/>
                </a:cubicBezTo>
                <a:cubicBezTo>
                  <a:pt x="22169" y="9768"/>
                  <a:pt x="22169" y="9989"/>
                  <a:pt x="22169" y="10179"/>
                </a:cubicBezTo>
                <a:cubicBezTo>
                  <a:pt x="22138" y="10813"/>
                  <a:pt x="22138" y="11383"/>
                  <a:pt x="22391" y="12048"/>
                </a:cubicBezTo>
                <a:cubicBezTo>
                  <a:pt x="22613" y="12713"/>
                  <a:pt x="23024" y="13631"/>
                  <a:pt x="23943" y="14075"/>
                </a:cubicBezTo>
                <a:cubicBezTo>
                  <a:pt x="24228" y="14201"/>
                  <a:pt x="24576" y="14265"/>
                  <a:pt x="24893" y="14360"/>
                </a:cubicBezTo>
                <a:cubicBezTo>
                  <a:pt x="25114" y="14391"/>
                  <a:pt x="25368" y="14455"/>
                  <a:pt x="25590" y="14518"/>
                </a:cubicBezTo>
                <a:cubicBezTo>
                  <a:pt x="26571" y="14866"/>
                  <a:pt x="27300" y="15880"/>
                  <a:pt x="27363" y="16925"/>
                </a:cubicBezTo>
                <a:cubicBezTo>
                  <a:pt x="27363" y="17526"/>
                  <a:pt x="27205" y="18065"/>
                  <a:pt x="27015" y="18666"/>
                </a:cubicBezTo>
                <a:cubicBezTo>
                  <a:pt x="26951" y="18952"/>
                  <a:pt x="26856" y="19205"/>
                  <a:pt x="26793" y="19490"/>
                </a:cubicBezTo>
                <a:cubicBezTo>
                  <a:pt x="26540" y="20725"/>
                  <a:pt x="26635" y="22372"/>
                  <a:pt x="27806" y="23385"/>
                </a:cubicBezTo>
                <a:lnTo>
                  <a:pt x="27996" y="23163"/>
                </a:lnTo>
                <a:cubicBezTo>
                  <a:pt x="26920" y="22245"/>
                  <a:pt x="26825" y="20693"/>
                  <a:pt x="27078" y="19553"/>
                </a:cubicBezTo>
                <a:cubicBezTo>
                  <a:pt x="27141" y="19268"/>
                  <a:pt x="27205" y="19015"/>
                  <a:pt x="27300" y="18762"/>
                </a:cubicBezTo>
                <a:cubicBezTo>
                  <a:pt x="27490" y="18160"/>
                  <a:pt x="27648" y="17558"/>
                  <a:pt x="27616" y="16925"/>
                </a:cubicBezTo>
                <a:cubicBezTo>
                  <a:pt x="27585" y="15753"/>
                  <a:pt x="26793" y="14645"/>
                  <a:pt x="25685" y="14265"/>
                </a:cubicBezTo>
                <a:cubicBezTo>
                  <a:pt x="25431" y="14170"/>
                  <a:pt x="25178" y="14138"/>
                  <a:pt x="24956" y="14075"/>
                </a:cubicBezTo>
                <a:cubicBezTo>
                  <a:pt x="24639" y="14011"/>
                  <a:pt x="24323" y="13948"/>
                  <a:pt x="24038" y="13821"/>
                </a:cubicBezTo>
                <a:cubicBezTo>
                  <a:pt x="23436" y="13504"/>
                  <a:pt x="22993" y="12934"/>
                  <a:pt x="22644" y="11953"/>
                </a:cubicBezTo>
                <a:cubicBezTo>
                  <a:pt x="22423" y="11351"/>
                  <a:pt x="22423" y="10813"/>
                  <a:pt x="22454" y="10179"/>
                </a:cubicBezTo>
                <a:cubicBezTo>
                  <a:pt x="22454" y="9989"/>
                  <a:pt x="22454" y="9768"/>
                  <a:pt x="22454" y="9578"/>
                </a:cubicBezTo>
                <a:cubicBezTo>
                  <a:pt x="22454" y="8564"/>
                  <a:pt x="22423" y="7392"/>
                  <a:pt x="22296" y="6189"/>
                </a:cubicBezTo>
                <a:cubicBezTo>
                  <a:pt x="22201" y="4986"/>
                  <a:pt x="21504" y="3687"/>
                  <a:pt x="20491" y="2579"/>
                </a:cubicBezTo>
                <a:cubicBezTo>
                  <a:pt x="20332" y="2452"/>
                  <a:pt x="20206" y="2325"/>
                  <a:pt x="20079" y="2199"/>
                </a:cubicBezTo>
                <a:cubicBezTo>
                  <a:pt x="18907" y="1154"/>
                  <a:pt x="17229" y="394"/>
                  <a:pt x="15424" y="109"/>
                </a:cubicBezTo>
                <a:cubicBezTo>
                  <a:pt x="14942" y="36"/>
                  <a:pt x="14470" y="1"/>
                  <a:pt x="1401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5192;p43">
            <a:extLst>
              <a:ext uri="{FF2B5EF4-FFF2-40B4-BE49-F238E27FC236}">
                <a16:creationId xmlns:a16="http://schemas.microsoft.com/office/drawing/2014/main" id="{37D03E66-C068-A2C3-CB6D-816DEFD59218}"/>
              </a:ext>
            </a:extLst>
          </p:cNvPr>
          <p:cNvSpPr/>
          <p:nvPr/>
        </p:nvSpPr>
        <p:spPr>
          <a:xfrm>
            <a:off x="1399163" y="3334678"/>
            <a:ext cx="1824580" cy="505862"/>
          </a:xfrm>
          <a:custGeom>
            <a:avLst/>
            <a:gdLst/>
            <a:ahLst/>
            <a:cxnLst/>
            <a:rect l="l" t="t" r="r" b="b"/>
            <a:pathLst>
              <a:path w="56783" h="15743" extrusionOk="0">
                <a:moveTo>
                  <a:pt x="49793" y="1"/>
                </a:moveTo>
                <a:cubicBezTo>
                  <a:pt x="46715" y="1"/>
                  <a:pt x="43498" y="797"/>
                  <a:pt x="40568" y="1515"/>
                </a:cubicBezTo>
                <a:cubicBezTo>
                  <a:pt x="36445" y="2515"/>
                  <a:pt x="32475" y="3638"/>
                  <a:pt x="28174" y="3638"/>
                </a:cubicBezTo>
                <a:cubicBezTo>
                  <a:pt x="28114" y="3638"/>
                  <a:pt x="28055" y="3637"/>
                  <a:pt x="27995" y="3637"/>
                </a:cubicBezTo>
                <a:cubicBezTo>
                  <a:pt x="20205" y="3574"/>
                  <a:pt x="12731" y="977"/>
                  <a:pt x="4972" y="375"/>
                </a:cubicBezTo>
                <a:cubicBezTo>
                  <a:pt x="4608" y="350"/>
                  <a:pt x="4232" y="329"/>
                  <a:pt x="3858" y="329"/>
                </a:cubicBezTo>
                <a:cubicBezTo>
                  <a:pt x="2834" y="329"/>
                  <a:pt x="1819" y="485"/>
                  <a:pt x="1077" y="1135"/>
                </a:cubicBezTo>
                <a:cubicBezTo>
                  <a:pt x="222" y="1895"/>
                  <a:pt x="0" y="3098"/>
                  <a:pt x="127" y="4207"/>
                </a:cubicBezTo>
                <a:cubicBezTo>
                  <a:pt x="475" y="6994"/>
                  <a:pt x="2597" y="8451"/>
                  <a:pt x="4909" y="9622"/>
                </a:cubicBezTo>
                <a:cubicBezTo>
                  <a:pt x="7886" y="11142"/>
                  <a:pt x="11021" y="12251"/>
                  <a:pt x="14188" y="13201"/>
                </a:cubicBezTo>
                <a:cubicBezTo>
                  <a:pt x="17260" y="14119"/>
                  <a:pt x="20458" y="15133"/>
                  <a:pt x="23657" y="15449"/>
                </a:cubicBezTo>
                <a:cubicBezTo>
                  <a:pt x="25524" y="15626"/>
                  <a:pt x="27405" y="15742"/>
                  <a:pt x="29284" y="15742"/>
                </a:cubicBezTo>
                <a:cubicBezTo>
                  <a:pt x="32123" y="15742"/>
                  <a:pt x="34955" y="15477"/>
                  <a:pt x="37718" y="14753"/>
                </a:cubicBezTo>
                <a:cubicBezTo>
                  <a:pt x="42848" y="13423"/>
                  <a:pt x="48010" y="11364"/>
                  <a:pt x="52349" y="8356"/>
                </a:cubicBezTo>
                <a:cubicBezTo>
                  <a:pt x="53141" y="7785"/>
                  <a:pt x="53932" y="7120"/>
                  <a:pt x="54534" y="6360"/>
                </a:cubicBezTo>
                <a:cubicBezTo>
                  <a:pt x="56783" y="3542"/>
                  <a:pt x="53774" y="153"/>
                  <a:pt x="50734" y="27"/>
                </a:cubicBezTo>
                <a:cubicBezTo>
                  <a:pt x="50422" y="9"/>
                  <a:pt x="50108" y="1"/>
                  <a:pt x="4979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5193;p43">
            <a:extLst>
              <a:ext uri="{FF2B5EF4-FFF2-40B4-BE49-F238E27FC236}">
                <a16:creationId xmlns:a16="http://schemas.microsoft.com/office/drawing/2014/main" id="{25BBEE8B-2C8F-37D8-47D6-43179ACC9B1B}"/>
              </a:ext>
            </a:extLst>
          </p:cNvPr>
          <p:cNvSpPr/>
          <p:nvPr/>
        </p:nvSpPr>
        <p:spPr>
          <a:xfrm>
            <a:off x="1691215" y="3005095"/>
            <a:ext cx="377557" cy="568392"/>
          </a:xfrm>
          <a:custGeom>
            <a:avLst/>
            <a:gdLst/>
            <a:ahLst/>
            <a:cxnLst/>
            <a:rect l="l" t="t" r="r" b="b"/>
            <a:pathLst>
              <a:path w="11750" h="17689" extrusionOk="0">
                <a:moveTo>
                  <a:pt x="3246" y="0"/>
                </a:moveTo>
                <a:cubicBezTo>
                  <a:pt x="2774" y="0"/>
                  <a:pt x="2315" y="41"/>
                  <a:pt x="1932" y="86"/>
                </a:cubicBezTo>
                <a:cubicBezTo>
                  <a:pt x="1425" y="150"/>
                  <a:pt x="918" y="340"/>
                  <a:pt x="602" y="751"/>
                </a:cubicBezTo>
                <a:cubicBezTo>
                  <a:pt x="95" y="1416"/>
                  <a:pt x="158" y="2936"/>
                  <a:pt x="127" y="3728"/>
                </a:cubicBezTo>
                <a:cubicBezTo>
                  <a:pt x="0" y="8668"/>
                  <a:pt x="3895" y="12722"/>
                  <a:pt x="7062" y="16047"/>
                </a:cubicBezTo>
                <a:cubicBezTo>
                  <a:pt x="7664" y="16681"/>
                  <a:pt x="8329" y="17346"/>
                  <a:pt x="9184" y="17599"/>
                </a:cubicBezTo>
                <a:cubicBezTo>
                  <a:pt x="9387" y="17659"/>
                  <a:pt x="9602" y="17689"/>
                  <a:pt x="9817" y="17689"/>
                </a:cubicBezTo>
                <a:cubicBezTo>
                  <a:pt x="10509" y="17689"/>
                  <a:pt x="11198" y="17380"/>
                  <a:pt x="11464" y="16776"/>
                </a:cubicBezTo>
                <a:cubicBezTo>
                  <a:pt x="11749" y="16174"/>
                  <a:pt x="11591" y="15509"/>
                  <a:pt x="11369" y="14876"/>
                </a:cubicBezTo>
                <a:cubicBezTo>
                  <a:pt x="10989" y="13831"/>
                  <a:pt x="10451" y="12880"/>
                  <a:pt x="9817" y="11962"/>
                </a:cubicBezTo>
                <a:cubicBezTo>
                  <a:pt x="9374" y="11329"/>
                  <a:pt x="9089" y="10727"/>
                  <a:pt x="8804" y="10094"/>
                </a:cubicBezTo>
                <a:cubicBezTo>
                  <a:pt x="8709" y="9872"/>
                  <a:pt x="8646" y="9682"/>
                  <a:pt x="8551" y="9492"/>
                </a:cubicBezTo>
                <a:cubicBezTo>
                  <a:pt x="7601" y="7370"/>
                  <a:pt x="6904" y="5153"/>
                  <a:pt x="6492" y="2873"/>
                </a:cubicBezTo>
                <a:cubicBezTo>
                  <a:pt x="6334" y="2050"/>
                  <a:pt x="6176" y="1163"/>
                  <a:pt x="5574" y="625"/>
                </a:cubicBezTo>
                <a:cubicBezTo>
                  <a:pt x="5002" y="135"/>
                  <a:pt x="4102" y="0"/>
                  <a:pt x="3246" y="0"/>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5194;p43">
            <a:extLst>
              <a:ext uri="{FF2B5EF4-FFF2-40B4-BE49-F238E27FC236}">
                <a16:creationId xmlns:a16="http://schemas.microsoft.com/office/drawing/2014/main" id="{9FFC91A2-5361-3A44-7340-CF7B21E19DA6}"/>
              </a:ext>
            </a:extLst>
          </p:cNvPr>
          <p:cNvSpPr/>
          <p:nvPr/>
        </p:nvSpPr>
        <p:spPr>
          <a:xfrm>
            <a:off x="2056530" y="2175080"/>
            <a:ext cx="520032" cy="459720"/>
          </a:xfrm>
          <a:custGeom>
            <a:avLst/>
            <a:gdLst/>
            <a:ahLst/>
            <a:cxnLst/>
            <a:rect l="l" t="t" r="r" b="b"/>
            <a:pathLst>
              <a:path w="16184" h="14307" extrusionOk="0">
                <a:moveTo>
                  <a:pt x="6737" y="1"/>
                </a:moveTo>
                <a:cubicBezTo>
                  <a:pt x="5780" y="1"/>
                  <a:pt x="4803" y="215"/>
                  <a:pt x="4022" y="772"/>
                </a:cubicBezTo>
                <a:cubicBezTo>
                  <a:pt x="3357" y="1247"/>
                  <a:pt x="2597" y="2102"/>
                  <a:pt x="2280" y="2831"/>
                </a:cubicBezTo>
                <a:cubicBezTo>
                  <a:pt x="1869" y="3812"/>
                  <a:pt x="2249" y="4952"/>
                  <a:pt x="1805" y="5934"/>
                </a:cubicBezTo>
                <a:cubicBezTo>
                  <a:pt x="1552" y="6441"/>
                  <a:pt x="1140" y="6853"/>
                  <a:pt x="855" y="7359"/>
                </a:cubicBezTo>
                <a:cubicBezTo>
                  <a:pt x="602" y="7803"/>
                  <a:pt x="444" y="8341"/>
                  <a:pt x="317" y="8848"/>
                </a:cubicBezTo>
                <a:cubicBezTo>
                  <a:pt x="95" y="9766"/>
                  <a:pt x="0" y="10748"/>
                  <a:pt x="380" y="11571"/>
                </a:cubicBezTo>
                <a:cubicBezTo>
                  <a:pt x="665" y="12173"/>
                  <a:pt x="1204" y="12648"/>
                  <a:pt x="1774" y="12996"/>
                </a:cubicBezTo>
                <a:cubicBezTo>
                  <a:pt x="2945" y="13725"/>
                  <a:pt x="4307" y="14136"/>
                  <a:pt x="5701" y="14168"/>
                </a:cubicBezTo>
                <a:cubicBezTo>
                  <a:pt x="5783" y="14172"/>
                  <a:pt x="5864" y="14173"/>
                  <a:pt x="5945" y="14173"/>
                </a:cubicBezTo>
                <a:cubicBezTo>
                  <a:pt x="6309" y="14173"/>
                  <a:pt x="6658" y="14142"/>
                  <a:pt x="7007" y="14142"/>
                </a:cubicBezTo>
                <a:cubicBezTo>
                  <a:pt x="7236" y="14142"/>
                  <a:pt x="7464" y="14156"/>
                  <a:pt x="7696" y="14200"/>
                </a:cubicBezTo>
                <a:cubicBezTo>
                  <a:pt x="8290" y="14271"/>
                  <a:pt x="8883" y="14307"/>
                  <a:pt x="9477" y="14307"/>
                </a:cubicBezTo>
                <a:cubicBezTo>
                  <a:pt x="9675" y="14307"/>
                  <a:pt x="9873" y="14303"/>
                  <a:pt x="10071" y="14295"/>
                </a:cubicBezTo>
                <a:cubicBezTo>
                  <a:pt x="12161" y="14231"/>
                  <a:pt x="14695" y="13820"/>
                  <a:pt x="15708" y="11698"/>
                </a:cubicBezTo>
                <a:cubicBezTo>
                  <a:pt x="16088" y="10906"/>
                  <a:pt x="16183" y="10051"/>
                  <a:pt x="16056" y="9196"/>
                </a:cubicBezTo>
                <a:cubicBezTo>
                  <a:pt x="15708" y="6916"/>
                  <a:pt x="13396" y="5744"/>
                  <a:pt x="12890" y="3591"/>
                </a:cubicBezTo>
                <a:cubicBezTo>
                  <a:pt x="12731" y="2926"/>
                  <a:pt x="12890" y="2071"/>
                  <a:pt x="12415" y="1532"/>
                </a:cubicBezTo>
                <a:cubicBezTo>
                  <a:pt x="11813" y="867"/>
                  <a:pt x="11116" y="1025"/>
                  <a:pt x="10293" y="740"/>
                </a:cubicBezTo>
                <a:cubicBezTo>
                  <a:pt x="9279" y="424"/>
                  <a:pt x="8203" y="75"/>
                  <a:pt x="7126" y="12"/>
                </a:cubicBezTo>
                <a:cubicBezTo>
                  <a:pt x="6997" y="4"/>
                  <a:pt x="6867" y="1"/>
                  <a:pt x="6737"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5195;p43">
            <a:extLst>
              <a:ext uri="{FF2B5EF4-FFF2-40B4-BE49-F238E27FC236}">
                <a16:creationId xmlns:a16="http://schemas.microsoft.com/office/drawing/2014/main" id="{38908051-4611-5587-FC1F-543F33C2911D}"/>
              </a:ext>
            </a:extLst>
          </p:cNvPr>
          <p:cNvSpPr/>
          <p:nvPr/>
        </p:nvSpPr>
        <p:spPr>
          <a:xfrm>
            <a:off x="1682058" y="2510704"/>
            <a:ext cx="468106" cy="624367"/>
          </a:xfrm>
          <a:custGeom>
            <a:avLst/>
            <a:gdLst/>
            <a:ahLst/>
            <a:cxnLst/>
            <a:rect l="l" t="t" r="r" b="b"/>
            <a:pathLst>
              <a:path w="14568" h="19431" extrusionOk="0">
                <a:moveTo>
                  <a:pt x="11233" y="0"/>
                </a:moveTo>
                <a:cubicBezTo>
                  <a:pt x="9357" y="0"/>
                  <a:pt x="7943" y="1924"/>
                  <a:pt x="7094" y="3596"/>
                </a:cubicBezTo>
                <a:cubicBezTo>
                  <a:pt x="5827" y="6098"/>
                  <a:pt x="4402" y="8537"/>
                  <a:pt x="3072" y="11007"/>
                </a:cubicBezTo>
                <a:cubicBezTo>
                  <a:pt x="1773" y="13382"/>
                  <a:pt x="348" y="15852"/>
                  <a:pt x="0" y="18576"/>
                </a:cubicBezTo>
                <a:cubicBezTo>
                  <a:pt x="2027" y="18956"/>
                  <a:pt x="4085" y="19399"/>
                  <a:pt x="6144" y="19431"/>
                </a:cubicBezTo>
                <a:cubicBezTo>
                  <a:pt x="6587" y="17974"/>
                  <a:pt x="7442" y="16644"/>
                  <a:pt x="8266" y="15377"/>
                </a:cubicBezTo>
                <a:cubicBezTo>
                  <a:pt x="9754" y="13065"/>
                  <a:pt x="11306" y="10785"/>
                  <a:pt x="12699" y="8410"/>
                </a:cubicBezTo>
                <a:cubicBezTo>
                  <a:pt x="13206" y="7555"/>
                  <a:pt x="13649" y="6668"/>
                  <a:pt x="13871" y="5750"/>
                </a:cubicBezTo>
                <a:cubicBezTo>
                  <a:pt x="14283" y="3976"/>
                  <a:pt x="14568" y="1285"/>
                  <a:pt x="12604" y="334"/>
                </a:cubicBezTo>
                <a:cubicBezTo>
                  <a:pt x="12123" y="103"/>
                  <a:pt x="11666" y="0"/>
                  <a:pt x="1123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5196;p43">
            <a:extLst>
              <a:ext uri="{FF2B5EF4-FFF2-40B4-BE49-F238E27FC236}">
                <a16:creationId xmlns:a16="http://schemas.microsoft.com/office/drawing/2014/main" id="{B4F994E2-1657-DD0F-3471-8C7AE5BB98E4}"/>
              </a:ext>
            </a:extLst>
          </p:cNvPr>
          <p:cNvSpPr/>
          <p:nvPr/>
        </p:nvSpPr>
        <p:spPr>
          <a:xfrm>
            <a:off x="2494078" y="3005095"/>
            <a:ext cx="376561" cy="568392"/>
          </a:xfrm>
          <a:custGeom>
            <a:avLst/>
            <a:gdLst/>
            <a:ahLst/>
            <a:cxnLst/>
            <a:rect l="l" t="t" r="r" b="b"/>
            <a:pathLst>
              <a:path w="11719" h="17689" extrusionOk="0">
                <a:moveTo>
                  <a:pt x="8504" y="0"/>
                </a:moveTo>
                <a:cubicBezTo>
                  <a:pt x="7648" y="0"/>
                  <a:pt x="6748" y="135"/>
                  <a:pt x="6176" y="625"/>
                </a:cubicBezTo>
                <a:cubicBezTo>
                  <a:pt x="5575" y="1163"/>
                  <a:pt x="5416" y="2050"/>
                  <a:pt x="5258" y="2873"/>
                </a:cubicBezTo>
                <a:cubicBezTo>
                  <a:pt x="4846" y="5153"/>
                  <a:pt x="4150" y="7370"/>
                  <a:pt x="3200" y="9492"/>
                </a:cubicBezTo>
                <a:cubicBezTo>
                  <a:pt x="3105" y="9682"/>
                  <a:pt x="3041" y="9872"/>
                  <a:pt x="2946" y="10094"/>
                </a:cubicBezTo>
                <a:cubicBezTo>
                  <a:pt x="2661" y="10727"/>
                  <a:pt x="2376" y="11329"/>
                  <a:pt x="1933" y="11962"/>
                </a:cubicBezTo>
                <a:cubicBezTo>
                  <a:pt x="1299" y="12880"/>
                  <a:pt x="761" y="13831"/>
                  <a:pt x="381" y="14876"/>
                </a:cubicBezTo>
                <a:cubicBezTo>
                  <a:pt x="159" y="15509"/>
                  <a:pt x="1" y="16174"/>
                  <a:pt x="286" y="16776"/>
                </a:cubicBezTo>
                <a:cubicBezTo>
                  <a:pt x="552" y="17380"/>
                  <a:pt x="1242" y="17689"/>
                  <a:pt x="1934" y="17689"/>
                </a:cubicBezTo>
                <a:cubicBezTo>
                  <a:pt x="2148" y="17689"/>
                  <a:pt x="2364" y="17659"/>
                  <a:pt x="2566" y="17599"/>
                </a:cubicBezTo>
                <a:cubicBezTo>
                  <a:pt x="3421" y="17346"/>
                  <a:pt x="4055" y="16681"/>
                  <a:pt x="4688" y="16047"/>
                </a:cubicBezTo>
                <a:cubicBezTo>
                  <a:pt x="7855" y="12722"/>
                  <a:pt x="11718" y="8668"/>
                  <a:pt x="11623" y="3728"/>
                </a:cubicBezTo>
                <a:cubicBezTo>
                  <a:pt x="11592" y="2936"/>
                  <a:pt x="11655" y="1416"/>
                  <a:pt x="11148" y="751"/>
                </a:cubicBezTo>
                <a:cubicBezTo>
                  <a:pt x="10832" y="340"/>
                  <a:pt x="10325" y="150"/>
                  <a:pt x="9818" y="86"/>
                </a:cubicBezTo>
                <a:cubicBezTo>
                  <a:pt x="9435" y="41"/>
                  <a:pt x="8976" y="0"/>
                  <a:pt x="8504" y="0"/>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5197;p43">
            <a:extLst>
              <a:ext uri="{FF2B5EF4-FFF2-40B4-BE49-F238E27FC236}">
                <a16:creationId xmlns:a16="http://schemas.microsoft.com/office/drawing/2014/main" id="{E9050464-E090-F0F8-9F32-3F2E98199295}"/>
              </a:ext>
            </a:extLst>
          </p:cNvPr>
          <p:cNvSpPr/>
          <p:nvPr/>
        </p:nvSpPr>
        <p:spPr>
          <a:xfrm>
            <a:off x="2412686" y="2510704"/>
            <a:ext cx="468138" cy="624367"/>
          </a:xfrm>
          <a:custGeom>
            <a:avLst/>
            <a:gdLst/>
            <a:ahLst/>
            <a:cxnLst/>
            <a:rect l="l" t="t" r="r" b="b"/>
            <a:pathLst>
              <a:path w="14569" h="19431" extrusionOk="0">
                <a:moveTo>
                  <a:pt x="3335" y="0"/>
                </a:moveTo>
                <a:cubicBezTo>
                  <a:pt x="2902" y="0"/>
                  <a:pt x="2445" y="103"/>
                  <a:pt x="1964" y="334"/>
                </a:cubicBezTo>
                <a:cubicBezTo>
                  <a:pt x="0" y="1285"/>
                  <a:pt x="317" y="3976"/>
                  <a:pt x="697" y="5750"/>
                </a:cubicBezTo>
                <a:cubicBezTo>
                  <a:pt x="919" y="6668"/>
                  <a:pt x="1362" y="7555"/>
                  <a:pt x="1869" y="8410"/>
                </a:cubicBezTo>
                <a:cubicBezTo>
                  <a:pt x="3262" y="10785"/>
                  <a:pt x="4814" y="13065"/>
                  <a:pt x="6303" y="15377"/>
                </a:cubicBezTo>
                <a:cubicBezTo>
                  <a:pt x="7126" y="16644"/>
                  <a:pt x="7981" y="17974"/>
                  <a:pt x="8424" y="19431"/>
                </a:cubicBezTo>
                <a:cubicBezTo>
                  <a:pt x="10483" y="19399"/>
                  <a:pt x="12541" y="18956"/>
                  <a:pt x="14568" y="18576"/>
                </a:cubicBezTo>
                <a:cubicBezTo>
                  <a:pt x="14251" y="15852"/>
                  <a:pt x="12795" y="13382"/>
                  <a:pt x="11528" y="11007"/>
                </a:cubicBezTo>
                <a:cubicBezTo>
                  <a:pt x="10166" y="8537"/>
                  <a:pt x="8741" y="6098"/>
                  <a:pt x="7474" y="3596"/>
                </a:cubicBezTo>
                <a:cubicBezTo>
                  <a:pt x="6625" y="1924"/>
                  <a:pt x="5212" y="0"/>
                  <a:pt x="3335"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5198;p43">
            <a:extLst>
              <a:ext uri="{FF2B5EF4-FFF2-40B4-BE49-F238E27FC236}">
                <a16:creationId xmlns:a16="http://schemas.microsoft.com/office/drawing/2014/main" id="{0D102E12-F918-DC7B-8E52-631E260C7E31}"/>
              </a:ext>
            </a:extLst>
          </p:cNvPr>
          <p:cNvSpPr/>
          <p:nvPr/>
        </p:nvSpPr>
        <p:spPr>
          <a:xfrm>
            <a:off x="1956791" y="2470570"/>
            <a:ext cx="657399" cy="1024738"/>
          </a:xfrm>
          <a:custGeom>
            <a:avLst/>
            <a:gdLst/>
            <a:ahLst/>
            <a:cxnLst/>
            <a:rect l="l" t="t" r="r" b="b"/>
            <a:pathLst>
              <a:path w="20459" h="31891" extrusionOk="0">
                <a:moveTo>
                  <a:pt x="10166" y="0"/>
                </a:moveTo>
                <a:cubicBezTo>
                  <a:pt x="8868" y="32"/>
                  <a:pt x="7601" y="127"/>
                  <a:pt x="6303" y="348"/>
                </a:cubicBezTo>
                <a:cubicBezTo>
                  <a:pt x="5574" y="475"/>
                  <a:pt x="4814" y="665"/>
                  <a:pt x="4086" y="792"/>
                </a:cubicBezTo>
                <a:cubicBezTo>
                  <a:pt x="1964" y="1140"/>
                  <a:pt x="1774" y="1742"/>
                  <a:pt x="1331" y="3895"/>
                </a:cubicBezTo>
                <a:cubicBezTo>
                  <a:pt x="887" y="6080"/>
                  <a:pt x="444" y="8266"/>
                  <a:pt x="476" y="10514"/>
                </a:cubicBezTo>
                <a:cubicBezTo>
                  <a:pt x="539" y="13111"/>
                  <a:pt x="1552" y="14948"/>
                  <a:pt x="2376" y="17291"/>
                </a:cubicBezTo>
                <a:cubicBezTo>
                  <a:pt x="3136" y="19508"/>
                  <a:pt x="2693" y="22517"/>
                  <a:pt x="1996" y="24670"/>
                </a:cubicBezTo>
                <a:cubicBezTo>
                  <a:pt x="1521" y="26222"/>
                  <a:pt x="666" y="27489"/>
                  <a:pt x="96" y="28977"/>
                </a:cubicBezTo>
                <a:cubicBezTo>
                  <a:pt x="32" y="29104"/>
                  <a:pt x="1" y="29230"/>
                  <a:pt x="32" y="29357"/>
                </a:cubicBezTo>
                <a:cubicBezTo>
                  <a:pt x="64" y="29515"/>
                  <a:pt x="222" y="29610"/>
                  <a:pt x="381" y="29674"/>
                </a:cubicBezTo>
                <a:cubicBezTo>
                  <a:pt x="3168" y="31162"/>
                  <a:pt x="6303" y="31606"/>
                  <a:pt x="9375" y="31827"/>
                </a:cubicBezTo>
                <a:cubicBezTo>
                  <a:pt x="9660" y="31827"/>
                  <a:pt x="9913" y="31859"/>
                  <a:pt x="10166" y="31859"/>
                </a:cubicBezTo>
                <a:lnTo>
                  <a:pt x="10166" y="31891"/>
                </a:lnTo>
                <a:cubicBezTo>
                  <a:pt x="10198" y="31891"/>
                  <a:pt x="10198" y="31859"/>
                  <a:pt x="10230" y="31859"/>
                </a:cubicBezTo>
                <a:cubicBezTo>
                  <a:pt x="10261" y="31859"/>
                  <a:pt x="10261" y="31891"/>
                  <a:pt x="10293" y="31891"/>
                </a:cubicBezTo>
                <a:lnTo>
                  <a:pt x="10293" y="31859"/>
                </a:lnTo>
                <a:cubicBezTo>
                  <a:pt x="10546" y="31859"/>
                  <a:pt x="10800" y="31827"/>
                  <a:pt x="11085" y="31827"/>
                </a:cubicBezTo>
                <a:cubicBezTo>
                  <a:pt x="14125" y="31606"/>
                  <a:pt x="17292" y="31162"/>
                  <a:pt x="20079" y="29674"/>
                </a:cubicBezTo>
                <a:cubicBezTo>
                  <a:pt x="20237" y="29610"/>
                  <a:pt x="20364" y="29515"/>
                  <a:pt x="20427" y="29357"/>
                </a:cubicBezTo>
                <a:cubicBezTo>
                  <a:pt x="20459" y="29230"/>
                  <a:pt x="20396" y="29104"/>
                  <a:pt x="20364" y="28977"/>
                </a:cubicBezTo>
                <a:cubicBezTo>
                  <a:pt x="19794" y="27489"/>
                  <a:pt x="18939" y="26222"/>
                  <a:pt x="18432" y="24670"/>
                </a:cubicBezTo>
                <a:cubicBezTo>
                  <a:pt x="17767" y="22548"/>
                  <a:pt x="17324" y="19508"/>
                  <a:pt x="18084" y="17291"/>
                </a:cubicBezTo>
                <a:cubicBezTo>
                  <a:pt x="18907" y="14948"/>
                  <a:pt x="19889" y="13111"/>
                  <a:pt x="19952" y="10514"/>
                </a:cubicBezTo>
                <a:cubicBezTo>
                  <a:pt x="20016" y="8266"/>
                  <a:pt x="19572" y="6080"/>
                  <a:pt x="19129" y="3895"/>
                </a:cubicBezTo>
                <a:cubicBezTo>
                  <a:pt x="18685" y="1742"/>
                  <a:pt x="18464" y="1108"/>
                  <a:pt x="16374" y="792"/>
                </a:cubicBezTo>
                <a:cubicBezTo>
                  <a:pt x="15614" y="665"/>
                  <a:pt x="14885" y="475"/>
                  <a:pt x="14125" y="348"/>
                </a:cubicBezTo>
                <a:cubicBezTo>
                  <a:pt x="12858" y="127"/>
                  <a:pt x="11560" y="0"/>
                  <a:pt x="10261"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5199;p43">
            <a:extLst>
              <a:ext uri="{FF2B5EF4-FFF2-40B4-BE49-F238E27FC236}">
                <a16:creationId xmlns:a16="http://schemas.microsoft.com/office/drawing/2014/main" id="{7B635BD8-84B5-B672-A7A5-64204D2D95E4}"/>
              </a:ext>
            </a:extLst>
          </p:cNvPr>
          <p:cNvSpPr/>
          <p:nvPr/>
        </p:nvSpPr>
        <p:spPr>
          <a:xfrm>
            <a:off x="2079922" y="2448849"/>
            <a:ext cx="439637" cy="236656"/>
          </a:xfrm>
          <a:custGeom>
            <a:avLst/>
            <a:gdLst/>
            <a:ahLst/>
            <a:cxnLst/>
            <a:rect l="l" t="t" r="r" b="b"/>
            <a:pathLst>
              <a:path w="13682" h="7365" extrusionOk="0">
                <a:moveTo>
                  <a:pt x="12401" y="0"/>
                </a:moveTo>
                <a:cubicBezTo>
                  <a:pt x="12204" y="0"/>
                  <a:pt x="12024" y="11"/>
                  <a:pt x="11908" y="11"/>
                </a:cubicBezTo>
                <a:cubicBezTo>
                  <a:pt x="7950" y="138"/>
                  <a:pt x="3991" y="296"/>
                  <a:pt x="1" y="423"/>
                </a:cubicBezTo>
                <a:cubicBezTo>
                  <a:pt x="254" y="1278"/>
                  <a:pt x="254" y="2069"/>
                  <a:pt x="571" y="2893"/>
                </a:cubicBezTo>
                <a:cubicBezTo>
                  <a:pt x="856" y="3621"/>
                  <a:pt x="1236" y="4286"/>
                  <a:pt x="1679" y="4888"/>
                </a:cubicBezTo>
                <a:cubicBezTo>
                  <a:pt x="2629" y="6123"/>
                  <a:pt x="3959" y="6946"/>
                  <a:pt x="5448" y="7263"/>
                </a:cubicBezTo>
                <a:cubicBezTo>
                  <a:pt x="5815" y="7331"/>
                  <a:pt x="6187" y="7364"/>
                  <a:pt x="6559" y="7364"/>
                </a:cubicBezTo>
                <a:cubicBezTo>
                  <a:pt x="8788" y="7364"/>
                  <a:pt x="11017" y="6181"/>
                  <a:pt x="12130" y="4255"/>
                </a:cubicBezTo>
                <a:cubicBezTo>
                  <a:pt x="12542" y="3526"/>
                  <a:pt x="12795" y="2735"/>
                  <a:pt x="13048" y="1911"/>
                </a:cubicBezTo>
                <a:cubicBezTo>
                  <a:pt x="13175" y="1531"/>
                  <a:pt x="13682" y="613"/>
                  <a:pt x="13428" y="296"/>
                </a:cubicBezTo>
                <a:cubicBezTo>
                  <a:pt x="13259" y="43"/>
                  <a:pt x="12795" y="0"/>
                  <a:pt x="12401"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5200;p43">
            <a:extLst>
              <a:ext uri="{FF2B5EF4-FFF2-40B4-BE49-F238E27FC236}">
                <a16:creationId xmlns:a16="http://schemas.microsoft.com/office/drawing/2014/main" id="{26FB8100-EF71-ACF6-F219-494F0F257F31}"/>
              </a:ext>
            </a:extLst>
          </p:cNvPr>
          <p:cNvSpPr/>
          <p:nvPr/>
        </p:nvSpPr>
        <p:spPr>
          <a:xfrm>
            <a:off x="2157265" y="2275462"/>
            <a:ext cx="266635" cy="371227"/>
          </a:xfrm>
          <a:custGeom>
            <a:avLst/>
            <a:gdLst/>
            <a:ahLst/>
            <a:cxnLst/>
            <a:rect l="l" t="t" r="r" b="b"/>
            <a:pathLst>
              <a:path w="8298" h="11553" extrusionOk="0">
                <a:moveTo>
                  <a:pt x="2592" y="1"/>
                </a:moveTo>
                <a:cubicBezTo>
                  <a:pt x="2393" y="1"/>
                  <a:pt x="2194" y="7"/>
                  <a:pt x="1996" y="23"/>
                </a:cubicBezTo>
                <a:cubicBezTo>
                  <a:pt x="1932" y="23"/>
                  <a:pt x="1869" y="23"/>
                  <a:pt x="1837" y="87"/>
                </a:cubicBezTo>
                <a:cubicBezTo>
                  <a:pt x="1774" y="118"/>
                  <a:pt x="1774" y="182"/>
                  <a:pt x="1774" y="245"/>
                </a:cubicBezTo>
                <a:cubicBezTo>
                  <a:pt x="1679" y="1385"/>
                  <a:pt x="1774" y="2588"/>
                  <a:pt x="1711" y="3760"/>
                </a:cubicBezTo>
                <a:cubicBezTo>
                  <a:pt x="1616" y="4837"/>
                  <a:pt x="1394" y="5914"/>
                  <a:pt x="761" y="6800"/>
                </a:cubicBezTo>
                <a:cubicBezTo>
                  <a:pt x="0" y="7877"/>
                  <a:pt x="190" y="9334"/>
                  <a:pt x="1014" y="10284"/>
                </a:cubicBezTo>
                <a:cubicBezTo>
                  <a:pt x="1808" y="11180"/>
                  <a:pt x="3074" y="11552"/>
                  <a:pt x="4322" y="11552"/>
                </a:cubicBezTo>
                <a:cubicBezTo>
                  <a:pt x="5016" y="11552"/>
                  <a:pt x="5703" y="11438"/>
                  <a:pt x="6303" y="11234"/>
                </a:cubicBezTo>
                <a:cubicBezTo>
                  <a:pt x="7443" y="10822"/>
                  <a:pt x="8234" y="9936"/>
                  <a:pt x="8266" y="8701"/>
                </a:cubicBezTo>
                <a:cubicBezTo>
                  <a:pt x="8298" y="7339"/>
                  <a:pt x="7094" y="6357"/>
                  <a:pt x="6778" y="5059"/>
                </a:cubicBezTo>
                <a:cubicBezTo>
                  <a:pt x="6619" y="4330"/>
                  <a:pt x="6619" y="3602"/>
                  <a:pt x="6651" y="2842"/>
                </a:cubicBezTo>
                <a:cubicBezTo>
                  <a:pt x="6651" y="1987"/>
                  <a:pt x="6683" y="1132"/>
                  <a:pt x="6714" y="245"/>
                </a:cubicBezTo>
                <a:cubicBezTo>
                  <a:pt x="5970" y="107"/>
                  <a:pt x="5345" y="17"/>
                  <a:pt x="4590" y="17"/>
                </a:cubicBezTo>
                <a:cubicBezTo>
                  <a:pt x="4478" y="17"/>
                  <a:pt x="4363" y="19"/>
                  <a:pt x="4244" y="23"/>
                </a:cubicBezTo>
                <a:cubicBezTo>
                  <a:pt x="4135" y="28"/>
                  <a:pt x="4024" y="30"/>
                  <a:pt x="3913" y="30"/>
                </a:cubicBezTo>
                <a:cubicBezTo>
                  <a:pt x="3480" y="30"/>
                  <a:pt x="3037" y="1"/>
                  <a:pt x="2592" y="1"/>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5201;p43">
            <a:extLst>
              <a:ext uri="{FF2B5EF4-FFF2-40B4-BE49-F238E27FC236}">
                <a16:creationId xmlns:a16="http://schemas.microsoft.com/office/drawing/2014/main" id="{5B6CC573-4D85-356F-570F-AFEA8864C3B2}"/>
              </a:ext>
            </a:extLst>
          </p:cNvPr>
          <p:cNvSpPr/>
          <p:nvPr/>
        </p:nvSpPr>
        <p:spPr>
          <a:xfrm>
            <a:off x="2263110" y="1864873"/>
            <a:ext cx="501685" cy="786861"/>
          </a:xfrm>
          <a:custGeom>
            <a:avLst/>
            <a:gdLst/>
            <a:ahLst/>
            <a:cxnLst/>
            <a:rect l="l" t="t" r="r" b="b"/>
            <a:pathLst>
              <a:path w="15613" h="24488" extrusionOk="0">
                <a:moveTo>
                  <a:pt x="2308" y="1"/>
                </a:moveTo>
                <a:cubicBezTo>
                  <a:pt x="2215" y="1"/>
                  <a:pt x="2121" y="3"/>
                  <a:pt x="2027" y="7"/>
                </a:cubicBezTo>
                <a:cubicBezTo>
                  <a:pt x="1330" y="39"/>
                  <a:pt x="633" y="197"/>
                  <a:pt x="0" y="514"/>
                </a:cubicBezTo>
                <a:cubicBezTo>
                  <a:pt x="633" y="229"/>
                  <a:pt x="1330" y="70"/>
                  <a:pt x="2027" y="70"/>
                </a:cubicBezTo>
                <a:cubicBezTo>
                  <a:pt x="2115" y="66"/>
                  <a:pt x="2204" y="64"/>
                  <a:pt x="2292" y="64"/>
                </a:cubicBezTo>
                <a:cubicBezTo>
                  <a:pt x="2901" y="64"/>
                  <a:pt x="3509" y="158"/>
                  <a:pt x="4117" y="324"/>
                </a:cubicBezTo>
                <a:cubicBezTo>
                  <a:pt x="5479" y="640"/>
                  <a:pt x="6714" y="1337"/>
                  <a:pt x="7696" y="2351"/>
                </a:cubicBezTo>
                <a:cubicBezTo>
                  <a:pt x="8677" y="3332"/>
                  <a:pt x="9342" y="4631"/>
                  <a:pt x="9532" y="5992"/>
                </a:cubicBezTo>
                <a:cubicBezTo>
                  <a:pt x="9627" y="6689"/>
                  <a:pt x="9596" y="7386"/>
                  <a:pt x="9596" y="8083"/>
                </a:cubicBezTo>
                <a:cubicBezTo>
                  <a:pt x="9627" y="8811"/>
                  <a:pt x="9659" y="9539"/>
                  <a:pt x="9976" y="10204"/>
                </a:cubicBezTo>
                <a:cubicBezTo>
                  <a:pt x="10293" y="10869"/>
                  <a:pt x="10831" y="11376"/>
                  <a:pt x="11401" y="11788"/>
                </a:cubicBezTo>
                <a:cubicBezTo>
                  <a:pt x="11971" y="12200"/>
                  <a:pt x="12604" y="12516"/>
                  <a:pt x="13206" y="12896"/>
                </a:cubicBezTo>
                <a:cubicBezTo>
                  <a:pt x="13491" y="13055"/>
                  <a:pt x="13776" y="13245"/>
                  <a:pt x="13966" y="13530"/>
                </a:cubicBezTo>
                <a:cubicBezTo>
                  <a:pt x="14156" y="13783"/>
                  <a:pt x="14219" y="14131"/>
                  <a:pt x="14219" y="14480"/>
                </a:cubicBezTo>
                <a:cubicBezTo>
                  <a:pt x="14219" y="14828"/>
                  <a:pt x="14188" y="15176"/>
                  <a:pt x="14093" y="15493"/>
                </a:cubicBezTo>
                <a:cubicBezTo>
                  <a:pt x="14029" y="15842"/>
                  <a:pt x="13871" y="16158"/>
                  <a:pt x="13744" y="16475"/>
                </a:cubicBezTo>
                <a:cubicBezTo>
                  <a:pt x="13586" y="16792"/>
                  <a:pt x="13491" y="17172"/>
                  <a:pt x="13554" y="17552"/>
                </a:cubicBezTo>
                <a:cubicBezTo>
                  <a:pt x="13586" y="17900"/>
                  <a:pt x="13713" y="18248"/>
                  <a:pt x="13871" y="18565"/>
                </a:cubicBezTo>
                <a:cubicBezTo>
                  <a:pt x="14188" y="19198"/>
                  <a:pt x="14536" y="19800"/>
                  <a:pt x="14853" y="20433"/>
                </a:cubicBezTo>
                <a:cubicBezTo>
                  <a:pt x="15170" y="21035"/>
                  <a:pt x="15423" y="21700"/>
                  <a:pt x="15486" y="22397"/>
                </a:cubicBezTo>
                <a:cubicBezTo>
                  <a:pt x="15581" y="23094"/>
                  <a:pt x="15486" y="23822"/>
                  <a:pt x="15265" y="24487"/>
                </a:cubicBezTo>
                <a:cubicBezTo>
                  <a:pt x="15518" y="23822"/>
                  <a:pt x="15613" y="23125"/>
                  <a:pt x="15550" y="22397"/>
                </a:cubicBezTo>
                <a:cubicBezTo>
                  <a:pt x="15486" y="21700"/>
                  <a:pt x="15233" y="21035"/>
                  <a:pt x="14948" y="20370"/>
                </a:cubicBezTo>
                <a:cubicBezTo>
                  <a:pt x="14631" y="19737"/>
                  <a:pt x="14283" y="19135"/>
                  <a:pt x="13966" y="18502"/>
                </a:cubicBezTo>
                <a:cubicBezTo>
                  <a:pt x="13839" y="18185"/>
                  <a:pt x="13713" y="17868"/>
                  <a:pt x="13681" y="17520"/>
                </a:cubicBezTo>
                <a:cubicBezTo>
                  <a:pt x="13649" y="17203"/>
                  <a:pt x="13744" y="16855"/>
                  <a:pt x="13871" y="16538"/>
                </a:cubicBezTo>
                <a:cubicBezTo>
                  <a:pt x="14029" y="16222"/>
                  <a:pt x="14188" y="15905"/>
                  <a:pt x="14283" y="15556"/>
                </a:cubicBezTo>
                <a:cubicBezTo>
                  <a:pt x="14378" y="15208"/>
                  <a:pt x="14409" y="14860"/>
                  <a:pt x="14409" y="14480"/>
                </a:cubicBezTo>
                <a:cubicBezTo>
                  <a:pt x="14409" y="14131"/>
                  <a:pt x="14346" y="13751"/>
                  <a:pt x="14124" y="13435"/>
                </a:cubicBezTo>
                <a:cubicBezTo>
                  <a:pt x="13903" y="13118"/>
                  <a:pt x="13586" y="12928"/>
                  <a:pt x="13301" y="12738"/>
                </a:cubicBezTo>
                <a:cubicBezTo>
                  <a:pt x="12699" y="12358"/>
                  <a:pt x="12066" y="12041"/>
                  <a:pt x="11496" y="11630"/>
                </a:cubicBezTo>
                <a:cubicBezTo>
                  <a:pt x="10958" y="11250"/>
                  <a:pt x="10451" y="10743"/>
                  <a:pt x="10166" y="10109"/>
                </a:cubicBezTo>
                <a:cubicBezTo>
                  <a:pt x="9881" y="9508"/>
                  <a:pt x="9817" y="8779"/>
                  <a:pt x="9786" y="8114"/>
                </a:cubicBezTo>
                <a:cubicBezTo>
                  <a:pt x="9786" y="7418"/>
                  <a:pt x="9817" y="6689"/>
                  <a:pt x="9722" y="5992"/>
                </a:cubicBezTo>
                <a:cubicBezTo>
                  <a:pt x="9532" y="4567"/>
                  <a:pt x="8804" y="3237"/>
                  <a:pt x="7822" y="2256"/>
                </a:cubicBezTo>
                <a:cubicBezTo>
                  <a:pt x="6809" y="1242"/>
                  <a:pt x="5510" y="545"/>
                  <a:pt x="4149" y="229"/>
                </a:cubicBezTo>
                <a:cubicBezTo>
                  <a:pt x="3542" y="91"/>
                  <a:pt x="2935" y="1"/>
                  <a:pt x="2308"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5202;p43">
            <a:extLst>
              <a:ext uri="{FF2B5EF4-FFF2-40B4-BE49-F238E27FC236}">
                <a16:creationId xmlns:a16="http://schemas.microsoft.com/office/drawing/2014/main" id="{56E5D896-4E84-9943-4708-7B4EFB1A9D32}"/>
              </a:ext>
            </a:extLst>
          </p:cNvPr>
          <p:cNvSpPr/>
          <p:nvPr/>
        </p:nvSpPr>
        <p:spPr>
          <a:xfrm>
            <a:off x="2207135" y="2275462"/>
            <a:ext cx="166896" cy="185437"/>
          </a:xfrm>
          <a:custGeom>
            <a:avLst/>
            <a:gdLst/>
            <a:ahLst/>
            <a:cxnLst/>
            <a:rect l="l" t="t" r="r" b="b"/>
            <a:pathLst>
              <a:path w="5194" h="5771" extrusionOk="0">
                <a:moveTo>
                  <a:pt x="1021" y="1"/>
                </a:moveTo>
                <a:cubicBezTo>
                  <a:pt x="827" y="1"/>
                  <a:pt x="634" y="7"/>
                  <a:pt x="444" y="23"/>
                </a:cubicBezTo>
                <a:cubicBezTo>
                  <a:pt x="380" y="23"/>
                  <a:pt x="317" y="23"/>
                  <a:pt x="254" y="55"/>
                </a:cubicBezTo>
                <a:cubicBezTo>
                  <a:pt x="222" y="87"/>
                  <a:pt x="222" y="150"/>
                  <a:pt x="222" y="213"/>
                </a:cubicBezTo>
                <a:cubicBezTo>
                  <a:pt x="127" y="1385"/>
                  <a:pt x="222" y="2557"/>
                  <a:pt x="127" y="3729"/>
                </a:cubicBezTo>
                <a:cubicBezTo>
                  <a:pt x="95" y="4077"/>
                  <a:pt x="64" y="4425"/>
                  <a:pt x="0" y="4742"/>
                </a:cubicBezTo>
                <a:cubicBezTo>
                  <a:pt x="127" y="4837"/>
                  <a:pt x="254" y="4932"/>
                  <a:pt x="380" y="5027"/>
                </a:cubicBezTo>
                <a:cubicBezTo>
                  <a:pt x="1024" y="5515"/>
                  <a:pt x="1823" y="5770"/>
                  <a:pt x="2624" y="5770"/>
                </a:cubicBezTo>
                <a:cubicBezTo>
                  <a:pt x="2967" y="5770"/>
                  <a:pt x="3310" y="5723"/>
                  <a:pt x="3642" y="5629"/>
                </a:cubicBezTo>
                <a:cubicBezTo>
                  <a:pt x="4212" y="5470"/>
                  <a:pt x="4719" y="5217"/>
                  <a:pt x="5194" y="4900"/>
                </a:cubicBezTo>
                <a:cubicBezTo>
                  <a:pt x="5036" y="4204"/>
                  <a:pt x="5067" y="3539"/>
                  <a:pt x="5067" y="2842"/>
                </a:cubicBezTo>
                <a:cubicBezTo>
                  <a:pt x="5099" y="1987"/>
                  <a:pt x="5099" y="1100"/>
                  <a:pt x="5162" y="245"/>
                </a:cubicBezTo>
                <a:cubicBezTo>
                  <a:pt x="4486" y="95"/>
                  <a:pt x="3908" y="4"/>
                  <a:pt x="3242" y="4"/>
                </a:cubicBezTo>
                <a:cubicBezTo>
                  <a:pt x="3066" y="4"/>
                  <a:pt x="2884" y="10"/>
                  <a:pt x="2692" y="23"/>
                </a:cubicBezTo>
                <a:cubicBezTo>
                  <a:pt x="2578" y="28"/>
                  <a:pt x="2463" y="30"/>
                  <a:pt x="2349" y="30"/>
                </a:cubicBezTo>
                <a:cubicBezTo>
                  <a:pt x="1903" y="30"/>
                  <a:pt x="1458" y="1"/>
                  <a:pt x="1021" y="1"/>
                </a:cubicBezTo>
                <a:close/>
              </a:path>
            </a:pathLst>
          </a:custGeom>
          <a:solidFill>
            <a:srgbClr val="CB7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5203;p43">
            <a:extLst>
              <a:ext uri="{FF2B5EF4-FFF2-40B4-BE49-F238E27FC236}">
                <a16:creationId xmlns:a16="http://schemas.microsoft.com/office/drawing/2014/main" id="{3B3E29B8-6E47-95BB-D2A6-58C4F157964B}"/>
              </a:ext>
            </a:extLst>
          </p:cNvPr>
          <p:cNvSpPr/>
          <p:nvPr/>
        </p:nvSpPr>
        <p:spPr>
          <a:xfrm>
            <a:off x="2064659" y="1919113"/>
            <a:ext cx="413192" cy="500046"/>
          </a:xfrm>
          <a:custGeom>
            <a:avLst/>
            <a:gdLst/>
            <a:ahLst/>
            <a:cxnLst/>
            <a:rect l="l" t="t" r="r" b="b"/>
            <a:pathLst>
              <a:path w="12859" h="15562" extrusionOk="0">
                <a:moveTo>
                  <a:pt x="7233" y="1"/>
                </a:moveTo>
                <a:cubicBezTo>
                  <a:pt x="5805" y="1"/>
                  <a:pt x="4344" y="543"/>
                  <a:pt x="3199" y="1676"/>
                </a:cubicBezTo>
                <a:cubicBezTo>
                  <a:pt x="1" y="4811"/>
                  <a:pt x="1362" y="12253"/>
                  <a:pt x="4814" y="14819"/>
                </a:cubicBezTo>
                <a:cubicBezTo>
                  <a:pt x="5480" y="15307"/>
                  <a:pt x="6285" y="15562"/>
                  <a:pt x="7089" y="15562"/>
                </a:cubicBezTo>
                <a:cubicBezTo>
                  <a:pt x="7433" y="15562"/>
                  <a:pt x="7776" y="15515"/>
                  <a:pt x="8108" y="15420"/>
                </a:cubicBezTo>
                <a:cubicBezTo>
                  <a:pt x="11465" y="14470"/>
                  <a:pt x="12858" y="10290"/>
                  <a:pt x="12795" y="6711"/>
                </a:cubicBezTo>
                <a:cubicBezTo>
                  <a:pt x="12763" y="5571"/>
                  <a:pt x="12605" y="4494"/>
                  <a:pt x="12288" y="3576"/>
                </a:cubicBezTo>
                <a:cubicBezTo>
                  <a:pt x="11487" y="1248"/>
                  <a:pt x="9397" y="1"/>
                  <a:pt x="7233" y="1"/>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5204;p43">
            <a:extLst>
              <a:ext uri="{FF2B5EF4-FFF2-40B4-BE49-F238E27FC236}">
                <a16:creationId xmlns:a16="http://schemas.microsoft.com/office/drawing/2014/main" id="{07762D30-A22D-C324-6066-DE7B82BD0FD4}"/>
              </a:ext>
            </a:extLst>
          </p:cNvPr>
          <p:cNvSpPr/>
          <p:nvPr/>
        </p:nvSpPr>
        <p:spPr>
          <a:xfrm>
            <a:off x="2102319" y="1899801"/>
            <a:ext cx="383662" cy="341826"/>
          </a:xfrm>
          <a:custGeom>
            <a:avLst/>
            <a:gdLst/>
            <a:ahLst/>
            <a:cxnLst/>
            <a:rect l="l" t="t" r="r" b="b"/>
            <a:pathLst>
              <a:path w="11940" h="10638" extrusionOk="0">
                <a:moveTo>
                  <a:pt x="6421" y="0"/>
                </a:moveTo>
                <a:cubicBezTo>
                  <a:pt x="5124" y="0"/>
                  <a:pt x="3796" y="446"/>
                  <a:pt x="2692" y="1390"/>
                </a:cubicBezTo>
                <a:cubicBezTo>
                  <a:pt x="2217" y="1802"/>
                  <a:pt x="1869" y="2309"/>
                  <a:pt x="1520" y="2815"/>
                </a:cubicBezTo>
                <a:cubicBezTo>
                  <a:pt x="1204" y="3290"/>
                  <a:pt x="792" y="3607"/>
                  <a:pt x="539" y="4114"/>
                </a:cubicBezTo>
                <a:cubicBezTo>
                  <a:pt x="285" y="4620"/>
                  <a:pt x="95" y="5190"/>
                  <a:pt x="32" y="5761"/>
                </a:cubicBezTo>
                <a:cubicBezTo>
                  <a:pt x="0" y="6331"/>
                  <a:pt x="159" y="6806"/>
                  <a:pt x="190" y="7344"/>
                </a:cubicBezTo>
                <a:cubicBezTo>
                  <a:pt x="159" y="6806"/>
                  <a:pt x="412" y="6236"/>
                  <a:pt x="824" y="5856"/>
                </a:cubicBezTo>
                <a:cubicBezTo>
                  <a:pt x="1172" y="5571"/>
                  <a:pt x="1584" y="5412"/>
                  <a:pt x="1964" y="5190"/>
                </a:cubicBezTo>
                <a:cubicBezTo>
                  <a:pt x="2344" y="4969"/>
                  <a:pt x="2724" y="4684"/>
                  <a:pt x="2851" y="4272"/>
                </a:cubicBezTo>
                <a:cubicBezTo>
                  <a:pt x="4086" y="5856"/>
                  <a:pt x="5986" y="6362"/>
                  <a:pt x="7854" y="6837"/>
                </a:cubicBezTo>
                <a:cubicBezTo>
                  <a:pt x="9406" y="7217"/>
                  <a:pt x="11148" y="8199"/>
                  <a:pt x="11180" y="10036"/>
                </a:cubicBezTo>
                <a:cubicBezTo>
                  <a:pt x="11180" y="10258"/>
                  <a:pt x="11180" y="10321"/>
                  <a:pt x="11306" y="10638"/>
                </a:cubicBezTo>
                <a:cubicBezTo>
                  <a:pt x="11401" y="10353"/>
                  <a:pt x="11433" y="10163"/>
                  <a:pt x="11465" y="9877"/>
                </a:cubicBezTo>
                <a:cubicBezTo>
                  <a:pt x="11496" y="9561"/>
                  <a:pt x="11591" y="9276"/>
                  <a:pt x="11655" y="8959"/>
                </a:cubicBezTo>
                <a:cubicBezTo>
                  <a:pt x="11781" y="8357"/>
                  <a:pt x="11845" y="7724"/>
                  <a:pt x="11876" y="7091"/>
                </a:cubicBezTo>
                <a:cubicBezTo>
                  <a:pt x="11940" y="5951"/>
                  <a:pt x="11845" y="4874"/>
                  <a:pt x="11623" y="3955"/>
                </a:cubicBezTo>
                <a:cubicBezTo>
                  <a:pt x="10953" y="1419"/>
                  <a:pt x="8736" y="0"/>
                  <a:pt x="6421" y="0"/>
                </a:cubicBezTo>
                <a:close/>
              </a:path>
            </a:pathLst>
          </a:custGeom>
          <a:solidFill>
            <a:srgbClr val="CB7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5205;p43">
            <a:extLst>
              <a:ext uri="{FF2B5EF4-FFF2-40B4-BE49-F238E27FC236}">
                <a16:creationId xmlns:a16="http://schemas.microsoft.com/office/drawing/2014/main" id="{6D1066E4-050F-C51B-AE19-852851EE5BC3}"/>
              </a:ext>
            </a:extLst>
          </p:cNvPr>
          <p:cNvSpPr/>
          <p:nvPr/>
        </p:nvSpPr>
        <p:spPr>
          <a:xfrm>
            <a:off x="2047372" y="1877694"/>
            <a:ext cx="491531" cy="373862"/>
          </a:xfrm>
          <a:custGeom>
            <a:avLst/>
            <a:gdLst/>
            <a:ahLst/>
            <a:cxnLst/>
            <a:rect l="l" t="t" r="r" b="b"/>
            <a:pathLst>
              <a:path w="15297" h="11635" extrusionOk="0">
                <a:moveTo>
                  <a:pt x="8736" y="1"/>
                </a:moveTo>
                <a:cubicBezTo>
                  <a:pt x="8568" y="1"/>
                  <a:pt x="8401" y="7"/>
                  <a:pt x="8234" y="20"/>
                </a:cubicBezTo>
                <a:cubicBezTo>
                  <a:pt x="7442" y="83"/>
                  <a:pt x="6841" y="495"/>
                  <a:pt x="6112" y="811"/>
                </a:cubicBezTo>
                <a:cubicBezTo>
                  <a:pt x="5416" y="1128"/>
                  <a:pt x="4592" y="1318"/>
                  <a:pt x="3832" y="1572"/>
                </a:cubicBezTo>
                <a:cubicBezTo>
                  <a:pt x="3009" y="1857"/>
                  <a:pt x="2122" y="2142"/>
                  <a:pt x="1457" y="2712"/>
                </a:cubicBezTo>
                <a:cubicBezTo>
                  <a:pt x="950" y="3155"/>
                  <a:pt x="602" y="3725"/>
                  <a:pt x="349" y="4327"/>
                </a:cubicBezTo>
                <a:cubicBezTo>
                  <a:pt x="32" y="5055"/>
                  <a:pt x="0" y="5847"/>
                  <a:pt x="95" y="6639"/>
                </a:cubicBezTo>
                <a:cubicBezTo>
                  <a:pt x="159" y="7272"/>
                  <a:pt x="254" y="7937"/>
                  <a:pt x="539" y="8539"/>
                </a:cubicBezTo>
                <a:cubicBezTo>
                  <a:pt x="792" y="9077"/>
                  <a:pt x="1362" y="9457"/>
                  <a:pt x="1900" y="9710"/>
                </a:cubicBezTo>
                <a:cubicBezTo>
                  <a:pt x="1837" y="9679"/>
                  <a:pt x="1900" y="8760"/>
                  <a:pt x="1900" y="8634"/>
                </a:cubicBezTo>
                <a:cubicBezTo>
                  <a:pt x="1869" y="7810"/>
                  <a:pt x="1932" y="6987"/>
                  <a:pt x="2185" y="6227"/>
                </a:cubicBezTo>
                <a:cubicBezTo>
                  <a:pt x="2407" y="5467"/>
                  <a:pt x="2914" y="4992"/>
                  <a:pt x="3547" y="4517"/>
                </a:cubicBezTo>
                <a:cubicBezTo>
                  <a:pt x="3801" y="4358"/>
                  <a:pt x="4054" y="4168"/>
                  <a:pt x="4244" y="3915"/>
                </a:cubicBezTo>
                <a:cubicBezTo>
                  <a:pt x="4371" y="3820"/>
                  <a:pt x="4814" y="3282"/>
                  <a:pt x="4751" y="3092"/>
                </a:cubicBezTo>
                <a:lnTo>
                  <a:pt x="4751" y="3092"/>
                </a:lnTo>
                <a:cubicBezTo>
                  <a:pt x="5099" y="3883"/>
                  <a:pt x="5669" y="4707"/>
                  <a:pt x="6366" y="5213"/>
                </a:cubicBezTo>
                <a:cubicBezTo>
                  <a:pt x="7696" y="6195"/>
                  <a:pt x="9184" y="6892"/>
                  <a:pt x="10673" y="7462"/>
                </a:cubicBezTo>
                <a:lnTo>
                  <a:pt x="11021" y="7620"/>
                </a:lnTo>
                <a:cubicBezTo>
                  <a:pt x="11433" y="7779"/>
                  <a:pt x="11813" y="7969"/>
                  <a:pt x="12161" y="8285"/>
                </a:cubicBezTo>
                <a:cubicBezTo>
                  <a:pt x="12921" y="8950"/>
                  <a:pt x="12985" y="10027"/>
                  <a:pt x="12953" y="10977"/>
                </a:cubicBezTo>
                <a:cubicBezTo>
                  <a:pt x="12953" y="11072"/>
                  <a:pt x="12953" y="11199"/>
                  <a:pt x="12985" y="11294"/>
                </a:cubicBezTo>
                <a:cubicBezTo>
                  <a:pt x="13067" y="11542"/>
                  <a:pt x="13315" y="11635"/>
                  <a:pt x="13577" y="11635"/>
                </a:cubicBezTo>
                <a:cubicBezTo>
                  <a:pt x="13817" y="11635"/>
                  <a:pt x="14069" y="11558"/>
                  <a:pt x="14220" y="11452"/>
                </a:cubicBezTo>
                <a:cubicBezTo>
                  <a:pt x="14505" y="11199"/>
                  <a:pt x="14758" y="10851"/>
                  <a:pt x="14885" y="10502"/>
                </a:cubicBezTo>
                <a:cubicBezTo>
                  <a:pt x="15296" y="9267"/>
                  <a:pt x="15265" y="7905"/>
                  <a:pt x="15201" y="6575"/>
                </a:cubicBezTo>
                <a:cubicBezTo>
                  <a:pt x="15170" y="5847"/>
                  <a:pt x="15138" y="5087"/>
                  <a:pt x="14948" y="4390"/>
                </a:cubicBezTo>
                <a:cubicBezTo>
                  <a:pt x="14726" y="3630"/>
                  <a:pt x="14315" y="2965"/>
                  <a:pt x="13808" y="2363"/>
                </a:cubicBezTo>
                <a:cubicBezTo>
                  <a:pt x="12527" y="821"/>
                  <a:pt x="10632" y="1"/>
                  <a:pt x="873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5206;p43">
            <a:extLst>
              <a:ext uri="{FF2B5EF4-FFF2-40B4-BE49-F238E27FC236}">
                <a16:creationId xmlns:a16="http://schemas.microsoft.com/office/drawing/2014/main" id="{A7BBC04C-A554-FA46-678E-ADAA8520A31E}"/>
              </a:ext>
            </a:extLst>
          </p:cNvPr>
          <p:cNvSpPr/>
          <p:nvPr/>
        </p:nvSpPr>
        <p:spPr>
          <a:xfrm>
            <a:off x="1823505" y="2983437"/>
            <a:ext cx="924002" cy="20372"/>
          </a:xfrm>
          <a:custGeom>
            <a:avLst/>
            <a:gdLst/>
            <a:ahLst/>
            <a:cxnLst/>
            <a:rect l="l" t="t" r="r" b="b"/>
            <a:pathLst>
              <a:path w="28756" h="634" extrusionOk="0">
                <a:moveTo>
                  <a:pt x="28471" y="0"/>
                </a:moveTo>
                <a:lnTo>
                  <a:pt x="222" y="64"/>
                </a:lnTo>
                <a:lnTo>
                  <a:pt x="0" y="634"/>
                </a:lnTo>
                <a:lnTo>
                  <a:pt x="28756" y="634"/>
                </a:lnTo>
                <a:lnTo>
                  <a:pt x="28471" y="0"/>
                </a:lnTo>
                <a:close/>
              </a:path>
            </a:pathLst>
          </a:custGeom>
          <a:solidFill>
            <a:srgbClr val="BD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5207;p43">
            <a:extLst>
              <a:ext uri="{FF2B5EF4-FFF2-40B4-BE49-F238E27FC236}">
                <a16:creationId xmlns:a16="http://schemas.microsoft.com/office/drawing/2014/main" id="{E63C8B17-27CF-D8C7-15DE-E1D064D41FDE}"/>
              </a:ext>
            </a:extLst>
          </p:cNvPr>
          <p:cNvSpPr/>
          <p:nvPr/>
        </p:nvSpPr>
        <p:spPr>
          <a:xfrm>
            <a:off x="2181686" y="3743564"/>
            <a:ext cx="480349" cy="175058"/>
          </a:xfrm>
          <a:custGeom>
            <a:avLst/>
            <a:gdLst/>
            <a:ahLst/>
            <a:cxnLst/>
            <a:rect l="l" t="t" r="r" b="b"/>
            <a:pathLst>
              <a:path w="14949" h="5448" extrusionOk="0">
                <a:moveTo>
                  <a:pt x="13460" y="1"/>
                </a:moveTo>
                <a:cubicBezTo>
                  <a:pt x="13048" y="1"/>
                  <a:pt x="12605" y="32"/>
                  <a:pt x="12161" y="64"/>
                </a:cubicBezTo>
                <a:cubicBezTo>
                  <a:pt x="10483" y="286"/>
                  <a:pt x="8868" y="951"/>
                  <a:pt x="7158" y="1141"/>
                </a:cubicBezTo>
                <a:cubicBezTo>
                  <a:pt x="6740" y="1189"/>
                  <a:pt x="6326" y="1205"/>
                  <a:pt x="5914" y="1205"/>
                </a:cubicBezTo>
                <a:cubicBezTo>
                  <a:pt x="5233" y="1205"/>
                  <a:pt x="4555" y="1161"/>
                  <a:pt x="3864" y="1141"/>
                </a:cubicBezTo>
                <a:cubicBezTo>
                  <a:pt x="3437" y="1109"/>
                  <a:pt x="2890" y="1038"/>
                  <a:pt x="2352" y="1038"/>
                </a:cubicBezTo>
                <a:cubicBezTo>
                  <a:pt x="1814" y="1038"/>
                  <a:pt x="1283" y="1109"/>
                  <a:pt x="887" y="1363"/>
                </a:cubicBezTo>
                <a:cubicBezTo>
                  <a:pt x="571" y="1553"/>
                  <a:pt x="64" y="2059"/>
                  <a:pt x="32" y="2439"/>
                </a:cubicBezTo>
                <a:cubicBezTo>
                  <a:pt x="1" y="2946"/>
                  <a:pt x="539" y="3453"/>
                  <a:pt x="887" y="3706"/>
                </a:cubicBezTo>
                <a:cubicBezTo>
                  <a:pt x="1521" y="4181"/>
                  <a:pt x="2312" y="4466"/>
                  <a:pt x="3136" y="4656"/>
                </a:cubicBezTo>
                <a:cubicBezTo>
                  <a:pt x="4213" y="4910"/>
                  <a:pt x="5353" y="5005"/>
                  <a:pt x="6366" y="5163"/>
                </a:cubicBezTo>
                <a:cubicBezTo>
                  <a:pt x="6809" y="5258"/>
                  <a:pt x="7253" y="5321"/>
                  <a:pt x="7728" y="5385"/>
                </a:cubicBezTo>
                <a:cubicBezTo>
                  <a:pt x="8425" y="5448"/>
                  <a:pt x="9185" y="5448"/>
                  <a:pt x="9913" y="5448"/>
                </a:cubicBezTo>
                <a:lnTo>
                  <a:pt x="11496" y="5448"/>
                </a:lnTo>
                <a:cubicBezTo>
                  <a:pt x="11781" y="5448"/>
                  <a:pt x="12098" y="5448"/>
                  <a:pt x="12351" y="5321"/>
                </a:cubicBezTo>
                <a:cubicBezTo>
                  <a:pt x="12636" y="5163"/>
                  <a:pt x="12827" y="4846"/>
                  <a:pt x="12985" y="4561"/>
                </a:cubicBezTo>
                <a:cubicBezTo>
                  <a:pt x="13333" y="3959"/>
                  <a:pt x="13745" y="3389"/>
                  <a:pt x="14030" y="2756"/>
                </a:cubicBezTo>
                <a:cubicBezTo>
                  <a:pt x="14188" y="2376"/>
                  <a:pt x="14252" y="2091"/>
                  <a:pt x="14505" y="1743"/>
                </a:cubicBezTo>
                <a:cubicBezTo>
                  <a:pt x="14727" y="1426"/>
                  <a:pt x="14948" y="1014"/>
                  <a:pt x="14790" y="603"/>
                </a:cubicBezTo>
                <a:cubicBezTo>
                  <a:pt x="14600" y="128"/>
                  <a:pt x="13967" y="32"/>
                  <a:pt x="13460" y="1"/>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5208;p43">
            <a:extLst>
              <a:ext uri="{FF2B5EF4-FFF2-40B4-BE49-F238E27FC236}">
                <a16:creationId xmlns:a16="http://schemas.microsoft.com/office/drawing/2014/main" id="{95F359D2-0033-502A-5CA1-09A279F30BD3}"/>
              </a:ext>
            </a:extLst>
          </p:cNvPr>
          <p:cNvSpPr/>
          <p:nvPr/>
        </p:nvSpPr>
        <p:spPr>
          <a:xfrm>
            <a:off x="2192868" y="3743564"/>
            <a:ext cx="469167" cy="160823"/>
          </a:xfrm>
          <a:custGeom>
            <a:avLst/>
            <a:gdLst/>
            <a:ahLst/>
            <a:cxnLst/>
            <a:rect l="l" t="t" r="r" b="b"/>
            <a:pathLst>
              <a:path w="14601" h="5005" extrusionOk="0">
                <a:moveTo>
                  <a:pt x="13112" y="1"/>
                </a:moveTo>
                <a:cubicBezTo>
                  <a:pt x="12700" y="1"/>
                  <a:pt x="12257" y="32"/>
                  <a:pt x="11813" y="64"/>
                </a:cubicBezTo>
                <a:cubicBezTo>
                  <a:pt x="10135" y="286"/>
                  <a:pt x="8520" y="951"/>
                  <a:pt x="6810" y="1141"/>
                </a:cubicBezTo>
                <a:cubicBezTo>
                  <a:pt x="6409" y="1184"/>
                  <a:pt x="6003" y="1201"/>
                  <a:pt x="5595" y="1201"/>
                </a:cubicBezTo>
                <a:cubicBezTo>
                  <a:pt x="5100" y="1201"/>
                  <a:pt x="4604" y="1176"/>
                  <a:pt x="4118" y="1141"/>
                </a:cubicBezTo>
                <a:cubicBezTo>
                  <a:pt x="3453" y="1458"/>
                  <a:pt x="1109" y="2218"/>
                  <a:pt x="1" y="3231"/>
                </a:cubicBezTo>
                <a:cubicBezTo>
                  <a:pt x="159" y="3421"/>
                  <a:pt x="381" y="3579"/>
                  <a:pt x="539" y="3706"/>
                </a:cubicBezTo>
                <a:cubicBezTo>
                  <a:pt x="1173" y="4181"/>
                  <a:pt x="1964" y="4466"/>
                  <a:pt x="2788" y="4656"/>
                </a:cubicBezTo>
                <a:cubicBezTo>
                  <a:pt x="3453" y="4814"/>
                  <a:pt x="4150" y="4910"/>
                  <a:pt x="4846" y="5005"/>
                </a:cubicBezTo>
                <a:cubicBezTo>
                  <a:pt x="7126" y="4593"/>
                  <a:pt x="9375" y="3896"/>
                  <a:pt x="11592" y="3358"/>
                </a:cubicBezTo>
                <a:cubicBezTo>
                  <a:pt x="12257" y="3168"/>
                  <a:pt x="12954" y="3009"/>
                  <a:pt x="13650" y="2819"/>
                </a:cubicBezTo>
                <a:cubicBezTo>
                  <a:pt x="13650" y="2788"/>
                  <a:pt x="13650" y="2788"/>
                  <a:pt x="13682" y="2756"/>
                </a:cubicBezTo>
                <a:cubicBezTo>
                  <a:pt x="13840" y="2376"/>
                  <a:pt x="13904" y="2059"/>
                  <a:pt x="14157" y="1743"/>
                </a:cubicBezTo>
                <a:cubicBezTo>
                  <a:pt x="14379" y="1426"/>
                  <a:pt x="14600" y="1014"/>
                  <a:pt x="14442" y="603"/>
                </a:cubicBezTo>
                <a:cubicBezTo>
                  <a:pt x="14252" y="128"/>
                  <a:pt x="13650" y="1"/>
                  <a:pt x="13112" y="1"/>
                </a:cubicBezTo>
                <a:close/>
              </a:path>
            </a:pathLst>
          </a:custGeom>
          <a:solidFill>
            <a:srgbClr val="CB7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5209;p43">
            <a:extLst>
              <a:ext uri="{FF2B5EF4-FFF2-40B4-BE49-F238E27FC236}">
                <a16:creationId xmlns:a16="http://schemas.microsoft.com/office/drawing/2014/main" id="{D9D6B168-D464-48DD-31ED-49587BFDCF0D}"/>
              </a:ext>
            </a:extLst>
          </p:cNvPr>
          <p:cNvSpPr/>
          <p:nvPr/>
        </p:nvSpPr>
        <p:spPr>
          <a:xfrm>
            <a:off x="1828582" y="2974280"/>
            <a:ext cx="913848" cy="613634"/>
          </a:xfrm>
          <a:custGeom>
            <a:avLst/>
            <a:gdLst/>
            <a:ahLst/>
            <a:cxnLst/>
            <a:rect l="l" t="t" r="r" b="b"/>
            <a:pathLst>
              <a:path w="28440" h="19097" extrusionOk="0">
                <a:moveTo>
                  <a:pt x="570" y="0"/>
                </a:moveTo>
                <a:cubicBezTo>
                  <a:pt x="254" y="0"/>
                  <a:pt x="0" y="285"/>
                  <a:pt x="32" y="634"/>
                </a:cubicBezTo>
                <a:lnTo>
                  <a:pt x="1806" y="19096"/>
                </a:lnTo>
                <a:lnTo>
                  <a:pt x="26634" y="19096"/>
                </a:lnTo>
                <a:lnTo>
                  <a:pt x="28408" y="634"/>
                </a:lnTo>
                <a:cubicBezTo>
                  <a:pt x="28439" y="285"/>
                  <a:pt x="28186" y="0"/>
                  <a:pt x="2783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5210;p43">
            <a:extLst>
              <a:ext uri="{FF2B5EF4-FFF2-40B4-BE49-F238E27FC236}">
                <a16:creationId xmlns:a16="http://schemas.microsoft.com/office/drawing/2014/main" id="{8696DE7F-AA41-C686-FFEB-546F415E37B9}"/>
              </a:ext>
            </a:extLst>
          </p:cNvPr>
          <p:cNvSpPr/>
          <p:nvPr/>
        </p:nvSpPr>
        <p:spPr>
          <a:xfrm>
            <a:off x="2401504" y="3744624"/>
            <a:ext cx="305291" cy="190385"/>
          </a:xfrm>
          <a:custGeom>
            <a:avLst/>
            <a:gdLst/>
            <a:ahLst/>
            <a:cxnLst/>
            <a:rect l="l" t="t" r="r" b="b"/>
            <a:pathLst>
              <a:path w="9501" h="5925" extrusionOk="0">
                <a:moveTo>
                  <a:pt x="4954" y="1"/>
                </a:moveTo>
                <a:cubicBezTo>
                  <a:pt x="4094" y="1"/>
                  <a:pt x="3211" y="222"/>
                  <a:pt x="2280" y="696"/>
                </a:cubicBezTo>
                <a:cubicBezTo>
                  <a:pt x="2914" y="1013"/>
                  <a:pt x="3484" y="1583"/>
                  <a:pt x="3484" y="2280"/>
                </a:cubicBezTo>
                <a:cubicBezTo>
                  <a:pt x="3484" y="3008"/>
                  <a:pt x="3294" y="3705"/>
                  <a:pt x="2787" y="4243"/>
                </a:cubicBezTo>
                <a:cubicBezTo>
                  <a:pt x="2154" y="4940"/>
                  <a:pt x="950" y="5162"/>
                  <a:pt x="0" y="5225"/>
                </a:cubicBezTo>
                <a:cubicBezTo>
                  <a:pt x="950" y="5415"/>
                  <a:pt x="1362" y="5637"/>
                  <a:pt x="2185" y="5732"/>
                </a:cubicBezTo>
                <a:cubicBezTo>
                  <a:pt x="2882" y="5795"/>
                  <a:pt x="3325" y="5890"/>
                  <a:pt x="4022" y="5922"/>
                </a:cubicBezTo>
                <a:cubicBezTo>
                  <a:pt x="4076" y="5924"/>
                  <a:pt x="4130" y="5925"/>
                  <a:pt x="4184" y="5925"/>
                </a:cubicBezTo>
                <a:cubicBezTo>
                  <a:pt x="4985" y="5925"/>
                  <a:pt x="5780" y="5708"/>
                  <a:pt x="6492" y="5352"/>
                </a:cubicBezTo>
                <a:cubicBezTo>
                  <a:pt x="8171" y="4465"/>
                  <a:pt x="9501" y="1931"/>
                  <a:pt x="7474" y="633"/>
                </a:cubicBezTo>
                <a:cubicBezTo>
                  <a:pt x="7316" y="538"/>
                  <a:pt x="7157" y="475"/>
                  <a:pt x="6999" y="411"/>
                </a:cubicBezTo>
                <a:cubicBezTo>
                  <a:pt x="6322" y="143"/>
                  <a:pt x="5645" y="1"/>
                  <a:pt x="495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5211;p43">
            <a:extLst>
              <a:ext uri="{FF2B5EF4-FFF2-40B4-BE49-F238E27FC236}">
                <a16:creationId xmlns:a16="http://schemas.microsoft.com/office/drawing/2014/main" id="{BFA5BD6B-51F7-0B72-2368-9859054E90C9}"/>
              </a:ext>
            </a:extLst>
          </p:cNvPr>
          <p:cNvSpPr/>
          <p:nvPr/>
        </p:nvSpPr>
        <p:spPr>
          <a:xfrm>
            <a:off x="1821448" y="2991567"/>
            <a:ext cx="928083" cy="613634"/>
          </a:xfrm>
          <a:custGeom>
            <a:avLst/>
            <a:gdLst/>
            <a:ahLst/>
            <a:cxnLst/>
            <a:rect l="l" t="t" r="r" b="b"/>
            <a:pathLst>
              <a:path w="28883" h="19097" extrusionOk="0">
                <a:moveTo>
                  <a:pt x="602" y="1"/>
                </a:moveTo>
                <a:cubicBezTo>
                  <a:pt x="254" y="1"/>
                  <a:pt x="1" y="286"/>
                  <a:pt x="32" y="602"/>
                </a:cubicBezTo>
                <a:lnTo>
                  <a:pt x="1837" y="19097"/>
                </a:lnTo>
                <a:lnTo>
                  <a:pt x="27046" y="19097"/>
                </a:lnTo>
                <a:lnTo>
                  <a:pt x="28851" y="602"/>
                </a:lnTo>
                <a:cubicBezTo>
                  <a:pt x="28883" y="286"/>
                  <a:pt x="28630" y="1"/>
                  <a:pt x="282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5212;p43">
            <a:extLst>
              <a:ext uri="{FF2B5EF4-FFF2-40B4-BE49-F238E27FC236}">
                <a16:creationId xmlns:a16="http://schemas.microsoft.com/office/drawing/2014/main" id="{E48F880F-C1EE-391A-5A5D-FDBFA5A26BE1}"/>
              </a:ext>
            </a:extLst>
          </p:cNvPr>
          <p:cNvSpPr/>
          <p:nvPr/>
        </p:nvSpPr>
        <p:spPr>
          <a:xfrm>
            <a:off x="1880476" y="3604173"/>
            <a:ext cx="809032" cy="36663"/>
          </a:xfrm>
          <a:custGeom>
            <a:avLst/>
            <a:gdLst/>
            <a:ahLst/>
            <a:cxnLst/>
            <a:rect l="l" t="t" r="r" b="b"/>
            <a:pathLst>
              <a:path w="25178" h="1141" extrusionOk="0">
                <a:moveTo>
                  <a:pt x="0" y="0"/>
                </a:moveTo>
                <a:lnTo>
                  <a:pt x="0" y="1140"/>
                </a:lnTo>
                <a:lnTo>
                  <a:pt x="25177" y="1140"/>
                </a:lnTo>
                <a:lnTo>
                  <a:pt x="25177"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5213;p43">
            <a:extLst>
              <a:ext uri="{FF2B5EF4-FFF2-40B4-BE49-F238E27FC236}">
                <a16:creationId xmlns:a16="http://schemas.microsoft.com/office/drawing/2014/main" id="{E063DDFE-1C1A-E171-2E29-12D3F66BAB1B}"/>
              </a:ext>
            </a:extLst>
          </p:cNvPr>
          <p:cNvSpPr/>
          <p:nvPr/>
        </p:nvSpPr>
        <p:spPr>
          <a:xfrm>
            <a:off x="2225450" y="3242168"/>
            <a:ext cx="120111" cy="112207"/>
          </a:xfrm>
          <a:custGeom>
            <a:avLst/>
            <a:gdLst/>
            <a:ahLst/>
            <a:cxnLst/>
            <a:rect l="l" t="t" r="r" b="b"/>
            <a:pathLst>
              <a:path w="3738" h="3492" extrusionOk="0">
                <a:moveTo>
                  <a:pt x="1841" y="0"/>
                </a:moveTo>
                <a:cubicBezTo>
                  <a:pt x="1003" y="0"/>
                  <a:pt x="270" y="625"/>
                  <a:pt x="127" y="1481"/>
                </a:cubicBezTo>
                <a:cubicBezTo>
                  <a:pt x="0" y="2431"/>
                  <a:pt x="665" y="3317"/>
                  <a:pt x="1615" y="3476"/>
                </a:cubicBezTo>
                <a:cubicBezTo>
                  <a:pt x="1693" y="3486"/>
                  <a:pt x="1771" y="3491"/>
                  <a:pt x="1848" y="3491"/>
                </a:cubicBezTo>
                <a:cubicBezTo>
                  <a:pt x="2706" y="3491"/>
                  <a:pt x="3463" y="2859"/>
                  <a:pt x="3579" y="1987"/>
                </a:cubicBezTo>
                <a:cubicBezTo>
                  <a:pt x="3737" y="1037"/>
                  <a:pt x="3072" y="150"/>
                  <a:pt x="2122" y="24"/>
                </a:cubicBezTo>
                <a:cubicBezTo>
                  <a:pt x="2028" y="8"/>
                  <a:pt x="1934" y="0"/>
                  <a:pt x="184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5214;p43">
            <a:extLst>
              <a:ext uri="{FF2B5EF4-FFF2-40B4-BE49-F238E27FC236}">
                <a16:creationId xmlns:a16="http://schemas.microsoft.com/office/drawing/2014/main" id="{F4641177-A3E6-74BB-9171-796886DF10A7}"/>
              </a:ext>
            </a:extLst>
          </p:cNvPr>
          <p:cNvSpPr/>
          <p:nvPr/>
        </p:nvSpPr>
        <p:spPr>
          <a:xfrm>
            <a:off x="1360347" y="3343353"/>
            <a:ext cx="1012688" cy="548213"/>
          </a:xfrm>
          <a:custGeom>
            <a:avLst/>
            <a:gdLst/>
            <a:ahLst/>
            <a:cxnLst/>
            <a:rect l="l" t="t" r="r" b="b"/>
            <a:pathLst>
              <a:path w="31516" h="17061" extrusionOk="0">
                <a:moveTo>
                  <a:pt x="4773" y="0"/>
                </a:moveTo>
                <a:cubicBezTo>
                  <a:pt x="2249" y="0"/>
                  <a:pt x="1" y="2254"/>
                  <a:pt x="1018" y="5045"/>
                </a:cubicBezTo>
                <a:cubicBezTo>
                  <a:pt x="1493" y="6312"/>
                  <a:pt x="2633" y="7420"/>
                  <a:pt x="3742" y="8181"/>
                </a:cubicBezTo>
                <a:cubicBezTo>
                  <a:pt x="8587" y="11442"/>
                  <a:pt x="14382" y="13248"/>
                  <a:pt x="19924" y="14831"/>
                </a:cubicBezTo>
                <a:cubicBezTo>
                  <a:pt x="21128" y="15179"/>
                  <a:pt x="22268" y="15559"/>
                  <a:pt x="23471" y="15908"/>
                </a:cubicBezTo>
                <a:cubicBezTo>
                  <a:pt x="24643" y="16256"/>
                  <a:pt x="25847" y="16573"/>
                  <a:pt x="27050" y="16826"/>
                </a:cubicBezTo>
                <a:cubicBezTo>
                  <a:pt x="27303" y="16889"/>
                  <a:pt x="27588" y="16921"/>
                  <a:pt x="27842" y="16984"/>
                </a:cubicBezTo>
                <a:cubicBezTo>
                  <a:pt x="27968" y="16984"/>
                  <a:pt x="28127" y="17016"/>
                  <a:pt x="28253" y="17016"/>
                </a:cubicBezTo>
                <a:cubicBezTo>
                  <a:pt x="28343" y="17039"/>
                  <a:pt x="28433" y="17061"/>
                  <a:pt x="28522" y="17061"/>
                </a:cubicBezTo>
                <a:cubicBezTo>
                  <a:pt x="28559" y="17061"/>
                  <a:pt x="28596" y="17057"/>
                  <a:pt x="28633" y="17048"/>
                </a:cubicBezTo>
                <a:cubicBezTo>
                  <a:pt x="28887" y="17016"/>
                  <a:pt x="29140" y="16889"/>
                  <a:pt x="29393" y="16794"/>
                </a:cubicBezTo>
                <a:cubicBezTo>
                  <a:pt x="29647" y="16699"/>
                  <a:pt x="29900" y="16573"/>
                  <a:pt x="30154" y="16478"/>
                </a:cubicBezTo>
                <a:cubicBezTo>
                  <a:pt x="30565" y="16256"/>
                  <a:pt x="30945" y="16066"/>
                  <a:pt x="31262" y="15718"/>
                </a:cubicBezTo>
                <a:cubicBezTo>
                  <a:pt x="31325" y="15623"/>
                  <a:pt x="31389" y="15528"/>
                  <a:pt x="31452" y="15433"/>
                </a:cubicBezTo>
                <a:cubicBezTo>
                  <a:pt x="31484" y="15338"/>
                  <a:pt x="31515" y="15179"/>
                  <a:pt x="31452" y="15084"/>
                </a:cubicBezTo>
                <a:cubicBezTo>
                  <a:pt x="31420" y="14989"/>
                  <a:pt x="31294" y="14926"/>
                  <a:pt x="31230" y="14894"/>
                </a:cubicBezTo>
                <a:cubicBezTo>
                  <a:pt x="31040" y="14736"/>
                  <a:pt x="30882" y="14609"/>
                  <a:pt x="30692" y="14514"/>
                </a:cubicBezTo>
                <a:cubicBezTo>
                  <a:pt x="30312" y="14261"/>
                  <a:pt x="29900" y="14039"/>
                  <a:pt x="29488" y="13818"/>
                </a:cubicBezTo>
                <a:cubicBezTo>
                  <a:pt x="28855" y="13501"/>
                  <a:pt x="28158" y="13248"/>
                  <a:pt x="27525" y="12931"/>
                </a:cubicBezTo>
                <a:cubicBezTo>
                  <a:pt x="27493" y="12931"/>
                  <a:pt x="27462" y="12899"/>
                  <a:pt x="27430" y="12899"/>
                </a:cubicBezTo>
                <a:cubicBezTo>
                  <a:pt x="25910" y="12107"/>
                  <a:pt x="24390" y="11221"/>
                  <a:pt x="22901" y="10366"/>
                </a:cubicBezTo>
                <a:cubicBezTo>
                  <a:pt x="22110" y="9891"/>
                  <a:pt x="21286" y="9416"/>
                  <a:pt x="20494" y="8972"/>
                </a:cubicBezTo>
                <a:cubicBezTo>
                  <a:pt x="15681" y="6249"/>
                  <a:pt x="11500" y="2448"/>
                  <a:pt x="6402" y="327"/>
                </a:cubicBezTo>
                <a:cubicBezTo>
                  <a:pt x="5866" y="103"/>
                  <a:pt x="5313" y="0"/>
                  <a:pt x="4773" y="0"/>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5215;p43">
            <a:extLst>
              <a:ext uri="{FF2B5EF4-FFF2-40B4-BE49-F238E27FC236}">
                <a16:creationId xmlns:a16="http://schemas.microsoft.com/office/drawing/2014/main" id="{56CC9BE9-552E-9AA3-8B26-211BD11D63EC}"/>
              </a:ext>
            </a:extLst>
          </p:cNvPr>
          <p:cNvSpPr/>
          <p:nvPr/>
        </p:nvSpPr>
        <p:spPr>
          <a:xfrm>
            <a:off x="2406581" y="3343418"/>
            <a:ext cx="804116" cy="509075"/>
          </a:xfrm>
          <a:custGeom>
            <a:avLst/>
            <a:gdLst/>
            <a:ahLst/>
            <a:cxnLst/>
            <a:rect l="l" t="t" r="r" b="b"/>
            <a:pathLst>
              <a:path w="25025" h="15843" extrusionOk="0">
                <a:moveTo>
                  <a:pt x="20239" y="1"/>
                </a:moveTo>
                <a:cubicBezTo>
                  <a:pt x="19703" y="1"/>
                  <a:pt x="19154" y="103"/>
                  <a:pt x="18622" y="325"/>
                </a:cubicBezTo>
                <a:cubicBezTo>
                  <a:pt x="13523" y="2446"/>
                  <a:pt x="9343" y="6247"/>
                  <a:pt x="4529" y="8970"/>
                </a:cubicBezTo>
                <a:cubicBezTo>
                  <a:pt x="3737" y="9414"/>
                  <a:pt x="2914" y="9889"/>
                  <a:pt x="2122" y="10364"/>
                </a:cubicBezTo>
                <a:cubicBezTo>
                  <a:pt x="1426" y="10744"/>
                  <a:pt x="729" y="11155"/>
                  <a:pt x="0" y="11567"/>
                </a:cubicBezTo>
                <a:lnTo>
                  <a:pt x="1742" y="15842"/>
                </a:lnTo>
                <a:cubicBezTo>
                  <a:pt x="2851" y="15526"/>
                  <a:pt x="3959" y="15146"/>
                  <a:pt x="5067" y="14829"/>
                </a:cubicBezTo>
                <a:cubicBezTo>
                  <a:pt x="10641" y="13246"/>
                  <a:pt x="16437" y="11440"/>
                  <a:pt x="21282" y="8179"/>
                </a:cubicBezTo>
                <a:cubicBezTo>
                  <a:pt x="22390" y="7418"/>
                  <a:pt x="23531" y="6310"/>
                  <a:pt x="24006" y="5043"/>
                </a:cubicBezTo>
                <a:cubicBezTo>
                  <a:pt x="25024" y="2274"/>
                  <a:pt x="22767" y="1"/>
                  <a:pt x="2023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5216;p43">
            <a:extLst>
              <a:ext uri="{FF2B5EF4-FFF2-40B4-BE49-F238E27FC236}">
                <a16:creationId xmlns:a16="http://schemas.microsoft.com/office/drawing/2014/main" id="{850BDAA3-A09F-2CD5-A1BF-61764A6BCEE6}"/>
              </a:ext>
            </a:extLst>
          </p:cNvPr>
          <p:cNvSpPr/>
          <p:nvPr/>
        </p:nvSpPr>
        <p:spPr>
          <a:xfrm>
            <a:off x="2145055" y="3715094"/>
            <a:ext cx="317533" cy="180167"/>
          </a:xfrm>
          <a:custGeom>
            <a:avLst/>
            <a:gdLst/>
            <a:ahLst/>
            <a:cxnLst/>
            <a:rect l="l" t="t" r="r" b="b"/>
            <a:pathLst>
              <a:path w="9882" h="5607" extrusionOk="0">
                <a:moveTo>
                  <a:pt x="8139" y="0"/>
                </a:moveTo>
                <a:cubicBezTo>
                  <a:pt x="7348" y="443"/>
                  <a:pt x="6524" y="918"/>
                  <a:pt x="5733" y="1330"/>
                </a:cubicBezTo>
                <a:cubicBezTo>
                  <a:pt x="4877" y="1774"/>
                  <a:pt x="0" y="3452"/>
                  <a:pt x="1331" y="5225"/>
                </a:cubicBezTo>
                <a:cubicBezTo>
                  <a:pt x="1584" y="5574"/>
                  <a:pt x="2091" y="5605"/>
                  <a:pt x="2534" y="5605"/>
                </a:cubicBezTo>
                <a:cubicBezTo>
                  <a:pt x="2594" y="5606"/>
                  <a:pt x="2654" y="5607"/>
                  <a:pt x="2714" y="5607"/>
                </a:cubicBezTo>
                <a:cubicBezTo>
                  <a:pt x="5153" y="5607"/>
                  <a:pt x="7532" y="4986"/>
                  <a:pt x="9881" y="4275"/>
                </a:cubicBezTo>
                <a:lnTo>
                  <a:pt x="8139" y="0"/>
                </a:ln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5217;p43">
            <a:extLst>
              <a:ext uri="{FF2B5EF4-FFF2-40B4-BE49-F238E27FC236}">
                <a16:creationId xmlns:a16="http://schemas.microsoft.com/office/drawing/2014/main" id="{A3398696-E19B-98BB-3CE7-BFF61D60266F}"/>
              </a:ext>
            </a:extLst>
          </p:cNvPr>
          <p:cNvSpPr/>
          <p:nvPr/>
        </p:nvSpPr>
        <p:spPr>
          <a:xfrm>
            <a:off x="1876395" y="3734406"/>
            <a:ext cx="451847" cy="136402"/>
          </a:xfrm>
          <a:custGeom>
            <a:avLst/>
            <a:gdLst/>
            <a:ahLst/>
            <a:cxnLst/>
            <a:rect l="l" t="t" r="r" b="b"/>
            <a:pathLst>
              <a:path w="14062" h="4245" extrusionOk="0">
                <a:moveTo>
                  <a:pt x="10008" y="1"/>
                </a:moveTo>
                <a:cubicBezTo>
                  <a:pt x="9217" y="191"/>
                  <a:pt x="8456" y="349"/>
                  <a:pt x="7633" y="413"/>
                </a:cubicBezTo>
                <a:cubicBezTo>
                  <a:pt x="7364" y="432"/>
                  <a:pt x="7095" y="441"/>
                  <a:pt x="6826" y="441"/>
                </a:cubicBezTo>
                <a:cubicBezTo>
                  <a:pt x="5595" y="441"/>
                  <a:pt x="4364" y="269"/>
                  <a:pt x="3132" y="269"/>
                </a:cubicBezTo>
                <a:cubicBezTo>
                  <a:pt x="2922" y="269"/>
                  <a:pt x="2713" y="274"/>
                  <a:pt x="2503" y="286"/>
                </a:cubicBezTo>
                <a:cubicBezTo>
                  <a:pt x="2059" y="317"/>
                  <a:pt x="1648" y="381"/>
                  <a:pt x="1204" y="476"/>
                </a:cubicBezTo>
                <a:cubicBezTo>
                  <a:pt x="729" y="571"/>
                  <a:pt x="127" y="793"/>
                  <a:pt x="32" y="1299"/>
                </a:cubicBezTo>
                <a:cubicBezTo>
                  <a:pt x="1" y="1363"/>
                  <a:pt x="1" y="1458"/>
                  <a:pt x="32" y="1521"/>
                </a:cubicBezTo>
                <a:cubicBezTo>
                  <a:pt x="1299" y="1933"/>
                  <a:pt x="2598" y="2313"/>
                  <a:pt x="3864" y="2661"/>
                </a:cubicBezTo>
                <a:cubicBezTo>
                  <a:pt x="5606" y="3168"/>
                  <a:pt x="7380" y="3769"/>
                  <a:pt x="9153" y="4244"/>
                </a:cubicBezTo>
                <a:cubicBezTo>
                  <a:pt x="10135" y="3864"/>
                  <a:pt x="11243" y="3579"/>
                  <a:pt x="12225" y="3136"/>
                </a:cubicBezTo>
                <a:cubicBezTo>
                  <a:pt x="12922" y="2819"/>
                  <a:pt x="13555" y="2471"/>
                  <a:pt x="14062" y="1996"/>
                </a:cubicBezTo>
                <a:cubicBezTo>
                  <a:pt x="12953" y="1394"/>
                  <a:pt x="11750" y="919"/>
                  <a:pt x="11370" y="729"/>
                </a:cubicBezTo>
                <a:cubicBezTo>
                  <a:pt x="10927" y="476"/>
                  <a:pt x="10452" y="254"/>
                  <a:pt x="10008" y="1"/>
                </a:cubicBezTo>
                <a:close/>
              </a:path>
            </a:pathLst>
          </a:custGeom>
          <a:solidFill>
            <a:srgbClr val="CB7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5218;p43">
            <a:extLst>
              <a:ext uri="{FF2B5EF4-FFF2-40B4-BE49-F238E27FC236}">
                <a16:creationId xmlns:a16="http://schemas.microsoft.com/office/drawing/2014/main" id="{4FD5929C-8C52-8604-A9D5-06E7E2BD1AE1}"/>
              </a:ext>
            </a:extLst>
          </p:cNvPr>
          <p:cNvSpPr/>
          <p:nvPr/>
        </p:nvSpPr>
        <p:spPr>
          <a:xfrm>
            <a:off x="1360315" y="3343418"/>
            <a:ext cx="804116" cy="509075"/>
          </a:xfrm>
          <a:custGeom>
            <a:avLst/>
            <a:gdLst/>
            <a:ahLst/>
            <a:cxnLst/>
            <a:rect l="l" t="t" r="r" b="b"/>
            <a:pathLst>
              <a:path w="25025" h="15843" extrusionOk="0">
                <a:moveTo>
                  <a:pt x="4902" y="1"/>
                </a:moveTo>
                <a:cubicBezTo>
                  <a:pt x="2343" y="1"/>
                  <a:pt x="0" y="2274"/>
                  <a:pt x="1019" y="5043"/>
                </a:cubicBezTo>
                <a:cubicBezTo>
                  <a:pt x="1494" y="6310"/>
                  <a:pt x="2634" y="7418"/>
                  <a:pt x="3743" y="8179"/>
                </a:cubicBezTo>
                <a:cubicBezTo>
                  <a:pt x="8588" y="11440"/>
                  <a:pt x="14383" y="13246"/>
                  <a:pt x="19957" y="14829"/>
                </a:cubicBezTo>
                <a:cubicBezTo>
                  <a:pt x="21066" y="15146"/>
                  <a:pt x="22174" y="15526"/>
                  <a:pt x="23282" y="15842"/>
                </a:cubicBezTo>
                <a:lnTo>
                  <a:pt x="25024" y="11535"/>
                </a:lnTo>
                <a:cubicBezTo>
                  <a:pt x="24327" y="11155"/>
                  <a:pt x="23599" y="10744"/>
                  <a:pt x="22902" y="10364"/>
                </a:cubicBezTo>
                <a:cubicBezTo>
                  <a:pt x="22111" y="9889"/>
                  <a:pt x="21319" y="9382"/>
                  <a:pt x="20495" y="8939"/>
                </a:cubicBezTo>
                <a:cubicBezTo>
                  <a:pt x="15713" y="6215"/>
                  <a:pt x="11628" y="2446"/>
                  <a:pt x="6529" y="325"/>
                </a:cubicBezTo>
                <a:cubicBezTo>
                  <a:pt x="5997" y="103"/>
                  <a:pt x="5445" y="1"/>
                  <a:pt x="490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5219;p43">
            <a:extLst>
              <a:ext uri="{FF2B5EF4-FFF2-40B4-BE49-F238E27FC236}">
                <a16:creationId xmlns:a16="http://schemas.microsoft.com/office/drawing/2014/main" id="{E2649723-31D6-B173-914D-D877102C3C67}"/>
              </a:ext>
            </a:extLst>
          </p:cNvPr>
          <p:cNvSpPr/>
          <p:nvPr/>
        </p:nvSpPr>
        <p:spPr>
          <a:xfrm>
            <a:off x="1923212" y="3750022"/>
            <a:ext cx="463029" cy="168599"/>
          </a:xfrm>
          <a:custGeom>
            <a:avLst/>
            <a:gdLst/>
            <a:ahLst/>
            <a:cxnLst/>
            <a:rect l="l" t="t" r="r" b="b"/>
            <a:pathLst>
              <a:path w="14410" h="5247" extrusionOk="0">
                <a:moveTo>
                  <a:pt x="2585" y="1"/>
                </a:moveTo>
                <a:cubicBezTo>
                  <a:pt x="2218" y="1"/>
                  <a:pt x="1854" y="67"/>
                  <a:pt x="1489" y="243"/>
                </a:cubicBezTo>
                <a:cubicBezTo>
                  <a:pt x="1204" y="370"/>
                  <a:pt x="982" y="560"/>
                  <a:pt x="729" y="782"/>
                </a:cubicBezTo>
                <a:cubicBezTo>
                  <a:pt x="539" y="940"/>
                  <a:pt x="381" y="1098"/>
                  <a:pt x="254" y="1320"/>
                </a:cubicBezTo>
                <a:cubicBezTo>
                  <a:pt x="1" y="1732"/>
                  <a:pt x="191" y="2143"/>
                  <a:pt x="381" y="2555"/>
                </a:cubicBezTo>
                <a:cubicBezTo>
                  <a:pt x="666" y="3188"/>
                  <a:pt x="1046" y="3758"/>
                  <a:pt x="1394" y="4360"/>
                </a:cubicBezTo>
                <a:cubicBezTo>
                  <a:pt x="1552" y="4645"/>
                  <a:pt x="1742" y="4962"/>
                  <a:pt x="2059" y="5120"/>
                </a:cubicBezTo>
                <a:cubicBezTo>
                  <a:pt x="2312" y="5247"/>
                  <a:pt x="2629" y="5247"/>
                  <a:pt x="2914" y="5247"/>
                </a:cubicBezTo>
                <a:lnTo>
                  <a:pt x="4498" y="5247"/>
                </a:lnTo>
                <a:cubicBezTo>
                  <a:pt x="5226" y="5247"/>
                  <a:pt x="5954" y="5247"/>
                  <a:pt x="6683" y="5184"/>
                </a:cubicBezTo>
                <a:cubicBezTo>
                  <a:pt x="7126" y="5120"/>
                  <a:pt x="7601" y="5057"/>
                  <a:pt x="8045" y="4962"/>
                </a:cubicBezTo>
                <a:cubicBezTo>
                  <a:pt x="9058" y="4804"/>
                  <a:pt x="10198" y="4709"/>
                  <a:pt x="11275" y="4455"/>
                </a:cubicBezTo>
                <a:cubicBezTo>
                  <a:pt x="12098" y="4265"/>
                  <a:pt x="12858" y="3980"/>
                  <a:pt x="13492" y="3505"/>
                </a:cubicBezTo>
                <a:cubicBezTo>
                  <a:pt x="13840" y="3252"/>
                  <a:pt x="14410" y="2745"/>
                  <a:pt x="14347" y="2238"/>
                </a:cubicBezTo>
                <a:cubicBezTo>
                  <a:pt x="14315" y="1858"/>
                  <a:pt x="13808" y="1352"/>
                  <a:pt x="13492" y="1162"/>
                </a:cubicBezTo>
                <a:cubicBezTo>
                  <a:pt x="13112" y="908"/>
                  <a:pt x="12589" y="837"/>
                  <a:pt x="12051" y="837"/>
                </a:cubicBezTo>
                <a:cubicBezTo>
                  <a:pt x="11512" y="837"/>
                  <a:pt x="10958" y="908"/>
                  <a:pt x="10515" y="940"/>
                </a:cubicBezTo>
                <a:cubicBezTo>
                  <a:pt x="9844" y="960"/>
                  <a:pt x="9161" y="1004"/>
                  <a:pt x="8481" y="1004"/>
                </a:cubicBezTo>
                <a:cubicBezTo>
                  <a:pt x="8070" y="1004"/>
                  <a:pt x="7659" y="988"/>
                  <a:pt x="7253" y="940"/>
                </a:cubicBezTo>
                <a:cubicBezTo>
                  <a:pt x="6239" y="845"/>
                  <a:pt x="5258" y="560"/>
                  <a:pt x="4276" y="307"/>
                </a:cubicBezTo>
                <a:cubicBezTo>
                  <a:pt x="3703" y="154"/>
                  <a:pt x="3142" y="1"/>
                  <a:pt x="2585" y="1"/>
                </a:cubicBezTo>
                <a:close/>
              </a:path>
            </a:pathLst>
          </a:custGeom>
          <a:solidFill>
            <a:srgbClr val="E29F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5220;p43">
            <a:extLst>
              <a:ext uri="{FF2B5EF4-FFF2-40B4-BE49-F238E27FC236}">
                <a16:creationId xmlns:a16="http://schemas.microsoft.com/office/drawing/2014/main" id="{729949B1-E110-0A9F-8D2B-D2D27980A3D2}"/>
              </a:ext>
            </a:extLst>
          </p:cNvPr>
          <p:cNvSpPr/>
          <p:nvPr/>
        </p:nvSpPr>
        <p:spPr>
          <a:xfrm>
            <a:off x="1857083" y="3744624"/>
            <a:ext cx="305291" cy="190385"/>
          </a:xfrm>
          <a:custGeom>
            <a:avLst/>
            <a:gdLst/>
            <a:ahLst/>
            <a:cxnLst/>
            <a:rect l="l" t="t" r="r" b="b"/>
            <a:pathLst>
              <a:path w="9501" h="5925" extrusionOk="0">
                <a:moveTo>
                  <a:pt x="4557" y="1"/>
                </a:moveTo>
                <a:cubicBezTo>
                  <a:pt x="3862" y="1"/>
                  <a:pt x="3179" y="143"/>
                  <a:pt x="2502" y="411"/>
                </a:cubicBezTo>
                <a:cubicBezTo>
                  <a:pt x="2344" y="475"/>
                  <a:pt x="2185" y="538"/>
                  <a:pt x="2027" y="633"/>
                </a:cubicBezTo>
                <a:cubicBezTo>
                  <a:pt x="0" y="1931"/>
                  <a:pt x="1330" y="4465"/>
                  <a:pt x="3009" y="5352"/>
                </a:cubicBezTo>
                <a:cubicBezTo>
                  <a:pt x="3721" y="5708"/>
                  <a:pt x="4516" y="5925"/>
                  <a:pt x="5317" y="5925"/>
                </a:cubicBezTo>
                <a:cubicBezTo>
                  <a:pt x="5371" y="5925"/>
                  <a:pt x="5425" y="5924"/>
                  <a:pt x="5479" y="5922"/>
                </a:cubicBezTo>
                <a:cubicBezTo>
                  <a:pt x="6176" y="5890"/>
                  <a:pt x="6619" y="5795"/>
                  <a:pt x="7316" y="5732"/>
                </a:cubicBezTo>
                <a:cubicBezTo>
                  <a:pt x="8139" y="5637"/>
                  <a:pt x="8551" y="5415"/>
                  <a:pt x="9501" y="5225"/>
                </a:cubicBezTo>
                <a:cubicBezTo>
                  <a:pt x="8551" y="5162"/>
                  <a:pt x="7347" y="4940"/>
                  <a:pt x="6714" y="4243"/>
                </a:cubicBezTo>
                <a:cubicBezTo>
                  <a:pt x="6207" y="3705"/>
                  <a:pt x="6017" y="3008"/>
                  <a:pt x="6017" y="2280"/>
                </a:cubicBezTo>
                <a:cubicBezTo>
                  <a:pt x="6017" y="1583"/>
                  <a:pt x="6587" y="1013"/>
                  <a:pt x="7221" y="696"/>
                </a:cubicBezTo>
                <a:cubicBezTo>
                  <a:pt x="6307" y="222"/>
                  <a:pt x="5423" y="1"/>
                  <a:pt x="455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5221;p43">
            <a:extLst>
              <a:ext uri="{FF2B5EF4-FFF2-40B4-BE49-F238E27FC236}">
                <a16:creationId xmlns:a16="http://schemas.microsoft.com/office/drawing/2014/main" id="{189E5CE1-0C79-CB08-03E9-EAACBF1720E4}"/>
              </a:ext>
            </a:extLst>
          </p:cNvPr>
          <p:cNvSpPr/>
          <p:nvPr/>
        </p:nvSpPr>
        <p:spPr>
          <a:xfrm>
            <a:off x="3246107" y="3500353"/>
            <a:ext cx="201503" cy="289032"/>
          </a:xfrm>
          <a:custGeom>
            <a:avLst/>
            <a:gdLst/>
            <a:ahLst/>
            <a:cxnLst/>
            <a:rect l="l" t="t" r="r" b="b"/>
            <a:pathLst>
              <a:path w="6271" h="8995" extrusionOk="0">
                <a:moveTo>
                  <a:pt x="0" y="1"/>
                </a:moveTo>
                <a:lnTo>
                  <a:pt x="0" y="7316"/>
                </a:lnTo>
                <a:cubicBezTo>
                  <a:pt x="0" y="8235"/>
                  <a:pt x="729" y="8995"/>
                  <a:pt x="1679" y="8995"/>
                </a:cubicBezTo>
                <a:lnTo>
                  <a:pt x="4592" y="8995"/>
                </a:lnTo>
                <a:cubicBezTo>
                  <a:pt x="5511" y="8995"/>
                  <a:pt x="6271" y="8235"/>
                  <a:pt x="6271" y="7316"/>
                </a:cubicBezTo>
                <a:lnTo>
                  <a:pt x="6271"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5222;p43">
            <a:extLst>
              <a:ext uri="{FF2B5EF4-FFF2-40B4-BE49-F238E27FC236}">
                <a16:creationId xmlns:a16="http://schemas.microsoft.com/office/drawing/2014/main" id="{68A8F97D-F815-8329-63FF-A80D7EC37826}"/>
              </a:ext>
            </a:extLst>
          </p:cNvPr>
          <p:cNvSpPr/>
          <p:nvPr/>
        </p:nvSpPr>
        <p:spPr>
          <a:xfrm>
            <a:off x="3373320" y="3565485"/>
            <a:ext cx="175058" cy="178110"/>
          </a:xfrm>
          <a:custGeom>
            <a:avLst/>
            <a:gdLst/>
            <a:ahLst/>
            <a:cxnLst/>
            <a:rect l="l" t="t" r="r" b="b"/>
            <a:pathLst>
              <a:path w="5448" h="5543" extrusionOk="0">
                <a:moveTo>
                  <a:pt x="2724" y="1014"/>
                </a:moveTo>
                <a:cubicBezTo>
                  <a:pt x="3705" y="1014"/>
                  <a:pt x="4497" y="1806"/>
                  <a:pt x="4497" y="2788"/>
                </a:cubicBezTo>
                <a:cubicBezTo>
                  <a:pt x="4497" y="3769"/>
                  <a:pt x="3705" y="4561"/>
                  <a:pt x="2724" y="4561"/>
                </a:cubicBezTo>
                <a:cubicBezTo>
                  <a:pt x="1773" y="4561"/>
                  <a:pt x="982" y="3769"/>
                  <a:pt x="982" y="2788"/>
                </a:cubicBezTo>
                <a:cubicBezTo>
                  <a:pt x="982" y="1806"/>
                  <a:pt x="1773" y="1014"/>
                  <a:pt x="2724" y="1014"/>
                </a:cubicBezTo>
                <a:close/>
                <a:moveTo>
                  <a:pt x="2724" y="1"/>
                </a:moveTo>
                <a:cubicBezTo>
                  <a:pt x="1235" y="1"/>
                  <a:pt x="0" y="1236"/>
                  <a:pt x="0" y="2788"/>
                </a:cubicBezTo>
                <a:cubicBezTo>
                  <a:pt x="0" y="4308"/>
                  <a:pt x="1235" y="5543"/>
                  <a:pt x="2724" y="5543"/>
                </a:cubicBezTo>
                <a:cubicBezTo>
                  <a:pt x="4244" y="5543"/>
                  <a:pt x="5447" y="4308"/>
                  <a:pt x="5447" y="2788"/>
                </a:cubicBezTo>
                <a:cubicBezTo>
                  <a:pt x="5447" y="1236"/>
                  <a:pt x="4244" y="1"/>
                  <a:pt x="272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5223;p43">
            <a:extLst>
              <a:ext uri="{FF2B5EF4-FFF2-40B4-BE49-F238E27FC236}">
                <a16:creationId xmlns:a16="http://schemas.microsoft.com/office/drawing/2014/main" id="{393F0D55-FF81-81A0-B726-9E0709629531}"/>
              </a:ext>
            </a:extLst>
          </p:cNvPr>
          <p:cNvSpPr/>
          <p:nvPr/>
        </p:nvSpPr>
        <p:spPr>
          <a:xfrm>
            <a:off x="3265451" y="3517672"/>
            <a:ext cx="21400" cy="161819"/>
          </a:xfrm>
          <a:custGeom>
            <a:avLst/>
            <a:gdLst/>
            <a:ahLst/>
            <a:cxnLst/>
            <a:rect l="l" t="t" r="r" b="b"/>
            <a:pathLst>
              <a:path w="666" h="5036" extrusionOk="0">
                <a:moveTo>
                  <a:pt x="317" y="0"/>
                </a:moveTo>
                <a:cubicBezTo>
                  <a:pt x="127" y="0"/>
                  <a:pt x="0" y="159"/>
                  <a:pt x="0" y="317"/>
                </a:cubicBezTo>
                <a:lnTo>
                  <a:pt x="0" y="4687"/>
                </a:lnTo>
                <a:cubicBezTo>
                  <a:pt x="0" y="4877"/>
                  <a:pt x="127" y="5036"/>
                  <a:pt x="317" y="5036"/>
                </a:cubicBezTo>
                <a:cubicBezTo>
                  <a:pt x="507" y="5036"/>
                  <a:pt x="665" y="4877"/>
                  <a:pt x="665" y="4687"/>
                </a:cubicBezTo>
                <a:lnTo>
                  <a:pt x="665" y="317"/>
                </a:lnTo>
                <a:cubicBezTo>
                  <a:pt x="665" y="159"/>
                  <a:pt x="507" y="0"/>
                  <a:pt x="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5224;p43">
            <a:extLst>
              <a:ext uri="{FF2B5EF4-FFF2-40B4-BE49-F238E27FC236}">
                <a16:creationId xmlns:a16="http://schemas.microsoft.com/office/drawing/2014/main" id="{82B99B20-48D0-1814-B37E-C9EAC28CD0B1}"/>
              </a:ext>
            </a:extLst>
          </p:cNvPr>
          <p:cNvSpPr/>
          <p:nvPr/>
        </p:nvSpPr>
        <p:spPr>
          <a:xfrm>
            <a:off x="3349895" y="3500353"/>
            <a:ext cx="97715" cy="289032"/>
          </a:xfrm>
          <a:custGeom>
            <a:avLst/>
            <a:gdLst/>
            <a:ahLst/>
            <a:cxnLst/>
            <a:rect l="l" t="t" r="r" b="b"/>
            <a:pathLst>
              <a:path w="3041" h="8995" extrusionOk="0">
                <a:moveTo>
                  <a:pt x="1584" y="1"/>
                </a:moveTo>
                <a:lnTo>
                  <a:pt x="1584" y="7411"/>
                </a:lnTo>
                <a:cubicBezTo>
                  <a:pt x="1584" y="8298"/>
                  <a:pt x="856" y="8995"/>
                  <a:pt x="1" y="8995"/>
                </a:cubicBezTo>
                <a:lnTo>
                  <a:pt x="1457" y="8995"/>
                </a:lnTo>
                <a:cubicBezTo>
                  <a:pt x="2312" y="8995"/>
                  <a:pt x="3041" y="8267"/>
                  <a:pt x="3041" y="7411"/>
                </a:cubicBezTo>
                <a:lnTo>
                  <a:pt x="3041" y="1"/>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1691;p21">
            <a:extLst>
              <a:ext uri="{FF2B5EF4-FFF2-40B4-BE49-F238E27FC236}">
                <a16:creationId xmlns:a16="http://schemas.microsoft.com/office/drawing/2014/main" id="{0570B4F3-FF99-245F-6C1A-29C0462DAD2C}"/>
              </a:ext>
            </a:extLst>
          </p:cNvPr>
          <p:cNvSpPr/>
          <p:nvPr/>
        </p:nvSpPr>
        <p:spPr>
          <a:xfrm rot="20305330">
            <a:off x="3319881" y="2128622"/>
            <a:ext cx="1057841" cy="60090"/>
          </a:xfrm>
          <a:custGeom>
            <a:avLst/>
            <a:gdLst/>
            <a:ahLst/>
            <a:cxnLst/>
            <a:rect l="l" t="t" r="r" b="b"/>
            <a:pathLst>
              <a:path w="138173" h="2377" extrusionOk="0">
                <a:moveTo>
                  <a:pt x="1" y="1"/>
                </a:moveTo>
                <a:lnTo>
                  <a:pt x="1" y="2376"/>
                </a:lnTo>
                <a:lnTo>
                  <a:pt x="138173" y="2376"/>
                </a:lnTo>
                <a:lnTo>
                  <a:pt x="138173" y="1"/>
                </a:lnTo>
                <a:close/>
              </a:path>
            </a:pathLst>
          </a:custGeom>
          <a:solidFill>
            <a:schemeClr val="tx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1692;p21">
            <a:extLst>
              <a:ext uri="{FF2B5EF4-FFF2-40B4-BE49-F238E27FC236}">
                <a16:creationId xmlns:a16="http://schemas.microsoft.com/office/drawing/2014/main" id="{D8F93C63-F524-5003-FC59-9DDF85E854E2}"/>
              </a:ext>
            </a:extLst>
          </p:cNvPr>
          <p:cNvSpPr/>
          <p:nvPr/>
        </p:nvSpPr>
        <p:spPr>
          <a:xfrm rot="20305330">
            <a:off x="4163765" y="1878008"/>
            <a:ext cx="275614" cy="206233"/>
          </a:xfrm>
          <a:custGeom>
            <a:avLst/>
            <a:gdLst/>
            <a:ahLst/>
            <a:cxnLst/>
            <a:rect l="l" t="t" r="r" b="b"/>
            <a:pathLst>
              <a:path w="8330" h="7031" extrusionOk="0">
                <a:moveTo>
                  <a:pt x="1" y="0"/>
                </a:moveTo>
                <a:lnTo>
                  <a:pt x="1489" y="3516"/>
                </a:lnTo>
                <a:lnTo>
                  <a:pt x="1" y="7031"/>
                </a:lnTo>
                <a:lnTo>
                  <a:pt x="8330" y="3516"/>
                </a:lnTo>
                <a:lnTo>
                  <a:pt x="1" y="0"/>
                </a:lnTo>
                <a:close/>
              </a:path>
            </a:pathLst>
          </a:custGeom>
          <a:solidFill>
            <a:schemeClr val="tx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1691;p21">
            <a:extLst>
              <a:ext uri="{FF2B5EF4-FFF2-40B4-BE49-F238E27FC236}">
                <a16:creationId xmlns:a16="http://schemas.microsoft.com/office/drawing/2014/main" id="{51CB914D-F3E5-BF13-20F0-8A2D46B96A2D}"/>
              </a:ext>
            </a:extLst>
          </p:cNvPr>
          <p:cNvSpPr/>
          <p:nvPr/>
        </p:nvSpPr>
        <p:spPr>
          <a:xfrm rot="1797146">
            <a:off x="3284090" y="3597752"/>
            <a:ext cx="1391879" cy="53552"/>
          </a:xfrm>
          <a:custGeom>
            <a:avLst/>
            <a:gdLst/>
            <a:ahLst/>
            <a:cxnLst/>
            <a:rect l="l" t="t" r="r" b="b"/>
            <a:pathLst>
              <a:path w="138173" h="2377" extrusionOk="0">
                <a:moveTo>
                  <a:pt x="1" y="1"/>
                </a:moveTo>
                <a:lnTo>
                  <a:pt x="1" y="2376"/>
                </a:lnTo>
                <a:lnTo>
                  <a:pt x="138173" y="2376"/>
                </a:lnTo>
                <a:lnTo>
                  <a:pt x="138173" y="1"/>
                </a:lnTo>
                <a:close/>
              </a:path>
            </a:pathLst>
          </a:custGeom>
          <a:solidFill>
            <a:schemeClr val="accent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1692;p21">
            <a:extLst>
              <a:ext uri="{FF2B5EF4-FFF2-40B4-BE49-F238E27FC236}">
                <a16:creationId xmlns:a16="http://schemas.microsoft.com/office/drawing/2014/main" id="{06A9DA55-A5B5-DDDD-24BE-1F57E697303F}"/>
              </a:ext>
            </a:extLst>
          </p:cNvPr>
          <p:cNvSpPr/>
          <p:nvPr/>
        </p:nvSpPr>
        <p:spPr>
          <a:xfrm rot="1797146">
            <a:off x="4449877" y="3873760"/>
            <a:ext cx="275614" cy="206233"/>
          </a:xfrm>
          <a:custGeom>
            <a:avLst/>
            <a:gdLst/>
            <a:ahLst/>
            <a:cxnLst/>
            <a:rect l="l" t="t" r="r" b="b"/>
            <a:pathLst>
              <a:path w="8330" h="7031" extrusionOk="0">
                <a:moveTo>
                  <a:pt x="1" y="0"/>
                </a:moveTo>
                <a:lnTo>
                  <a:pt x="1489" y="3516"/>
                </a:lnTo>
                <a:lnTo>
                  <a:pt x="1" y="7031"/>
                </a:lnTo>
                <a:lnTo>
                  <a:pt x="8330" y="3516"/>
                </a:lnTo>
                <a:lnTo>
                  <a:pt x="1" y="0"/>
                </a:lnTo>
                <a:close/>
              </a:path>
            </a:pathLst>
          </a:custGeom>
          <a:solidFill>
            <a:schemeClr val="accent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1691;p21">
            <a:extLst>
              <a:ext uri="{FF2B5EF4-FFF2-40B4-BE49-F238E27FC236}">
                <a16:creationId xmlns:a16="http://schemas.microsoft.com/office/drawing/2014/main" id="{DD4DCDFC-D38A-7E3D-747A-455F6661E360}"/>
              </a:ext>
            </a:extLst>
          </p:cNvPr>
          <p:cNvSpPr/>
          <p:nvPr/>
        </p:nvSpPr>
        <p:spPr>
          <a:xfrm rot="248004">
            <a:off x="3468221" y="2874359"/>
            <a:ext cx="1169892" cy="57834"/>
          </a:xfrm>
          <a:custGeom>
            <a:avLst/>
            <a:gdLst/>
            <a:ahLst/>
            <a:cxnLst/>
            <a:rect l="l" t="t" r="r" b="b"/>
            <a:pathLst>
              <a:path w="138173" h="2377" extrusionOk="0">
                <a:moveTo>
                  <a:pt x="1" y="1"/>
                </a:moveTo>
                <a:lnTo>
                  <a:pt x="1" y="2376"/>
                </a:lnTo>
                <a:lnTo>
                  <a:pt x="138173" y="2376"/>
                </a:lnTo>
                <a:lnTo>
                  <a:pt x="138173" y="1"/>
                </a:lnTo>
                <a:close/>
              </a:path>
            </a:pathLst>
          </a:custGeom>
          <a:solidFill>
            <a:schemeClr val="accent5">
              <a:lumMod val="50000"/>
            </a:schemeClr>
          </a:solidFill>
          <a:ln>
            <a:solidFill>
              <a:schemeClr val="accent5">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 name="Google Shape;1692;p21">
            <a:extLst>
              <a:ext uri="{FF2B5EF4-FFF2-40B4-BE49-F238E27FC236}">
                <a16:creationId xmlns:a16="http://schemas.microsoft.com/office/drawing/2014/main" id="{8EC6D2DC-B2E4-F7CF-E967-9A8DADC78128}"/>
              </a:ext>
            </a:extLst>
          </p:cNvPr>
          <p:cNvSpPr/>
          <p:nvPr/>
        </p:nvSpPr>
        <p:spPr>
          <a:xfrm rot="248004">
            <a:off x="4484303" y="2834791"/>
            <a:ext cx="275614" cy="206233"/>
          </a:xfrm>
          <a:custGeom>
            <a:avLst/>
            <a:gdLst/>
            <a:ahLst/>
            <a:cxnLst/>
            <a:rect l="l" t="t" r="r" b="b"/>
            <a:pathLst>
              <a:path w="8330" h="7031" extrusionOk="0">
                <a:moveTo>
                  <a:pt x="1" y="0"/>
                </a:moveTo>
                <a:lnTo>
                  <a:pt x="1489" y="3516"/>
                </a:lnTo>
                <a:lnTo>
                  <a:pt x="1" y="7031"/>
                </a:lnTo>
                <a:lnTo>
                  <a:pt x="8330" y="3516"/>
                </a:lnTo>
                <a:lnTo>
                  <a:pt x="1" y="0"/>
                </a:lnTo>
                <a:close/>
              </a:path>
            </a:pathLst>
          </a:custGeom>
          <a:solidFill>
            <a:schemeClr val="accent5">
              <a:lumMod val="50000"/>
            </a:schemeClr>
          </a:solidFill>
          <a:ln>
            <a:solidFill>
              <a:schemeClr val="accent5">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63" name="Google Shape;1669;p20">
            <a:extLst>
              <a:ext uri="{FF2B5EF4-FFF2-40B4-BE49-F238E27FC236}">
                <a16:creationId xmlns:a16="http://schemas.microsoft.com/office/drawing/2014/main" id="{3654108E-0498-3276-CBFC-A157CE4F0C91}"/>
              </a:ext>
            </a:extLst>
          </p:cNvPr>
          <p:cNvGrpSpPr/>
          <p:nvPr/>
        </p:nvGrpSpPr>
        <p:grpSpPr>
          <a:xfrm>
            <a:off x="996820" y="244955"/>
            <a:ext cx="1173017" cy="903239"/>
            <a:chOff x="2870204" y="1201022"/>
            <a:chExt cx="1497149" cy="1152826"/>
          </a:xfrm>
        </p:grpSpPr>
        <p:sp>
          <p:nvSpPr>
            <p:cNvPr id="464" name="Google Shape;1670;p20">
              <a:extLst>
                <a:ext uri="{FF2B5EF4-FFF2-40B4-BE49-F238E27FC236}">
                  <a16:creationId xmlns:a16="http://schemas.microsoft.com/office/drawing/2014/main" id="{3FCD23F5-8182-7DC0-9BAC-83A27483A406}"/>
                </a:ext>
              </a:extLst>
            </p:cNvPr>
            <p:cNvSpPr/>
            <p:nvPr/>
          </p:nvSpPr>
          <p:spPr>
            <a:xfrm rot="16200000">
              <a:off x="4015052" y="1579705"/>
              <a:ext cx="334013" cy="370588"/>
            </a:xfrm>
            <a:custGeom>
              <a:avLst/>
              <a:gdLst/>
              <a:ahLst/>
              <a:cxnLst/>
              <a:rect l="l" t="t" r="r" b="b"/>
              <a:pathLst>
                <a:path w="10420" h="11561" extrusionOk="0">
                  <a:moveTo>
                    <a:pt x="1" y="1"/>
                  </a:moveTo>
                  <a:lnTo>
                    <a:pt x="5226" y="11560"/>
                  </a:lnTo>
                  <a:lnTo>
                    <a:pt x="1042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1671;p20">
              <a:extLst>
                <a:ext uri="{FF2B5EF4-FFF2-40B4-BE49-F238E27FC236}">
                  <a16:creationId xmlns:a16="http://schemas.microsoft.com/office/drawing/2014/main" id="{3ED79865-A010-9B8E-9A62-DAFE4578F444}"/>
                </a:ext>
              </a:extLst>
            </p:cNvPr>
            <p:cNvSpPr/>
            <p:nvPr/>
          </p:nvSpPr>
          <p:spPr>
            <a:xfrm>
              <a:off x="2870204" y="1201022"/>
              <a:ext cx="1260851" cy="1152826"/>
            </a:xfrm>
            <a:custGeom>
              <a:avLst/>
              <a:gdLst/>
              <a:ahLst/>
              <a:cxnLst/>
              <a:rect l="l" t="t" r="r" b="b"/>
              <a:pathLst>
                <a:path w="39334" h="35964" extrusionOk="0">
                  <a:moveTo>
                    <a:pt x="19110" y="1"/>
                  </a:moveTo>
                  <a:cubicBezTo>
                    <a:pt x="13526" y="1"/>
                    <a:pt x="8009" y="2456"/>
                    <a:pt x="4371" y="7119"/>
                  </a:cubicBezTo>
                  <a:cubicBezTo>
                    <a:pt x="2693" y="9241"/>
                    <a:pt x="1616" y="11616"/>
                    <a:pt x="1046" y="14055"/>
                  </a:cubicBezTo>
                  <a:cubicBezTo>
                    <a:pt x="1" y="18584"/>
                    <a:pt x="824" y="23334"/>
                    <a:pt x="3294" y="27324"/>
                  </a:cubicBezTo>
                  <a:cubicBezTo>
                    <a:pt x="4181" y="28749"/>
                    <a:pt x="5290" y="30079"/>
                    <a:pt x="6620" y="31251"/>
                  </a:cubicBezTo>
                  <a:cubicBezTo>
                    <a:pt x="7031" y="31600"/>
                    <a:pt x="7475" y="31980"/>
                    <a:pt x="7918" y="32296"/>
                  </a:cubicBezTo>
                  <a:cubicBezTo>
                    <a:pt x="11262" y="34769"/>
                    <a:pt x="15195" y="35963"/>
                    <a:pt x="19096" y="35963"/>
                  </a:cubicBezTo>
                  <a:cubicBezTo>
                    <a:pt x="24689" y="35963"/>
                    <a:pt x="30217" y="33508"/>
                    <a:pt x="33855" y="28844"/>
                  </a:cubicBezTo>
                  <a:cubicBezTo>
                    <a:pt x="39334" y="21814"/>
                    <a:pt x="38669" y="12123"/>
                    <a:pt x="32747" y="5853"/>
                  </a:cubicBezTo>
                  <a:cubicBezTo>
                    <a:pt x="32018" y="5061"/>
                    <a:pt x="31195" y="4333"/>
                    <a:pt x="30276" y="3668"/>
                  </a:cubicBezTo>
                  <a:cubicBezTo>
                    <a:pt x="26932" y="1195"/>
                    <a:pt x="23005" y="1"/>
                    <a:pt x="19110"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1672;p20">
              <a:extLst>
                <a:ext uri="{FF2B5EF4-FFF2-40B4-BE49-F238E27FC236}">
                  <a16:creationId xmlns:a16="http://schemas.microsoft.com/office/drawing/2014/main" id="{B5F32BAE-D02A-3238-F0B3-EDBB500442F2}"/>
                </a:ext>
              </a:extLst>
            </p:cNvPr>
            <p:cNvSpPr/>
            <p:nvPr/>
          </p:nvSpPr>
          <p:spPr>
            <a:xfrm>
              <a:off x="3082376" y="1388608"/>
              <a:ext cx="1048679" cy="965240"/>
            </a:xfrm>
            <a:custGeom>
              <a:avLst/>
              <a:gdLst/>
              <a:ahLst/>
              <a:cxnLst/>
              <a:rect l="l" t="t" r="r" b="b"/>
              <a:pathLst>
                <a:path w="32715" h="30112" extrusionOk="0">
                  <a:moveTo>
                    <a:pt x="26128" y="1"/>
                  </a:moveTo>
                  <a:lnTo>
                    <a:pt x="18685" y="7221"/>
                  </a:lnTo>
                  <a:lnTo>
                    <a:pt x="9216" y="16437"/>
                  </a:lnTo>
                  <a:lnTo>
                    <a:pt x="1" y="25399"/>
                  </a:lnTo>
                  <a:cubicBezTo>
                    <a:pt x="412" y="25748"/>
                    <a:pt x="856" y="26128"/>
                    <a:pt x="1299" y="26444"/>
                  </a:cubicBezTo>
                  <a:cubicBezTo>
                    <a:pt x="4643" y="28917"/>
                    <a:pt x="8571" y="30111"/>
                    <a:pt x="12466" y="30111"/>
                  </a:cubicBezTo>
                  <a:cubicBezTo>
                    <a:pt x="18049" y="30111"/>
                    <a:pt x="23566" y="27656"/>
                    <a:pt x="27204" y="22992"/>
                  </a:cubicBezTo>
                  <a:cubicBezTo>
                    <a:pt x="32715" y="15962"/>
                    <a:pt x="32050" y="6271"/>
                    <a:pt x="26128"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1673;p20">
              <a:extLst>
                <a:ext uri="{FF2B5EF4-FFF2-40B4-BE49-F238E27FC236}">
                  <a16:creationId xmlns:a16="http://schemas.microsoft.com/office/drawing/2014/main" id="{9D3E9D9E-9410-7D7C-F19A-0073CAD6BB38}"/>
                </a:ext>
              </a:extLst>
            </p:cNvPr>
            <p:cNvSpPr/>
            <p:nvPr/>
          </p:nvSpPr>
          <p:spPr>
            <a:xfrm>
              <a:off x="3147352" y="1440377"/>
              <a:ext cx="662929" cy="662929"/>
            </a:xfrm>
            <a:custGeom>
              <a:avLst/>
              <a:gdLst/>
              <a:ahLst/>
              <a:cxnLst/>
              <a:rect l="l" t="t" r="r" b="b"/>
              <a:pathLst>
                <a:path w="20681" h="20681" extrusionOk="0">
                  <a:moveTo>
                    <a:pt x="10325" y="1"/>
                  </a:moveTo>
                  <a:cubicBezTo>
                    <a:pt x="4624" y="1"/>
                    <a:pt x="0" y="4624"/>
                    <a:pt x="0" y="10357"/>
                  </a:cubicBezTo>
                  <a:cubicBezTo>
                    <a:pt x="0" y="16057"/>
                    <a:pt x="4624" y="20681"/>
                    <a:pt x="10325" y="20681"/>
                  </a:cubicBezTo>
                  <a:cubicBezTo>
                    <a:pt x="16025" y="20681"/>
                    <a:pt x="20680" y="16057"/>
                    <a:pt x="20680" y="10357"/>
                  </a:cubicBezTo>
                  <a:cubicBezTo>
                    <a:pt x="20680" y="4624"/>
                    <a:pt x="16025" y="1"/>
                    <a:pt x="10325"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latin typeface="Bahnschrift SemiBold" panose="020B0502040204020203" pitchFamily="34" charset="0"/>
                </a:rPr>
                <a:t>2</a:t>
              </a:r>
              <a:endParaRPr sz="2800" dirty="0">
                <a:latin typeface="Bahnschrift SemiBold" panose="020B0502040204020203" pitchFamily="34" charset="0"/>
              </a:endParaRPr>
            </a:p>
          </p:txBody>
        </p:sp>
      </p:grpSp>
      <p:sp>
        <p:nvSpPr>
          <p:cNvPr id="468" name="Google Shape;1640;p20">
            <a:extLst>
              <a:ext uri="{FF2B5EF4-FFF2-40B4-BE49-F238E27FC236}">
                <a16:creationId xmlns:a16="http://schemas.microsoft.com/office/drawing/2014/main" id="{82CE0139-7C53-D002-1DBF-52FE335680BA}"/>
              </a:ext>
            </a:extLst>
          </p:cNvPr>
          <p:cNvSpPr/>
          <p:nvPr/>
        </p:nvSpPr>
        <p:spPr>
          <a:xfrm>
            <a:off x="2170972" y="384459"/>
            <a:ext cx="4917297" cy="631947"/>
          </a:xfrm>
          <a:custGeom>
            <a:avLst/>
            <a:gdLst/>
            <a:ahLst/>
            <a:cxnLst/>
            <a:rect l="l" t="t" r="r" b="b"/>
            <a:pathLst>
              <a:path w="52889" h="59032" fill="none" extrusionOk="0">
                <a:moveTo>
                  <a:pt x="50260" y="59032"/>
                </a:moveTo>
                <a:lnTo>
                  <a:pt x="2629" y="59032"/>
                </a:lnTo>
                <a:cubicBezTo>
                  <a:pt x="1173" y="59032"/>
                  <a:pt x="1" y="57860"/>
                  <a:pt x="1" y="56403"/>
                </a:cubicBezTo>
                <a:lnTo>
                  <a:pt x="1" y="2629"/>
                </a:lnTo>
                <a:cubicBezTo>
                  <a:pt x="1" y="1173"/>
                  <a:pt x="1173" y="1"/>
                  <a:pt x="2629" y="1"/>
                </a:cubicBezTo>
                <a:lnTo>
                  <a:pt x="50260" y="1"/>
                </a:lnTo>
                <a:cubicBezTo>
                  <a:pt x="51685" y="1"/>
                  <a:pt x="52888" y="1173"/>
                  <a:pt x="52888" y="2629"/>
                </a:cubicBezTo>
                <a:lnTo>
                  <a:pt x="52888" y="56403"/>
                </a:lnTo>
                <a:cubicBezTo>
                  <a:pt x="52857" y="57860"/>
                  <a:pt x="51685" y="59032"/>
                  <a:pt x="50260" y="59032"/>
                </a:cubicBezTo>
                <a:close/>
              </a:path>
            </a:pathLst>
          </a:custGeom>
          <a:noFill/>
          <a:ln w="10300" cap="flat"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1000"/>
                                        <p:tgtEl>
                                          <p:spTgt spid="25"/>
                                        </p:tgtEl>
                                      </p:cBhvr>
                                    </p:animEffect>
                                    <p:anim calcmode="lin" valueType="num">
                                      <p:cBhvr>
                                        <p:cTn id="18" dur="1000" fill="hold"/>
                                        <p:tgtEl>
                                          <p:spTgt spid="25"/>
                                        </p:tgtEl>
                                        <p:attrNameLst>
                                          <p:attrName>ppt_x</p:attrName>
                                        </p:attrNameLst>
                                      </p:cBhvr>
                                      <p:tavLst>
                                        <p:tav tm="0">
                                          <p:val>
                                            <p:strVal val="#ppt_x"/>
                                          </p:val>
                                        </p:tav>
                                        <p:tav tm="100000">
                                          <p:val>
                                            <p:strVal val="#ppt_x"/>
                                          </p:val>
                                        </p:tav>
                                      </p:tavLst>
                                    </p:anim>
                                    <p:anim calcmode="lin" valueType="num">
                                      <p:cBhvr>
                                        <p:cTn id="19" dur="1000" fill="hold"/>
                                        <p:tgtEl>
                                          <p:spTgt spid="2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1000"/>
                                        <p:tgtEl>
                                          <p:spTgt spid="26"/>
                                        </p:tgtEl>
                                      </p:cBhvr>
                                    </p:animEffect>
                                    <p:anim calcmode="lin" valueType="num">
                                      <p:cBhvr>
                                        <p:cTn id="23" dur="1000" fill="hold"/>
                                        <p:tgtEl>
                                          <p:spTgt spid="26"/>
                                        </p:tgtEl>
                                        <p:attrNameLst>
                                          <p:attrName>ppt_x</p:attrName>
                                        </p:attrNameLst>
                                      </p:cBhvr>
                                      <p:tavLst>
                                        <p:tav tm="0">
                                          <p:val>
                                            <p:strVal val="#ppt_x"/>
                                          </p:val>
                                        </p:tav>
                                        <p:tav tm="100000">
                                          <p:val>
                                            <p:strVal val="#ppt_x"/>
                                          </p:val>
                                        </p:tav>
                                      </p:tavLst>
                                    </p:anim>
                                    <p:anim calcmode="lin" valueType="num">
                                      <p:cBhvr>
                                        <p:cTn id="24" dur="1000" fill="hold"/>
                                        <p:tgtEl>
                                          <p:spTgt spid="2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1000"/>
                                        <p:tgtEl>
                                          <p:spTgt spid="27"/>
                                        </p:tgtEl>
                                      </p:cBhvr>
                                    </p:animEffect>
                                    <p:anim calcmode="lin" valueType="num">
                                      <p:cBhvr>
                                        <p:cTn id="28" dur="1000" fill="hold"/>
                                        <p:tgtEl>
                                          <p:spTgt spid="27"/>
                                        </p:tgtEl>
                                        <p:attrNameLst>
                                          <p:attrName>ppt_x</p:attrName>
                                        </p:attrNameLst>
                                      </p:cBhvr>
                                      <p:tavLst>
                                        <p:tav tm="0">
                                          <p:val>
                                            <p:strVal val="#ppt_x"/>
                                          </p:val>
                                        </p:tav>
                                        <p:tav tm="100000">
                                          <p:val>
                                            <p:strVal val="#ppt_x"/>
                                          </p:val>
                                        </p:tav>
                                      </p:tavLst>
                                    </p:anim>
                                    <p:anim calcmode="lin" valueType="num">
                                      <p:cBhvr>
                                        <p:cTn id="29" dur="1000" fill="hold"/>
                                        <p:tgtEl>
                                          <p:spTgt spid="2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anim calcmode="lin" valueType="num">
                                      <p:cBhvr>
                                        <p:cTn id="33" dur="1000" fill="hold"/>
                                        <p:tgtEl>
                                          <p:spTgt spid="28"/>
                                        </p:tgtEl>
                                        <p:attrNameLst>
                                          <p:attrName>ppt_x</p:attrName>
                                        </p:attrNameLst>
                                      </p:cBhvr>
                                      <p:tavLst>
                                        <p:tav tm="0">
                                          <p:val>
                                            <p:strVal val="#ppt_x"/>
                                          </p:val>
                                        </p:tav>
                                        <p:tav tm="100000">
                                          <p:val>
                                            <p:strVal val="#ppt_x"/>
                                          </p:val>
                                        </p:tav>
                                      </p:tavLst>
                                    </p:anim>
                                    <p:anim calcmode="lin" valueType="num">
                                      <p:cBhvr>
                                        <p:cTn id="34" dur="1000" fill="hold"/>
                                        <p:tgtEl>
                                          <p:spTgt spid="2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1000"/>
                                        <p:tgtEl>
                                          <p:spTgt spid="29"/>
                                        </p:tgtEl>
                                      </p:cBhvr>
                                    </p:animEffect>
                                    <p:anim calcmode="lin" valueType="num">
                                      <p:cBhvr>
                                        <p:cTn id="38" dur="1000" fill="hold"/>
                                        <p:tgtEl>
                                          <p:spTgt spid="29"/>
                                        </p:tgtEl>
                                        <p:attrNameLst>
                                          <p:attrName>ppt_x</p:attrName>
                                        </p:attrNameLst>
                                      </p:cBhvr>
                                      <p:tavLst>
                                        <p:tav tm="0">
                                          <p:val>
                                            <p:strVal val="#ppt_x"/>
                                          </p:val>
                                        </p:tav>
                                        <p:tav tm="100000">
                                          <p:val>
                                            <p:strVal val="#ppt_x"/>
                                          </p:val>
                                        </p:tav>
                                      </p:tavLst>
                                    </p:anim>
                                    <p:anim calcmode="lin" valueType="num">
                                      <p:cBhvr>
                                        <p:cTn id="39" dur="1000" fill="hold"/>
                                        <p:tgtEl>
                                          <p:spTgt spid="2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1000"/>
                                        <p:tgtEl>
                                          <p:spTgt spid="30"/>
                                        </p:tgtEl>
                                      </p:cBhvr>
                                    </p:animEffect>
                                    <p:anim calcmode="lin" valueType="num">
                                      <p:cBhvr>
                                        <p:cTn id="43" dur="1000" fill="hold"/>
                                        <p:tgtEl>
                                          <p:spTgt spid="30"/>
                                        </p:tgtEl>
                                        <p:attrNameLst>
                                          <p:attrName>ppt_x</p:attrName>
                                        </p:attrNameLst>
                                      </p:cBhvr>
                                      <p:tavLst>
                                        <p:tav tm="0">
                                          <p:val>
                                            <p:strVal val="#ppt_x"/>
                                          </p:val>
                                        </p:tav>
                                        <p:tav tm="100000">
                                          <p:val>
                                            <p:strVal val="#ppt_x"/>
                                          </p:val>
                                        </p:tav>
                                      </p:tavLst>
                                    </p:anim>
                                    <p:anim calcmode="lin" valueType="num">
                                      <p:cBhvr>
                                        <p:cTn id="44" dur="1000" fill="hold"/>
                                        <p:tgtEl>
                                          <p:spTgt spid="3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1000"/>
                                        <p:tgtEl>
                                          <p:spTgt spid="31"/>
                                        </p:tgtEl>
                                      </p:cBhvr>
                                    </p:animEffect>
                                    <p:anim calcmode="lin" valueType="num">
                                      <p:cBhvr>
                                        <p:cTn id="48" dur="1000" fill="hold"/>
                                        <p:tgtEl>
                                          <p:spTgt spid="31"/>
                                        </p:tgtEl>
                                        <p:attrNameLst>
                                          <p:attrName>ppt_x</p:attrName>
                                        </p:attrNameLst>
                                      </p:cBhvr>
                                      <p:tavLst>
                                        <p:tav tm="0">
                                          <p:val>
                                            <p:strVal val="#ppt_x"/>
                                          </p:val>
                                        </p:tav>
                                        <p:tav tm="100000">
                                          <p:val>
                                            <p:strVal val="#ppt_x"/>
                                          </p:val>
                                        </p:tav>
                                      </p:tavLst>
                                    </p:anim>
                                    <p:anim calcmode="lin" valueType="num">
                                      <p:cBhvr>
                                        <p:cTn id="49" dur="1000" fill="hold"/>
                                        <p:tgtEl>
                                          <p:spTgt spid="3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88"/>
                                        </p:tgtEl>
                                        <p:attrNameLst>
                                          <p:attrName>style.visibility</p:attrName>
                                        </p:attrNameLst>
                                      </p:cBhvr>
                                      <p:to>
                                        <p:strVal val="visible"/>
                                      </p:to>
                                    </p:set>
                                    <p:animEffect transition="in" filter="fade">
                                      <p:cBhvr>
                                        <p:cTn id="52" dur="1000"/>
                                        <p:tgtEl>
                                          <p:spTgt spid="288"/>
                                        </p:tgtEl>
                                      </p:cBhvr>
                                    </p:animEffect>
                                    <p:anim calcmode="lin" valueType="num">
                                      <p:cBhvr>
                                        <p:cTn id="53" dur="1000" fill="hold"/>
                                        <p:tgtEl>
                                          <p:spTgt spid="288"/>
                                        </p:tgtEl>
                                        <p:attrNameLst>
                                          <p:attrName>ppt_x</p:attrName>
                                        </p:attrNameLst>
                                      </p:cBhvr>
                                      <p:tavLst>
                                        <p:tav tm="0">
                                          <p:val>
                                            <p:strVal val="#ppt_x"/>
                                          </p:val>
                                        </p:tav>
                                        <p:tav tm="100000">
                                          <p:val>
                                            <p:strVal val="#ppt_x"/>
                                          </p:val>
                                        </p:tav>
                                      </p:tavLst>
                                    </p:anim>
                                    <p:anim calcmode="lin" valueType="num">
                                      <p:cBhvr>
                                        <p:cTn id="54" dur="1000" fill="hold"/>
                                        <p:tgtEl>
                                          <p:spTgt spid="288"/>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89"/>
                                        </p:tgtEl>
                                        <p:attrNameLst>
                                          <p:attrName>style.visibility</p:attrName>
                                        </p:attrNameLst>
                                      </p:cBhvr>
                                      <p:to>
                                        <p:strVal val="visible"/>
                                      </p:to>
                                    </p:set>
                                    <p:animEffect transition="in" filter="fade">
                                      <p:cBhvr>
                                        <p:cTn id="57" dur="1000"/>
                                        <p:tgtEl>
                                          <p:spTgt spid="289"/>
                                        </p:tgtEl>
                                      </p:cBhvr>
                                    </p:animEffect>
                                    <p:anim calcmode="lin" valueType="num">
                                      <p:cBhvr>
                                        <p:cTn id="58" dur="1000" fill="hold"/>
                                        <p:tgtEl>
                                          <p:spTgt spid="289"/>
                                        </p:tgtEl>
                                        <p:attrNameLst>
                                          <p:attrName>ppt_x</p:attrName>
                                        </p:attrNameLst>
                                      </p:cBhvr>
                                      <p:tavLst>
                                        <p:tav tm="0">
                                          <p:val>
                                            <p:strVal val="#ppt_x"/>
                                          </p:val>
                                        </p:tav>
                                        <p:tav tm="100000">
                                          <p:val>
                                            <p:strVal val="#ppt_x"/>
                                          </p:val>
                                        </p:tav>
                                      </p:tavLst>
                                    </p:anim>
                                    <p:anim calcmode="lin" valueType="num">
                                      <p:cBhvr>
                                        <p:cTn id="59" dur="1000" fill="hold"/>
                                        <p:tgtEl>
                                          <p:spTgt spid="289"/>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90"/>
                                        </p:tgtEl>
                                        <p:attrNameLst>
                                          <p:attrName>style.visibility</p:attrName>
                                        </p:attrNameLst>
                                      </p:cBhvr>
                                      <p:to>
                                        <p:strVal val="visible"/>
                                      </p:to>
                                    </p:set>
                                    <p:animEffect transition="in" filter="fade">
                                      <p:cBhvr>
                                        <p:cTn id="62" dur="1000"/>
                                        <p:tgtEl>
                                          <p:spTgt spid="290"/>
                                        </p:tgtEl>
                                      </p:cBhvr>
                                    </p:animEffect>
                                    <p:anim calcmode="lin" valueType="num">
                                      <p:cBhvr>
                                        <p:cTn id="63" dur="1000" fill="hold"/>
                                        <p:tgtEl>
                                          <p:spTgt spid="290"/>
                                        </p:tgtEl>
                                        <p:attrNameLst>
                                          <p:attrName>ppt_x</p:attrName>
                                        </p:attrNameLst>
                                      </p:cBhvr>
                                      <p:tavLst>
                                        <p:tav tm="0">
                                          <p:val>
                                            <p:strVal val="#ppt_x"/>
                                          </p:val>
                                        </p:tav>
                                        <p:tav tm="100000">
                                          <p:val>
                                            <p:strVal val="#ppt_x"/>
                                          </p:val>
                                        </p:tav>
                                      </p:tavLst>
                                    </p:anim>
                                    <p:anim calcmode="lin" valueType="num">
                                      <p:cBhvr>
                                        <p:cTn id="64" dur="1000" fill="hold"/>
                                        <p:tgtEl>
                                          <p:spTgt spid="290"/>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91"/>
                                        </p:tgtEl>
                                        <p:attrNameLst>
                                          <p:attrName>style.visibility</p:attrName>
                                        </p:attrNameLst>
                                      </p:cBhvr>
                                      <p:to>
                                        <p:strVal val="visible"/>
                                      </p:to>
                                    </p:set>
                                    <p:animEffect transition="in" filter="fade">
                                      <p:cBhvr>
                                        <p:cTn id="67" dur="1000"/>
                                        <p:tgtEl>
                                          <p:spTgt spid="291"/>
                                        </p:tgtEl>
                                      </p:cBhvr>
                                    </p:animEffect>
                                    <p:anim calcmode="lin" valueType="num">
                                      <p:cBhvr>
                                        <p:cTn id="68" dur="1000" fill="hold"/>
                                        <p:tgtEl>
                                          <p:spTgt spid="291"/>
                                        </p:tgtEl>
                                        <p:attrNameLst>
                                          <p:attrName>ppt_x</p:attrName>
                                        </p:attrNameLst>
                                      </p:cBhvr>
                                      <p:tavLst>
                                        <p:tav tm="0">
                                          <p:val>
                                            <p:strVal val="#ppt_x"/>
                                          </p:val>
                                        </p:tav>
                                        <p:tav tm="100000">
                                          <p:val>
                                            <p:strVal val="#ppt_x"/>
                                          </p:val>
                                        </p:tav>
                                      </p:tavLst>
                                    </p:anim>
                                    <p:anim calcmode="lin" valueType="num">
                                      <p:cBhvr>
                                        <p:cTn id="69" dur="1000" fill="hold"/>
                                        <p:tgtEl>
                                          <p:spTgt spid="291"/>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92"/>
                                        </p:tgtEl>
                                        <p:attrNameLst>
                                          <p:attrName>style.visibility</p:attrName>
                                        </p:attrNameLst>
                                      </p:cBhvr>
                                      <p:to>
                                        <p:strVal val="visible"/>
                                      </p:to>
                                    </p:set>
                                    <p:animEffect transition="in" filter="fade">
                                      <p:cBhvr>
                                        <p:cTn id="72" dur="1000"/>
                                        <p:tgtEl>
                                          <p:spTgt spid="292"/>
                                        </p:tgtEl>
                                      </p:cBhvr>
                                    </p:animEffect>
                                    <p:anim calcmode="lin" valueType="num">
                                      <p:cBhvr>
                                        <p:cTn id="73" dur="1000" fill="hold"/>
                                        <p:tgtEl>
                                          <p:spTgt spid="292"/>
                                        </p:tgtEl>
                                        <p:attrNameLst>
                                          <p:attrName>ppt_x</p:attrName>
                                        </p:attrNameLst>
                                      </p:cBhvr>
                                      <p:tavLst>
                                        <p:tav tm="0">
                                          <p:val>
                                            <p:strVal val="#ppt_x"/>
                                          </p:val>
                                        </p:tav>
                                        <p:tav tm="100000">
                                          <p:val>
                                            <p:strVal val="#ppt_x"/>
                                          </p:val>
                                        </p:tav>
                                      </p:tavLst>
                                    </p:anim>
                                    <p:anim calcmode="lin" valueType="num">
                                      <p:cBhvr>
                                        <p:cTn id="74" dur="1000" fill="hold"/>
                                        <p:tgtEl>
                                          <p:spTgt spid="292"/>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293"/>
                                        </p:tgtEl>
                                        <p:attrNameLst>
                                          <p:attrName>style.visibility</p:attrName>
                                        </p:attrNameLst>
                                      </p:cBhvr>
                                      <p:to>
                                        <p:strVal val="visible"/>
                                      </p:to>
                                    </p:set>
                                    <p:animEffect transition="in" filter="fade">
                                      <p:cBhvr>
                                        <p:cTn id="77" dur="1000"/>
                                        <p:tgtEl>
                                          <p:spTgt spid="293"/>
                                        </p:tgtEl>
                                      </p:cBhvr>
                                    </p:animEffect>
                                    <p:anim calcmode="lin" valueType="num">
                                      <p:cBhvr>
                                        <p:cTn id="78" dur="1000" fill="hold"/>
                                        <p:tgtEl>
                                          <p:spTgt spid="293"/>
                                        </p:tgtEl>
                                        <p:attrNameLst>
                                          <p:attrName>ppt_x</p:attrName>
                                        </p:attrNameLst>
                                      </p:cBhvr>
                                      <p:tavLst>
                                        <p:tav tm="0">
                                          <p:val>
                                            <p:strVal val="#ppt_x"/>
                                          </p:val>
                                        </p:tav>
                                        <p:tav tm="100000">
                                          <p:val>
                                            <p:strVal val="#ppt_x"/>
                                          </p:val>
                                        </p:tav>
                                      </p:tavLst>
                                    </p:anim>
                                    <p:anim calcmode="lin" valueType="num">
                                      <p:cBhvr>
                                        <p:cTn id="79" dur="1000" fill="hold"/>
                                        <p:tgtEl>
                                          <p:spTgt spid="293"/>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294"/>
                                        </p:tgtEl>
                                        <p:attrNameLst>
                                          <p:attrName>style.visibility</p:attrName>
                                        </p:attrNameLst>
                                      </p:cBhvr>
                                      <p:to>
                                        <p:strVal val="visible"/>
                                      </p:to>
                                    </p:set>
                                    <p:animEffect transition="in" filter="fade">
                                      <p:cBhvr>
                                        <p:cTn id="82" dur="1000"/>
                                        <p:tgtEl>
                                          <p:spTgt spid="294"/>
                                        </p:tgtEl>
                                      </p:cBhvr>
                                    </p:animEffect>
                                    <p:anim calcmode="lin" valueType="num">
                                      <p:cBhvr>
                                        <p:cTn id="83" dur="1000" fill="hold"/>
                                        <p:tgtEl>
                                          <p:spTgt spid="294"/>
                                        </p:tgtEl>
                                        <p:attrNameLst>
                                          <p:attrName>ppt_x</p:attrName>
                                        </p:attrNameLst>
                                      </p:cBhvr>
                                      <p:tavLst>
                                        <p:tav tm="0">
                                          <p:val>
                                            <p:strVal val="#ppt_x"/>
                                          </p:val>
                                        </p:tav>
                                        <p:tav tm="100000">
                                          <p:val>
                                            <p:strVal val="#ppt_x"/>
                                          </p:val>
                                        </p:tav>
                                      </p:tavLst>
                                    </p:anim>
                                    <p:anim calcmode="lin" valueType="num">
                                      <p:cBhvr>
                                        <p:cTn id="84" dur="1000" fill="hold"/>
                                        <p:tgtEl>
                                          <p:spTgt spid="294"/>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295"/>
                                        </p:tgtEl>
                                        <p:attrNameLst>
                                          <p:attrName>style.visibility</p:attrName>
                                        </p:attrNameLst>
                                      </p:cBhvr>
                                      <p:to>
                                        <p:strVal val="visible"/>
                                      </p:to>
                                    </p:set>
                                    <p:animEffect transition="in" filter="fade">
                                      <p:cBhvr>
                                        <p:cTn id="87" dur="1000"/>
                                        <p:tgtEl>
                                          <p:spTgt spid="295"/>
                                        </p:tgtEl>
                                      </p:cBhvr>
                                    </p:animEffect>
                                    <p:anim calcmode="lin" valueType="num">
                                      <p:cBhvr>
                                        <p:cTn id="88" dur="1000" fill="hold"/>
                                        <p:tgtEl>
                                          <p:spTgt spid="295"/>
                                        </p:tgtEl>
                                        <p:attrNameLst>
                                          <p:attrName>ppt_x</p:attrName>
                                        </p:attrNameLst>
                                      </p:cBhvr>
                                      <p:tavLst>
                                        <p:tav tm="0">
                                          <p:val>
                                            <p:strVal val="#ppt_x"/>
                                          </p:val>
                                        </p:tav>
                                        <p:tav tm="100000">
                                          <p:val>
                                            <p:strVal val="#ppt_x"/>
                                          </p:val>
                                        </p:tav>
                                      </p:tavLst>
                                    </p:anim>
                                    <p:anim calcmode="lin" valueType="num">
                                      <p:cBhvr>
                                        <p:cTn id="89" dur="1000" fill="hold"/>
                                        <p:tgtEl>
                                          <p:spTgt spid="295"/>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296"/>
                                        </p:tgtEl>
                                        <p:attrNameLst>
                                          <p:attrName>style.visibility</p:attrName>
                                        </p:attrNameLst>
                                      </p:cBhvr>
                                      <p:to>
                                        <p:strVal val="visible"/>
                                      </p:to>
                                    </p:set>
                                    <p:animEffect transition="in" filter="fade">
                                      <p:cBhvr>
                                        <p:cTn id="92" dur="1000"/>
                                        <p:tgtEl>
                                          <p:spTgt spid="296"/>
                                        </p:tgtEl>
                                      </p:cBhvr>
                                    </p:animEffect>
                                    <p:anim calcmode="lin" valueType="num">
                                      <p:cBhvr>
                                        <p:cTn id="93" dur="1000" fill="hold"/>
                                        <p:tgtEl>
                                          <p:spTgt spid="296"/>
                                        </p:tgtEl>
                                        <p:attrNameLst>
                                          <p:attrName>ppt_x</p:attrName>
                                        </p:attrNameLst>
                                      </p:cBhvr>
                                      <p:tavLst>
                                        <p:tav tm="0">
                                          <p:val>
                                            <p:strVal val="#ppt_x"/>
                                          </p:val>
                                        </p:tav>
                                        <p:tav tm="100000">
                                          <p:val>
                                            <p:strVal val="#ppt_x"/>
                                          </p:val>
                                        </p:tav>
                                      </p:tavLst>
                                    </p:anim>
                                    <p:anim calcmode="lin" valueType="num">
                                      <p:cBhvr>
                                        <p:cTn id="94" dur="1000" fill="hold"/>
                                        <p:tgtEl>
                                          <p:spTgt spid="296"/>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297"/>
                                        </p:tgtEl>
                                        <p:attrNameLst>
                                          <p:attrName>style.visibility</p:attrName>
                                        </p:attrNameLst>
                                      </p:cBhvr>
                                      <p:to>
                                        <p:strVal val="visible"/>
                                      </p:to>
                                    </p:set>
                                    <p:animEffect transition="in" filter="fade">
                                      <p:cBhvr>
                                        <p:cTn id="97" dur="1000"/>
                                        <p:tgtEl>
                                          <p:spTgt spid="297"/>
                                        </p:tgtEl>
                                      </p:cBhvr>
                                    </p:animEffect>
                                    <p:anim calcmode="lin" valueType="num">
                                      <p:cBhvr>
                                        <p:cTn id="98" dur="1000" fill="hold"/>
                                        <p:tgtEl>
                                          <p:spTgt spid="297"/>
                                        </p:tgtEl>
                                        <p:attrNameLst>
                                          <p:attrName>ppt_x</p:attrName>
                                        </p:attrNameLst>
                                      </p:cBhvr>
                                      <p:tavLst>
                                        <p:tav tm="0">
                                          <p:val>
                                            <p:strVal val="#ppt_x"/>
                                          </p:val>
                                        </p:tav>
                                        <p:tav tm="100000">
                                          <p:val>
                                            <p:strVal val="#ppt_x"/>
                                          </p:val>
                                        </p:tav>
                                      </p:tavLst>
                                    </p:anim>
                                    <p:anim calcmode="lin" valueType="num">
                                      <p:cBhvr>
                                        <p:cTn id="99" dur="1000" fill="hold"/>
                                        <p:tgtEl>
                                          <p:spTgt spid="297"/>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298"/>
                                        </p:tgtEl>
                                        <p:attrNameLst>
                                          <p:attrName>style.visibility</p:attrName>
                                        </p:attrNameLst>
                                      </p:cBhvr>
                                      <p:to>
                                        <p:strVal val="visible"/>
                                      </p:to>
                                    </p:set>
                                    <p:animEffect transition="in" filter="fade">
                                      <p:cBhvr>
                                        <p:cTn id="102" dur="1000"/>
                                        <p:tgtEl>
                                          <p:spTgt spid="298"/>
                                        </p:tgtEl>
                                      </p:cBhvr>
                                    </p:animEffect>
                                    <p:anim calcmode="lin" valueType="num">
                                      <p:cBhvr>
                                        <p:cTn id="103" dur="1000" fill="hold"/>
                                        <p:tgtEl>
                                          <p:spTgt spid="298"/>
                                        </p:tgtEl>
                                        <p:attrNameLst>
                                          <p:attrName>ppt_x</p:attrName>
                                        </p:attrNameLst>
                                      </p:cBhvr>
                                      <p:tavLst>
                                        <p:tav tm="0">
                                          <p:val>
                                            <p:strVal val="#ppt_x"/>
                                          </p:val>
                                        </p:tav>
                                        <p:tav tm="100000">
                                          <p:val>
                                            <p:strVal val="#ppt_x"/>
                                          </p:val>
                                        </p:tav>
                                      </p:tavLst>
                                    </p:anim>
                                    <p:anim calcmode="lin" valueType="num">
                                      <p:cBhvr>
                                        <p:cTn id="104" dur="1000" fill="hold"/>
                                        <p:tgtEl>
                                          <p:spTgt spid="298"/>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299"/>
                                        </p:tgtEl>
                                        <p:attrNameLst>
                                          <p:attrName>style.visibility</p:attrName>
                                        </p:attrNameLst>
                                      </p:cBhvr>
                                      <p:to>
                                        <p:strVal val="visible"/>
                                      </p:to>
                                    </p:set>
                                    <p:animEffect transition="in" filter="fade">
                                      <p:cBhvr>
                                        <p:cTn id="107" dur="1000"/>
                                        <p:tgtEl>
                                          <p:spTgt spid="299"/>
                                        </p:tgtEl>
                                      </p:cBhvr>
                                    </p:animEffect>
                                    <p:anim calcmode="lin" valueType="num">
                                      <p:cBhvr>
                                        <p:cTn id="108" dur="1000" fill="hold"/>
                                        <p:tgtEl>
                                          <p:spTgt spid="299"/>
                                        </p:tgtEl>
                                        <p:attrNameLst>
                                          <p:attrName>ppt_x</p:attrName>
                                        </p:attrNameLst>
                                      </p:cBhvr>
                                      <p:tavLst>
                                        <p:tav tm="0">
                                          <p:val>
                                            <p:strVal val="#ppt_x"/>
                                          </p:val>
                                        </p:tav>
                                        <p:tav tm="100000">
                                          <p:val>
                                            <p:strVal val="#ppt_x"/>
                                          </p:val>
                                        </p:tav>
                                      </p:tavLst>
                                    </p:anim>
                                    <p:anim calcmode="lin" valueType="num">
                                      <p:cBhvr>
                                        <p:cTn id="109" dur="1000" fill="hold"/>
                                        <p:tgtEl>
                                          <p:spTgt spid="299"/>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300"/>
                                        </p:tgtEl>
                                        <p:attrNameLst>
                                          <p:attrName>style.visibility</p:attrName>
                                        </p:attrNameLst>
                                      </p:cBhvr>
                                      <p:to>
                                        <p:strVal val="visible"/>
                                      </p:to>
                                    </p:set>
                                    <p:animEffect transition="in" filter="fade">
                                      <p:cBhvr>
                                        <p:cTn id="112" dur="1000"/>
                                        <p:tgtEl>
                                          <p:spTgt spid="300"/>
                                        </p:tgtEl>
                                      </p:cBhvr>
                                    </p:animEffect>
                                    <p:anim calcmode="lin" valueType="num">
                                      <p:cBhvr>
                                        <p:cTn id="113" dur="1000" fill="hold"/>
                                        <p:tgtEl>
                                          <p:spTgt spid="300"/>
                                        </p:tgtEl>
                                        <p:attrNameLst>
                                          <p:attrName>ppt_x</p:attrName>
                                        </p:attrNameLst>
                                      </p:cBhvr>
                                      <p:tavLst>
                                        <p:tav tm="0">
                                          <p:val>
                                            <p:strVal val="#ppt_x"/>
                                          </p:val>
                                        </p:tav>
                                        <p:tav tm="100000">
                                          <p:val>
                                            <p:strVal val="#ppt_x"/>
                                          </p:val>
                                        </p:tav>
                                      </p:tavLst>
                                    </p:anim>
                                    <p:anim calcmode="lin" valueType="num">
                                      <p:cBhvr>
                                        <p:cTn id="114" dur="1000" fill="hold"/>
                                        <p:tgtEl>
                                          <p:spTgt spid="300"/>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301"/>
                                        </p:tgtEl>
                                        <p:attrNameLst>
                                          <p:attrName>style.visibility</p:attrName>
                                        </p:attrNameLst>
                                      </p:cBhvr>
                                      <p:to>
                                        <p:strVal val="visible"/>
                                      </p:to>
                                    </p:set>
                                    <p:animEffect transition="in" filter="fade">
                                      <p:cBhvr>
                                        <p:cTn id="117" dur="1000"/>
                                        <p:tgtEl>
                                          <p:spTgt spid="301"/>
                                        </p:tgtEl>
                                      </p:cBhvr>
                                    </p:animEffect>
                                    <p:anim calcmode="lin" valueType="num">
                                      <p:cBhvr>
                                        <p:cTn id="118" dur="1000" fill="hold"/>
                                        <p:tgtEl>
                                          <p:spTgt spid="301"/>
                                        </p:tgtEl>
                                        <p:attrNameLst>
                                          <p:attrName>ppt_x</p:attrName>
                                        </p:attrNameLst>
                                      </p:cBhvr>
                                      <p:tavLst>
                                        <p:tav tm="0">
                                          <p:val>
                                            <p:strVal val="#ppt_x"/>
                                          </p:val>
                                        </p:tav>
                                        <p:tav tm="100000">
                                          <p:val>
                                            <p:strVal val="#ppt_x"/>
                                          </p:val>
                                        </p:tav>
                                      </p:tavLst>
                                    </p:anim>
                                    <p:anim calcmode="lin" valueType="num">
                                      <p:cBhvr>
                                        <p:cTn id="119" dur="1000" fill="hold"/>
                                        <p:tgtEl>
                                          <p:spTgt spid="301"/>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302"/>
                                        </p:tgtEl>
                                        <p:attrNameLst>
                                          <p:attrName>style.visibility</p:attrName>
                                        </p:attrNameLst>
                                      </p:cBhvr>
                                      <p:to>
                                        <p:strVal val="visible"/>
                                      </p:to>
                                    </p:set>
                                    <p:animEffect transition="in" filter="fade">
                                      <p:cBhvr>
                                        <p:cTn id="122" dur="1000"/>
                                        <p:tgtEl>
                                          <p:spTgt spid="302"/>
                                        </p:tgtEl>
                                      </p:cBhvr>
                                    </p:animEffect>
                                    <p:anim calcmode="lin" valueType="num">
                                      <p:cBhvr>
                                        <p:cTn id="123" dur="1000" fill="hold"/>
                                        <p:tgtEl>
                                          <p:spTgt spid="302"/>
                                        </p:tgtEl>
                                        <p:attrNameLst>
                                          <p:attrName>ppt_x</p:attrName>
                                        </p:attrNameLst>
                                      </p:cBhvr>
                                      <p:tavLst>
                                        <p:tav tm="0">
                                          <p:val>
                                            <p:strVal val="#ppt_x"/>
                                          </p:val>
                                        </p:tav>
                                        <p:tav tm="100000">
                                          <p:val>
                                            <p:strVal val="#ppt_x"/>
                                          </p:val>
                                        </p:tav>
                                      </p:tavLst>
                                    </p:anim>
                                    <p:anim calcmode="lin" valueType="num">
                                      <p:cBhvr>
                                        <p:cTn id="124" dur="1000" fill="hold"/>
                                        <p:tgtEl>
                                          <p:spTgt spid="302"/>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303"/>
                                        </p:tgtEl>
                                        <p:attrNameLst>
                                          <p:attrName>style.visibility</p:attrName>
                                        </p:attrNameLst>
                                      </p:cBhvr>
                                      <p:to>
                                        <p:strVal val="visible"/>
                                      </p:to>
                                    </p:set>
                                    <p:animEffect transition="in" filter="fade">
                                      <p:cBhvr>
                                        <p:cTn id="127" dur="1000"/>
                                        <p:tgtEl>
                                          <p:spTgt spid="303"/>
                                        </p:tgtEl>
                                      </p:cBhvr>
                                    </p:animEffect>
                                    <p:anim calcmode="lin" valueType="num">
                                      <p:cBhvr>
                                        <p:cTn id="128" dur="1000" fill="hold"/>
                                        <p:tgtEl>
                                          <p:spTgt spid="303"/>
                                        </p:tgtEl>
                                        <p:attrNameLst>
                                          <p:attrName>ppt_x</p:attrName>
                                        </p:attrNameLst>
                                      </p:cBhvr>
                                      <p:tavLst>
                                        <p:tav tm="0">
                                          <p:val>
                                            <p:strVal val="#ppt_x"/>
                                          </p:val>
                                        </p:tav>
                                        <p:tav tm="100000">
                                          <p:val>
                                            <p:strVal val="#ppt_x"/>
                                          </p:val>
                                        </p:tav>
                                      </p:tavLst>
                                    </p:anim>
                                    <p:anim calcmode="lin" valueType="num">
                                      <p:cBhvr>
                                        <p:cTn id="129" dur="1000" fill="hold"/>
                                        <p:tgtEl>
                                          <p:spTgt spid="303"/>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304"/>
                                        </p:tgtEl>
                                        <p:attrNameLst>
                                          <p:attrName>style.visibility</p:attrName>
                                        </p:attrNameLst>
                                      </p:cBhvr>
                                      <p:to>
                                        <p:strVal val="visible"/>
                                      </p:to>
                                    </p:set>
                                    <p:animEffect transition="in" filter="fade">
                                      <p:cBhvr>
                                        <p:cTn id="132" dur="1000"/>
                                        <p:tgtEl>
                                          <p:spTgt spid="304"/>
                                        </p:tgtEl>
                                      </p:cBhvr>
                                    </p:animEffect>
                                    <p:anim calcmode="lin" valueType="num">
                                      <p:cBhvr>
                                        <p:cTn id="133" dur="1000" fill="hold"/>
                                        <p:tgtEl>
                                          <p:spTgt spid="304"/>
                                        </p:tgtEl>
                                        <p:attrNameLst>
                                          <p:attrName>ppt_x</p:attrName>
                                        </p:attrNameLst>
                                      </p:cBhvr>
                                      <p:tavLst>
                                        <p:tav tm="0">
                                          <p:val>
                                            <p:strVal val="#ppt_x"/>
                                          </p:val>
                                        </p:tav>
                                        <p:tav tm="100000">
                                          <p:val>
                                            <p:strVal val="#ppt_x"/>
                                          </p:val>
                                        </p:tav>
                                      </p:tavLst>
                                    </p:anim>
                                    <p:anim calcmode="lin" valueType="num">
                                      <p:cBhvr>
                                        <p:cTn id="134" dur="1000" fill="hold"/>
                                        <p:tgtEl>
                                          <p:spTgt spid="304"/>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305"/>
                                        </p:tgtEl>
                                        <p:attrNameLst>
                                          <p:attrName>style.visibility</p:attrName>
                                        </p:attrNameLst>
                                      </p:cBhvr>
                                      <p:to>
                                        <p:strVal val="visible"/>
                                      </p:to>
                                    </p:set>
                                    <p:animEffect transition="in" filter="fade">
                                      <p:cBhvr>
                                        <p:cTn id="137" dur="1000"/>
                                        <p:tgtEl>
                                          <p:spTgt spid="305"/>
                                        </p:tgtEl>
                                      </p:cBhvr>
                                    </p:animEffect>
                                    <p:anim calcmode="lin" valueType="num">
                                      <p:cBhvr>
                                        <p:cTn id="138" dur="1000" fill="hold"/>
                                        <p:tgtEl>
                                          <p:spTgt spid="305"/>
                                        </p:tgtEl>
                                        <p:attrNameLst>
                                          <p:attrName>ppt_x</p:attrName>
                                        </p:attrNameLst>
                                      </p:cBhvr>
                                      <p:tavLst>
                                        <p:tav tm="0">
                                          <p:val>
                                            <p:strVal val="#ppt_x"/>
                                          </p:val>
                                        </p:tav>
                                        <p:tav tm="100000">
                                          <p:val>
                                            <p:strVal val="#ppt_x"/>
                                          </p:val>
                                        </p:tav>
                                      </p:tavLst>
                                    </p:anim>
                                    <p:anim calcmode="lin" valueType="num">
                                      <p:cBhvr>
                                        <p:cTn id="139" dur="1000" fill="hold"/>
                                        <p:tgtEl>
                                          <p:spTgt spid="305"/>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306"/>
                                        </p:tgtEl>
                                        <p:attrNameLst>
                                          <p:attrName>style.visibility</p:attrName>
                                        </p:attrNameLst>
                                      </p:cBhvr>
                                      <p:to>
                                        <p:strVal val="visible"/>
                                      </p:to>
                                    </p:set>
                                    <p:animEffect transition="in" filter="fade">
                                      <p:cBhvr>
                                        <p:cTn id="142" dur="1000"/>
                                        <p:tgtEl>
                                          <p:spTgt spid="306"/>
                                        </p:tgtEl>
                                      </p:cBhvr>
                                    </p:animEffect>
                                    <p:anim calcmode="lin" valueType="num">
                                      <p:cBhvr>
                                        <p:cTn id="143" dur="1000" fill="hold"/>
                                        <p:tgtEl>
                                          <p:spTgt spid="306"/>
                                        </p:tgtEl>
                                        <p:attrNameLst>
                                          <p:attrName>ppt_x</p:attrName>
                                        </p:attrNameLst>
                                      </p:cBhvr>
                                      <p:tavLst>
                                        <p:tav tm="0">
                                          <p:val>
                                            <p:strVal val="#ppt_x"/>
                                          </p:val>
                                        </p:tav>
                                        <p:tav tm="100000">
                                          <p:val>
                                            <p:strVal val="#ppt_x"/>
                                          </p:val>
                                        </p:tav>
                                      </p:tavLst>
                                    </p:anim>
                                    <p:anim calcmode="lin" valueType="num">
                                      <p:cBhvr>
                                        <p:cTn id="144" dur="1000" fill="hold"/>
                                        <p:tgtEl>
                                          <p:spTgt spid="306"/>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307"/>
                                        </p:tgtEl>
                                        <p:attrNameLst>
                                          <p:attrName>style.visibility</p:attrName>
                                        </p:attrNameLst>
                                      </p:cBhvr>
                                      <p:to>
                                        <p:strVal val="visible"/>
                                      </p:to>
                                    </p:set>
                                    <p:animEffect transition="in" filter="fade">
                                      <p:cBhvr>
                                        <p:cTn id="147" dur="1000"/>
                                        <p:tgtEl>
                                          <p:spTgt spid="307"/>
                                        </p:tgtEl>
                                      </p:cBhvr>
                                    </p:animEffect>
                                    <p:anim calcmode="lin" valueType="num">
                                      <p:cBhvr>
                                        <p:cTn id="148" dur="1000" fill="hold"/>
                                        <p:tgtEl>
                                          <p:spTgt spid="307"/>
                                        </p:tgtEl>
                                        <p:attrNameLst>
                                          <p:attrName>ppt_x</p:attrName>
                                        </p:attrNameLst>
                                      </p:cBhvr>
                                      <p:tavLst>
                                        <p:tav tm="0">
                                          <p:val>
                                            <p:strVal val="#ppt_x"/>
                                          </p:val>
                                        </p:tav>
                                        <p:tav tm="100000">
                                          <p:val>
                                            <p:strVal val="#ppt_x"/>
                                          </p:val>
                                        </p:tav>
                                      </p:tavLst>
                                    </p:anim>
                                    <p:anim calcmode="lin" valueType="num">
                                      <p:cBhvr>
                                        <p:cTn id="149" dur="1000" fill="hold"/>
                                        <p:tgtEl>
                                          <p:spTgt spid="307"/>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0"/>
                                  </p:stCondLst>
                                  <p:childTnLst>
                                    <p:set>
                                      <p:cBhvr>
                                        <p:cTn id="151" dur="1" fill="hold">
                                          <p:stCondLst>
                                            <p:cond delay="0"/>
                                          </p:stCondLst>
                                        </p:cTn>
                                        <p:tgtEl>
                                          <p:spTgt spid="308"/>
                                        </p:tgtEl>
                                        <p:attrNameLst>
                                          <p:attrName>style.visibility</p:attrName>
                                        </p:attrNameLst>
                                      </p:cBhvr>
                                      <p:to>
                                        <p:strVal val="visible"/>
                                      </p:to>
                                    </p:set>
                                    <p:animEffect transition="in" filter="fade">
                                      <p:cBhvr>
                                        <p:cTn id="152" dur="1000"/>
                                        <p:tgtEl>
                                          <p:spTgt spid="308"/>
                                        </p:tgtEl>
                                      </p:cBhvr>
                                    </p:animEffect>
                                    <p:anim calcmode="lin" valueType="num">
                                      <p:cBhvr>
                                        <p:cTn id="153" dur="1000" fill="hold"/>
                                        <p:tgtEl>
                                          <p:spTgt spid="308"/>
                                        </p:tgtEl>
                                        <p:attrNameLst>
                                          <p:attrName>ppt_x</p:attrName>
                                        </p:attrNameLst>
                                      </p:cBhvr>
                                      <p:tavLst>
                                        <p:tav tm="0">
                                          <p:val>
                                            <p:strVal val="#ppt_x"/>
                                          </p:val>
                                        </p:tav>
                                        <p:tav tm="100000">
                                          <p:val>
                                            <p:strVal val="#ppt_x"/>
                                          </p:val>
                                        </p:tav>
                                      </p:tavLst>
                                    </p:anim>
                                    <p:anim calcmode="lin" valueType="num">
                                      <p:cBhvr>
                                        <p:cTn id="154" dur="1000" fill="hold"/>
                                        <p:tgtEl>
                                          <p:spTgt spid="308"/>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309"/>
                                        </p:tgtEl>
                                        <p:attrNameLst>
                                          <p:attrName>style.visibility</p:attrName>
                                        </p:attrNameLst>
                                      </p:cBhvr>
                                      <p:to>
                                        <p:strVal val="visible"/>
                                      </p:to>
                                    </p:set>
                                    <p:animEffect transition="in" filter="fade">
                                      <p:cBhvr>
                                        <p:cTn id="157" dur="1000"/>
                                        <p:tgtEl>
                                          <p:spTgt spid="309"/>
                                        </p:tgtEl>
                                      </p:cBhvr>
                                    </p:animEffect>
                                    <p:anim calcmode="lin" valueType="num">
                                      <p:cBhvr>
                                        <p:cTn id="158" dur="1000" fill="hold"/>
                                        <p:tgtEl>
                                          <p:spTgt spid="309"/>
                                        </p:tgtEl>
                                        <p:attrNameLst>
                                          <p:attrName>ppt_x</p:attrName>
                                        </p:attrNameLst>
                                      </p:cBhvr>
                                      <p:tavLst>
                                        <p:tav tm="0">
                                          <p:val>
                                            <p:strVal val="#ppt_x"/>
                                          </p:val>
                                        </p:tav>
                                        <p:tav tm="100000">
                                          <p:val>
                                            <p:strVal val="#ppt_x"/>
                                          </p:val>
                                        </p:tav>
                                      </p:tavLst>
                                    </p:anim>
                                    <p:anim calcmode="lin" valueType="num">
                                      <p:cBhvr>
                                        <p:cTn id="159" dur="1000" fill="hold"/>
                                        <p:tgtEl>
                                          <p:spTgt spid="309"/>
                                        </p:tgtEl>
                                        <p:attrNameLst>
                                          <p:attrName>ppt_y</p:attrName>
                                        </p:attrNameLst>
                                      </p:cBhvr>
                                      <p:tavLst>
                                        <p:tav tm="0">
                                          <p:val>
                                            <p:strVal val="#ppt_y+.1"/>
                                          </p:val>
                                        </p:tav>
                                        <p:tav tm="100000">
                                          <p:val>
                                            <p:strVal val="#ppt_y"/>
                                          </p:val>
                                        </p:tav>
                                      </p:tavLst>
                                    </p:anim>
                                  </p:childTnLst>
                                </p:cTn>
                              </p:par>
                              <p:par>
                                <p:cTn id="160" presetID="42" presetClass="entr" presetSubtype="0" fill="hold" grpId="0" nodeType="withEffect">
                                  <p:stCondLst>
                                    <p:cond delay="0"/>
                                  </p:stCondLst>
                                  <p:childTnLst>
                                    <p:set>
                                      <p:cBhvr>
                                        <p:cTn id="161" dur="1" fill="hold">
                                          <p:stCondLst>
                                            <p:cond delay="0"/>
                                          </p:stCondLst>
                                        </p:cTn>
                                        <p:tgtEl>
                                          <p:spTgt spid="310"/>
                                        </p:tgtEl>
                                        <p:attrNameLst>
                                          <p:attrName>style.visibility</p:attrName>
                                        </p:attrNameLst>
                                      </p:cBhvr>
                                      <p:to>
                                        <p:strVal val="visible"/>
                                      </p:to>
                                    </p:set>
                                    <p:animEffect transition="in" filter="fade">
                                      <p:cBhvr>
                                        <p:cTn id="162" dur="1000"/>
                                        <p:tgtEl>
                                          <p:spTgt spid="310"/>
                                        </p:tgtEl>
                                      </p:cBhvr>
                                    </p:animEffect>
                                    <p:anim calcmode="lin" valueType="num">
                                      <p:cBhvr>
                                        <p:cTn id="163" dur="1000" fill="hold"/>
                                        <p:tgtEl>
                                          <p:spTgt spid="310"/>
                                        </p:tgtEl>
                                        <p:attrNameLst>
                                          <p:attrName>ppt_x</p:attrName>
                                        </p:attrNameLst>
                                      </p:cBhvr>
                                      <p:tavLst>
                                        <p:tav tm="0">
                                          <p:val>
                                            <p:strVal val="#ppt_x"/>
                                          </p:val>
                                        </p:tav>
                                        <p:tav tm="100000">
                                          <p:val>
                                            <p:strVal val="#ppt_x"/>
                                          </p:val>
                                        </p:tav>
                                      </p:tavLst>
                                    </p:anim>
                                    <p:anim calcmode="lin" valueType="num">
                                      <p:cBhvr>
                                        <p:cTn id="164" dur="1000" fill="hold"/>
                                        <p:tgtEl>
                                          <p:spTgt spid="310"/>
                                        </p:tgtEl>
                                        <p:attrNameLst>
                                          <p:attrName>ppt_y</p:attrName>
                                        </p:attrNameLst>
                                      </p:cBhvr>
                                      <p:tavLst>
                                        <p:tav tm="0">
                                          <p:val>
                                            <p:strVal val="#ppt_y+.1"/>
                                          </p:val>
                                        </p:tav>
                                        <p:tav tm="100000">
                                          <p:val>
                                            <p:strVal val="#ppt_y"/>
                                          </p:val>
                                        </p:tav>
                                      </p:tavLst>
                                    </p:anim>
                                  </p:childTnLst>
                                </p:cTn>
                              </p:par>
                              <p:par>
                                <p:cTn id="165" presetID="42" presetClass="entr" presetSubtype="0" fill="hold" grpId="0" nodeType="withEffect">
                                  <p:stCondLst>
                                    <p:cond delay="0"/>
                                  </p:stCondLst>
                                  <p:childTnLst>
                                    <p:set>
                                      <p:cBhvr>
                                        <p:cTn id="166" dur="1" fill="hold">
                                          <p:stCondLst>
                                            <p:cond delay="0"/>
                                          </p:stCondLst>
                                        </p:cTn>
                                        <p:tgtEl>
                                          <p:spTgt spid="311"/>
                                        </p:tgtEl>
                                        <p:attrNameLst>
                                          <p:attrName>style.visibility</p:attrName>
                                        </p:attrNameLst>
                                      </p:cBhvr>
                                      <p:to>
                                        <p:strVal val="visible"/>
                                      </p:to>
                                    </p:set>
                                    <p:animEffect transition="in" filter="fade">
                                      <p:cBhvr>
                                        <p:cTn id="167" dur="1000"/>
                                        <p:tgtEl>
                                          <p:spTgt spid="311"/>
                                        </p:tgtEl>
                                      </p:cBhvr>
                                    </p:animEffect>
                                    <p:anim calcmode="lin" valueType="num">
                                      <p:cBhvr>
                                        <p:cTn id="168" dur="1000" fill="hold"/>
                                        <p:tgtEl>
                                          <p:spTgt spid="311"/>
                                        </p:tgtEl>
                                        <p:attrNameLst>
                                          <p:attrName>ppt_x</p:attrName>
                                        </p:attrNameLst>
                                      </p:cBhvr>
                                      <p:tavLst>
                                        <p:tav tm="0">
                                          <p:val>
                                            <p:strVal val="#ppt_x"/>
                                          </p:val>
                                        </p:tav>
                                        <p:tav tm="100000">
                                          <p:val>
                                            <p:strVal val="#ppt_x"/>
                                          </p:val>
                                        </p:tav>
                                      </p:tavLst>
                                    </p:anim>
                                    <p:anim calcmode="lin" valueType="num">
                                      <p:cBhvr>
                                        <p:cTn id="169" dur="1000" fill="hold"/>
                                        <p:tgtEl>
                                          <p:spTgt spid="311"/>
                                        </p:tgtEl>
                                        <p:attrNameLst>
                                          <p:attrName>ppt_y</p:attrName>
                                        </p:attrNameLst>
                                      </p:cBhvr>
                                      <p:tavLst>
                                        <p:tav tm="0">
                                          <p:val>
                                            <p:strVal val="#ppt_y+.1"/>
                                          </p:val>
                                        </p:tav>
                                        <p:tav tm="100000">
                                          <p:val>
                                            <p:strVal val="#ppt_y"/>
                                          </p:val>
                                        </p:tav>
                                      </p:tavLst>
                                    </p:anim>
                                  </p:childTnLst>
                                </p:cTn>
                              </p:par>
                              <p:par>
                                <p:cTn id="170" presetID="42" presetClass="entr" presetSubtype="0" fill="hold" grpId="0" nodeType="withEffect">
                                  <p:stCondLst>
                                    <p:cond delay="0"/>
                                  </p:stCondLst>
                                  <p:childTnLst>
                                    <p:set>
                                      <p:cBhvr>
                                        <p:cTn id="171" dur="1" fill="hold">
                                          <p:stCondLst>
                                            <p:cond delay="0"/>
                                          </p:stCondLst>
                                        </p:cTn>
                                        <p:tgtEl>
                                          <p:spTgt spid="312"/>
                                        </p:tgtEl>
                                        <p:attrNameLst>
                                          <p:attrName>style.visibility</p:attrName>
                                        </p:attrNameLst>
                                      </p:cBhvr>
                                      <p:to>
                                        <p:strVal val="visible"/>
                                      </p:to>
                                    </p:set>
                                    <p:animEffect transition="in" filter="fade">
                                      <p:cBhvr>
                                        <p:cTn id="172" dur="1000"/>
                                        <p:tgtEl>
                                          <p:spTgt spid="312"/>
                                        </p:tgtEl>
                                      </p:cBhvr>
                                    </p:animEffect>
                                    <p:anim calcmode="lin" valueType="num">
                                      <p:cBhvr>
                                        <p:cTn id="173" dur="1000" fill="hold"/>
                                        <p:tgtEl>
                                          <p:spTgt spid="312"/>
                                        </p:tgtEl>
                                        <p:attrNameLst>
                                          <p:attrName>ppt_x</p:attrName>
                                        </p:attrNameLst>
                                      </p:cBhvr>
                                      <p:tavLst>
                                        <p:tav tm="0">
                                          <p:val>
                                            <p:strVal val="#ppt_x"/>
                                          </p:val>
                                        </p:tav>
                                        <p:tav tm="100000">
                                          <p:val>
                                            <p:strVal val="#ppt_x"/>
                                          </p:val>
                                        </p:tav>
                                      </p:tavLst>
                                    </p:anim>
                                    <p:anim calcmode="lin" valueType="num">
                                      <p:cBhvr>
                                        <p:cTn id="174" dur="1000" fill="hold"/>
                                        <p:tgtEl>
                                          <p:spTgt spid="312"/>
                                        </p:tgtEl>
                                        <p:attrNameLst>
                                          <p:attrName>ppt_y</p:attrName>
                                        </p:attrNameLst>
                                      </p:cBhvr>
                                      <p:tavLst>
                                        <p:tav tm="0">
                                          <p:val>
                                            <p:strVal val="#ppt_y+.1"/>
                                          </p:val>
                                        </p:tav>
                                        <p:tav tm="100000">
                                          <p:val>
                                            <p:strVal val="#ppt_y"/>
                                          </p:val>
                                        </p:tav>
                                      </p:tavLst>
                                    </p:anim>
                                  </p:childTnLst>
                                </p:cTn>
                              </p:par>
                              <p:par>
                                <p:cTn id="175" presetID="42" presetClass="entr" presetSubtype="0" fill="hold" grpId="0" nodeType="withEffect">
                                  <p:stCondLst>
                                    <p:cond delay="0"/>
                                  </p:stCondLst>
                                  <p:childTnLst>
                                    <p:set>
                                      <p:cBhvr>
                                        <p:cTn id="176" dur="1" fill="hold">
                                          <p:stCondLst>
                                            <p:cond delay="0"/>
                                          </p:stCondLst>
                                        </p:cTn>
                                        <p:tgtEl>
                                          <p:spTgt spid="313"/>
                                        </p:tgtEl>
                                        <p:attrNameLst>
                                          <p:attrName>style.visibility</p:attrName>
                                        </p:attrNameLst>
                                      </p:cBhvr>
                                      <p:to>
                                        <p:strVal val="visible"/>
                                      </p:to>
                                    </p:set>
                                    <p:animEffect transition="in" filter="fade">
                                      <p:cBhvr>
                                        <p:cTn id="177" dur="1000"/>
                                        <p:tgtEl>
                                          <p:spTgt spid="313"/>
                                        </p:tgtEl>
                                      </p:cBhvr>
                                    </p:animEffect>
                                    <p:anim calcmode="lin" valueType="num">
                                      <p:cBhvr>
                                        <p:cTn id="178" dur="1000" fill="hold"/>
                                        <p:tgtEl>
                                          <p:spTgt spid="313"/>
                                        </p:tgtEl>
                                        <p:attrNameLst>
                                          <p:attrName>ppt_x</p:attrName>
                                        </p:attrNameLst>
                                      </p:cBhvr>
                                      <p:tavLst>
                                        <p:tav tm="0">
                                          <p:val>
                                            <p:strVal val="#ppt_x"/>
                                          </p:val>
                                        </p:tav>
                                        <p:tav tm="100000">
                                          <p:val>
                                            <p:strVal val="#ppt_x"/>
                                          </p:val>
                                        </p:tav>
                                      </p:tavLst>
                                    </p:anim>
                                    <p:anim calcmode="lin" valueType="num">
                                      <p:cBhvr>
                                        <p:cTn id="179" dur="1000" fill="hold"/>
                                        <p:tgtEl>
                                          <p:spTgt spid="313"/>
                                        </p:tgtEl>
                                        <p:attrNameLst>
                                          <p:attrName>ppt_y</p:attrName>
                                        </p:attrNameLst>
                                      </p:cBhvr>
                                      <p:tavLst>
                                        <p:tav tm="0">
                                          <p:val>
                                            <p:strVal val="#ppt_y+.1"/>
                                          </p:val>
                                        </p:tav>
                                        <p:tav tm="100000">
                                          <p:val>
                                            <p:strVal val="#ppt_y"/>
                                          </p:val>
                                        </p:tav>
                                      </p:tavLst>
                                    </p:anim>
                                  </p:childTnLst>
                                </p:cTn>
                              </p:par>
                              <p:par>
                                <p:cTn id="180" presetID="42" presetClass="entr" presetSubtype="0" fill="hold" grpId="0" nodeType="withEffect">
                                  <p:stCondLst>
                                    <p:cond delay="0"/>
                                  </p:stCondLst>
                                  <p:childTnLst>
                                    <p:set>
                                      <p:cBhvr>
                                        <p:cTn id="181" dur="1" fill="hold">
                                          <p:stCondLst>
                                            <p:cond delay="0"/>
                                          </p:stCondLst>
                                        </p:cTn>
                                        <p:tgtEl>
                                          <p:spTgt spid="314"/>
                                        </p:tgtEl>
                                        <p:attrNameLst>
                                          <p:attrName>style.visibility</p:attrName>
                                        </p:attrNameLst>
                                      </p:cBhvr>
                                      <p:to>
                                        <p:strVal val="visible"/>
                                      </p:to>
                                    </p:set>
                                    <p:animEffect transition="in" filter="fade">
                                      <p:cBhvr>
                                        <p:cTn id="182" dur="1000"/>
                                        <p:tgtEl>
                                          <p:spTgt spid="314"/>
                                        </p:tgtEl>
                                      </p:cBhvr>
                                    </p:animEffect>
                                    <p:anim calcmode="lin" valueType="num">
                                      <p:cBhvr>
                                        <p:cTn id="183" dur="1000" fill="hold"/>
                                        <p:tgtEl>
                                          <p:spTgt spid="314"/>
                                        </p:tgtEl>
                                        <p:attrNameLst>
                                          <p:attrName>ppt_x</p:attrName>
                                        </p:attrNameLst>
                                      </p:cBhvr>
                                      <p:tavLst>
                                        <p:tav tm="0">
                                          <p:val>
                                            <p:strVal val="#ppt_x"/>
                                          </p:val>
                                        </p:tav>
                                        <p:tav tm="100000">
                                          <p:val>
                                            <p:strVal val="#ppt_x"/>
                                          </p:val>
                                        </p:tav>
                                      </p:tavLst>
                                    </p:anim>
                                    <p:anim calcmode="lin" valueType="num">
                                      <p:cBhvr>
                                        <p:cTn id="184" dur="1000" fill="hold"/>
                                        <p:tgtEl>
                                          <p:spTgt spid="314"/>
                                        </p:tgtEl>
                                        <p:attrNameLst>
                                          <p:attrName>ppt_y</p:attrName>
                                        </p:attrNameLst>
                                      </p:cBhvr>
                                      <p:tavLst>
                                        <p:tav tm="0">
                                          <p:val>
                                            <p:strVal val="#ppt_y+.1"/>
                                          </p:val>
                                        </p:tav>
                                        <p:tav tm="100000">
                                          <p:val>
                                            <p:strVal val="#ppt_y"/>
                                          </p:val>
                                        </p:tav>
                                      </p:tavLst>
                                    </p:anim>
                                  </p:childTnLst>
                                </p:cTn>
                              </p:par>
                              <p:par>
                                <p:cTn id="185" presetID="42" presetClass="entr" presetSubtype="0" fill="hold" grpId="0" nodeType="withEffect">
                                  <p:stCondLst>
                                    <p:cond delay="0"/>
                                  </p:stCondLst>
                                  <p:childTnLst>
                                    <p:set>
                                      <p:cBhvr>
                                        <p:cTn id="186" dur="1" fill="hold">
                                          <p:stCondLst>
                                            <p:cond delay="0"/>
                                          </p:stCondLst>
                                        </p:cTn>
                                        <p:tgtEl>
                                          <p:spTgt spid="315"/>
                                        </p:tgtEl>
                                        <p:attrNameLst>
                                          <p:attrName>style.visibility</p:attrName>
                                        </p:attrNameLst>
                                      </p:cBhvr>
                                      <p:to>
                                        <p:strVal val="visible"/>
                                      </p:to>
                                    </p:set>
                                    <p:animEffect transition="in" filter="fade">
                                      <p:cBhvr>
                                        <p:cTn id="187" dur="1000"/>
                                        <p:tgtEl>
                                          <p:spTgt spid="315"/>
                                        </p:tgtEl>
                                      </p:cBhvr>
                                    </p:animEffect>
                                    <p:anim calcmode="lin" valueType="num">
                                      <p:cBhvr>
                                        <p:cTn id="188" dur="1000" fill="hold"/>
                                        <p:tgtEl>
                                          <p:spTgt spid="315"/>
                                        </p:tgtEl>
                                        <p:attrNameLst>
                                          <p:attrName>ppt_x</p:attrName>
                                        </p:attrNameLst>
                                      </p:cBhvr>
                                      <p:tavLst>
                                        <p:tav tm="0">
                                          <p:val>
                                            <p:strVal val="#ppt_x"/>
                                          </p:val>
                                        </p:tav>
                                        <p:tav tm="100000">
                                          <p:val>
                                            <p:strVal val="#ppt_x"/>
                                          </p:val>
                                        </p:tav>
                                      </p:tavLst>
                                    </p:anim>
                                    <p:anim calcmode="lin" valueType="num">
                                      <p:cBhvr>
                                        <p:cTn id="189" dur="1000" fill="hold"/>
                                        <p:tgtEl>
                                          <p:spTgt spid="315"/>
                                        </p:tgtEl>
                                        <p:attrNameLst>
                                          <p:attrName>ppt_y</p:attrName>
                                        </p:attrNameLst>
                                      </p:cBhvr>
                                      <p:tavLst>
                                        <p:tav tm="0">
                                          <p:val>
                                            <p:strVal val="#ppt_y+.1"/>
                                          </p:val>
                                        </p:tav>
                                        <p:tav tm="100000">
                                          <p:val>
                                            <p:strVal val="#ppt_y"/>
                                          </p:val>
                                        </p:tav>
                                      </p:tavLst>
                                    </p:anim>
                                  </p:childTnLst>
                                </p:cTn>
                              </p:par>
                              <p:par>
                                <p:cTn id="190" presetID="42" presetClass="entr" presetSubtype="0" fill="hold" grpId="0" nodeType="withEffect">
                                  <p:stCondLst>
                                    <p:cond delay="0"/>
                                  </p:stCondLst>
                                  <p:childTnLst>
                                    <p:set>
                                      <p:cBhvr>
                                        <p:cTn id="191" dur="1" fill="hold">
                                          <p:stCondLst>
                                            <p:cond delay="0"/>
                                          </p:stCondLst>
                                        </p:cTn>
                                        <p:tgtEl>
                                          <p:spTgt spid="316"/>
                                        </p:tgtEl>
                                        <p:attrNameLst>
                                          <p:attrName>style.visibility</p:attrName>
                                        </p:attrNameLst>
                                      </p:cBhvr>
                                      <p:to>
                                        <p:strVal val="visible"/>
                                      </p:to>
                                    </p:set>
                                    <p:animEffect transition="in" filter="fade">
                                      <p:cBhvr>
                                        <p:cTn id="192" dur="1000"/>
                                        <p:tgtEl>
                                          <p:spTgt spid="316"/>
                                        </p:tgtEl>
                                      </p:cBhvr>
                                    </p:animEffect>
                                    <p:anim calcmode="lin" valueType="num">
                                      <p:cBhvr>
                                        <p:cTn id="193" dur="1000" fill="hold"/>
                                        <p:tgtEl>
                                          <p:spTgt spid="316"/>
                                        </p:tgtEl>
                                        <p:attrNameLst>
                                          <p:attrName>ppt_x</p:attrName>
                                        </p:attrNameLst>
                                      </p:cBhvr>
                                      <p:tavLst>
                                        <p:tav tm="0">
                                          <p:val>
                                            <p:strVal val="#ppt_x"/>
                                          </p:val>
                                        </p:tav>
                                        <p:tav tm="100000">
                                          <p:val>
                                            <p:strVal val="#ppt_x"/>
                                          </p:val>
                                        </p:tav>
                                      </p:tavLst>
                                    </p:anim>
                                    <p:anim calcmode="lin" valueType="num">
                                      <p:cBhvr>
                                        <p:cTn id="194" dur="1000" fill="hold"/>
                                        <p:tgtEl>
                                          <p:spTgt spid="316"/>
                                        </p:tgtEl>
                                        <p:attrNameLst>
                                          <p:attrName>ppt_y</p:attrName>
                                        </p:attrNameLst>
                                      </p:cBhvr>
                                      <p:tavLst>
                                        <p:tav tm="0">
                                          <p:val>
                                            <p:strVal val="#ppt_y+.1"/>
                                          </p:val>
                                        </p:tav>
                                        <p:tav tm="100000">
                                          <p:val>
                                            <p:strVal val="#ppt_y"/>
                                          </p:val>
                                        </p:tav>
                                      </p:tavLst>
                                    </p:anim>
                                  </p:childTnLst>
                                </p:cTn>
                              </p:par>
                              <p:par>
                                <p:cTn id="195" presetID="42" presetClass="entr" presetSubtype="0" fill="hold" grpId="0" nodeType="withEffect">
                                  <p:stCondLst>
                                    <p:cond delay="0"/>
                                  </p:stCondLst>
                                  <p:childTnLst>
                                    <p:set>
                                      <p:cBhvr>
                                        <p:cTn id="196" dur="1" fill="hold">
                                          <p:stCondLst>
                                            <p:cond delay="0"/>
                                          </p:stCondLst>
                                        </p:cTn>
                                        <p:tgtEl>
                                          <p:spTgt spid="425"/>
                                        </p:tgtEl>
                                        <p:attrNameLst>
                                          <p:attrName>style.visibility</p:attrName>
                                        </p:attrNameLst>
                                      </p:cBhvr>
                                      <p:to>
                                        <p:strVal val="visible"/>
                                      </p:to>
                                    </p:set>
                                    <p:animEffect transition="in" filter="fade">
                                      <p:cBhvr>
                                        <p:cTn id="197" dur="1000"/>
                                        <p:tgtEl>
                                          <p:spTgt spid="425"/>
                                        </p:tgtEl>
                                      </p:cBhvr>
                                    </p:animEffect>
                                    <p:anim calcmode="lin" valueType="num">
                                      <p:cBhvr>
                                        <p:cTn id="198" dur="1000" fill="hold"/>
                                        <p:tgtEl>
                                          <p:spTgt spid="425"/>
                                        </p:tgtEl>
                                        <p:attrNameLst>
                                          <p:attrName>ppt_x</p:attrName>
                                        </p:attrNameLst>
                                      </p:cBhvr>
                                      <p:tavLst>
                                        <p:tav tm="0">
                                          <p:val>
                                            <p:strVal val="#ppt_x"/>
                                          </p:val>
                                        </p:tav>
                                        <p:tav tm="100000">
                                          <p:val>
                                            <p:strVal val="#ppt_x"/>
                                          </p:val>
                                        </p:tav>
                                      </p:tavLst>
                                    </p:anim>
                                    <p:anim calcmode="lin" valueType="num">
                                      <p:cBhvr>
                                        <p:cTn id="199" dur="1000" fill="hold"/>
                                        <p:tgtEl>
                                          <p:spTgt spid="425"/>
                                        </p:tgtEl>
                                        <p:attrNameLst>
                                          <p:attrName>ppt_y</p:attrName>
                                        </p:attrNameLst>
                                      </p:cBhvr>
                                      <p:tavLst>
                                        <p:tav tm="0">
                                          <p:val>
                                            <p:strVal val="#ppt_y+.1"/>
                                          </p:val>
                                        </p:tav>
                                        <p:tav tm="100000">
                                          <p:val>
                                            <p:strVal val="#ppt_y"/>
                                          </p:val>
                                        </p:tav>
                                      </p:tavLst>
                                    </p:anim>
                                  </p:childTnLst>
                                </p:cTn>
                              </p:par>
                              <p:par>
                                <p:cTn id="200" presetID="42" presetClass="entr" presetSubtype="0" fill="hold" grpId="0" nodeType="withEffect">
                                  <p:stCondLst>
                                    <p:cond delay="0"/>
                                  </p:stCondLst>
                                  <p:childTnLst>
                                    <p:set>
                                      <p:cBhvr>
                                        <p:cTn id="201" dur="1" fill="hold">
                                          <p:stCondLst>
                                            <p:cond delay="0"/>
                                          </p:stCondLst>
                                        </p:cTn>
                                        <p:tgtEl>
                                          <p:spTgt spid="426"/>
                                        </p:tgtEl>
                                        <p:attrNameLst>
                                          <p:attrName>style.visibility</p:attrName>
                                        </p:attrNameLst>
                                      </p:cBhvr>
                                      <p:to>
                                        <p:strVal val="visible"/>
                                      </p:to>
                                    </p:set>
                                    <p:animEffect transition="in" filter="fade">
                                      <p:cBhvr>
                                        <p:cTn id="202" dur="1000"/>
                                        <p:tgtEl>
                                          <p:spTgt spid="426"/>
                                        </p:tgtEl>
                                      </p:cBhvr>
                                    </p:animEffect>
                                    <p:anim calcmode="lin" valueType="num">
                                      <p:cBhvr>
                                        <p:cTn id="203" dur="1000" fill="hold"/>
                                        <p:tgtEl>
                                          <p:spTgt spid="426"/>
                                        </p:tgtEl>
                                        <p:attrNameLst>
                                          <p:attrName>ppt_x</p:attrName>
                                        </p:attrNameLst>
                                      </p:cBhvr>
                                      <p:tavLst>
                                        <p:tav tm="0">
                                          <p:val>
                                            <p:strVal val="#ppt_x"/>
                                          </p:val>
                                        </p:tav>
                                        <p:tav tm="100000">
                                          <p:val>
                                            <p:strVal val="#ppt_x"/>
                                          </p:val>
                                        </p:tav>
                                      </p:tavLst>
                                    </p:anim>
                                    <p:anim calcmode="lin" valueType="num">
                                      <p:cBhvr>
                                        <p:cTn id="204" dur="1000" fill="hold"/>
                                        <p:tgtEl>
                                          <p:spTgt spid="426"/>
                                        </p:tgtEl>
                                        <p:attrNameLst>
                                          <p:attrName>ppt_y</p:attrName>
                                        </p:attrNameLst>
                                      </p:cBhvr>
                                      <p:tavLst>
                                        <p:tav tm="0">
                                          <p:val>
                                            <p:strVal val="#ppt_y+.1"/>
                                          </p:val>
                                        </p:tav>
                                        <p:tav tm="100000">
                                          <p:val>
                                            <p:strVal val="#ppt_y"/>
                                          </p:val>
                                        </p:tav>
                                      </p:tavLst>
                                    </p:anim>
                                  </p:childTnLst>
                                </p:cTn>
                              </p:par>
                              <p:par>
                                <p:cTn id="205" presetID="42" presetClass="entr" presetSubtype="0" fill="hold" grpId="0" nodeType="withEffect">
                                  <p:stCondLst>
                                    <p:cond delay="0"/>
                                  </p:stCondLst>
                                  <p:childTnLst>
                                    <p:set>
                                      <p:cBhvr>
                                        <p:cTn id="206" dur="1" fill="hold">
                                          <p:stCondLst>
                                            <p:cond delay="0"/>
                                          </p:stCondLst>
                                        </p:cTn>
                                        <p:tgtEl>
                                          <p:spTgt spid="427"/>
                                        </p:tgtEl>
                                        <p:attrNameLst>
                                          <p:attrName>style.visibility</p:attrName>
                                        </p:attrNameLst>
                                      </p:cBhvr>
                                      <p:to>
                                        <p:strVal val="visible"/>
                                      </p:to>
                                    </p:set>
                                    <p:animEffect transition="in" filter="fade">
                                      <p:cBhvr>
                                        <p:cTn id="207" dur="1000"/>
                                        <p:tgtEl>
                                          <p:spTgt spid="427"/>
                                        </p:tgtEl>
                                      </p:cBhvr>
                                    </p:animEffect>
                                    <p:anim calcmode="lin" valueType="num">
                                      <p:cBhvr>
                                        <p:cTn id="208" dur="1000" fill="hold"/>
                                        <p:tgtEl>
                                          <p:spTgt spid="427"/>
                                        </p:tgtEl>
                                        <p:attrNameLst>
                                          <p:attrName>ppt_x</p:attrName>
                                        </p:attrNameLst>
                                      </p:cBhvr>
                                      <p:tavLst>
                                        <p:tav tm="0">
                                          <p:val>
                                            <p:strVal val="#ppt_x"/>
                                          </p:val>
                                        </p:tav>
                                        <p:tav tm="100000">
                                          <p:val>
                                            <p:strVal val="#ppt_x"/>
                                          </p:val>
                                        </p:tav>
                                      </p:tavLst>
                                    </p:anim>
                                    <p:anim calcmode="lin" valueType="num">
                                      <p:cBhvr>
                                        <p:cTn id="209" dur="1000" fill="hold"/>
                                        <p:tgtEl>
                                          <p:spTgt spid="427"/>
                                        </p:tgtEl>
                                        <p:attrNameLst>
                                          <p:attrName>ppt_y</p:attrName>
                                        </p:attrNameLst>
                                      </p:cBhvr>
                                      <p:tavLst>
                                        <p:tav tm="0">
                                          <p:val>
                                            <p:strVal val="#ppt_y+.1"/>
                                          </p:val>
                                        </p:tav>
                                        <p:tav tm="100000">
                                          <p:val>
                                            <p:strVal val="#ppt_y"/>
                                          </p:val>
                                        </p:tav>
                                      </p:tavLst>
                                    </p:anim>
                                  </p:childTnLst>
                                </p:cTn>
                              </p:par>
                              <p:par>
                                <p:cTn id="210" presetID="42" presetClass="entr" presetSubtype="0" fill="hold" grpId="0" nodeType="withEffect">
                                  <p:stCondLst>
                                    <p:cond delay="0"/>
                                  </p:stCondLst>
                                  <p:childTnLst>
                                    <p:set>
                                      <p:cBhvr>
                                        <p:cTn id="211" dur="1" fill="hold">
                                          <p:stCondLst>
                                            <p:cond delay="0"/>
                                          </p:stCondLst>
                                        </p:cTn>
                                        <p:tgtEl>
                                          <p:spTgt spid="428"/>
                                        </p:tgtEl>
                                        <p:attrNameLst>
                                          <p:attrName>style.visibility</p:attrName>
                                        </p:attrNameLst>
                                      </p:cBhvr>
                                      <p:to>
                                        <p:strVal val="visible"/>
                                      </p:to>
                                    </p:set>
                                    <p:animEffect transition="in" filter="fade">
                                      <p:cBhvr>
                                        <p:cTn id="212" dur="1000"/>
                                        <p:tgtEl>
                                          <p:spTgt spid="428"/>
                                        </p:tgtEl>
                                      </p:cBhvr>
                                    </p:animEffect>
                                    <p:anim calcmode="lin" valueType="num">
                                      <p:cBhvr>
                                        <p:cTn id="213" dur="1000" fill="hold"/>
                                        <p:tgtEl>
                                          <p:spTgt spid="428"/>
                                        </p:tgtEl>
                                        <p:attrNameLst>
                                          <p:attrName>ppt_x</p:attrName>
                                        </p:attrNameLst>
                                      </p:cBhvr>
                                      <p:tavLst>
                                        <p:tav tm="0">
                                          <p:val>
                                            <p:strVal val="#ppt_x"/>
                                          </p:val>
                                        </p:tav>
                                        <p:tav tm="100000">
                                          <p:val>
                                            <p:strVal val="#ppt_x"/>
                                          </p:val>
                                        </p:tav>
                                      </p:tavLst>
                                    </p:anim>
                                    <p:anim calcmode="lin" valueType="num">
                                      <p:cBhvr>
                                        <p:cTn id="214" dur="1000" fill="hold"/>
                                        <p:tgtEl>
                                          <p:spTgt spid="428"/>
                                        </p:tgtEl>
                                        <p:attrNameLst>
                                          <p:attrName>ppt_y</p:attrName>
                                        </p:attrNameLst>
                                      </p:cBhvr>
                                      <p:tavLst>
                                        <p:tav tm="0">
                                          <p:val>
                                            <p:strVal val="#ppt_y+.1"/>
                                          </p:val>
                                        </p:tav>
                                        <p:tav tm="100000">
                                          <p:val>
                                            <p:strVal val="#ppt_y"/>
                                          </p:val>
                                        </p:tav>
                                      </p:tavLst>
                                    </p:anim>
                                  </p:childTnLst>
                                </p:cTn>
                              </p:par>
                              <p:par>
                                <p:cTn id="215" presetID="42" presetClass="entr" presetSubtype="0" fill="hold" grpId="0" nodeType="withEffect">
                                  <p:stCondLst>
                                    <p:cond delay="0"/>
                                  </p:stCondLst>
                                  <p:childTnLst>
                                    <p:set>
                                      <p:cBhvr>
                                        <p:cTn id="216" dur="1" fill="hold">
                                          <p:stCondLst>
                                            <p:cond delay="0"/>
                                          </p:stCondLst>
                                        </p:cTn>
                                        <p:tgtEl>
                                          <p:spTgt spid="429"/>
                                        </p:tgtEl>
                                        <p:attrNameLst>
                                          <p:attrName>style.visibility</p:attrName>
                                        </p:attrNameLst>
                                      </p:cBhvr>
                                      <p:to>
                                        <p:strVal val="visible"/>
                                      </p:to>
                                    </p:set>
                                    <p:animEffect transition="in" filter="fade">
                                      <p:cBhvr>
                                        <p:cTn id="217" dur="1000"/>
                                        <p:tgtEl>
                                          <p:spTgt spid="429"/>
                                        </p:tgtEl>
                                      </p:cBhvr>
                                    </p:animEffect>
                                    <p:anim calcmode="lin" valueType="num">
                                      <p:cBhvr>
                                        <p:cTn id="218" dur="1000" fill="hold"/>
                                        <p:tgtEl>
                                          <p:spTgt spid="429"/>
                                        </p:tgtEl>
                                        <p:attrNameLst>
                                          <p:attrName>ppt_x</p:attrName>
                                        </p:attrNameLst>
                                      </p:cBhvr>
                                      <p:tavLst>
                                        <p:tav tm="0">
                                          <p:val>
                                            <p:strVal val="#ppt_x"/>
                                          </p:val>
                                        </p:tav>
                                        <p:tav tm="100000">
                                          <p:val>
                                            <p:strVal val="#ppt_x"/>
                                          </p:val>
                                        </p:tav>
                                      </p:tavLst>
                                    </p:anim>
                                    <p:anim calcmode="lin" valueType="num">
                                      <p:cBhvr>
                                        <p:cTn id="219" dur="1000" fill="hold"/>
                                        <p:tgtEl>
                                          <p:spTgt spid="429"/>
                                        </p:tgtEl>
                                        <p:attrNameLst>
                                          <p:attrName>ppt_y</p:attrName>
                                        </p:attrNameLst>
                                      </p:cBhvr>
                                      <p:tavLst>
                                        <p:tav tm="0">
                                          <p:val>
                                            <p:strVal val="#ppt_y+.1"/>
                                          </p:val>
                                        </p:tav>
                                        <p:tav tm="100000">
                                          <p:val>
                                            <p:strVal val="#ppt_y"/>
                                          </p:val>
                                        </p:tav>
                                      </p:tavLst>
                                    </p:anim>
                                  </p:childTnLst>
                                </p:cTn>
                              </p:par>
                              <p:par>
                                <p:cTn id="220" presetID="42" presetClass="entr" presetSubtype="0" fill="hold" grpId="0" nodeType="withEffect">
                                  <p:stCondLst>
                                    <p:cond delay="0"/>
                                  </p:stCondLst>
                                  <p:childTnLst>
                                    <p:set>
                                      <p:cBhvr>
                                        <p:cTn id="221" dur="1" fill="hold">
                                          <p:stCondLst>
                                            <p:cond delay="0"/>
                                          </p:stCondLst>
                                        </p:cTn>
                                        <p:tgtEl>
                                          <p:spTgt spid="430"/>
                                        </p:tgtEl>
                                        <p:attrNameLst>
                                          <p:attrName>style.visibility</p:attrName>
                                        </p:attrNameLst>
                                      </p:cBhvr>
                                      <p:to>
                                        <p:strVal val="visible"/>
                                      </p:to>
                                    </p:set>
                                    <p:animEffect transition="in" filter="fade">
                                      <p:cBhvr>
                                        <p:cTn id="222" dur="1000"/>
                                        <p:tgtEl>
                                          <p:spTgt spid="430"/>
                                        </p:tgtEl>
                                      </p:cBhvr>
                                    </p:animEffect>
                                    <p:anim calcmode="lin" valueType="num">
                                      <p:cBhvr>
                                        <p:cTn id="223" dur="1000" fill="hold"/>
                                        <p:tgtEl>
                                          <p:spTgt spid="430"/>
                                        </p:tgtEl>
                                        <p:attrNameLst>
                                          <p:attrName>ppt_x</p:attrName>
                                        </p:attrNameLst>
                                      </p:cBhvr>
                                      <p:tavLst>
                                        <p:tav tm="0">
                                          <p:val>
                                            <p:strVal val="#ppt_x"/>
                                          </p:val>
                                        </p:tav>
                                        <p:tav tm="100000">
                                          <p:val>
                                            <p:strVal val="#ppt_x"/>
                                          </p:val>
                                        </p:tav>
                                      </p:tavLst>
                                    </p:anim>
                                    <p:anim calcmode="lin" valueType="num">
                                      <p:cBhvr>
                                        <p:cTn id="224" dur="1000" fill="hold"/>
                                        <p:tgtEl>
                                          <p:spTgt spid="430"/>
                                        </p:tgtEl>
                                        <p:attrNameLst>
                                          <p:attrName>ppt_y</p:attrName>
                                        </p:attrNameLst>
                                      </p:cBhvr>
                                      <p:tavLst>
                                        <p:tav tm="0">
                                          <p:val>
                                            <p:strVal val="#ppt_y+.1"/>
                                          </p:val>
                                        </p:tav>
                                        <p:tav tm="100000">
                                          <p:val>
                                            <p:strVal val="#ppt_y"/>
                                          </p:val>
                                        </p:tav>
                                      </p:tavLst>
                                    </p:anim>
                                  </p:childTnLst>
                                </p:cTn>
                              </p:par>
                              <p:par>
                                <p:cTn id="225" presetID="42" presetClass="entr" presetSubtype="0" fill="hold" grpId="0" nodeType="withEffect">
                                  <p:stCondLst>
                                    <p:cond delay="0"/>
                                  </p:stCondLst>
                                  <p:childTnLst>
                                    <p:set>
                                      <p:cBhvr>
                                        <p:cTn id="226" dur="1" fill="hold">
                                          <p:stCondLst>
                                            <p:cond delay="0"/>
                                          </p:stCondLst>
                                        </p:cTn>
                                        <p:tgtEl>
                                          <p:spTgt spid="431"/>
                                        </p:tgtEl>
                                        <p:attrNameLst>
                                          <p:attrName>style.visibility</p:attrName>
                                        </p:attrNameLst>
                                      </p:cBhvr>
                                      <p:to>
                                        <p:strVal val="visible"/>
                                      </p:to>
                                    </p:set>
                                    <p:animEffect transition="in" filter="fade">
                                      <p:cBhvr>
                                        <p:cTn id="227" dur="1000"/>
                                        <p:tgtEl>
                                          <p:spTgt spid="431"/>
                                        </p:tgtEl>
                                      </p:cBhvr>
                                    </p:animEffect>
                                    <p:anim calcmode="lin" valueType="num">
                                      <p:cBhvr>
                                        <p:cTn id="228" dur="1000" fill="hold"/>
                                        <p:tgtEl>
                                          <p:spTgt spid="431"/>
                                        </p:tgtEl>
                                        <p:attrNameLst>
                                          <p:attrName>ppt_x</p:attrName>
                                        </p:attrNameLst>
                                      </p:cBhvr>
                                      <p:tavLst>
                                        <p:tav tm="0">
                                          <p:val>
                                            <p:strVal val="#ppt_x"/>
                                          </p:val>
                                        </p:tav>
                                        <p:tav tm="100000">
                                          <p:val>
                                            <p:strVal val="#ppt_x"/>
                                          </p:val>
                                        </p:tav>
                                      </p:tavLst>
                                    </p:anim>
                                    <p:anim calcmode="lin" valueType="num">
                                      <p:cBhvr>
                                        <p:cTn id="229" dur="1000" fill="hold"/>
                                        <p:tgtEl>
                                          <p:spTgt spid="431"/>
                                        </p:tgtEl>
                                        <p:attrNameLst>
                                          <p:attrName>ppt_y</p:attrName>
                                        </p:attrNameLst>
                                      </p:cBhvr>
                                      <p:tavLst>
                                        <p:tav tm="0">
                                          <p:val>
                                            <p:strVal val="#ppt_y+.1"/>
                                          </p:val>
                                        </p:tav>
                                        <p:tav tm="100000">
                                          <p:val>
                                            <p:strVal val="#ppt_y"/>
                                          </p:val>
                                        </p:tav>
                                      </p:tavLst>
                                    </p:anim>
                                  </p:childTnLst>
                                </p:cTn>
                              </p:par>
                              <p:par>
                                <p:cTn id="230" presetID="42" presetClass="entr" presetSubtype="0" fill="hold" grpId="0" nodeType="withEffect">
                                  <p:stCondLst>
                                    <p:cond delay="0"/>
                                  </p:stCondLst>
                                  <p:childTnLst>
                                    <p:set>
                                      <p:cBhvr>
                                        <p:cTn id="231" dur="1" fill="hold">
                                          <p:stCondLst>
                                            <p:cond delay="0"/>
                                          </p:stCondLst>
                                        </p:cTn>
                                        <p:tgtEl>
                                          <p:spTgt spid="432"/>
                                        </p:tgtEl>
                                        <p:attrNameLst>
                                          <p:attrName>style.visibility</p:attrName>
                                        </p:attrNameLst>
                                      </p:cBhvr>
                                      <p:to>
                                        <p:strVal val="visible"/>
                                      </p:to>
                                    </p:set>
                                    <p:animEffect transition="in" filter="fade">
                                      <p:cBhvr>
                                        <p:cTn id="232" dur="1000"/>
                                        <p:tgtEl>
                                          <p:spTgt spid="432"/>
                                        </p:tgtEl>
                                      </p:cBhvr>
                                    </p:animEffect>
                                    <p:anim calcmode="lin" valueType="num">
                                      <p:cBhvr>
                                        <p:cTn id="233" dur="1000" fill="hold"/>
                                        <p:tgtEl>
                                          <p:spTgt spid="432"/>
                                        </p:tgtEl>
                                        <p:attrNameLst>
                                          <p:attrName>ppt_x</p:attrName>
                                        </p:attrNameLst>
                                      </p:cBhvr>
                                      <p:tavLst>
                                        <p:tav tm="0">
                                          <p:val>
                                            <p:strVal val="#ppt_x"/>
                                          </p:val>
                                        </p:tav>
                                        <p:tav tm="100000">
                                          <p:val>
                                            <p:strVal val="#ppt_x"/>
                                          </p:val>
                                        </p:tav>
                                      </p:tavLst>
                                    </p:anim>
                                    <p:anim calcmode="lin" valueType="num">
                                      <p:cBhvr>
                                        <p:cTn id="234" dur="1000" fill="hold"/>
                                        <p:tgtEl>
                                          <p:spTgt spid="432"/>
                                        </p:tgtEl>
                                        <p:attrNameLst>
                                          <p:attrName>ppt_y</p:attrName>
                                        </p:attrNameLst>
                                      </p:cBhvr>
                                      <p:tavLst>
                                        <p:tav tm="0">
                                          <p:val>
                                            <p:strVal val="#ppt_y+.1"/>
                                          </p:val>
                                        </p:tav>
                                        <p:tav tm="100000">
                                          <p:val>
                                            <p:strVal val="#ppt_y"/>
                                          </p:val>
                                        </p:tav>
                                      </p:tavLst>
                                    </p:anim>
                                  </p:childTnLst>
                                </p:cTn>
                              </p:par>
                              <p:par>
                                <p:cTn id="235" presetID="42" presetClass="entr" presetSubtype="0" fill="hold" grpId="0" nodeType="withEffect">
                                  <p:stCondLst>
                                    <p:cond delay="0"/>
                                  </p:stCondLst>
                                  <p:childTnLst>
                                    <p:set>
                                      <p:cBhvr>
                                        <p:cTn id="236" dur="1" fill="hold">
                                          <p:stCondLst>
                                            <p:cond delay="0"/>
                                          </p:stCondLst>
                                        </p:cTn>
                                        <p:tgtEl>
                                          <p:spTgt spid="433"/>
                                        </p:tgtEl>
                                        <p:attrNameLst>
                                          <p:attrName>style.visibility</p:attrName>
                                        </p:attrNameLst>
                                      </p:cBhvr>
                                      <p:to>
                                        <p:strVal val="visible"/>
                                      </p:to>
                                    </p:set>
                                    <p:animEffect transition="in" filter="fade">
                                      <p:cBhvr>
                                        <p:cTn id="237" dur="1000"/>
                                        <p:tgtEl>
                                          <p:spTgt spid="433"/>
                                        </p:tgtEl>
                                      </p:cBhvr>
                                    </p:animEffect>
                                    <p:anim calcmode="lin" valueType="num">
                                      <p:cBhvr>
                                        <p:cTn id="238" dur="1000" fill="hold"/>
                                        <p:tgtEl>
                                          <p:spTgt spid="433"/>
                                        </p:tgtEl>
                                        <p:attrNameLst>
                                          <p:attrName>ppt_x</p:attrName>
                                        </p:attrNameLst>
                                      </p:cBhvr>
                                      <p:tavLst>
                                        <p:tav tm="0">
                                          <p:val>
                                            <p:strVal val="#ppt_x"/>
                                          </p:val>
                                        </p:tav>
                                        <p:tav tm="100000">
                                          <p:val>
                                            <p:strVal val="#ppt_x"/>
                                          </p:val>
                                        </p:tav>
                                      </p:tavLst>
                                    </p:anim>
                                    <p:anim calcmode="lin" valueType="num">
                                      <p:cBhvr>
                                        <p:cTn id="239" dur="1000" fill="hold"/>
                                        <p:tgtEl>
                                          <p:spTgt spid="433"/>
                                        </p:tgtEl>
                                        <p:attrNameLst>
                                          <p:attrName>ppt_y</p:attrName>
                                        </p:attrNameLst>
                                      </p:cBhvr>
                                      <p:tavLst>
                                        <p:tav tm="0">
                                          <p:val>
                                            <p:strVal val="#ppt_y+.1"/>
                                          </p:val>
                                        </p:tav>
                                        <p:tav tm="100000">
                                          <p:val>
                                            <p:strVal val="#ppt_y"/>
                                          </p:val>
                                        </p:tav>
                                      </p:tavLst>
                                    </p:anim>
                                  </p:childTnLst>
                                </p:cTn>
                              </p:par>
                              <p:par>
                                <p:cTn id="240" presetID="42" presetClass="entr" presetSubtype="0" fill="hold" grpId="0" nodeType="withEffect">
                                  <p:stCondLst>
                                    <p:cond delay="0"/>
                                  </p:stCondLst>
                                  <p:childTnLst>
                                    <p:set>
                                      <p:cBhvr>
                                        <p:cTn id="241" dur="1" fill="hold">
                                          <p:stCondLst>
                                            <p:cond delay="0"/>
                                          </p:stCondLst>
                                        </p:cTn>
                                        <p:tgtEl>
                                          <p:spTgt spid="434"/>
                                        </p:tgtEl>
                                        <p:attrNameLst>
                                          <p:attrName>style.visibility</p:attrName>
                                        </p:attrNameLst>
                                      </p:cBhvr>
                                      <p:to>
                                        <p:strVal val="visible"/>
                                      </p:to>
                                    </p:set>
                                    <p:animEffect transition="in" filter="fade">
                                      <p:cBhvr>
                                        <p:cTn id="242" dur="1000"/>
                                        <p:tgtEl>
                                          <p:spTgt spid="434"/>
                                        </p:tgtEl>
                                      </p:cBhvr>
                                    </p:animEffect>
                                    <p:anim calcmode="lin" valueType="num">
                                      <p:cBhvr>
                                        <p:cTn id="243" dur="1000" fill="hold"/>
                                        <p:tgtEl>
                                          <p:spTgt spid="434"/>
                                        </p:tgtEl>
                                        <p:attrNameLst>
                                          <p:attrName>ppt_x</p:attrName>
                                        </p:attrNameLst>
                                      </p:cBhvr>
                                      <p:tavLst>
                                        <p:tav tm="0">
                                          <p:val>
                                            <p:strVal val="#ppt_x"/>
                                          </p:val>
                                        </p:tav>
                                        <p:tav tm="100000">
                                          <p:val>
                                            <p:strVal val="#ppt_x"/>
                                          </p:val>
                                        </p:tav>
                                      </p:tavLst>
                                    </p:anim>
                                    <p:anim calcmode="lin" valueType="num">
                                      <p:cBhvr>
                                        <p:cTn id="244" dur="1000" fill="hold"/>
                                        <p:tgtEl>
                                          <p:spTgt spid="434"/>
                                        </p:tgtEl>
                                        <p:attrNameLst>
                                          <p:attrName>ppt_y</p:attrName>
                                        </p:attrNameLst>
                                      </p:cBhvr>
                                      <p:tavLst>
                                        <p:tav tm="0">
                                          <p:val>
                                            <p:strVal val="#ppt_y+.1"/>
                                          </p:val>
                                        </p:tav>
                                        <p:tav tm="100000">
                                          <p:val>
                                            <p:strVal val="#ppt_y"/>
                                          </p:val>
                                        </p:tav>
                                      </p:tavLst>
                                    </p:anim>
                                  </p:childTnLst>
                                </p:cTn>
                              </p:par>
                              <p:par>
                                <p:cTn id="245" presetID="42" presetClass="entr" presetSubtype="0" fill="hold" grpId="0" nodeType="withEffect">
                                  <p:stCondLst>
                                    <p:cond delay="0"/>
                                  </p:stCondLst>
                                  <p:childTnLst>
                                    <p:set>
                                      <p:cBhvr>
                                        <p:cTn id="246" dur="1" fill="hold">
                                          <p:stCondLst>
                                            <p:cond delay="0"/>
                                          </p:stCondLst>
                                        </p:cTn>
                                        <p:tgtEl>
                                          <p:spTgt spid="435"/>
                                        </p:tgtEl>
                                        <p:attrNameLst>
                                          <p:attrName>style.visibility</p:attrName>
                                        </p:attrNameLst>
                                      </p:cBhvr>
                                      <p:to>
                                        <p:strVal val="visible"/>
                                      </p:to>
                                    </p:set>
                                    <p:animEffect transition="in" filter="fade">
                                      <p:cBhvr>
                                        <p:cTn id="247" dur="1000"/>
                                        <p:tgtEl>
                                          <p:spTgt spid="435"/>
                                        </p:tgtEl>
                                      </p:cBhvr>
                                    </p:animEffect>
                                    <p:anim calcmode="lin" valueType="num">
                                      <p:cBhvr>
                                        <p:cTn id="248" dur="1000" fill="hold"/>
                                        <p:tgtEl>
                                          <p:spTgt spid="435"/>
                                        </p:tgtEl>
                                        <p:attrNameLst>
                                          <p:attrName>ppt_x</p:attrName>
                                        </p:attrNameLst>
                                      </p:cBhvr>
                                      <p:tavLst>
                                        <p:tav tm="0">
                                          <p:val>
                                            <p:strVal val="#ppt_x"/>
                                          </p:val>
                                        </p:tav>
                                        <p:tav tm="100000">
                                          <p:val>
                                            <p:strVal val="#ppt_x"/>
                                          </p:val>
                                        </p:tav>
                                      </p:tavLst>
                                    </p:anim>
                                    <p:anim calcmode="lin" valueType="num">
                                      <p:cBhvr>
                                        <p:cTn id="249" dur="1000" fill="hold"/>
                                        <p:tgtEl>
                                          <p:spTgt spid="435"/>
                                        </p:tgtEl>
                                        <p:attrNameLst>
                                          <p:attrName>ppt_y</p:attrName>
                                        </p:attrNameLst>
                                      </p:cBhvr>
                                      <p:tavLst>
                                        <p:tav tm="0">
                                          <p:val>
                                            <p:strVal val="#ppt_y+.1"/>
                                          </p:val>
                                        </p:tav>
                                        <p:tav tm="100000">
                                          <p:val>
                                            <p:strVal val="#ppt_y"/>
                                          </p:val>
                                        </p:tav>
                                      </p:tavLst>
                                    </p:anim>
                                  </p:childTnLst>
                                </p:cTn>
                              </p:par>
                              <p:par>
                                <p:cTn id="250" presetID="42" presetClass="entr" presetSubtype="0" fill="hold" grpId="0" nodeType="withEffect">
                                  <p:stCondLst>
                                    <p:cond delay="0"/>
                                  </p:stCondLst>
                                  <p:childTnLst>
                                    <p:set>
                                      <p:cBhvr>
                                        <p:cTn id="251" dur="1" fill="hold">
                                          <p:stCondLst>
                                            <p:cond delay="0"/>
                                          </p:stCondLst>
                                        </p:cTn>
                                        <p:tgtEl>
                                          <p:spTgt spid="436"/>
                                        </p:tgtEl>
                                        <p:attrNameLst>
                                          <p:attrName>style.visibility</p:attrName>
                                        </p:attrNameLst>
                                      </p:cBhvr>
                                      <p:to>
                                        <p:strVal val="visible"/>
                                      </p:to>
                                    </p:set>
                                    <p:animEffect transition="in" filter="fade">
                                      <p:cBhvr>
                                        <p:cTn id="252" dur="1000"/>
                                        <p:tgtEl>
                                          <p:spTgt spid="436"/>
                                        </p:tgtEl>
                                      </p:cBhvr>
                                    </p:animEffect>
                                    <p:anim calcmode="lin" valueType="num">
                                      <p:cBhvr>
                                        <p:cTn id="253" dur="1000" fill="hold"/>
                                        <p:tgtEl>
                                          <p:spTgt spid="436"/>
                                        </p:tgtEl>
                                        <p:attrNameLst>
                                          <p:attrName>ppt_x</p:attrName>
                                        </p:attrNameLst>
                                      </p:cBhvr>
                                      <p:tavLst>
                                        <p:tav tm="0">
                                          <p:val>
                                            <p:strVal val="#ppt_x"/>
                                          </p:val>
                                        </p:tav>
                                        <p:tav tm="100000">
                                          <p:val>
                                            <p:strVal val="#ppt_x"/>
                                          </p:val>
                                        </p:tav>
                                      </p:tavLst>
                                    </p:anim>
                                    <p:anim calcmode="lin" valueType="num">
                                      <p:cBhvr>
                                        <p:cTn id="254" dur="1000" fill="hold"/>
                                        <p:tgtEl>
                                          <p:spTgt spid="436"/>
                                        </p:tgtEl>
                                        <p:attrNameLst>
                                          <p:attrName>ppt_y</p:attrName>
                                        </p:attrNameLst>
                                      </p:cBhvr>
                                      <p:tavLst>
                                        <p:tav tm="0">
                                          <p:val>
                                            <p:strVal val="#ppt_y+.1"/>
                                          </p:val>
                                        </p:tav>
                                        <p:tav tm="100000">
                                          <p:val>
                                            <p:strVal val="#ppt_y"/>
                                          </p:val>
                                        </p:tav>
                                      </p:tavLst>
                                    </p:anim>
                                  </p:childTnLst>
                                </p:cTn>
                              </p:par>
                              <p:par>
                                <p:cTn id="255" presetID="42" presetClass="entr" presetSubtype="0" fill="hold" grpId="0" nodeType="withEffect">
                                  <p:stCondLst>
                                    <p:cond delay="0"/>
                                  </p:stCondLst>
                                  <p:childTnLst>
                                    <p:set>
                                      <p:cBhvr>
                                        <p:cTn id="256" dur="1" fill="hold">
                                          <p:stCondLst>
                                            <p:cond delay="0"/>
                                          </p:stCondLst>
                                        </p:cTn>
                                        <p:tgtEl>
                                          <p:spTgt spid="437"/>
                                        </p:tgtEl>
                                        <p:attrNameLst>
                                          <p:attrName>style.visibility</p:attrName>
                                        </p:attrNameLst>
                                      </p:cBhvr>
                                      <p:to>
                                        <p:strVal val="visible"/>
                                      </p:to>
                                    </p:set>
                                    <p:animEffect transition="in" filter="fade">
                                      <p:cBhvr>
                                        <p:cTn id="257" dur="1000"/>
                                        <p:tgtEl>
                                          <p:spTgt spid="437"/>
                                        </p:tgtEl>
                                      </p:cBhvr>
                                    </p:animEffect>
                                    <p:anim calcmode="lin" valueType="num">
                                      <p:cBhvr>
                                        <p:cTn id="258" dur="1000" fill="hold"/>
                                        <p:tgtEl>
                                          <p:spTgt spid="437"/>
                                        </p:tgtEl>
                                        <p:attrNameLst>
                                          <p:attrName>ppt_x</p:attrName>
                                        </p:attrNameLst>
                                      </p:cBhvr>
                                      <p:tavLst>
                                        <p:tav tm="0">
                                          <p:val>
                                            <p:strVal val="#ppt_x"/>
                                          </p:val>
                                        </p:tav>
                                        <p:tav tm="100000">
                                          <p:val>
                                            <p:strVal val="#ppt_x"/>
                                          </p:val>
                                        </p:tav>
                                      </p:tavLst>
                                    </p:anim>
                                    <p:anim calcmode="lin" valueType="num">
                                      <p:cBhvr>
                                        <p:cTn id="259" dur="1000" fill="hold"/>
                                        <p:tgtEl>
                                          <p:spTgt spid="437"/>
                                        </p:tgtEl>
                                        <p:attrNameLst>
                                          <p:attrName>ppt_y</p:attrName>
                                        </p:attrNameLst>
                                      </p:cBhvr>
                                      <p:tavLst>
                                        <p:tav tm="0">
                                          <p:val>
                                            <p:strVal val="#ppt_y+.1"/>
                                          </p:val>
                                        </p:tav>
                                        <p:tav tm="100000">
                                          <p:val>
                                            <p:strVal val="#ppt_y"/>
                                          </p:val>
                                        </p:tav>
                                      </p:tavLst>
                                    </p:anim>
                                  </p:childTnLst>
                                </p:cTn>
                              </p:par>
                              <p:par>
                                <p:cTn id="260" presetID="42" presetClass="entr" presetSubtype="0" fill="hold" grpId="0" nodeType="withEffect">
                                  <p:stCondLst>
                                    <p:cond delay="0"/>
                                  </p:stCondLst>
                                  <p:childTnLst>
                                    <p:set>
                                      <p:cBhvr>
                                        <p:cTn id="261" dur="1" fill="hold">
                                          <p:stCondLst>
                                            <p:cond delay="0"/>
                                          </p:stCondLst>
                                        </p:cTn>
                                        <p:tgtEl>
                                          <p:spTgt spid="438"/>
                                        </p:tgtEl>
                                        <p:attrNameLst>
                                          <p:attrName>style.visibility</p:attrName>
                                        </p:attrNameLst>
                                      </p:cBhvr>
                                      <p:to>
                                        <p:strVal val="visible"/>
                                      </p:to>
                                    </p:set>
                                    <p:animEffect transition="in" filter="fade">
                                      <p:cBhvr>
                                        <p:cTn id="262" dur="1000"/>
                                        <p:tgtEl>
                                          <p:spTgt spid="438"/>
                                        </p:tgtEl>
                                      </p:cBhvr>
                                    </p:animEffect>
                                    <p:anim calcmode="lin" valueType="num">
                                      <p:cBhvr>
                                        <p:cTn id="263" dur="1000" fill="hold"/>
                                        <p:tgtEl>
                                          <p:spTgt spid="438"/>
                                        </p:tgtEl>
                                        <p:attrNameLst>
                                          <p:attrName>ppt_x</p:attrName>
                                        </p:attrNameLst>
                                      </p:cBhvr>
                                      <p:tavLst>
                                        <p:tav tm="0">
                                          <p:val>
                                            <p:strVal val="#ppt_x"/>
                                          </p:val>
                                        </p:tav>
                                        <p:tav tm="100000">
                                          <p:val>
                                            <p:strVal val="#ppt_x"/>
                                          </p:val>
                                        </p:tav>
                                      </p:tavLst>
                                    </p:anim>
                                    <p:anim calcmode="lin" valueType="num">
                                      <p:cBhvr>
                                        <p:cTn id="264" dur="1000" fill="hold"/>
                                        <p:tgtEl>
                                          <p:spTgt spid="438"/>
                                        </p:tgtEl>
                                        <p:attrNameLst>
                                          <p:attrName>ppt_y</p:attrName>
                                        </p:attrNameLst>
                                      </p:cBhvr>
                                      <p:tavLst>
                                        <p:tav tm="0">
                                          <p:val>
                                            <p:strVal val="#ppt_y+.1"/>
                                          </p:val>
                                        </p:tav>
                                        <p:tav tm="100000">
                                          <p:val>
                                            <p:strVal val="#ppt_y"/>
                                          </p:val>
                                        </p:tav>
                                      </p:tavLst>
                                    </p:anim>
                                  </p:childTnLst>
                                </p:cTn>
                              </p:par>
                              <p:par>
                                <p:cTn id="265" presetID="42" presetClass="entr" presetSubtype="0" fill="hold" grpId="0" nodeType="withEffect">
                                  <p:stCondLst>
                                    <p:cond delay="0"/>
                                  </p:stCondLst>
                                  <p:childTnLst>
                                    <p:set>
                                      <p:cBhvr>
                                        <p:cTn id="266" dur="1" fill="hold">
                                          <p:stCondLst>
                                            <p:cond delay="0"/>
                                          </p:stCondLst>
                                        </p:cTn>
                                        <p:tgtEl>
                                          <p:spTgt spid="439"/>
                                        </p:tgtEl>
                                        <p:attrNameLst>
                                          <p:attrName>style.visibility</p:attrName>
                                        </p:attrNameLst>
                                      </p:cBhvr>
                                      <p:to>
                                        <p:strVal val="visible"/>
                                      </p:to>
                                    </p:set>
                                    <p:animEffect transition="in" filter="fade">
                                      <p:cBhvr>
                                        <p:cTn id="267" dur="1000"/>
                                        <p:tgtEl>
                                          <p:spTgt spid="439"/>
                                        </p:tgtEl>
                                      </p:cBhvr>
                                    </p:animEffect>
                                    <p:anim calcmode="lin" valueType="num">
                                      <p:cBhvr>
                                        <p:cTn id="268" dur="1000" fill="hold"/>
                                        <p:tgtEl>
                                          <p:spTgt spid="439"/>
                                        </p:tgtEl>
                                        <p:attrNameLst>
                                          <p:attrName>ppt_x</p:attrName>
                                        </p:attrNameLst>
                                      </p:cBhvr>
                                      <p:tavLst>
                                        <p:tav tm="0">
                                          <p:val>
                                            <p:strVal val="#ppt_x"/>
                                          </p:val>
                                        </p:tav>
                                        <p:tav tm="100000">
                                          <p:val>
                                            <p:strVal val="#ppt_x"/>
                                          </p:val>
                                        </p:tav>
                                      </p:tavLst>
                                    </p:anim>
                                    <p:anim calcmode="lin" valueType="num">
                                      <p:cBhvr>
                                        <p:cTn id="269" dur="1000" fill="hold"/>
                                        <p:tgtEl>
                                          <p:spTgt spid="439"/>
                                        </p:tgtEl>
                                        <p:attrNameLst>
                                          <p:attrName>ppt_y</p:attrName>
                                        </p:attrNameLst>
                                      </p:cBhvr>
                                      <p:tavLst>
                                        <p:tav tm="0">
                                          <p:val>
                                            <p:strVal val="#ppt_y+.1"/>
                                          </p:val>
                                        </p:tav>
                                        <p:tav tm="100000">
                                          <p:val>
                                            <p:strVal val="#ppt_y"/>
                                          </p:val>
                                        </p:tav>
                                      </p:tavLst>
                                    </p:anim>
                                  </p:childTnLst>
                                </p:cTn>
                              </p:par>
                              <p:par>
                                <p:cTn id="270" presetID="42" presetClass="entr" presetSubtype="0" fill="hold" grpId="0" nodeType="withEffect">
                                  <p:stCondLst>
                                    <p:cond delay="0"/>
                                  </p:stCondLst>
                                  <p:childTnLst>
                                    <p:set>
                                      <p:cBhvr>
                                        <p:cTn id="271" dur="1" fill="hold">
                                          <p:stCondLst>
                                            <p:cond delay="0"/>
                                          </p:stCondLst>
                                        </p:cTn>
                                        <p:tgtEl>
                                          <p:spTgt spid="440"/>
                                        </p:tgtEl>
                                        <p:attrNameLst>
                                          <p:attrName>style.visibility</p:attrName>
                                        </p:attrNameLst>
                                      </p:cBhvr>
                                      <p:to>
                                        <p:strVal val="visible"/>
                                      </p:to>
                                    </p:set>
                                    <p:animEffect transition="in" filter="fade">
                                      <p:cBhvr>
                                        <p:cTn id="272" dur="1000"/>
                                        <p:tgtEl>
                                          <p:spTgt spid="440"/>
                                        </p:tgtEl>
                                      </p:cBhvr>
                                    </p:animEffect>
                                    <p:anim calcmode="lin" valueType="num">
                                      <p:cBhvr>
                                        <p:cTn id="273" dur="1000" fill="hold"/>
                                        <p:tgtEl>
                                          <p:spTgt spid="440"/>
                                        </p:tgtEl>
                                        <p:attrNameLst>
                                          <p:attrName>ppt_x</p:attrName>
                                        </p:attrNameLst>
                                      </p:cBhvr>
                                      <p:tavLst>
                                        <p:tav tm="0">
                                          <p:val>
                                            <p:strVal val="#ppt_x"/>
                                          </p:val>
                                        </p:tav>
                                        <p:tav tm="100000">
                                          <p:val>
                                            <p:strVal val="#ppt_x"/>
                                          </p:val>
                                        </p:tav>
                                      </p:tavLst>
                                    </p:anim>
                                    <p:anim calcmode="lin" valueType="num">
                                      <p:cBhvr>
                                        <p:cTn id="274" dur="1000" fill="hold"/>
                                        <p:tgtEl>
                                          <p:spTgt spid="440"/>
                                        </p:tgtEl>
                                        <p:attrNameLst>
                                          <p:attrName>ppt_y</p:attrName>
                                        </p:attrNameLst>
                                      </p:cBhvr>
                                      <p:tavLst>
                                        <p:tav tm="0">
                                          <p:val>
                                            <p:strVal val="#ppt_y+.1"/>
                                          </p:val>
                                        </p:tav>
                                        <p:tav tm="100000">
                                          <p:val>
                                            <p:strVal val="#ppt_y"/>
                                          </p:val>
                                        </p:tav>
                                      </p:tavLst>
                                    </p:anim>
                                  </p:childTnLst>
                                </p:cTn>
                              </p:par>
                              <p:par>
                                <p:cTn id="275" presetID="42" presetClass="entr" presetSubtype="0" fill="hold" grpId="0" nodeType="withEffect">
                                  <p:stCondLst>
                                    <p:cond delay="0"/>
                                  </p:stCondLst>
                                  <p:childTnLst>
                                    <p:set>
                                      <p:cBhvr>
                                        <p:cTn id="276" dur="1" fill="hold">
                                          <p:stCondLst>
                                            <p:cond delay="0"/>
                                          </p:stCondLst>
                                        </p:cTn>
                                        <p:tgtEl>
                                          <p:spTgt spid="441"/>
                                        </p:tgtEl>
                                        <p:attrNameLst>
                                          <p:attrName>style.visibility</p:attrName>
                                        </p:attrNameLst>
                                      </p:cBhvr>
                                      <p:to>
                                        <p:strVal val="visible"/>
                                      </p:to>
                                    </p:set>
                                    <p:animEffect transition="in" filter="fade">
                                      <p:cBhvr>
                                        <p:cTn id="277" dur="1000"/>
                                        <p:tgtEl>
                                          <p:spTgt spid="441"/>
                                        </p:tgtEl>
                                      </p:cBhvr>
                                    </p:animEffect>
                                    <p:anim calcmode="lin" valueType="num">
                                      <p:cBhvr>
                                        <p:cTn id="278" dur="1000" fill="hold"/>
                                        <p:tgtEl>
                                          <p:spTgt spid="441"/>
                                        </p:tgtEl>
                                        <p:attrNameLst>
                                          <p:attrName>ppt_x</p:attrName>
                                        </p:attrNameLst>
                                      </p:cBhvr>
                                      <p:tavLst>
                                        <p:tav tm="0">
                                          <p:val>
                                            <p:strVal val="#ppt_x"/>
                                          </p:val>
                                        </p:tav>
                                        <p:tav tm="100000">
                                          <p:val>
                                            <p:strVal val="#ppt_x"/>
                                          </p:val>
                                        </p:tav>
                                      </p:tavLst>
                                    </p:anim>
                                    <p:anim calcmode="lin" valueType="num">
                                      <p:cBhvr>
                                        <p:cTn id="279" dur="1000" fill="hold"/>
                                        <p:tgtEl>
                                          <p:spTgt spid="441"/>
                                        </p:tgtEl>
                                        <p:attrNameLst>
                                          <p:attrName>ppt_y</p:attrName>
                                        </p:attrNameLst>
                                      </p:cBhvr>
                                      <p:tavLst>
                                        <p:tav tm="0">
                                          <p:val>
                                            <p:strVal val="#ppt_y+.1"/>
                                          </p:val>
                                        </p:tav>
                                        <p:tav tm="100000">
                                          <p:val>
                                            <p:strVal val="#ppt_y"/>
                                          </p:val>
                                        </p:tav>
                                      </p:tavLst>
                                    </p:anim>
                                  </p:childTnLst>
                                </p:cTn>
                              </p:par>
                              <p:par>
                                <p:cTn id="280" presetID="42" presetClass="entr" presetSubtype="0" fill="hold" grpId="0" nodeType="withEffect">
                                  <p:stCondLst>
                                    <p:cond delay="0"/>
                                  </p:stCondLst>
                                  <p:childTnLst>
                                    <p:set>
                                      <p:cBhvr>
                                        <p:cTn id="281" dur="1" fill="hold">
                                          <p:stCondLst>
                                            <p:cond delay="0"/>
                                          </p:stCondLst>
                                        </p:cTn>
                                        <p:tgtEl>
                                          <p:spTgt spid="442"/>
                                        </p:tgtEl>
                                        <p:attrNameLst>
                                          <p:attrName>style.visibility</p:attrName>
                                        </p:attrNameLst>
                                      </p:cBhvr>
                                      <p:to>
                                        <p:strVal val="visible"/>
                                      </p:to>
                                    </p:set>
                                    <p:animEffect transition="in" filter="fade">
                                      <p:cBhvr>
                                        <p:cTn id="282" dur="1000"/>
                                        <p:tgtEl>
                                          <p:spTgt spid="442"/>
                                        </p:tgtEl>
                                      </p:cBhvr>
                                    </p:animEffect>
                                    <p:anim calcmode="lin" valueType="num">
                                      <p:cBhvr>
                                        <p:cTn id="283" dur="1000" fill="hold"/>
                                        <p:tgtEl>
                                          <p:spTgt spid="442"/>
                                        </p:tgtEl>
                                        <p:attrNameLst>
                                          <p:attrName>ppt_x</p:attrName>
                                        </p:attrNameLst>
                                      </p:cBhvr>
                                      <p:tavLst>
                                        <p:tav tm="0">
                                          <p:val>
                                            <p:strVal val="#ppt_x"/>
                                          </p:val>
                                        </p:tav>
                                        <p:tav tm="100000">
                                          <p:val>
                                            <p:strVal val="#ppt_x"/>
                                          </p:val>
                                        </p:tav>
                                      </p:tavLst>
                                    </p:anim>
                                    <p:anim calcmode="lin" valueType="num">
                                      <p:cBhvr>
                                        <p:cTn id="284" dur="1000" fill="hold"/>
                                        <p:tgtEl>
                                          <p:spTgt spid="442"/>
                                        </p:tgtEl>
                                        <p:attrNameLst>
                                          <p:attrName>ppt_y</p:attrName>
                                        </p:attrNameLst>
                                      </p:cBhvr>
                                      <p:tavLst>
                                        <p:tav tm="0">
                                          <p:val>
                                            <p:strVal val="#ppt_y+.1"/>
                                          </p:val>
                                        </p:tav>
                                        <p:tav tm="100000">
                                          <p:val>
                                            <p:strVal val="#ppt_y"/>
                                          </p:val>
                                        </p:tav>
                                      </p:tavLst>
                                    </p:anim>
                                  </p:childTnLst>
                                </p:cTn>
                              </p:par>
                              <p:par>
                                <p:cTn id="285" presetID="42" presetClass="entr" presetSubtype="0" fill="hold" grpId="0" nodeType="withEffect">
                                  <p:stCondLst>
                                    <p:cond delay="0"/>
                                  </p:stCondLst>
                                  <p:childTnLst>
                                    <p:set>
                                      <p:cBhvr>
                                        <p:cTn id="286" dur="1" fill="hold">
                                          <p:stCondLst>
                                            <p:cond delay="0"/>
                                          </p:stCondLst>
                                        </p:cTn>
                                        <p:tgtEl>
                                          <p:spTgt spid="443"/>
                                        </p:tgtEl>
                                        <p:attrNameLst>
                                          <p:attrName>style.visibility</p:attrName>
                                        </p:attrNameLst>
                                      </p:cBhvr>
                                      <p:to>
                                        <p:strVal val="visible"/>
                                      </p:to>
                                    </p:set>
                                    <p:animEffect transition="in" filter="fade">
                                      <p:cBhvr>
                                        <p:cTn id="287" dur="1000"/>
                                        <p:tgtEl>
                                          <p:spTgt spid="443"/>
                                        </p:tgtEl>
                                      </p:cBhvr>
                                    </p:animEffect>
                                    <p:anim calcmode="lin" valueType="num">
                                      <p:cBhvr>
                                        <p:cTn id="288" dur="1000" fill="hold"/>
                                        <p:tgtEl>
                                          <p:spTgt spid="443"/>
                                        </p:tgtEl>
                                        <p:attrNameLst>
                                          <p:attrName>ppt_x</p:attrName>
                                        </p:attrNameLst>
                                      </p:cBhvr>
                                      <p:tavLst>
                                        <p:tav tm="0">
                                          <p:val>
                                            <p:strVal val="#ppt_x"/>
                                          </p:val>
                                        </p:tav>
                                        <p:tav tm="100000">
                                          <p:val>
                                            <p:strVal val="#ppt_x"/>
                                          </p:val>
                                        </p:tav>
                                      </p:tavLst>
                                    </p:anim>
                                    <p:anim calcmode="lin" valueType="num">
                                      <p:cBhvr>
                                        <p:cTn id="289" dur="1000" fill="hold"/>
                                        <p:tgtEl>
                                          <p:spTgt spid="443"/>
                                        </p:tgtEl>
                                        <p:attrNameLst>
                                          <p:attrName>ppt_y</p:attrName>
                                        </p:attrNameLst>
                                      </p:cBhvr>
                                      <p:tavLst>
                                        <p:tav tm="0">
                                          <p:val>
                                            <p:strVal val="#ppt_y+.1"/>
                                          </p:val>
                                        </p:tav>
                                        <p:tav tm="100000">
                                          <p:val>
                                            <p:strVal val="#ppt_y"/>
                                          </p:val>
                                        </p:tav>
                                      </p:tavLst>
                                    </p:anim>
                                  </p:childTnLst>
                                </p:cTn>
                              </p:par>
                              <p:par>
                                <p:cTn id="290" presetID="42" presetClass="entr" presetSubtype="0" fill="hold" grpId="0" nodeType="withEffect">
                                  <p:stCondLst>
                                    <p:cond delay="0"/>
                                  </p:stCondLst>
                                  <p:childTnLst>
                                    <p:set>
                                      <p:cBhvr>
                                        <p:cTn id="291" dur="1" fill="hold">
                                          <p:stCondLst>
                                            <p:cond delay="0"/>
                                          </p:stCondLst>
                                        </p:cTn>
                                        <p:tgtEl>
                                          <p:spTgt spid="444"/>
                                        </p:tgtEl>
                                        <p:attrNameLst>
                                          <p:attrName>style.visibility</p:attrName>
                                        </p:attrNameLst>
                                      </p:cBhvr>
                                      <p:to>
                                        <p:strVal val="visible"/>
                                      </p:to>
                                    </p:set>
                                    <p:animEffect transition="in" filter="fade">
                                      <p:cBhvr>
                                        <p:cTn id="292" dur="1000"/>
                                        <p:tgtEl>
                                          <p:spTgt spid="444"/>
                                        </p:tgtEl>
                                      </p:cBhvr>
                                    </p:animEffect>
                                    <p:anim calcmode="lin" valueType="num">
                                      <p:cBhvr>
                                        <p:cTn id="293" dur="1000" fill="hold"/>
                                        <p:tgtEl>
                                          <p:spTgt spid="444"/>
                                        </p:tgtEl>
                                        <p:attrNameLst>
                                          <p:attrName>ppt_x</p:attrName>
                                        </p:attrNameLst>
                                      </p:cBhvr>
                                      <p:tavLst>
                                        <p:tav tm="0">
                                          <p:val>
                                            <p:strVal val="#ppt_x"/>
                                          </p:val>
                                        </p:tav>
                                        <p:tav tm="100000">
                                          <p:val>
                                            <p:strVal val="#ppt_x"/>
                                          </p:val>
                                        </p:tav>
                                      </p:tavLst>
                                    </p:anim>
                                    <p:anim calcmode="lin" valueType="num">
                                      <p:cBhvr>
                                        <p:cTn id="294" dur="1000" fill="hold"/>
                                        <p:tgtEl>
                                          <p:spTgt spid="444"/>
                                        </p:tgtEl>
                                        <p:attrNameLst>
                                          <p:attrName>ppt_y</p:attrName>
                                        </p:attrNameLst>
                                      </p:cBhvr>
                                      <p:tavLst>
                                        <p:tav tm="0">
                                          <p:val>
                                            <p:strVal val="#ppt_y+.1"/>
                                          </p:val>
                                        </p:tav>
                                        <p:tav tm="100000">
                                          <p:val>
                                            <p:strVal val="#ppt_y"/>
                                          </p:val>
                                        </p:tav>
                                      </p:tavLst>
                                    </p:anim>
                                  </p:childTnLst>
                                </p:cTn>
                              </p:par>
                              <p:par>
                                <p:cTn id="295" presetID="42" presetClass="entr" presetSubtype="0" fill="hold" grpId="0" nodeType="withEffect">
                                  <p:stCondLst>
                                    <p:cond delay="0"/>
                                  </p:stCondLst>
                                  <p:childTnLst>
                                    <p:set>
                                      <p:cBhvr>
                                        <p:cTn id="296" dur="1" fill="hold">
                                          <p:stCondLst>
                                            <p:cond delay="0"/>
                                          </p:stCondLst>
                                        </p:cTn>
                                        <p:tgtEl>
                                          <p:spTgt spid="445"/>
                                        </p:tgtEl>
                                        <p:attrNameLst>
                                          <p:attrName>style.visibility</p:attrName>
                                        </p:attrNameLst>
                                      </p:cBhvr>
                                      <p:to>
                                        <p:strVal val="visible"/>
                                      </p:to>
                                    </p:set>
                                    <p:animEffect transition="in" filter="fade">
                                      <p:cBhvr>
                                        <p:cTn id="297" dur="1000"/>
                                        <p:tgtEl>
                                          <p:spTgt spid="445"/>
                                        </p:tgtEl>
                                      </p:cBhvr>
                                    </p:animEffect>
                                    <p:anim calcmode="lin" valueType="num">
                                      <p:cBhvr>
                                        <p:cTn id="298" dur="1000" fill="hold"/>
                                        <p:tgtEl>
                                          <p:spTgt spid="445"/>
                                        </p:tgtEl>
                                        <p:attrNameLst>
                                          <p:attrName>ppt_x</p:attrName>
                                        </p:attrNameLst>
                                      </p:cBhvr>
                                      <p:tavLst>
                                        <p:tav tm="0">
                                          <p:val>
                                            <p:strVal val="#ppt_x"/>
                                          </p:val>
                                        </p:tav>
                                        <p:tav tm="100000">
                                          <p:val>
                                            <p:strVal val="#ppt_x"/>
                                          </p:val>
                                        </p:tav>
                                      </p:tavLst>
                                    </p:anim>
                                    <p:anim calcmode="lin" valueType="num">
                                      <p:cBhvr>
                                        <p:cTn id="299" dur="1000" fill="hold"/>
                                        <p:tgtEl>
                                          <p:spTgt spid="445"/>
                                        </p:tgtEl>
                                        <p:attrNameLst>
                                          <p:attrName>ppt_y</p:attrName>
                                        </p:attrNameLst>
                                      </p:cBhvr>
                                      <p:tavLst>
                                        <p:tav tm="0">
                                          <p:val>
                                            <p:strVal val="#ppt_y+.1"/>
                                          </p:val>
                                        </p:tav>
                                        <p:tav tm="100000">
                                          <p:val>
                                            <p:strVal val="#ppt_y"/>
                                          </p:val>
                                        </p:tav>
                                      </p:tavLst>
                                    </p:anim>
                                  </p:childTnLst>
                                </p:cTn>
                              </p:par>
                              <p:par>
                                <p:cTn id="300" presetID="42" presetClass="entr" presetSubtype="0" fill="hold" grpId="0" nodeType="withEffect">
                                  <p:stCondLst>
                                    <p:cond delay="0"/>
                                  </p:stCondLst>
                                  <p:childTnLst>
                                    <p:set>
                                      <p:cBhvr>
                                        <p:cTn id="301" dur="1" fill="hold">
                                          <p:stCondLst>
                                            <p:cond delay="0"/>
                                          </p:stCondLst>
                                        </p:cTn>
                                        <p:tgtEl>
                                          <p:spTgt spid="446"/>
                                        </p:tgtEl>
                                        <p:attrNameLst>
                                          <p:attrName>style.visibility</p:attrName>
                                        </p:attrNameLst>
                                      </p:cBhvr>
                                      <p:to>
                                        <p:strVal val="visible"/>
                                      </p:to>
                                    </p:set>
                                    <p:animEffect transition="in" filter="fade">
                                      <p:cBhvr>
                                        <p:cTn id="302" dur="1000"/>
                                        <p:tgtEl>
                                          <p:spTgt spid="446"/>
                                        </p:tgtEl>
                                      </p:cBhvr>
                                    </p:animEffect>
                                    <p:anim calcmode="lin" valueType="num">
                                      <p:cBhvr>
                                        <p:cTn id="303" dur="1000" fill="hold"/>
                                        <p:tgtEl>
                                          <p:spTgt spid="446"/>
                                        </p:tgtEl>
                                        <p:attrNameLst>
                                          <p:attrName>ppt_x</p:attrName>
                                        </p:attrNameLst>
                                      </p:cBhvr>
                                      <p:tavLst>
                                        <p:tav tm="0">
                                          <p:val>
                                            <p:strVal val="#ppt_x"/>
                                          </p:val>
                                        </p:tav>
                                        <p:tav tm="100000">
                                          <p:val>
                                            <p:strVal val="#ppt_x"/>
                                          </p:val>
                                        </p:tav>
                                      </p:tavLst>
                                    </p:anim>
                                    <p:anim calcmode="lin" valueType="num">
                                      <p:cBhvr>
                                        <p:cTn id="304" dur="1000" fill="hold"/>
                                        <p:tgtEl>
                                          <p:spTgt spid="446"/>
                                        </p:tgtEl>
                                        <p:attrNameLst>
                                          <p:attrName>ppt_y</p:attrName>
                                        </p:attrNameLst>
                                      </p:cBhvr>
                                      <p:tavLst>
                                        <p:tav tm="0">
                                          <p:val>
                                            <p:strVal val="#ppt_y+.1"/>
                                          </p:val>
                                        </p:tav>
                                        <p:tav tm="100000">
                                          <p:val>
                                            <p:strVal val="#ppt_y"/>
                                          </p:val>
                                        </p:tav>
                                      </p:tavLst>
                                    </p:anim>
                                  </p:childTnLst>
                                </p:cTn>
                              </p:par>
                              <p:par>
                                <p:cTn id="305" presetID="42" presetClass="entr" presetSubtype="0" fill="hold" grpId="0" nodeType="withEffect">
                                  <p:stCondLst>
                                    <p:cond delay="0"/>
                                  </p:stCondLst>
                                  <p:childTnLst>
                                    <p:set>
                                      <p:cBhvr>
                                        <p:cTn id="306" dur="1" fill="hold">
                                          <p:stCondLst>
                                            <p:cond delay="0"/>
                                          </p:stCondLst>
                                        </p:cTn>
                                        <p:tgtEl>
                                          <p:spTgt spid="447"/>
                                        </p:tgtEl>
                                        <p:attrNameLst>
                                          <p:attrName>style.visibility</p:attrName>
                                        </p:attrNameLst>
                                      </p:cBhvr>
                                      <p:to>
                                        <p:strVal val="visible"/>
                                      </p:to>
                                    </p:set>
                                    <p:animEffect transition="in" filter="fade">
                                      <p:cBhvr>
                                        <p:cTn id="307" dur="1000"/>
                                        <p:tgtEl>
                                          <p:spTgt spid="447"/>
                                        </p:tgtEl>
                                      </p:cBhvr>
                                    </p:animEffect>
                                    <p:anim calcmode="lin" valueType="num">
                                      <p:cBhvr>
                                        <p:cTn id="308" dur="1000" fill="hold"/>
                                        <p:tgtEl>
                                          <p:spTgt spid="447"/>
                                        </p:tgtEl>
                                        <p:attrNameLst>
                                          <p:attrName>ppt_x</p:attrName>
                                        </p:attrNameLst>
                                      </p:cBhvr>
                                      <p:tavLst>
                                        <p:tav tm="0">
                                          <p:val>
                                            <p:strVal val="#ppt_x"/>
                                          </p:val>
                                        </p:tav>
                                        <p:tav tm="100000">
                                          <p:val>
                                            <p:strVal val="#ppt_x"/>
                                          </p:val>
                                        </p:tav>
                                      </p:tavLst>
                                    </p:anim>
                                    <p:anim calcmode="lin" valueType="num">
                                      <p:cBhvr>
                                        <p:cTn id="309" dur="1000" fill="hold"/>
                                        <p:tgtEl>
                                          <p:spTgt spid="447"/>
                                        </p:tgtEl>
                                        <p:attrNameLst>
                                          <p:attrName>ppt_y</p:attrName>
                                        </p:attrNameLst>
                                      </p:cBhvr>
                                      <p:tavLst>
                                        <p:tav tm="0">
                                          <p:val>
                                            <p:strVal val="#ppt_y+.1"/>
                                          </p:val>
                                        </p:tav>
                                        <p:tav tm="100000">
                                          <p:val>
                                            <p:strVal val="#ppt_y"/>
                                          </p:val>
                                        </p:tav>
                                      </p:tavLst>
                                    </p:anim>
                                  </p:childTnLst>
                                </p:cTn>
                              </p:par>
                              <p:par>
                                <p:cTn id="310" presetID="42" presetClass="entr" presetSubtype="0" fill="hold" grpId="0" nodeType="withEffect">
                                  <p:stCondLst>
                                    <p:cond delay="0"/>
                                  </p:stCondLst>
                                  <p:childTnLst>
                                    <p:set>
                                      <p:cBhvr>
                                        <p:cTn id="311" dur="1" fill="hold">
                                          <p:stCondLst>
                                            <p:cond delay="0"/>
                                          </p:stCondLst>
                                        </p:cTn>
                                        <p:tgtEl>
                                          <p:spTgt spid="448"/>
                                        </p:tgtEl>
                                        <p:attrNameLst>
                                          <p:attrName>style.visibility</p:attrName>
                                        </p:attrNameLst>
                                      </p:cBhvr>
                                      <p:to>
                                        <p:strVal val="visible"/>
                                      </p:to>
                                    </p:set>
                                    <p:animEffect transition="in" filter="fade">
                                      <p:cBhvr>
                                        <p:cTn id="312" dur="1000"/>
                                        <p:tgtEl>
                                          <p:spTgt spid="448"/>
                                        </p:tgtEl>
                                      </p:cBhvr>
                                    </p:animEffect>
                                    <p:anim calcmode="lin" valueType="num">
                                      <p:cBhvr>
                                        <p:cTn id="313" dur="1000" fill="hold"/>
                                        <p:tgtEl>
                                          <p:spTgt spid="448"/>
                                        </p:tgtEl>
                                        <p:attrNameLst>
                                          <p:attrName>ppt_x</p:attrName>
                                        </p:attrNameLst>
                                      </p:cBhvr>
                                      <p:tavLst>
                                        <p:tav tm="0">
                                          <p:val>
                                            <p:strVal val="#ppt_x"/>
                                          </p:val>
                                        </p:tav>
                                        <p:tav tm="100000">
                                          <p:val>
                                            <p:strVal val="#ppt_x"/>
                                          </p:val>
                                        </p:tav>
                                      </p:tavLst>
                                    </p:anim>
                                    <p:anim calcmode="lin" valueType="num">
                                      <p:cBhvr>
                                        <p:cTn id="314" dur="1000" fill="hold"/>
                                        <p:tgtEl>
                                          <p:spTgt spid="448"/>
                                        </p:tgtEl>
                                        <p:attrNameLst>
                                          <p:attrName>ppt_y</p:attrName>
                                        </p:attrNameLst>
                                      </p:cBhvr>
                                      <p:tavLst>
                                        <p:tav tm="0">
                                          <p:val>
                                            <p:strVal val="#ppt_y+.1"/>
                                          </p:val>
                                        </p:tav>
                                        <p:tav tm="100000">
                                          <p:val>
                                            <p:strVal val="#ppt_y"/>
                                          </p:val>
                                        </p:tav>
                                      </p:tavLst>
                                    </p:anim>
                                  </p:childTnLst>
                                </p:cTn>
                              </p:par>
                              <p:par>
                                <p:cTn id="315" presetID="42" presetClass="entr" presetSubtype="0" fill="hold" grpId="0" nodeType="withEffect">
                                  <p:stCondLst>
                                    <p:cond delay="0"/>
                                  </p:stCondLst>
                                  <p:childTnLst>
                                    <p:set>
                                      <p:cBhvr>
                                        <p:cTn id="316" dur="1" fill="hold">
                                          <p:stCondLst>
                                            <p:cond delay="0"/>
                                          </p:stCondLst>
                                        </p:cTn>
                                        <p:tgtEl>
                                          <p:spTgt spid="449"/>
                                        </p:tgtEl>
                                        <p:attrNameLst>
                                          <p:attrName>style.visibility</p:attrName>
                                        </p:attrNameLst>
                                      </p:cBhvr>
                                      <p:to>
                                        <p:strVal val="visible"/>
                                      </p:to>
                                    </p:set>
                                    <p:animEffect transition="in" filter="fade">
                                      <p:cBhvr>
                                        <p:cTn id="317" dur="1000"/>
                                        <p:tgtEl>
                                          <p:spTgt spid="449"/>
                                        </p:tgtEl>
                                      </p:cBhvr>
                                    </p:animEffect>
                                    <p:anim calcmode="lin" valueType="num">
                                      <p:cBhvr>
                                        <p:cTn id="318" dur="1000" fill="hold"/>
                                        <p:tgtEl>
                                          <p:spTgt spid="449"/>
                                        </p:tgtEl>
                                        <p:attrNameLst>
                                          <p:attrName>ppt_x</p:attrName>
                                        </p:attrNameLst>
                                      </p:cBhvr>
                                      <p:tavLst>
                                        <p:tav tm="0">
                                          <p:val>
                                            <p:strVal val="#ppt_x"/>
                                          </p:val>
                                        </p:tav>
                                        <p:tav tm="100000">
                                          <p:val>
                                            <p:strVal val="#ppt_x"/>
                                          </p:val>
                                        </p:tav>
                                      </p:tavLst>
                                    </p:anim>
                                    <p:anim calcmode="lin" valueType="num">
                                      <p:cBhvr>
                                        <p:cTn id="319" dur="1000" fill="hold"/>
                                        <p:tgtEl>
                                          <p:spTgt spid="449"/>
                                        </p:tgtEl>
                                        <p:attrNameLst>
                                          <p:attrName>ppt_y</p:attrName>
                                        </p:attrNameLst>
                                      </p:cBhvr>
                                      <p:tavLst>
                                        <p:tav tm="0">
                                          <p:val>
                                            <p:strVal val="#ppt_y+.1"/>
                                          </p:val>
                                        </p:tav>
                                        <p:tav tm="100000">
                                          <p:val>
                                            <p:strVal val="#ppt_y"/>
                                          </p:val>
                                        </p:tav>
                                      </p:tavLst>
                                    </p:anim>
                                  </p:childTnLst>
                                </p:cTn>
                              </p:par>
                              <p:par>
                                <p:cTn id="320" presetID="42" presetClass="entr" presetSubtype="0" fill="hold" grpId="0" nodeType="withEffect">
                                  <p:stCondLst>
                                    <p:cond delay="0"/>
                                  </p:stCondLst>
                                  <p:childTnLst>
                                    <p:set>
                                      <p:cBhvr>
                                        <p:cTn id="321" dur="1" fill="hold">
                                          <p:stCondLst>
                                            <p:cond delay="0"/>
                                          </p:stCondLst>
                                        </p:cTn>
                                        <p:tgtEl>
                                          <p:spTgt spid="450"/>
                                        </p:tgtEl>
                                        <p:attrNameLst>
                                          <p:attrName>style.visibility</p:attrName>
                                        </p:attrNameLst>
                                      </p:cBhvr>
                                      <p:to>
                                        <p:strVal val="visible"/>
                                      </p:to>
                                    </p:set>
                                    <p:animEffect transition="in" filter="fade">
                                      <p:cBhvr>
                                        <p:cTn id="322" dur="1000"/>
                                        <p:tgtEl>
                                          <p:spTgt spid="450"/>
                                        </p:tgtEl>
                                      </p:cBhvr>
                                    </p:animEffect>
                                    <p:anim calcmode="lin" valueType="num">
                                      <p:cBhvr>
                                        <p:cTn id="323" dur="1000" fill="hold"/>
                                        <p:tgtEl>
                                          <p:spTgt spid="450"/>
                                        </p:tgtEl>
                                        <p:attrNameLst>
                                          <p:attrName>ppt_x</p:attrName>
                                        </p:attrNameLst>
                                      </p:cBhvr>
                                      <p:tavLst>
                                        <p:tav tm="0">
                                          <p:val>
                                            <p:strVal val="#ppt_x"/>
                                          </p:val>
                                        </p:tav>
                                        <p:tav tm="100000">
                                          <p:val>
                                            <p:strVal val="#ppt_x"/>
                                          </p:val>
                                        </p:tav>
                                      </p:tavLst>
                                    </p:anim>
                                    <p:anim calcmode="lin" valueType="num">
                                      <p:cBhvr>
                                        <p:cTn id="324" dur="1000" fill="hold"/>
                                        <p:tgtEl>
                                          <p:spTgt spid="450"/>
                                        </p:tgtEl>
                                        <p:attrNameLst>
                                          <p:attrName>ppt_y</p:attrName>
                                        </p:attrNameLst>
                                      </p:cBhvr>
                                      <p:tavLst>
                                        <p:tav tm="0">
                                          <p:val>
                                            <p:strVal val="#ppt_y+.1"/>
                                          </p:val>
                                        </p:tav>
                                        <p:tav tm="100000">
                                          <p:val>
                                            <p:strVal val="#ppt_y"/>
                                          </p:val>
                                        </p:tav>
                                      </p:tavLst>
                                    </p:anim>
                                  </p:childTnLst>
                                </p:cTn>
                              </p:par>
                              <p:par>
                                <p:cTn id="325" presetID="42" presetClass="entr" presetSubtype="0" fill="hold" grpId="0" nodeType="withEffect">
                                  <p:stCondLst>
                                    <p:cond delay="0"/>
                                  </p:stCondLst>
                                  <p:childTnLst>
                                    <p:set>
                                      <p:cBhvr>
                                        <p:cTn id="326" dur="1" fill="hold">
                                          <p:stCondLst>
                                            <p:cond delay="0"/>
                                          </p:stCondLst>
                                        </p:cTn>
                                        <p:tgtEl>
                                          <p:spTgt spid="451"/>
                                        </p:tgtEl>
                                        <p:attrNameLst>
                                          <p:attrName>style.visibility</p:attrName>
                                        </p:attrNameLst>
                                      </p:cBhvr>
                                      <p:to>
                                        <p:strVal val="visible"/>
                                      </p:to>
                                    </p:set>
                                    <p:animEffect transition="in" filter="fade">
                                      <p:cBhvr>
                                        <p:cTn id="327" dur="1000"/>
                                        <p:tgtEl>
                                          <p:spTgt spid="451"/>
                                        </p:tgtEl>
                                      </p:cBhvr>
                                    </p:animEffect>
                                    <p:anim calcmode="lin" valueType="num">
                                      <p:cBhvr>
                                        <p:cTn id="328" dur="1000" fill="hold"/>
                                        <p:tgtEl>
                                          <p:spTgt spid="451"/>
                                        </p:tgtEl>
                                        <p:attrNameLst>
                                          <p:attrName>ppt_x</p:attrName>
                                        </p:attrNameLst>
                                      </p:cBhvr>
                                      <p:tavLst>
                                        <p:tav tm="0">
                                          <p:val>
                                            <p:strVal val="#ppt_x"/>
                                          </p:val>
                                        </p:tav>
                                        <p:tav tm="100000">
                                          <p:val>
                                            <p:strVal val="#ppt_x"/>
                                          </p:val>
                                        </p:tav>
                                      </p:tavLst>
                                    </p:anim>
                                    <p:anim calcmode="lin" valueType="num">
                                      <p:cBhvr>
                                        <p:cTn id="329" dur="1000" fill="hold"/>
                                        <p:tgtEl>
                                          <p:spTgt spid="451"/>
                                        </p:tgtEl>
                                        <p:attrNameLst>
                                          <p:attrName>ppt_y</p:attrName>
                                        </p:attrNameLst>
                                      </p:cBhvr>
                                      <p:tavLst>
                                        <p:tav tm="0">
                                          <p:val>
                                            <p:strVal val="#ppt_y+.1"/>
                                          </p:val>
                                        </p:tav>
                                        <p:tav tm="100000">
                                          <p:val>
                                            <p:strVal val="#ppt_y"/>
                                          </p:val>
                                        </p:tav>
                                      </p:tavLst>
                                    </p:anim>
                                  </p:childTnLst>
                                </p:cTn>
                              </p:par>
                              <p:par>
                                <p:cTn id="330" presetID="42" presetClass="entr" presetSubtype="0" fill="hold" grpId="0" nodeType="withEffect">
                                  <p:stCondLst>
                                    <p:cond delay="0"/>
                                  </p:stCondLst>
                                  <p:childTnLst>
                                    <p:set>
                                      <p:cBhvr>
                                        <p:cTn id="331" dur="1" fill="hold">
                                          <p:stCondLst>
                                            <p:cond delay="0"/>
                                          </p:stCondLst>
                                        </p:cTn>
                                        <p:tgtEl>
                                          <p:spTgt spid="452"/>
                                        </p:tgtEl>
                                        <p:attrNameLst>
                                          <p:attrName>style.visibility</p:attrName>
                                        </p:attrNameLst>
                                      </p:cBhvr>
                                      <p:to>
                                        <p:strVal val="visible"/>
                                      </p:to>
                                    </p:set>
                                    <p:animEffect transition="in" filter="fade">
                                      <p:cBhvr>
                                        <p:cTn id="332" dur="1000"/>
                                        <p:tgtEl>
                                          <p:spTgt spid="452"/>
                                        </p:tgtEl>
                                      </p:cBhvr>
                                    </p:animEffect>
                                    <p:anim calcmode="lin" valueType="num">
                                      <p:cBhvr>
                                        <p:cTn id="333" dur="1000" fill="hold"/>
                                        <p:tgtEl>
                                          <p:spTgt spid="452"/>
                                        </p:tgtEl>
                                        <p:attrNameLst>
                                          <p:attrName>ppt_x</p:attrName>
                                        </p:attrNameLst>
                                      </p:cBhvr>
                                      <p:tavLst>
                                        <p:tav tm="0">
                                          <p:val>
                                            <p:strVal val="#ppt_x"/>
                                          </p:val>
                                        </p:tav>
                                        <p:tav tm="100000">
                                          <p:val>
                                            <p:strVal val="#ppt_x"/>
                                          </p:val>
                                        </p:tav>
                                      </p:tavLst>
                                    </p:anim>
                                    <p:anim calcmode="lin" valueType="num">
                                      <p:cBhvr>
                                        <p:cTn id="334" dur="1000" fill="hold"/>
                                        <p:tgtEl>
                                          <p:spTgt spid="452"/>
                                        </p:tgtEl>
                                        <p:attrNameLst>
                                          <p:attrName>ppt_y</p:attrName>
                                        </p:attrNameLst>
                                      </p:cBhvr>
                                      <p:tavLst>
                                        <p:tav tm="0">
                                          <p:val>
                                            <p:strVal val="#ppt_y+.1"/>
                                          </p:val>
                                        </p:tav>
                                        <p:tav tm="100000">
                                          <p:val>
                                            <p:strVal val="#ppt_y"/>
                                          </p:val>
                                        </p:tav>
                                      </p:tavLst>
                                    </p:anim>
                                  </p:childTnLst>
                                </p:cTn>
                              </p:par>
                              <p:par>
                                <p:cTn id="335" presetID="42" presetClass="entr" presetSubtype="0" fill="hold" grpId="0" nodeType="withEffect">
                                  <p:stCondLst>
                                    <p:cond delay="0"/>
                                  </p:stCondLst>
                                  <p:childTnLst>
                                    <p:set>
                                      <p:cBhvr>
                                        <p:cTn id="336" dur="1" fill="hold">
                                          <p:stCondLst>
                                            <p:cond delay="0"/>
                                          </p:stCondLst>
                                        </p:cTn>
                                        <p:tgtEl>
                                          <p:spTgt spid="453"/>
                                        </p:tgtEl>
                                        <p:attrNameLst>
                                          <p:attrName>style.visibility</p:attrName>
                                        </p:attrNameLst>
                                      </p:cBhvr>
                                      <p:to>
                                        <p:strVal val="visible"/>
                                      </p:to>
                                    </p:set>
                                    <p:animEffect transition="in" filter="fade">
                                      <p:cBhvr>
                                        <p:cTn id="337" dur="1000"/>
                                        <p:tgtEl>
                                          <p:spTgt spid="453"/>
                                        </p:tgtEl>
                                      </p:cBhvr>
                                    </p:animEffect>
                                    <p:anim calcmode="lin" valueType="num">
                                      <p:cBhvr>
                                        <p:cTn id="338" dur="1000" fill="hold"/>
                                        <p:tgtEl>
                                          <p:spTgt spid="453"/>
                                        </p:tgtEl>
                                        <p:attrNameLst>
                                          <p:attrName>ppt_x</p:attrName>
                                        </p:attrNameLst>
                                      </p:cBhvr>
                                      <p:tavLst>
                                        <p:tav tm="0">
                                          <p:val>
                                            <p:strVal val="#ppt_x"/>
                                          </p:val>
                                        </p:tav>
                                        <p:tav tm="100000">
                                          <p:val>
                                            <p:strVal val="#ppt_x"/>
                                          </p:val>
                                        </p:tav>
                                      </p:tavLst>
                                    </p:anim>
                                    <p:anim calcmode="lin" valueType="num">
                                      <p:cBhvr>
                                        <p:cTn id="339" dur="1000" fill="hold"/>
                                        <p:tgtEl>
                                          <p:spTgt spid="453"/>
                                        </p:tgtEl>
                                        <p:attrNameLst>
                                          <p:attrName>ppt_y</p:attrName>
                                        </p:attrNameLst>
                                      </p:cBhvr>
                                      <p:tavLst>
                                        <p:tav tm="0">
                                          <p:val>
                                            <p:strVal val="#ppt_y+.1"/>
                                          </p:val>
                                        </p:tav>
                                        <p:tav tm="100000">
                                          <p:val>
                                            <p:strVal val="#ppt_y"/>
                                          </p:val>
                                        </p:tav>
                                      </p:tavLst>
                                    </p:anim>
                                  </p:childTnLst>
                                </p:cTn>
                              </p:par>
                              <p:par>
                                <p:cTn id="340" presetID="42" presetClass="entr" presetSubtype="0" fill="hold" grpId="0" nodeType="withEffect">
                                  <p:stCondLst>
                                    <p:cond delay="0"/>
                                  </p:stCondLst>
                                  <p:childTnLst>
                                    <p:set>
                                      <p:cBhvr>
                                        <p:cTn id="341" dur="1" fill="hold">
                                          <p:stCondLst>
                                            <p:cond delay="0"/>
                                          </p:stCondLst>
                                        </p:cTn>
                                        <p:tgtEl>
                                          <p:spTgt spid="454"/>
                                        </p:tgtEl>
                                        <p:attrNameLst>
                                          <p:attrName>style.visibility</p:attrName>
                                        </p:attrNameLst>
                                      </p:cBhvr>
                                      <p:to>
                                        <p:strVal val="visible"/>
                                      </p:to>
                                    </p:set>
                                    <p:animEffect transition="in" filter="fade">
                                      <p:cBhvr>
                                        <p:cTn id="342" dur="1000"/>
                                        <p:tgtEl>
                                          <p:spTgt spid="454"/>
                                        </p:tgtEl>
                                      </p:cBhvr>
                                    </p:animEffect>
                                    <p:anim calcmode="lin" valueType="num">
                                      <p:cBhvr>
                                        <p:cTn id="343" dur="1000" fill="hold"/>
                                        <p:tgtEl>
                                          <p:spTgt spid="454"/>
                                        </p:tgtEl>
                                        <p:attrNameLst>
                                          <p:attrName>ppt_x</p:attrName>
                                        </p:attrNameLst>
                                      </p:cBhvr>
                                      <p:tavLst>
                                        <p:tav tm="0">
                                          <p:val>
                                            <p:strVal val="#ppt_x"/>
                                          </p:val>
                                        </p:tav>
                                        <p:tav tm="100000">
                                          <p:val>
                                            <p:strVal val="#ppt_x"/>
                                          </p:val>
                                        </p:tav>
                                      </p:tavLst>
                                    </p:anim>
                                    <p:anim calcmode="lin" valueType="num">
                                      <p:cBhvr>
                                        <p:cTn id="344" dur="1000" fill="hold"/>
                                        <p:tgtEl>
                                          <p:spTgt spid="454"/>
                                        </p:tgtEl>
                                        <p:attrNameLst>
                                          <p:attrName>ppt_y</p:attrName>
                                        </p:attrNameLst>
                                      </p:cBhvr>
                                      <p:tavLst>
                                        <p:tav tm="0">
                                          <p:val>
                                            <p:strVal val="#ppt_y+.1"/>
                                          </p:val>
                                        </p:tav>
                                        <p:tav tm="100000">
                                          <p:val>
                                            <p:strVal val="#ppt_y"/>
                                          </p:val>
                                        </p:tav>
                                      </p:tavLst>
                                    </p:anim>
                                  </p:childTnLst>
                                </p:cTn>
                              </p:par>
                              <p:par>
                                <p:cTn id="345" presetID="42" presetClass="entr" presetSubtype="0" fill="hold" grpId="0" nodeType="withEffect">
                                  <p:stCondLst>
                                    <p:cond delay="0"/>
                                  </p:stCondLst>
                                  <p:childTnLst>
                                    <p:set>
                                      <p:cBhvr>
                                        <p:cTn id="346" dur="1" fill="hold">
                                          <p:stCondLst>
                                            <p:cond delay="0"/>
                                          </p:stCondLst>
                                        </p:cTn>
                                        <p:tgtEl>
                                          <p:spTgt spid="455"/>
                                        </p:tgtEl>
                                        <p:attrNameLst>
                                          <p:attrName>style.visibility</p:attrName>
                                        </p:attrNameLst>
                                      </p:cBhvr>
                                      <p:to>
                                        <p:strVal val="visible"/>
                                      </p:to>
                                    </p:set>
                                    <p:animEffect transition="in" filter="fade">
                                      <p:cBhvr>
                                        <p:cTn id="347" dur="1000"/>
                                        <p:tgtEl>
                                          <p:spTgt spid="455"/>
                                        </p:tgtEl>
                                      </p:cBhvr>
                                    </p:animEffect>
                                    <p:anim calcmode="lin" valueType="num">
                                      <p:cBhvr>
                                        <p:cTn id="348" dur="1000" fill="hold"/>
                                        <p:tgtEl>
                                          <p:spTgt spid="455"/>
                                        </p:tgtEl>
                                        <p:attrNameLst>
                                          <p:attrName>ppt_x</p:attrName>
                                        </p:attrNameLst>
                                      </p:cBhvr>
                                      <p:tavLst>
                                        <p:tav tm="0">
                                          <p:val>
                                            <p:strVal val="#ppt_x"/>
                                          </p:val>
                                        </p:tav>
                                        <p:tav tm="100000">
                                          <p:val>
                                            <p:strVal val="#ppt_x"/>
                                          </p:val>
                                        </p:tav>
                                      </p:tavLst>
                                    </p:anim>
                                    <p:anim calcmode="lin" valueType="num">
                                      <p:cBhvr>
                                        <p:cTn id="349" dur="1000" fill="hold"/>
                                        <p:tgtEl>
                                          <p:spTgt spid="455"/>
                                        </p:tgtEl>
                                        <p:attrNameLst>
                                          <p:attrName>ppt_y</p:attrName>
                                        </p:attrNameLst>
                                      </p:cBhvr>
                                      <p:tavLst>
                                        <p:tav tm="0">
                                          <p:val>
                                            <p:strVal val="#ppt_y+.1"/>
                                          </p:val>
                                        </p:tav>
                                        <p:tav tm="100000">
                                          <p:val>
                                            <p:strVal val="#ppt_y"/>
                                          </p:val>
                                        </p:tav>
                                      </p:tavLst>
                                    </p:anim>
                                  </p:childTnLst>
                                </p:cTn>
                              </p:par>
                              <p:par>
                                <p:cTn id="350" presetID="42" presetClass="entr" presetSubtype="0" fill="hold" grpId="0" nodeType="withEffect">
                                  <p:stCondLst>
                                    <p:cond delay="0"/>
                                  </p:stCondLst>
                                  <p:childTnLst>
                                    <p:set>
                                      <p:cBhvr>
                                        <p:cTn id="351" dur="1" fill="hold">
                                          <p:stCondLst>
                                            <p:cond delay="0"/>
                                          </p:stCondLst>
                                        </p:cTn>
                                        <p:tgtEl>
                                          <p:spTgt spid="456"/>
                                        </p:tgtEl>
                                        <p:attrNameLst>
                                          <p:attrName>style.visibility</p:attrName>
                                        </p:attrNameLst>
                                      </p:cBhvr>
                                      <p:to>
                                        <p:strVal val="visible"/>
                                      </p:to>
                                    </p:set>
                                    <p:animEffect transition="in" filter="fade">
                                      <p:cBhvr>
                                        <p:cTn id="352" dur="1000"/>
                                        <p:tgtEl>
                                          <p:spTgt spid="456"/>
                                        </p:tgtEl>
                                      </p:cBhvr>
                                    </p:animEffect>
                                    <p:anim calcmode="lin" valueType="num">
                                      <p:cBhvr>
                                        <p:cTn id="353" dur="1000" fill="hold"/>
                                        <p:tgtEl>
                                          <p:spTgt spid="456"/>
                                        </p:tgtEl>
                                        <p:attrNameLst>
                                          <p:attrName>ppt_x</p:attrName>
                                        </p:attrNameLst>
                                      </p:cBhvr>
                                      <p:tavLst>
                                        <p:tav tm="0">
                                          <p:val>
                                            <p:strVal val="#ppt_x"/>
                                          </p:val>
                                        </p:tav>
                                        <p:tav tm="100000">
                                          <p:val>
                                            <p:strVal val="#ppt_x"/>
                                          </p:val>
                                        </p:tav>
                                      </p:tavLst>
                                    </p:anim>
                                    <p:anim calcmode="lin" valueType="num">
                                      <p:cBhvr>
                                        <p:cTn id="354" dur="1000" fill="hold"/>
                                        <p:tgtEl>
                                          <p:spTgt spid="456"/>
                                        </p:tgtEl>
                                        <p:attrNameLst>
                                          <p:attrName>ppt_y</p:attrName>
                                        </p:attrNameLst>
                                      </p:cBhvr>
                                      <p:tavLst>
                                        <p:tav tm="0">
                                          <p:val>
                                            <p:strVal val="#ppt_y+.1"/>
                                          </p:val>
                                        </p:tav>
                                        <p:tav tm="100000">
                                          <p:val>
                                            <p:strVal val="#ppt_y"/>
                                          </p:val>
                                        </p:tav>
                                      </p:tavLst>
                                    </p:anim>
                                  </p:childTnLst>
                                </p:cTn>
                              </p:par>
                              <p:par>
                                <p:cTn id="355" presetID="42" presetClass="entr" presetSubtype="0" fill="hold" nodeType="withEffect">
                                  <p:stCondLst>
                                    <p:cond delay="0"/>
                                  </p:stCondLst>
                                  <p:childTnLst>
                                    <p:set>
                                      <p:cBhvr>
                                        <p:cTn id="356" dur="1" fill="hold">
                                          <p:stCondLst>
                                            <p:cond delay="0"/>
                                          </p:stCondLst>
                                        </p:cTn>
                                        <p:tgtEl>
                                          <p:spTgt spid="463"/>
                                        </p:tgtEl>
                                        <p:attrNameLst>
                                          <p:attrName>style.visibility</p:attrName>
                                        </p:attrNameLst>
                                      </p:cBhvr>
                                      <p:to>
                                        <p:strVal val="visible"/>
                                      </p:to>
                                    </p:set>
                                    <p:animEffect transition="in" filter="fade">
                                      <p:cBhvr>
                                        <p:cTn id="357" dur="1000"/>
                                        <p:tgtEl>
                                          <p:spTgt spid="463"/>
                                        </p:tgtEl>
                                      </p:cBhvr>
                                    </p:animEffect>
                                    <p:anim calcmode="lin" valueType="num">
                                      <p:cBhvr>
                                        <p:cTn id="358" dur="1000" fill="hold"/>
                                        <p:tgtEl>
                                          <p:spTgt spid="463"/>
                                        </p:tgtEl>
                                        <p:attrNameLst>
                                          <p:attrName>ppt_x</p:attrName>
                                        </p:attrNameLst>
                                      </p:cBhvr>
                                      <p:tavLst>
                                        <p:tav tm="0">
                                          <p:val>
                                            <p:strVal val="#ppt_x"/>
                                          </p:val>
                                        </p:tav>
                                        <p:tav tm="100000">
                                          <p:val>
                                            <p:strVal val="#ppt_x"/>
                                          </p:val>
                                        </p:tav>
                                      </p:tavLst>
                                    </p:anim>
                                    <p:anim calcmode="lin" valueType="num">
                                      <p:cBhvr>
                                        <p:cTn id="359" dur="1000" fill="hold"/>
                                        <p:tgtEl>
                                          <p:spTgt spid="463"/>
                                        </p:tgtEl>
                                        <p:attrNameLst>
                                          <p:attrName>ppt_y</p:attrName>
                                        </p:attrNameLst>
                                      </p:cBhvr>
                                      <p:tavLst>
                                        <p:tav tm="0">
                                          <p:val>
                                            <p:strVal val="#ppt_y+.1"/>
                                          </p:val>
                                        </p:tav>
                                        <p:tav tm="100000">
                                          <p:val>
                                            <p:strVal val="#ppt_y"/>
                                          </p:val>
                                        </p:tav>
                                      </p:tavLst>
                                    </p:anim>
                                  </p:childTnLst>
                                </p:cTn>
                              </p:par>
                              <p:par>
                                <p:cTn id="360" presetID="42" presetClass="entr" presetSubtype="0" fill="hold" grpId="0" nodeType="withEffect">
                                  <p:stCondLst>
                                    <p:cond delay="0"/>
                                  </p:stCondLst>
                                  <p:childTnLst>
                                    <p:set>
                                      <p:cBhvr>
                                        <p:cTn id="361" dur="1" fill="hold">
                                          <p:stCondLst>
                                            <p:cond delay="0"/>
                                          </p:stCondLst>
                                        </p:cTn>
                                        <p:tgtEl>
                                          <p:spTgt spid="418"/>
                                        </p:tgtEl>
                                        <p:attrNameLst>
                                          <p:attrName>style.visibility</p:attrName>
                                        </p:attrNameLst>
                                      </p:cBhvr>
                                      <p:to>
                                        <p:strVal val="visible"/>
                                      </p:to>
                                    </p:set>
                                    <p:animEffect transition="in" filter="fade">
                                      <p:cBhvr>
                                        <p:cTn id="362" dur="1000"/>
                                        <p:tgtEl>
                                          <p:spTgt spid="418"/>
                                        </p:tgtEl>
                                      </p:cBhvr>
                                    </p:animEffect>
                                    <p:anim calcmode="lin" valueType="num">
                                      <p:cBhvr>
                                        <p:cTn id="363" dur="1000" fill="hold"/>
                                        <p:tgtEl>
                                          <p:spTgt spid="418"/>
                                        </p:tgtEl>
                                        <p:attrNameLst>
                                          <p:attrName>ppt_x</p:attrName>
                                        </p:attrNameLst>
                                      </p:cBhvr>
                                      <p:tavLst>
                                        <p:tav tm="0">
                                          <p:val>
                                            <p:strVal val="#ppt_x"/>
                                          </p:val>
                                        </p:tav>
                                        <p:tav tm="100000">
                                          <p:val>
                                            <p:strVal val="#ppt_x"/>
                                          </p:val>
                                        </p:tav>
                                      </p:tavLst>
                                    </p:anim>
                                    <p:anim calcmode="lin" valueType="num">
                                      <p:cBhvr>
                                        <p:cTn id="364" dur="1000" fill="hold"/>
                                        <p:tgtEl>
                                          <p:spTgt spid="418"/>
                                        </p:tgtEl>
                                        <p:attrNameLst>
                                          <p:attrName>ppt_y</p:attrName>
                                        </p:attrNameLst>
                                      </p:cBhvr>
                                      <p:tavLst>
                                        <p:tav tm="0">
                                          <p:val>
                                            <p:strVal val="#ppt_y+.1"/>
                                          </p:val>
                                        </p:tav>
                                        <p:tav tm="100000">
                                          <p:val>
                                            <p:strVal val="#ppt_y"/>
                                          </p:val>
                                        </p:tav>
                                      </p:tavLst>
                                    </p:anim>
                                  </p:childTnLst>
                                </p:cTn>
                              </p:par>
                              <p:par>
                                <p:cTn id="365" presetID="42" presetClass="entr" presetSubtype="0" fill="hold" grpId="0" nodeType="withEffect">
                                  <p:stCondLst>
                                    <p:cond delay="0"/>
                                  </p:stCondLst>
                                  <p:childTnLst>
                                    <p:set>
                                      <p:cBhvr>
                                        <p:cTn id="366" dur="1" fill="hold">
                                          <p:stCondLst>
                                            <p:cond delay="0"/>
                                          </p:stCondLst>
                                        </p:cTn>
                                        <p:tgtEl>
                                          <p:spTgt spid="468"/>
                                        </p:tgtEl>
                                        <p:attrNameLst>
                                          <p:attrName>style.visibility</p:attrName>
                                        </p:attrNameLst>
                                      </p:cBhvr>
                                      <p:to>
                                        <p:strVal val="visible"/>
                                      </p:to>
                                    </p:set>
                                    <p:animEffect transition="in" filter="fade">
                                      <p:cBhvr>
                                        <p:cTn id="367" dur="1000"/>
                                        <p:tgtEl>
                                          <p:spTgt spid="468"/>
                                        </p:tgtEl>
                                      </p:cBhvr>
                                    </p:animEffect>
                                    <p:anim calcmode="lin" valueType="num">
                                      <p:cBhvr>
                                        <p:cTn id="368" dur="1000" fill="hold"/>
                                        <p:tgtEl>
                                          <p:spTgt spid="468"/>
                                        </p:tgtEl>
                                        <p:attrNameLst>
                                          <p:attrName>ppt_x</p:attrName>
                                        </p:attrNameLst>
                                      </p:cBhvr>
                                      <p:tavLst>
                                        <p:tav tm="0">
                                          <p:val>
                                            <p:strVal val="#ppt_x"/>
                                          </p:val>
                                        </p:tav>
                                        <p:tav tm="100000">
                                          <p:val>
                                            <p:strVal val="#ppt_x"/>
                                          </p:val>
                                        </p:tav>
                                      </p:tavLst>
                                    </p:anim>
                                    <p:anim calcmode="lin" valueType="num">
                                      <p:cBhvr>
                                        <p:cTn id="369" dur="1000" fill="hold"/>
                                        <p:tgtEl>
                                          <p:spTgt spid="468"/>
                                        </p:tgtEl>
                                        <p:attrNameLst>
                                          <p:attrName>ppt_y</p:attrName>
                                        </p:attrNameLst>
                                      </p:cBhvr>
                                      <p:tavLst>
                                        <p:tav tm="0">
                                          <p:val>
                                            <p:strVal val="#ppt_y+.1"/>
                                          </p:val>
                                        </p:tav>
                                        <p:tav tm="100000">
                                          <p:val>
                                            <p:strVal val="#ppt_y"/>
                                          </p:val>
                                        </p:tav>
                                      </p:tavLst>
                                    </p:anim>
                                  </p:childTnLst>
                                </p:cTn>
                              </p:par>
                            </p:childTnLst>
                          </p:cTn>
                        </p:par>
                      </p:childTnLst>
                    </p:cTn>
                  </p:par>
                  <p:par>
                    <p:cTn id="370" fill="hold">
                      <p:stCondLst>
                        <p:cond delay="indefinite"/>
                      </p:stCondLst>
                      <p:childTnLst>
                        <p:par>
                          <p:cTn id="371" fill="hold">
                            <p:stCondLst>
                              <p:cond delay="0"/>
                            </p:stCondLst>
                            <p:childTnLst>
                              <p:par>
                                <p:cTn id="372" presetID="16" presetClass="entr" presetSubtype="21" fill="hold" grpId="0" nodeType="clickEffect">
                                  <p:stCondLst>
                                    <p:cond delay="0"/>
                                  </p:stCondLst>
                                  <p:childTnLst>
                                    <p:set>
                                      <p:cBhvr>
                                        <p:cTn id="373" dur="1" fill="hold">
                                          <p:stCondLst>
                                            <p:cond delay="0"/>
                                          </p:stCondLst>
                                        </p:cTn>
                                        <p:tgtEl>
                                          <p:spTgt spid="457"/>
                                        </p:tgtEl>
                                        <p:attrNameLst>
                                          <p:attrName>style.visibility</p:attrName>
                                        </p:attrNameLst>
                                      </p:cBhvr>
                                      <p:to>
                                        <p:strVal val="visible"/>
                                      </p:to>
                                    </p:set>
                                    <p:animEffect transition="in" filter="barn(inVertical)">
                                      <p:cBhvr>
                                        <p:cTn id="374" dur="500"/>
                                        <p:tgtEl>
                                          <p:spTgt spid="457"/>
                                        </p:tgtEl>
                                      </p:cBhvr>
                                    </p:animEffect>
                                  </p:childTnLst>
                                </p:cTn>
                              </p:par>
                              <p:par>
                                <p:cTn id="375" presetID="16" presetClass="entr" presetSubtype="21" fill="hold" grpId="0" nodeType="withEffect">
                                  <p:stCondLst>
                                    <p:cond delay="0"/>
                                  </p:stCondLst>
                                  <p:childTnLst>
                                    <p:set>
                                      <p:cBhvr>
                                        <p:cTn id="376" dur="1" fill="hold">
                                          <p:stCondLst>
                                            <p:cond delay="0"/>
                                          </p:stCondLst>
                                        </p:cTn>
                                        <p:tgtEl>
                                          <p:spTgt spid="458"/>
                                        </p:tgtEl>
                                        <p:attrNameLst>
                                          <p:attrName>style.visibility</p:attrName>
                                        </p:attrNameLst>
                                      </p:cBhvr>
                                      <p:to>
                                        <p:strVal val="visible"/>
                                      </p:to>
                                    </p:set>
                                    <p:animEffect transition="in" filter="barn(inVertical)">
                                      <p:cBhvr>
                                        <p:cTn id="377" dur="500"/>
                                        <p:tgtEl>
                                          <p:spTgt spid="458"/>
                                        </p:tgtEl>
                                      </p:cBhvr>
                                    </p:animEffect>
                                  </p:childTnLst>
                                </p:cTn>
                              </p:par>
                              <p:par>
                                <p:cTn id="378" presetID="16" presetClass="entr" presetSubtype="21" fill="hold" grpId="0" nodeType="withEffect">
                                  <p:stCondLst>
                                    <p:cond delay="0"/>
                                  </p:stCondLst>
                                  <p:childTnLst>
                                    <p:set>
                                      <p:cBhvr>
                                        <p:cTn id="379" dur="1" fill="hold">
                                          <p:stCondLst>
                                            <p:cond delay="0"/>
                                          </p:stCondLst>
                                        </p:cTn>
                                        <p:tgtEl>
                                          <p:spTgt spid="461"/>
                                        </p:tgtEl>
                                        <p:attrNameLst>
                                          <p:attrName>style.visibility</p:attrName>
                                        </p:attrNameLst>
                                      </p:cBhvr>
                                      <p:to>
                                        <p:strVal val="visible"/>
                                      </p:to>
                                    </p:set>
                                    <p:animEffect transition="in" filter="barn(inVertical)">
                                      <p:cBhvr>
                                        <p:cTn id="380" dur="500"/>
                                        <p:tgtEl>
                                          <p:spTgt spid="461"/>
                                        </p:tgtEl>
                                      </p:cBhvr>
                                    </p:animEffect>
                                  </p:childTnLst>
                                </p:cTn>
                              </p:par>
                              <p:par>
                                <p:cTn id="381" presetID="16" presetClass="entr" presetSubtype="21" fill="hold" grpId="0" nodeType="withEffect">
                                  <p:stCondLst>
                                    <p:cond delay="0"/>
                                  </p:stCondLst>
                                  <p:childTnLst>
                                    <p:set>
                                      <p:cBhvr>
                                        <p:cTn id="382" dur="1" fill="hold">
                                          <p:stCondLst>
                                            <p:cond delay="0"/>
                                          </p:stCondLst>
                                        </p:cTn>
                                        <p:tgtEl>
                                          <p:spTgt spid="462"/>
                                        </p:tgtEl>
                                        <p:attrNameLst>
                                          <p:attrName>style.visibility</p:attrName>
                                        </p:attrNameLst>
                                      </p:cBhvr>
                                      <p:to>
                                        <p:strVal val="visible"/>
                                      </p:to>
                                    </p:set>
                                    <p:animEffect transition="in" filter="barn(inVertical)">
                                      <p:cBhvr>
                                        <p:cTn id="383" dur="500"/>
                                        <p:tgtEl>
                                          <p:spTgt spid="462"/>
                                        </p:tgtEl>
                                      </p:cBhvr>
                                    </p:animEffect>
                                  </p:childTnLst>
                                </p:cTn>
                              </p:par>
                              <p:par>
                                <p:cTn id="384" presetID="16" presetClass="entr" presetSubtype="21" fill="hold" grpId="0" nodeType="withEffect">
                                  <p:stCondLst>
                                    <p:cond delay="0"/>
                                  </p:stCondLst>
                                  <p:childTnLst>
                                    <p:set>
                                      <p:cBhvr>
                                        <p:cTn id="385" dur="1" fill="hold">
                                          <p:stCondLst>
                                            <p:cond delay="0"/>
                                          </p:stCondLst>
                                        </p:cTn>
                                        <p:tgtEl>
                                          <p:spTgt spid="459"/>
                                        </p:tgtEl>
                                        <p:attrNameLst>
                                          <p:attrName>style.visibility</p:attrName>
                                        </p:attrNameLst>
                                      </p:cBhvr>
                                      <p:to>
                                        <p:strVal val="visible"/>
                                      </p:to>
                                    </p:set>
                                    <p:animEffect transition="in" filter="barn(inVertical)">
                                      <p:cBhvr>
                                        <p:cTn id="386" dur="500"/>
                                        <p:tgtEl>
                                          <p:spTgt spid="459"/>
                                        </p:tgtEl>
                                      </p:cBhvr>
                                    </p:animEffect>
                                  </p:childTnLst>
                                </p:cTn>
                              </p:par>
                              <p:par>
                                <p:cTn id="387" presetID="16" presetClass="entr" presetSubtype="21" fill="hold" grpId="0" nodeType="withEffect">
                                  <p:stCondLst>
                                    <p:cond delay="0"/>
                                  </p:stCondLst>
                                  <p:childTnLst>
                                    <p:set>
                                      <p:cBhvr>
                                        <p:cTn id="388" dur="1" fill="hold">
                                          <p:stCondLst>
                                            <p:cond delay="0"/>
                                          </p:stCondLst>
                                        </p:cTn>
                                        <p:tgtEl>
                                          <p:spTgt spid="460"/>
                                        </p:tgtEl>
                                        <p:attrNameLst>
                                          <p:attrName>style.visibility</p:attrName>
                                        </p:attrNameLst>
                                      </p:cBhvr>
                                      <p:to>
                                        <p:strVal val="visible"/>
                                      </p:to>
                                    </p:set>
                                    <p:animEffect transition="in" filter="barn(inVertical)">
                                      <p:cBhvr>
                                        <p:cTn id="389" dur="500"/>
                                        <p:tgtEl>
                                          <p:spTgt spid="460"/>
                                        </p:tgtEl>
                                      </p:cBhvr>
                                    </p:animEffect>
                                  </p:childTnLst>
                                </p:cTn>
                              </p:par>
                              <p:par>
                                <p:cTn id="390" presetID="16" presetClass="entr" presetSubtype="21" fill="hold" nodeType="withEffect">
                                  <p:stCondLst>
                                    <p:cond delay="0"/>
                                  </p:stCondLst>
                                  <p:childTnLst>
                                    <p:set>
                                      <p:cBhvr>
                                        <p:cTn id="391" dur="1" fill="hold">
                                          <p:stCondLst>
                                            <p:cond delay="0"/>
                                          </p:stCondLst>
                                        </p:cTn>
                                        <p:tgtEl>
                                          <p:spTgt spid="317"/>
                                        </p:tgtEl>
                                        <p:attrNameLst>
                                          <p:attrName>style.visibility</p:attrName>
                                        </p:attrNameLst>
                                      </p:cBhvr>
                                      <p:to>
                                        <p:strVal val="visible"/>
                                      </p:to>
                                    </p:set>
                                    <p:animEffect transition="in" filter="barn(inVertical)">
                                      <p:cBhvr>
                                        <p:cTn id="392" dur="500"/>
                                        <p:tgtEl>
                                          <p:spTgt spid="317"/>
                                        </p:tgtEl>
                                      </p:cBhvr>
                                    </p:animEffect>
                                  </p:childTnLst>
                                </p:cTn>
                              </p:par>
                              <p:par>
                                <p:cTn id="393" presetID="16" presetClass="entr" presetSubtype="21" fill="hold" grpId="1" nodeType="withEffect">
                                  <p:stCondLst>
                                    <p:cond delay="0"/>
                                  </p:stCondLst>
                                  <p:childTnLst>
                                    <p:set>
                                      <p:cBhvr>
                                        <p:cTn id="394" dur="1" fill="hold">
                                          <p:stCondLst>
                                            <p:cond delay="0"/>
                                          </p:stCondLst>
                                        </p:cTn>
                                        <p:tgtEl>
                                          <p:spTgt spid="419"/>
                                        </p:tgtEl>
                                        <p:attrNameLst>
                                          <p:attrName>style.visibility</p:attrName>
                                        </p:attrNameLst>
                                      </p:cBhvr>
                                      <p:to>
                                        <p:strVal val="visible"/>
                                      </p:to>
                                    </p:set>
                                    <p:animEffect transition="in" filter="barn(inVertical)">
                                      <p:cBhvr>
                                        <p:cTn id="395" dur="500"/>
                                        <p:tgtEl>
                                          <p:spTgt spid="419"/>
                                        </p:tgtEl>
                                      </p:cBhvr>
                                    </p:animEffect>
                                  </p:childTnLst>
                                </p:cTn>
                              </p:par>
                              <p:par>
                                <p:cTn id="396" presetID="16" presetClass="entr" presetSubtype="21" fill="hold" grpId="1" nodeType="withEffect">
                                  <p:stCondLst>
                                    <p:cond delay="0"/>
                                  </p:stCondLst>
                                  <p:childTnLst>
                                    <p:set>
                                      <p:cBhvr>
                                        <p:cTn id="397" dur="1" fill="hold">
                                          <p:stCondLst>
                                            <p:cond delay="0"/>
                                          </p:stCondLst>
                                        </p:cTn>
                                        <p:tgtEl>
                                          <p:spTgt spid="421"/>
                                        </p:tgtEl>
                                        <p:attrNameLst>
                                          <p:attrName>style.visibility</p:attrName>
                                        </p:attrNameLst>
                                      </p:cBhvr>
                                      <p:to>
                                        <p:strVal val="visible"/>
                                      </p:to>
                                    </p:set>
                                    <p:animEffect transition="in" filter="barn(inVertical)">
                                      <p:cBhvr>
                                        <p:cTn id="398" dur="500"/>
                                        <p:tgtEl>
                                          <p:spTgt spid="421"/>
                                        </p:tgtEl>
                                      </p:cBhvr>
                                    </p:animEffect>
                                  </p:childTnLst>
                                </p:cTn>
                              </p:par>
                              <p:par>
                                <p:cTn id="399" presetID="16" presetClass="entr" presetSubtype="21" fill="hold" grpId="1" nodeType="withEffect">
                                  <p:stCondLst>
                                    <p:cond delay="0"/>
                                  </p:stCondLst>
                                  <p:childTnLst>
                                    <p:set>
                                      <p:cBhvr>
                                        <p:cTn id="400" dur="1" fill="hold">
                                          <p:stCondLst>
                                            <p:cond delay="0"/>
                                          </p:stCondLst>
                                        </p:cTn>
                                        <p:tgtEl>
                                          <p:spTgt spid="423"/>
                                        </p:tgtEl>
                                        <p:attrNameLst>
                                          <p:attrName>style.visibility</p:attrName>
                                        </p:attrNameLst>
                                      </p:cBhvr>
                                      <p:to>
                                        <p:strVal val="visible"/>
                                      </p:to>
                                    </p:set>
                                    <p:animEffect transition="in" filter="barn(inVertical)">
                                      <p:cBhvr>
                                        <p:cTn id="401" dur="500"/>
                                        <p:tgtEl>
                                          <p:spTgt spid="423"/>
                                        </p:tgtEl>
                                      </p:cBhvr>
                                    </p:animEffect>
                                  </p:childTnLst>
                                </p:cTn>
                              </p:par>
                              <p:par>
                                <p:cTn id="402" presetID="16" presetClass="entr" presetSubtype="21" fill="hold" nodeType="withEffect">
                                  <p:stCondLst>
                                    <p:cond delay="0"/>
                                  </p:stCondLst>
                                  <p:childTnLst>
                                    <p:set>
                                      <p:cBhvr>
                                        <p:cTn id="403" dur="1" fill="hold">
                                          <p:stCondLst>
                                            <p:cond delay="0"/>
                                          </p:stCondLst>
                                        </p:cTn>
                                        <p:tgtEl>
                                          <p:spTgt spid="5"/>
                                        </p:tgtEl>
                                        <p:attrNameLst>
                                          <p:attrName>style.visibility</p:attrName>
                                        </p:attrNameLst>
                                      </p:cBhvr>
                                      <p:to>
                                        <p:strVal val="visible"/>
                                      </p:to>
                                    </p:set>
                                    <p:animEffect transition="in" filter="barn(inVertical)">
                                      <p:cBhvr>
                                        <p:cTn id="404" dur="500"/>
                                        <p:tgtEl>
                                          <p:spTgt spid="5"/>
                                        </p:tgtEl>
                                      </p:cBhvr>
                                    </p:animEffect>
                                  </p:childTnLst>
                                </p:cTn>
                              </p:par>
                              <p:par>
                                <p:cTn id="405" presetID="16" presetClass="entr" presetSubtype="21" fill="hold" nodeType="withEffect">
                                  <p:stCondLst>
                                    <p:cond delay="0"/>
                                  </p:stCondLst>
                                  <p:childTnLst>
                                    <p:set>
                                      <p:cBhvr>
                                        <p:cTn id="406" dur="1" fill="hold">
                                          <p:stCondLst>
                                            <p:cond delay="0"/>
                                          </p:stCondLst>
                                        </p:cTn>
                                        <p:tgtEl>
                                          <p:spTgt spid="11"/>
                                        </p:tgtEl>
                                        <p:attrNameLst>
                                          <p:attrName>style.visibility</p:attrName>
                                        </p:attrNameLst>
                                      </p:cBhvr>
                                      <p:to>
                                        <p:strVal val="visible"/>
                                      </p:to>
                                    </p:set>
                                    <p:animEffect transition="in" filter="barn(inVertical)">
                                      <p:cBhvr>
                                        <p:cTn id="407" dur="500"/>
                                        <p:tgtEl>
                                          <p:spTgt spid="11"/>
                                        </p:tgtEl>
                                      </p:cBhvr>
                                    </p:animEffect>
                                  </p:childTnLst>
                                </p:cTn>
                              </p:par>
                              <p:par>
                                <p:cTn id="408" presetID="16" presetClass="entr" presetSubtype="21" fill="hold" nodeType="withEffect">
                                  <p:stCondLst>
                                    <p:cond delay="0"/>
                                  </p:stCondLst>
                                  <p:childTnLst>
                                    <p:set>
                                      <p:cBhvr>
                                        <p:cTn id="409" dur="1" fill="hold">
                                          <p:stCondLst>
                                            <p:cond delay="0"/>
                                          </p:stCondLst>
                                        </p:cTn>
                                        <p:tgtEl>
                                          <p:spTgt spid="13"/>
                                        </p:tgtEl>
                                        <p:attrNameLst>
                                          <p:attrName>style.visibility</p:attrName>
                                        </p:attrNameLst>
                                      </p:cBhvr>
                                      <p:to>
                                        <p:strVal val="visible"/>
                                      </p:to>
                                    </p:set>
                                    <p:animEffect transition="in" filter="barn(inVertical)">
                                      <p:cBhvr>
                                        <p:cTn id="410" dur="500"/>
                                        <p:tgtEl>
                                          <p:spTgt spid="13"/>
                                        </p:tgtEl>
                                      </p:cBhvr>
                                    </p:animEffect>
                                  </p:childTnLst>
                                </p:cTn>
                              </p:par>
                            </p:childTnLst>
                          </p:cTn>
                        </p:par>
                      </p:childTnLst>
                    </p:cTn>
                  </p:par>
                  <p:par>
                    <p:cTn id="411" fill="hold">
                      <p:stCondLst>
                        <p:cond delay="indefinite"/>
                      </p:stCondLst>
                      <p:childTnLst>
                        <p:par>
                          <p:cTn id="412" fill="hold">
                            <p:stCondLst>
                              <p:cond delay="0"/>
                            </p:stCondLst>
                            <p:childTnLst>
                              <p:par>
                                <p:cTn id="413" presetID="47" presetClass="exit" presetSubtype="0" fill="hold" grpId="1" nodeType="clickEffect">
                                  <p:stCondLst>
                                    <p:cond delay="0"/>
                                  </p:stCondLst>
                                  <p:childTnLst>
                                    <p:animEffect transition="out" filter="fade">
                                      <p:cBhvr>
                                        <p:cTn id="414" dur="1000"/>
                                        <p:tgtEl>
                                          <p:spTgt spid="23"/>
                                        </p:tgtEl>
                                      </p:cBhvr>
                                    </p:animEffect>
                                    <p:anim calcmode="lin" valueType="num">
                                      <p:cBhvr>
                                        <p:cTn id="415" dur="1000"/>
                                        <p:tgtEl>
                                          <p:spTgt spid="23"/>
                                        </p:tgtEl>
                                        <p:attrNameLst>
                                          <p:attrName>ppt_x</p:attrName>
                                        </p:attrNameLst>
                                      </p:cBhvr>
                                      <p:tavLst>
                                        <p:tav tm="0">
                                          <p:val>
                                            <p:strVal val="ppt_x"/>
                                          </p:val>
                                        </p:tav>
                                        <p:tav tm="100000">
                                          <p:val>
                                            <p:strVal val="ppt_x"/>
                                          </p:val>
                                        </p:tav>
                                      </p:tavLst>
                                    </p:anim>
                                    <p:anim calcmode="lin" valueType="num">
                                      <p:cBhvr>
                                        <p:cTn id="416" dur="1000"/>
                                        <p:tgtEl>
                                          <p:spTgt spid="23"/>
                                        </p:tgtEl>
                                        <p:attrNameLst>
                                          <p:attrName>ppt_y</p:attrName>
                                        </p:attrNameLst>
                                      </p:cBhvr>
                                      <p:tavLst>
                                        <p:tav tm="0">
                                          <p:val>
                                            <p:strVal val="ppt_y"/>
                                          </p:val>
                                        </p:tav>
                                        <p:tav tm="100000">
                                          <p:val>
                                            <p:strVal val="ppt_y-.1"/>
                                          </p:val>
                                        </p:tav>
                                      </p:tavLst>
                                    </p:anim>
                                    <p:set>
                                      <p:cBhvr>
                                        <p:cTn id="417" dur="1" fill="hold">
                                          <p:stCondLst>
                                            <p:cond delay="999"/>
                                          </p:stCondLst>
                                        </p:cTn>
                                        <p:tgtEl>
                                          <p:spTgt spid="23"/>
                                        </p:tgtEl>
                                        <p:attrNameLst>
                                          <p:attrName>style.visibility</p:attrName>
                                        </p:attrNameLst>
                                      </p:cBhvr>
                                      <p:to>
                                        <p:strVal val="hidden"/>
                                      </p:to>
                                    </p:set>
                                  </p:childTnLst>
                                </p:cTn>
                              </p:par>
                              <p:par>
                                <p:cTn id="418" presetID="47" presetClass="exit" presetSubtype="0" fill="hold" grpId="1" nodeType="withEffect">
                                  <p:stCondLst>
                                    <p:cond delay="0"/>
                                  </p:stCondLst>
                                  <p:childTnLst>
                                    <p:animEffect transition="out" filter="fade">
                                      <p:cBhvr>
                                        <p:cTn id="419" dur="1000"/>
                                        <p:tgtEl>
                                          <p:spTgt spid="24"/>
                                        </p:tgtEl>
                                      </p:cBhvr>
                                    </p:animEffect>
                                    <p:anim calcmode="lin" valueType="num">
                                      <p:cBhvr>
                                        <p:cTn id="420" dur="1000"/>
                                        <p:tgtEl>
                                          <p:spTgt spid="24"/>
                                        </p:tgtEl>
                                        <p:attrNameLst>
                                          <p:attrName>ppt_x</p:attrName>
                                        </p:attrNameLst>
                                      </p:cBhvr>
                                      <p:tavLst>
                                        <p:tav tm="0">
                                          <p:val>
                                            <p:strVal val="ppt_x"/>
                                          </p:val>
                                        </p:tav>
                                        <p:tav tm="100000">
                                          <p:val>
                                            <p:strVal val="ppt_x"/>
                                          </p:val>
                                        </p:tav>
                                      </p:tavLst>
                                    </p:anim>
                                    <p:anim calcmode="lin" valueType="num">
                                      <p:cBhvr>
                                        <p:cTn id="421" dur="1000"/>
                                        <p:tgtEl>
                                          <p:spTgt spid="24"/>
                                        </p:tgtEl>
                                        <p:attrNameLst>
                                          <p:attrName>ppt_y</p:attrName>
                                        </p:attrNameLst>
                                      </p:cBhvr>
                                      <p:tavLst>
                                        <p:tav tm="0">
                                          <p:val>
                                            <p:strVal val="ppt_y"/>
                                          </p:val>
                                        </p:tav>
                                        <p:tav tm="100000">
                                          <p:val>
                                            <p:strVal val="ppt_y-.1"/>
                                          </p:val>
                                        </p:tav>
                                      </p:tavLst>
                                    </p:anim>
                                    <p:set>
                                      <p:cBhvr>
                                        <p:cTn id="422" dur="1" fill="hold">
                                          <p:stCondLst>
                                            <p:cond delay="999"/>
                                          </p:stCondLst>
                                        </p:cTn>
                                        <p:tgtEl>
                                          <p:spTgt spid="24"/>
                                        </p:tgtEl>
                                        <p:attrNameLst>
                                          <p:attrName>style.visibility</p:attrName>
                                        </p:attrNameLst>
                                      </p:cBhvr>
                                      <p:to>
                                        <p:strVal val="hidden"/>
                                      </p:to>
                                    </p:set>
                                  </p:childTnLst>
                                </p:cTn>
                              </p:par>
                              <p:par>
                                <p:cTn id="423" presetID="47" presetClass="exit" presetSubtype="0" fill="hold" grpId="1" nodeType="withEffect">
                                  <p:stCondLst>
                                    <p:cond delay="0"/>
                                  </p:stCondLst>
                                  <p:childTnLst>
                                    <p:animEffect transition="out" filter="fade">
                                      <p:cBhvr>
                                        <p:cTn id="424" dur="1000"/>
                                        <p:tgtEl>
                                          <p:spTgt spid="25"/>
                                        </p:tgtEl>
                                      </p:cBhvr>
                                    </p:animEffect>
                                    <p:anim calcmode="lin" valueType="num">
                                      <p:cBhvr>
                                        <p:cTn id="425" dur="1000"/>
                                        <p:tgtEl>
                                          <p:spTgt spid="25"/>
                                        </p:tgtEl>
                                        <p:attrNameLst>
                                          <p:attrName>ppt_x</p:attrName>
                                        </p:attrNameLst>
                                      </p:cBhvr>
                                      <p:tavLst>
                                        <p:tav tm="0">
                                          <p:val>
                                            <p:strVal val="ppt_x"/>
                                          </p:val>
                                        </p:tav>
                                        <p:tav tm="100000">
                                          <p:val>
                                            <p:strVal val="ppt_x"/>
                                          </p:val>
                                        </p:tav>
                                      </p:tavLst>
                                    </p:anim>
                                    <p:anim calcmode="lin" valueType="num">
                                      <p:cBhvr>
                                        <p:cTn id="426" dur="1000"/>
                                        <p:tgtEl>
                                          <p:spTgt spid="25"/>
                                        </p:tgtEl>
                                        <p:attrNameLst>
                                          <p:attrName>ppt_y</p:attrName>
                                        </p:attrNameLst>
                                      </p:cBhvr>
                                      <p:tavLst>
                                        <p:tav tm="0">
                                          <p:val>
                                            <p:strVal val="ppt_y"/>
                                          </p:val>
                                        </p:tav>
                                        <p:tav tm="100000">
                                          <p:val>
                                            <p:strVal val="ppt_y-.1"/>
                                          </p:val>
                                        </p:tav>
                                      </p:tavLst>
                                    </p:anim>
                                    <p:set>
                                      <p:cBhvr>
                                        <p:cTn id="427" dur="1" fill="hold">
                                          <p:stCondLst>
                                            <p:cond delay="999"/>
                                          </p:stCondLst>
                                        </p:cTn>
                                        <p:tgtEl>
                                          <p:spTgt spid="25"/>
                                        </p:tgtEl>
                                        <p:attrNameLst>
                                          <p:attrName>style.visibility</p:attrName>
                                        </p:attrNameLst>
                                      </p:cBhvr>
                                      <p:to>
                                        <p:strVal val="hidden"/>
                                      </p:to>
                                    </p:set>
                                  </p:childTnLst>
                                </p:cTn>
                              </p:par>
                              <p:par>
                                <p:cTn id="428" presetID="47" presetClass="exit" presetSubtype="0" fill="hold" grpId="1" nodeType="withEffect">
                                  <p:stCondLst>
                                    <p:cond delay="0"/>
                                  </p:stCondLst>
                                  <p:childTnLst>
                                    <p:animEffect transition="out" filter="fade">
                                      <p:cBhvr>
                                        <p:cTn id="429" dur="1000"/>
                                        <p:tgtEl>
                                          <p:spTgt spid="26"/>
                                        </p:tgtEl>
                                      </p:cBhvr>
                                    </p:animEffect>
                                    <p:anim calcmode="lin" valueType="num">
                                      <p:cBhvr>
                                        <p:cTn id="430" dur="1000"/>
                                        <p:tgtEl>
                                          <p:spTgt spid="26"/>
                                        </p:tgtEl>
                                        <p:attrNameLst>
                                          <p:attrName>ppt_x</p:attrName>
                                        </p:attrNameLst>
                                      </p:cBhvr>
                                      <p:tavLst>
                                        <p:tav tm="0">
                                          <p:val>
                                            <p:strVal val="ppt_x"/>
                                          </p:val>
                                        </p:tav>
                                        <p:tav tm="100000">
                                          <p:val>
                                            <p:strVal val="ppt_x"/>
                                          </p:val>
                                        </p:tav>
                                      </p:tavLst>
                                    </p:anim>
                                    <p:anim calcmode="lin" valueType="num">
                                      <p:cBhvr>
                                        <p:cTn id="431" dur="1000"/>
                                        <p:tgtEl>
                                          <p:spTgt spid="26"/>
                                        </p:tgtEl>
                                        <p:attrNameLst>
                                          <p:attrName>ppt_y</p:attrName>
                                        </p:attrNameLst>
                                      </p:cBhvr>
                                      <p:tavLst>
                                        <p:tav tm="0">
                                          <p:val>
                                            <p:strVal val="ppt_y"/>
                                          </p:val>
                                        </p:tav>
                                        <p:tav tm="100000">
                                          <p:val>
                                            <p:strVal val="ppt_y-.1"/>
                                          </p:val>
                                        </p:tav>
                                      </p:tavLst>
                                    </p:anim>
                                    <p:set>
                                      <p:cBhvr>
                                        <p:cTn id="432" dur="1" fill="hold">
                                          <p:stCondLst>
                                            <p:cond delay="999"/>
                                          </p:stCondLst>
                                        </p:cTn>
                                        <p:tgtEl>
                                          <p:spTgt spid="26"/>
                                        </p:tgtEl>
                                        <p:attrNameLst>
                                          <p:attrName>style.visibility</p:attrName>
                                        </p:attrNameLst>
                                      </p:cBhvr>
                                      <p:to>
                                        <p:strVal val="hidden"/>
                                      </p:to>
                                    </p:set>
                                  </p:childTnLst>
                                </p:cTn>
                              </p:par>
                              <p:par>
                                <p:cTn id="433" presetID="47" presetClass="exit" presetSubtype="0" fill="hold" grpId="1" nodeType="withEffect">
                                  <p:stCondLst>
                                    <p:cond delay="0"/>
                                  </p:stCondLst>
                                  <p:childTnLst>
                                    <p:animEffect transition="out" filter="fade">
                                      <p:cBhvr>
                                        <p:cTn id="434" dur="1000"/>
                                        <p:tgtEl>
                                          <p:spTgt spid="27"/>
                                        </p:tgtEl>
                                      </p:cBhvr>
                                    </p:animEffect>
                                    <p:anim calcmode="lin" valueType="num">
                                      <p:cBhvr>
                                        <p:cTn id="435" dur="1000"/>
                                        <p:tgtEl>
                                          <p:spTgt spid="27"/>
                                        </p:tgtEl>
                                        <p:attrNameLst>
                                          <p:attrName>ppt_x</p:attrName>
                                        </p:attrNameLst>
                                      </p:cBhvr>
                                      <p:tavLst>
                                        <p:tav tm="0">
                                          <p:val>
                                            <p:strVal val="ppt_x"/>
                                          </p:val>
                                        </p:tav>
                                        <p:tav tm="100000">
                                          <p:val>
                                            <p:strVal val="ppt_x"/>
                                          </p:val>
                                        </p:tav>
                                      </p:tavLst>
                                    </p:anim>
                                    <p:anim calcmode="lin" valueType="num">
                                      <p:cBhvr>
                                        <p:cTn id="436" dur="1000"/>
                                        <p:tgtEl>
                                          <p:spTgt spid="27"/>
                                        </p:tgtEl>
                                        <p:attrNameLst>
                                          <p:attrName>ppt_y</p:attrName>
                                        </p:attrNameLst>
                                      </p:cBhvr>
                                      <p:tavLst>
                                        <p:tav tm="0">
                                          <p:val>
                                            <p:strVal val="ppt_y"/>
                                          </p:val>
                                        </p:tav>
                                        <p:tav tm="100000">
                                          <p:val>
                                            <p:strVal val="ppt_y-.1"/>
                                          </p:val>
                                        </p:tav>
                                      </p:tavLst>
                                    </p:anim>
                                    <p:set>
                                      <p:cBhvr>
                                        <p:cTn id="437" dur="1" fill="hold">
                                          <p:stCondLst>
                                            <p:cond delay="999"/>
                                          </p:stCondLst>
                                        </p:cTn>
                                        <p:tgtEl>
                                          <p:spTgt spid="27"/>
                                        </p:tgtEl>
                                        <p:attrNameLst>
                                          <p:attrName>style.visibility</p:attrName>
                                        </p:attrNameLst>
                                      </p:cBhvr>
                                      <p:to>
                                        <p:strVal val="hidden"/>
                                      </p:to>
                                    </p:set>
                                  </p:childTnLst>
                                </p:cTn>
                              </p:par>
                              <p:par>
                                <p:cTn id="438" presetID="47" presetClass="exit" presetSubtype="0" fill="hold" grpId="1" nodeType="withEffect">
                                  <p:stCondLst>
                                    <p:cond delay="0"/>
                                  </p:stCondLst>
                                  <p:childTnLst>
                                    <p:animEffect transition="out" filter="fade">
                                      <p:cBhvr>
                                        <p:cTn id="439" dur="1000"/>
                                        <p:tgtEl>
                                          <p:spTgt spid="28"/>
                                        </p:tgtEl>
                                      </p:cBhvr>
                                    </p:animEffect>
                                    <p:anim calcmode="lin" valueType="num">
                                      <p:cBhvr>
                                        <p:cTn id="440" dur="1000"/>
                                        <p:tgtEl>
                                          <p:spTgt spid="28"/>
                                        </p:tgtEl>
                                        <p:attrNameLst>
                                          <p:attrName>ppt_x</p:attrName>
                                        </p:attrNameLst>
                                      </p:cBhvr>
                                      <p:tavLst>
                                        <p:tav tm="0">
                                          <p:val>
                                            <p:strVal val="ppt_x"/>
                                          </p:val>
                                        </p:tav>
                                        <p:tav tm="100000">
                                          <p:val>
                                            <p:strVal val="ppt_x"/>
                                          </p:val>
                                        </p:tav>
                                      </p:tavLst>
                                    </p:anim>
                                    <p:anim calcmode="lin" valueType="num">
                                      <p:cBhvr>
                                        <p:cTn id="441" dur="1000"/>
                                        <p:tgtEl>
                                          <p:spTgt spid="28"/>
                                        </p:tgtEl>
                                        <p:attrNameLst>
                                          <p:attrName>ppt_y</p:attrName>
                                        </p:attrNameLst>
                                      </p:cBhvr>
                                      <p:tavLst>
                                        <p:tav tm="0">
                                          <p:val>
                                            <p:strVal val="ppt_y"/>
                                          </p:val>
                                        </p:tav>
                                        <p:tav tm="100000">
                                          <p:val>
                                            <p:strVal val="ppt_y-.1"/>
                                          </p:val>
                                        </p:tav>
                                      </p:tavLst>
                                    </p:anim>
                                    <p:set>
                                      <p:cBhvr>
                                        <p:cTn id="442" dur="1" fill="hold">
                                          <p:stCondLst>
                                            <p:cond delay="999"/>
                                          </p:stCondLst>
                                        </p:cTn>
                                        <p:tgtEl>
                                          <p:spTgt spid="28"/>
                                        </p:tgtEl>
                                        <p:attrNameLst>
                                          <p:attrName>style.visibility</p:attrName>
                                        </p:attrNameLst>
                                      </p:cBhvr>
                                      <p:to>
                                        <p:strVal val="hidden"/>
                                      </p:to>
                                    </p:set>
                                  </p:childTnLst>
                                </p:cTn>
                              </p:par>
                              <p:par>
                                <p:cTn id="443" presetID="47" presetClass="exit" presetSubtype="0" fill="hold" grpId="1" nodeType="withEffect">
                                  <p:stCondLst>
                                    <p:cond delay="0"/>
                                  </p:stCondLst>
                                  <p:childTnLst>
                                    <p:animEffect transition="out" filter="fade">
                                      <p:cBhvr>
                                        <p:cTn id="444" dur="1000"/>
                                        <p:tgtEl>
                                          <p:spTgt spid="29"/>
                                        </p:tgtEl>
                                      </p:cBhvr>
                                    </p:animEffect>
                                    <p:anim calcmode="lin" valueType="num">
                                      <p:cBhvr>
                                        <p:cTn id="445" dur="1000"/>
                                        <p:tgtEl>
                                          <p:spTgt spid="29"/>
                                        </p:tgtEl>
                                        <p:attrNameLst>
                                          <p:attrName>ppt_x</p:attrName>
                                        </p:attrNameLst>
                                      </p:cBhvr>
                                      <p:tavLst>
                                        <p:tav tm="0">
                                          <p:val>
                                            <p:strVal val="ppt_x"/>
                                          </p:val>
                                        </p:tav>
                                        <p:tav tm="100000">
                                          <p:val>
                                            <p:strVal val="ppt_x"/>
                                          </p:val>
                                        </p:tav>
                                      </p:tavLst>
                                    </p:anim>
                                    <p:anim calcmode="lin" valueType="num">
                                      <p:cBhvr>
                                        <p:cTn id="446" dur="1000"/>
                                        <p:tgtEl>
                                          <p:spTgt spid="29"/>
                                        </p:tgtEl>
                                        <p:attrNameLst>
                                          <p:attrName>ppt_y</p:attrName>
                                        </p:attrNameLst>
                                      </p:cBhvr>
                                      <p:tavLst>
                                        <p:tav tm="0">
                                          <p:val>
                                            <p:strVal val="ppt_y"/>
                                          </p:val>
                                        </p:tav>
                                        <p:tav tm="100000">
                                          <p:val>
                                            <p:strVal val="ppt_y-.1"/>
                                          </p:val>
                                        </p:tav>
                                      </p:tavLst>
                                    </p:anim>
                                    <p:set>
                                      <p:cBhvr>
                                        <p:cTn id="447" dur="1" fill="hold">
                                          <p:stCondLst>
                                            <p:cond delay="999"/>
                                          </p:stCondLst>
                                        </p:cTn>
                                        <p:tgtEl>
                                          <p:spTgt spid="29"/>
                                        </p:tgtEl>
                                        <p:attrNameLst>
                                          <p:attrName>style.visibility</p:attrName>
                                        </p:attrNameLst>
                                      </p:cBhvr>
                                      <p:to>
                                        <p:strVal val="hidden"/>
                                      </p:to>
                                    </p:set>
                                  </p:childTnLst>
                                </p:cTn>
                              </p:par>
                              <p:par>
                                <p:cTn id="448" presetID="47" presetClass="exit" presetSubtype="0" fill="hold" grpId="1" nodeType="withEffect">
                                  <p:stCondLst>
                                    <p:cond delay="0"/>
                                  </p:stCondLst>
                                  <p:childTnLst>
                                    <p:animEffect transition="out" filter="fade">
                                      <p:cBhvr>
                                        <p:cTn id="449" dur="1000"/>
                                        <p:tgtEl>
                                          <p:spTgt spid="30"/>
                                        </p:tgtEl>
                                      </p:cBhvr>
                                    </p:animEffect>
                                    <p:anim calcmode="lin" valueType="num">
                                      <p:cBhvr>
                                        <p:cTn id="450" dur="1000"/>
                                        <p:tgtEl>
                                          <p:spTgt spid="30"/>
                                        </p:tgtEl>
                                        <p:attrNameLst>
                                          <p:attrName>ppt_x</p:attrName>
                                        </p:attrNameLst>
                                      </p:cBhvr>
                                      <p:tavLst>
                                        <p:tav tm="0">
                                          <p:val>
                                            <p:strVal val="ppt_x"/>
                                          </p:val>
                                        </p:tav>
                                        <p:tav tm="100000">
                                          <p:val>
                                            <p:strVal val="ppt_x"/>
                                          </p:val>
                                        </p:tav>
                                      </p:tavLst>
                                    </p:anim>
                                    <p:anim calcmode="lin" valueType="num">
                                      <p:cBhvr>
                                        <p:cTn id="451" dur="1000"/>
                                        <p:tgtEl>
                                          <p:spTgt spid="30"/>
                                        </p:tgtEl>
                                        <p:attrNameLst>
                                          <p:attrName>ppt_y</p:attrName>
                                        </p:attrNameLst>
                                      </p:cBhvr>
                                      <p:tavLst>
                                        <p:tav tm="0">
                                          <p:val>
                                            <p:strVal val="ppt_y"/>
                                          </p:val>
                                        </p:tav>
                                        <p:tav tm="100000">
                                          <p:val>
                                            <p:strVal val="ppt_y-.1"/>
                                          </p:val>
                                        </p:tav>
                                      </p:tavLst>
                                    </p:anim>
                                    <p:set>
                                      <p:cBhvr>
                                        <p:cTn id="452" dur="1" fill="hold">
                                          <p:stCondLst>
                                            <p:cond delay="999"/>
                                          </p:stCondLst>
                                        </p:cTn>
                                        <p:tgtEl>
                                          <p:spTgt spid="30"/>
                                        </p:tgtEl>
                                        <p:attrNameLst>
                                          <p:attrName>style.visibility</p:attrName>
                                        </p:attrNameLst>
                                      </p:cBhvr>
                                      <p:to>
                                        <p:strVal val="hidden"/>
                                      </p:to>
                                    </p:set>
                                  </p:childTnLst>
                                </p:cTn>
                              </p:par>
                              <p:par>
                                <p:cTn id="453" presetID="47" presetClass="exit" presetSubtype="0" fill="hold" grpId="1" nodeType="withEffect">
                                  <p:stCondLst>
                                    <p:cond delay="0"/>
                                  </p:stCondLst>
                                  <p:childTnLst>
                                    <p:animEffect transition="out" filter="fade">
                                      <p:cBhvr>
                                        <p:cTn id="454" dur="1000"/>
                                        <p:tgtEl>
                                          <p:spTgt spid="31"/>
                                        </p:tgtEl>
                                      </p:cBhvr>
                                    </p:animEffect>
                                    <p:anim calcmode="lin" valueType="num">
                                      <p:cBhvr>
                                        <p:cTn id="455" dur="1000"/>
                                        <p:tgtEl>
                                          <p:spTgt spid="31"/>
                                        </p:tgtEl>
                                        <p:attrNameLst>
                                          <p:attrName>ppt_x</p:attrName>
                                        </p:attrNameLst>
                                      </p:cBhvr>
                                      <p:tavLst>
                                        <p:tav tm="0">
                                          <p:val>
                                            <p:strVal val="ppt_x"/>
                                          </p:val>
                                        </p:tav>
                                        <p:tav tm="100000">
                                          <p:val>
                                            <p:strVal val="ppt_x"/>
                                          </p:val>
                                        </p:tav>
                                      </p:tavLst>
                                    </p:anim>
                                    <p:anim calcmode="lin" valueType="num">
                                      <p:cBhvr>
                                        <p:cTn id="456" dur="1000"/>
                                        <p:tgtEl>
                                          <p:spTgt spid="31"/>
                                        </p:tgtEl>
                                        <p:attrNameLst>
                                          <p:attrName>ppt_y</p:attrName>
                                        </p:attrNameLst>
                                      </p:cBhvr>
                                      <p:tavLst>
                                        <p:tav tm="0">
                                          <p:val>
                                            <p:strVal val="ppt_y"/>
                                          </p:val>
                                        </p:tav>
                                        <p:tav tm="100000">
                                          <p:val>
                                            <p:strVal val="ppt_y-.1"/>
                                          </p:val>
                                        </p:tav>
                                      </p:tavLst>
                                    </p:anim>
                                    <p:set>
                                      <p:cBhvr>
                                        <p:cTn id="457" dur="1" fill="hold">
                                          <p:stCondLst>
                                            <p:cond delay="999"/>
                                          </p:stCondLst>
                                        </p:cTn>
                                        <p:tgtEl>
                                          <p:spTgt spid="31"/>
                                        </p:tgtEl>
                                        <p:attrNameLst>
                                          <p:attrName>style.visibility</p:attrName>
                                        </p:attrNameLst>
                                      </p:cBhvr>
                                      <p:to>
                                        <p:strVal val="hidden"/>
                                      </p:to>
                                    </p:set>
                                  </p:childTnLst>
                                </p:cTn>
                              </p:par>
                              <p:par>
                                <p:cTn id="458" presetID="47" presetClass="exit" presetSubtype="0" fill="hold" grpId="1" nodeType="withEffect">
                                  <p:stCondLst>
                                    <p:cond delay="0"/>
                                  </p:stCondLst>
                                  <p:childTnLst>
                                    <p:animEffect transition="out" filter="fade">
                                      <p:cBhvr>
                                        <p:cTn id="459" dur="1000"/>
                                        <p:tgtEl>
                                          <p:spTgt spid="288"/>
                                        </p:tgtEl>
                                      </p:cBhvr>
                                    </p:animEffect>
                                    <p:anim calcmode="lin" valueType="num">
                                      <p:cBhvr>
                                        <p:cTn id="460" dur="1000"/>
                                        <p:tgtEl>
                                          <p:spTgt spid="288"/>
                                        </p:tgtEl>
                                        <p:attrNameLst>
                                          <p:attrName>ppt_x</p:attrName>
                                        </p:attrNameLst>
                                      </p:cBhvr>
                                      <p:tavLst>
                                        <p:tav tm="0">
                                          <p:val>
                                            <p:strVal val="ppt_x"/>
                                          </p:val>
                                        </p:tav>
                                        <p:tav tm="100000">
                                          <p:val>
                                            <p:strVal val="ppt_x"/>
                                          </p:val>
                                        </p:tav>
                                      </p:tavLst>
                                    </p:anim>
                                    <p:anim calcmode="lin" valueType="num">
                                      <p:cBhvr>
                                        <p:cTn id="461" dur="1000"/>
                                        <p:tgtEl>
                                          <p:spTgt spid="288"/>
                                        </p:tgtEl>
                                        <p:attrNameLst>
                                          <p:attrName>ppt_y</p:attrName>
                                        </p:attrNameLst>
                                      </p:cBhvr>
                                      <p:tavLst>
                                        <p:tav tm="0">
                                          <p:val>
                                            <p:strVal val="ppt_y"/>
                                          </p:val>
                                        </p:tav>
                                        <p:tav tm="100000">
                                          <p:val>
                                            <p:strVal val="ppt_y-.1"/>
                                          </p:val>
                                        </p:tav>
                                      </p:tavLst>
                                    </p:anim>
                                    <p:set>
                                      <p:cBhvr>
                                        <p:cTn id="462" dur="1" fill="hold">
                                          <p:stCondLst>
                                            <p:cond delay="999"/>
                                          </p:stCondLst>
                                        </p:cTn>
                                        <p:tgtEl>
                                          <p:spTgt spid="288"/>
                                        </p:tgtEl>
                                        <p:attrNameLst>
                                          <p:attrName>style.visibility</p:attrName>
                                        </p:attrNameLst>
                                      </p:cBhvr>
                                      <p:to>
                                        <p:strVal val="hidden"/>
                                      </p:to>
                                    </p:set>
                                  </p:childTnLst>
                                </p:cTn>
                              </p:par>
                              <p:par>
                                <p:cTn id="463" presetID="47" presetClass="exit" presetSubtype="0" fill="hold" grpId="1" nodeType="withEffect">
                                  <p:stCondLst>
                                    <p:cond delay="0"/>
                                  </p:stCondLst>
                                  <p:childTnLst>
                                    <p:animEffect transition="out" filter="fade">
                                      <p:cBhvr>
                                        <p:cTn id="464" dur="1000"/>
                                        <p:tgtEl>
                                          <p:spTgt spid="289"/>
                                        </p:tgtEl>
                                      </p:cBhvr>
                                    </p:animEffect>
                                    <p:anim calcmode="lin" valueType="num">
                                      <p:cBhvr>
                                        <p:cTn id="465" dur="1000"/>
                                        <p:tgtEl>
                                          <p:spTgt spid="289"/>
                                        </p:tgtEl>
                                        <p:attrNameLst>
                                          <p:attrName>ppt_x</p:attrName>
                                        </p:attrNameLst>
                                      </p:cBhvr>
                                      <p:tavLst>
                                        <p:tav tm="0">
                                          <p:val>
                                            <p:strVal val="ppt_x"/>
                                          </p:val>
                                        </p:tav>
                                        <p:tav tm="100000">
                                          <p:val>
                                            <p:strVal val="ppt_x"/>
                                          </p:val>
                                        </p:tav>
                                      </p:tavLst>
                                    </p:anim>
                                    <p:anim calcmode="lin" valueType="num">
                                      <p:cBhvr>
                                        <p:cTn id="466" dur="1000"/>
                                        <p:tgtEl>
                                          <p:spTgt spid="289"/>
                                        </p:tgtEl>
                                        <p:attrNameLst>
                                          <p:attrName>ppt_y</p:attrName>
                                        </p:attrNameLst>
                                      </p:cBhvr>
                                      <p:tavLst>
                                        <p:tav tm="0">
                                          <p:val>
                                            <p:strVal val="ppt_y"/>
                                          </p:val>
                                        </p:tav>
                                        <p:tav tm="100000">
                                          <p:val>
                                            <p:strVal val="ppt_y-.1"/>
                                          </p:val>
                                        </p:tav>
                                      </p:tavLst>
                                    </p:anim>
                                    <p:set>
                                      <p:cBhvr>
                                        <p:cTn id="467" dur="1" fill="hold">
                                          <p:stCondLst>
                                            <p:cond delay="999"/>
                                          </p:stCondLst>
                                        </p:cTn>
                                        <p:tgtEl>
                                          <p:spTgt spid="289"/>
                                        </p:tgtEl>
                                        <p:attrNameLst>
                                          <p:attrName>style.visibility</p:attrName>
                                        </p:attrNameLst>
                                      </p:cBhvr>
                                      <p:to>
                                        <p:strVal val="hidden"/>
                                      </p:to>
                                    </p:set>
                                  </p:childTnLst>
                                </p:cTn>
                              </p:par>
                              <p:par>
                                <p:cTn id="468" presetID="47" presetClass="exit" presetSubtype="0" fill="hold" grpId="1" nodeType="withEffect">
                                  <p:stCondLst>
                                    <p:cond delay="0"/>
                                  </p:stCondLst>
                                  <p:childTnLst>
                                    <p:animEffect transition="out" filter="fade">
                                      <p:cBhvr>
                                        <p:cTn id="469" dur="1000"/>
                                        <p:tgtEl>
                                          <p:spTgt spid="290"/>
                                        </p:tgtEl>
                                      </p:cBhvr>
                                    </p:animEffect>
                                    <p:anim calcmode="lin" valueType="num">
                                      <p:cBhvr>
                                        <p:cTn id="470" dur="1000"/>
                                        <p:tgtEl>
                                          <p:spTgt spid="290"/>
                                        </p:tgtEl>
                                        <p:attrNameLst>
                                          <p:attrName>ppt_x</p:attrName>
                                        </p:attrNameLst>
                                      </p:cBhvr>
                                      <p:tavLst>
                                        <p:tav tm="0">
                                          <p:val>
                                            <p:strVal val="ppt_x"/>
                                          </p:val>
                                        </p:tav>
                                        <p:tav tm="100000">
                                          <p:val>
                                            <p:strVal val="ppt_x"/>
                                          </p:val>
                                        </p:tav>
                                      </p:tavLst>
                                    </p:anim>
                                    <p:anim calcmode="lin" valueType="num">
                                      <p:cBhvr>
                                        <p:cTn id="471" dur="1000"/>
                                        <p:tgtEl>
                                          <p:spTgt spid="290"/>
                                        </p:tgtEl>
                                        <p:attrNameLst>
                                          <p:attrName>ppt_y</p:attrName>
                                        </p:attrNameLst>
                                      </p:cBhvr>
                                      <p:tavLst>
                                        <p:tav tm="0">
                                          <p:val>
                                            <p:strVal val="ppt_y"/>
                                          </p:val>
                                        </p:tav>
                                        <p:tav tm="100000">
                                          <p:val>
                                            <p:strVal val="ppt_y-.1"/>
                                          </p:val>
                                        </p:tav>
                                      </p:tavLst>
                                    </p:anim>
                                    <p:set>
                                      <p:cBhvr>
                                        <p:cTn id="472" dur="1" fill="hold">
                                          <p:stCondLst>
                                            <p:cond delay="999"/>
                                          </p:stCondLst>
                                        </p:cTn>
                                        <p:tgtEl>
                                          <p:spTgt spid="290"/>
                                        </p:tgtEl>
                                        <p:attrNameLst>
                                          <p:attrName>style.visibility</p:attrName>
                                        </p:attrNameLst>
                                      </p:cBhvr>
                                      <p:to>
                                        <p:strVal val="hidden"/>
                                      </p:to>
                                    </p:set>
                                  </p:childTnLst>
                                </p:cTn>
                              </p:par>
                              <p:par>
                                <p:cTn id="473" presetID="47" presetClass="exit" presetSubtype="0" fill="hold" grpId="1" nodeType="withEffect">
                                  <p:stCondLst>
                                    <p:cond delay="0"/>
                                  </p:stCondLst>
                                  <p:childTnLst>
                                    <p:animEffect transition="out" filter="fade">
                                      <p:cBhvr>
                                        <p:cTn id="474" dur="1000"/>
                                        <p:tgtEl>
                                          <p:spTgt spid="291"/>
                                        </p:tgtEl>
                                      </p:cBhvr>
                                    </p:animEffect>
                                    <p:anim calcmode="lin" valueType="num">
                                      <p:cBhvr>
                                        <p:cTn id="475" dur="1000"/>
                                        <p:tgtEl>
                                          <p:spTgt spid="291"/>
                                        </p:tgtEl>
                                        <p:attrNameLst>
                                          <p:attrName>ppt_x</p:attrName>
                                        </p:attrNameLst>
                                      </p:cBhvr>
                                      <p:tavLst>
                                        <p:tav tm="0">
                                          <p:val>
                                            <p:strVal val="ppt_x"/>
                                          </p:val>
                                        </p:tav>
                                        <p:tav tm="100000">
                                          <p:val>
                                            <p:strVal val="ppt_x"/>
                                          </p:val>
                                        </p:tav>
                                      </p:tavLst>
                                    </p:anim>
                                    <p:anim calcmode="lin" valueType="num">
                                      <p:cBhvr>
                                        <p:cTn id="476" dur="1000"/>
                                        <p:tgtEl>
                                          <p:spTgt spid="291"/>
                                        </p:tgtEl>
                                        <p:attrNameLst>
                                          <p:attrName>ppt_y</p:attrName>
                                        </p:attrNameLst>
                                      </p:cBhvr>
                                      <p:tavLst>
                                        <p:tav tm="0">
                                          <p:val>
                                            <p:strVal val="ppt_y"/>
                                          </p:val>
                                        </p:tav>
                                        <p:tav tm="100000">
                                          <p:val>
                                            <p:strVal val="ppt_y-.1"/>
                                          </p:val>
                                        </p:tav>
                                      </p:tavLst>
                                    </p:anim>
                                    <p:set>
                                      <p:cBhvr>
                                        <p:cTn id="477" dur="1" fill="hold">
                                          <p:stCondLst>
                                            <p:cond delay="999"/>
                                          </p:stCondLst>
                                        </p:cTn>
                                        <p:tgtEl>
                                          <p:spTgt spid="291"/>
                                        </p:tgtEl>
                                        <p:attrNameLst>
                                          <p:attrName>style.visibility</p:attrName>
                                        </p:attrNameLst>
                                      </p:cBhvr>
                                      <p:to>
                                        <p:strVal val="hidden"/>
                                      </p:to>
                                    </p:set>
                                  </p:childTnLst>
                                </p:cTn>
                              </p:par>
                              <p:par>
                                <p:cTn id="478" presetID="47" presetClass="exit" presetSubtype="0" fill="hold" grpId="1" nodeType="withEffect">
                                  <p:stCondLst>
                                    <p:cond delay="0"/>
                                  </p:stCondLst>
                                  <p:childTnLst>
                                    <p:animEffect transition="out" filter="fade">
                                      <p:cBhvr>
                                        <p:cTn id="479" dur="1000"/>
                                        <p:tgtEl>
                                          <p:spTgt spid="292"/>
                                        </p:tgtEl>
                                      </p:cBhvr>
                                    </p:animEffect>
                                    <p:anim calcmode="lin" valueType="num">
                                      <p:cBhvr>
                                        <p:cTn id="480" dur="1000"/>
                                        <p:tgtEl>
                                          <p:spTgt spid="292"/>
                                        </p:tgtEl>
                                        <p:attrNameLst>
                                          <p:attrName>ppt_x</p:attrName>
                                        </p:attrNameLst>
                                      </p:cBhvr>
                                      <p:tavLst>
                                        <p:tav tm="0">
                                          <p:val>
                                            <p:strVal val="ppt_x"/>
                                          </p:val>
                                        </p:tav>
                                        <p:tav tm="100000">
                                          <p:val>
                                            <p:strVal val="ppt_x"/>
                                          </p:val>
                                        </p:tav>
                                      </p:tavLst>
                                    </p:anim>
                                    <p:anim calcmode="lin" valueType="num">
                                      <p:cBhvr>
                                        <p:cTn id="481" dur="1000"/>
                                        <p:tgtEl>
                                          <p:spTgt spid="292"/>
                                        </p:tgtEl>
                                        <p:attrNameLst>
                                          <p:attrName>ppt_y</p:attrName>
                                        </p:attrNameLst>
                                      </p:cBhvr>
                                      <p:tavLst>
                                        <p:tav tm="0">
                                          <p:val>
                                            <p:strVal val="ppt_y"/>
                                          </p:val>
                                        </p:tav>
                                        <p:tav tm="100000">
                                          <p:val>
                                            <p:strVal val="ppt_y-.1"/>
                                          </p:val>
                                        </p:tav>
                                      </p:tavLst>
                                    </p:anim>
                                    <p:set>
                                      <p:cBhvr>
                                        <p:cTn id="482" dur="1" fill="hold">
                                          <p:stCondLst>
                                            <p:cond delay="999"/>
                                          </p:stCondLst>
                                        </p:cTn>
                                        <p:tgtEl>
                                          <p:spTgt spid="292"/>
                                        </p:tgtEl>
                                        <p:attrNameLst>
                                          <p:attrName>style.visibility</p:attrName>
                                        </p:attrNameLst>
                                      </p:cBhvr>
                                      <p:to>
                                        <p:strVal val="hidden"/>
                                      </p:to>
                                    </p:set>
                                  </p:childTnLst>
                                </p:cTn>
                              </p:par>
                              <p:par>
                                <p:cTn id="483" presetID="47" presetClass="exit" presetSubtype="0" fill="hold" grpId="1" nodeType="withEffect">
                                  <p:stCondLst>
                                    <p:cond delay="0"/>
                                  </p:stCondLst>
                                  <p:childTnLst>
                                    <p:animEffect transition="out" filter="fade">
                                      <p:cBhvr>
                                        <p:cTn id="484" dur="1000"/>
                                        <p:tgtEl>
                                          <p:spTgt spid="293"/>
                                        </p:tgtEl>
                                      </p:cBhvr>
                                    </p:animEffect>
                                    <p:anim calcmode="lin" valueType="num">
                                      <p:cBhvr>
                                        <p:cTn id="485" dur="1000"/>
                                        <p:tgtEl>
                                          <p:spTgt spid="293"/>
                                        </p:tgtEl>
                                        <p:attrNameLst>
                                          <p:attrName>ppt_x</p:attrName>
                                        </p:attrNameLst>
                                      </p:cBhvr>
                                      <p:tavLst>
                                        <p:tav tm="0">
                                          <p:val>
                                            <p:strVal val="ppt_x"/>
                                          </p:val>
                                        </p:tav>
                                        <p:tav tm="100000">
                                          <p:val>
                                            <p:strVal val="ppt_x"/>
                                          </p:val>
                                        </p:tav>
                                      </p:tavLst>
                                    </p:anim>
                                    <p:anim calcmode="lin" valueType="num">
                                      <p:cBhvr>
                                        <p:cTn id="486" dur="1000"/>
                                        <p:tgtEl>
                                          <p:spTgt spid="293"/>
                                        </p:tgtEl>
                                        <p:attrNameLst>
                                          <p:attrName>ppt_y</p:attrName>
                                        </p:attrNameLst>
                                      </p:cBhvr>
                                      <p:tavLst>
                                        <p:tav tm="0">
                                          <p:val>
                                            <p:strVal val="ppt_y"/>
                                          </p:val>
                                        </p:tav>
                                        <p:tav tm="100000">
                                          <p:val>
                                            <p:strVal val="ppt_y-.1"/>
                                          </p:val>
                                        </p:tav>
                                      </p:tavLst>
                                    </p:anim>
                                    <p:set>
                                      <p:cBhvr>
                                        <p:cTn id="487" dur="1" fill="hold">
                                          <p:stCondLst>
                                            <p:cond delay="999"/>
                                          </p:stCondLst>
                                        </p:cTn>
                                        <p:tgtEl>
                                          <p:spTgt spid="293"/>
                                        </p:tgtEl>
                                        <p:attrNameLst>
                                          <p:attrName>style.visibility</p:attrName>
                                        </p:attrNameLst>
                                      </p:cBhvr>
                                      <p:to>
                                        <p:strVal val="hidden"/>
                                      </p:to>
                                    </p:set>
                                  </p:childTnLst>
                                </p:cTn>
                              </p:par>
                              <p:par>
                                <p:cTn id="488" presetID="47" presetClass="exit" presetSubtype="0" fill="hold" grpId="1" nodeType="withEffect">
                                  <p:stCondLst>
                                    <p:cond delay="0"/>
                                  </p:stCondLst>
                                  <p:childTnLst>
                                    <p:animEffect transition="out" filter="fade">
                                      <p:cBhvr>
                                        <p:cTn id="489" dur="1000"/>
                                        <p:tgtEl>
                                          <p:spTgt spid="294"/>
                                        </p:tgtEl>
                                      </p:cBhvr>
                                    </p:animEffect>
                                    <p:anim calcmode="lin" valueType="num">
                                      <p:cBhvr>
                                        <p:cTn id="490" dur="1000"/>
                                        <p:tgtEl>
                                          <p:spTgt spid="294"/>
                                        </p:tgtEl>
                                        <p:attrNameLst>
                                          <p:attrName>ppt_x</p:attrName>
                                        </p:attrNameLst>
                                      </p:cBhvr>
                                      <p:tavLst>
                                        <p:tav tm="0">
                                          <p:val>
                                            <p:strVal val="ppt_x"/>
                                          </p:val>
                                        </p:tav>
                                        <p:tav tm="100000">
                                          <p:val>
                                            <p:strVal val="ppt_x"/>
                                          </p:val>
                                        </p:tav>
                                      </p:tavLst>
                                    </p:anim>
                                    <p:anim calcmode="lin" valueType="num">
                                      <p:cBhvr>
                                        <p:cTn id="491" dur="1000"/>
                                        <p:tgtEl>
                                          <p:spTgt spid="294"/>
                                        </p:tgtEl>
                                        <p:attrNameLst>
                                          <p:attrName>ppt_y</p:attrName>
                                        </p:attrNameLst>
                                      </p:cBhvr>
                                      <p:tavLst>
                                        <p:tav tm="0">
                                          <p:val>
                                            <p:strVal val="ppt_y"/>
                                          </p:val>
                                        </p:tav>
                                        <p:tav tm="100000">
                                          <p:val>
                                            <p:strVal val="ppt_y-.1"/>
                                          </p:val>
                                        </p:tav>
                                      </p:tavLst>
                                    </p:anim>
                                    <p:set>
                                      <p:cBhvr>
                                        <p:cTn id="492" dur="1" fill="hold">
                                          <p:stCondLst>
                                            <p:cond delay="999"/>
                                          </p:stCondLst>
                                        </p:cTn>
                                        <p:tgtEl>
                                          <p:spTgt spid="294"/>
                                        </p:tgtEl>
                                        <p:attrNameLst>
                                          <p:attrName>style.visibility</p:attrName>
                                        </p:attrNameLst>
                                      </p:cBhvr>
                                      <p:to>
                                        <p:strVal val="hidden"/>
                                      </p:to>
                                    </p:set>
                                  </p:childTnLst>
                                </p:cTn>
                              </p:par>
                              <p:par>
                                <p:cTn id="493" presetID="47" presetClass="exit" presetSubtype="0" fill="hold" grpId="1" nodeType="withEffect">
                                  <p:stCondLst>
                                    <p:cond delay="0"/>
                                  </p:stCondLst>
                                  <p:childTnLst>
                                    <p:animEffect transition="out" filter="fade">
                                      <p:cBhvr>
                                        <p:cTn id="494" dur="1000"/>
                                        <p:tgtEl>
                                          <p:spTgt spid="295"/>
                                        </p:tgtEl>
                                      </p:cBhvr>
                                    </p:animEffect>
                                    <p:anim calcmode="lin" valueType="num">
                                      <p:cBhvr>
                                        <p:cTn id="495" dur="1000"/>
                                        <p:tgtEl>
                                          <p:spTgt spid="295"/>
                                        </p:tgtEl>
                                        <p:attrNameLst>
                                          <p:attrName>ppt_x</p:attrName>
                                        </p:attrNameLst>
                                      </p:cBhvr>
                                      <p:tavLst>
                                        <p:tav tm="0">
                                          <p:val>
                                            <p:strVal val="ppt_x"/>
                                          </p:val>
                                        </p:tav>
                                        <p:tav tm="100000">
                                          <p:val>
                                            <p:strVal val="ppt_x"/>
                                          </p:val>
                                        </p:tav>
                                      </p:tavLst>
                                    </p:anim>
                                    <p:anim calcmode="lin" valueType="num">
                                      <p:cBhvr>
                                        <p:cTn id="496" dur="1000"/>
                                        <p:tgtEl>
                                          <p:spTgt spid="295"/>
                                        </p:tgtEl>
                                        <p:attrNameLst>
                                          <p:attrName>ppt_y</p:attrName>
                                        </p:attrNameLst>
                                      </p:cBhvr>
                                      <p:tavLst>
                                        <p:tav tm="0">
                                          <p:val>
                                            <p:strVal val="ppt_y"/>
                                          </p:val>
                                        </p:tav>
                                        <p:tav tm="100000">
                                          <p:val>
                                            <p:strVal val="ppt_y-.1"/>
                                          </p:val>
                                        </p:tav>
                                      </p:tavLst>
                                    </p:anim>
                                    <p:set>
                                      <p:cBhvr>
                                        <p:cTn id="497" dur="1" fill="hold">
                                          <p:stCondLst>
                                            <p:cond delay="999"/>
                                          </p:stCondLst>
                                        </p:cTn>
                                        <p:tgtEl>
                                          <p:spTgt spid="295"/>
                                        </p:tgtEl>
                                        <p:attrNameLst>
                                          <p:attrName>style.visibility</p:attrName>
                                        </p:attrNameLst>
                                      </p:cBhvr>
                                      <p:to>
                                        <p:strVal val="hidden"/>
                                      </p:to>
                                    </p:set>
                                  </p:childTnLst>
                                </p:cTn>
                              </p:par>
                              <p:par>
                                <p:cTn id="498" presetID="47" presetClass="exit" presetSubtype="0" fill="hold" grpId="1" nodeType="withEffect">
                                  <p:stCondLst>
                                    <p:cond delay="0"/>
                                  </p:stCondLst>
                                  <p:childTnLst>
                                    <p:animEffect transition="out" filter="fade">
                                      <p:cBhvr>
                                        <p:cTn id="499" dur="1000"/>
                                        <p:tgtEl>
                                          <p:spTgt spid="296"/>
                                        </p:tgtEl>
                                      </p:cBhvr>
                                    </p:animEffect>
                                    <p:anim calcmode="lin" valueType="num">
                                      <p:cBhvr>
                                        <p:cTn id="500" dur="1000"/>
                                        <p:tgtEl>
                                          <p:spTgt spid="296"/>
                                        </p:tgtEl>
                                        <p:attrNameLst>
                                          <p:attrName>ppt_x</p:attrName>
                                        </p:attrNameLst>
                                      </p:cBhvr>
                                      <p:tavLst>
                                        <p:tav tm="0">
                                          <p:val>
                                            <p:strVal val="ppt_x"/>
                                          </p:val>
                                        </p:tav>
                                        <p:tav tm="100000">
                                          <p:val>
                                            <p:strVal val="ppt_x"/>
                                          </p:val>
                                        </p:tav>
                                      </p:tavLst>
                                    </p:anim>
                                    <p:anim calcmode="lin" valueType="num">
                                      <p:cBhvr>
                                        <p:cTn id="501" dur="1000"/>
                                        <p:tgtEl>
                                          <p:spTgt spid="296"/>
                                        </p:tgtEl>
                                        <p:attrNameLst>
                                          <p:attrName>ppt_y</p:attrName>
                                        </p:attrNameLst>
                                      </p:cBhvr>
                                      <p:tavLst>
                                        <p:tav tm="0">
                                          <p:val>
                                            <p:strVal val="ppt_y"/>
                                          </p:val>
                                        </p:tav>
                                        <p:tav tm="100000">
                                          <p:val>
                                            <p:strVal val="ppt_y-.1"/>
                                          </p:val>
                                        </p:tav>
                                      </p:tavLst>
                                    </p:anim>
                                    <p:set>
                                      <p:cBhvr>
                                        <p:cTn id="502" dur="1" fill="hold">
                                          <p:stCondLst>
                                            <p:cond delay="999"/>
                                          </p:stCondLst>
                                        </p:cTn>
                                        <p:tgtEl>
                                          <p:spTgt spid="296"/>
                                        </p:tgtEl>
                                        <p:attrNameLst>
                                          <p:attrName>style.visibility</p:attrName>
                                        </p:attrNameLst>
                                      </p:cBhvr>
                                      <p:to>
                                        <p:strVal val="hidden"/>
                                      </p:to>
                                    </p:set>
                                  </p:childTnLst>
                                </p:cTn>
                              </p:par>
                              <p:par>
                                <p:cTn id="503" presetID="47" presetClass="exit" presetSubtype="0" fill="hold" grpId="1" nodeType="withEffect">
                                  <p:stCondLst>
                                    <p:cond delay="0"/>
                                  </p:stCondLst>
                                  <p:childTnLst>
                                    <p:animEffect transition="out" filter="fade">
                                      <p:cBhvr>
                                        <p:cTn id="504" dur="1000"/>
                                        <p:tgtEl>
                                          <p:spTgt spid="297"/>
                                        </p:tgtEl>
                                      </p:cBhvr>
                                    </p:animEffect>
                                    <p:anim calcmode="lin" valueType="num">
                                      <p:cBhvr>
                                        <p:cTn id="505" dur="1000"/>
                                        <p:tgtEl>
                                          <p:spTgt spid="297"/>
                                        </p:tgtEl>
                                        <p:attrNameLst>
                                          <p:attrName>ppt_x</p:attrName>
                                        </p:attrNameLst>
                                      </p:cBhvr>
                                      <p:tavLst>
                                        <p:tav tm="0">
                                          <p:val>
                                            <p:strVal val="ppt_x"/>
                                          </p:val>
                                        </p:tav>
                                        <p:tav tm="100000">
                                          <p:val>
                                            <p:strVal val="ppt_x"/>
                                          </p:val>
                                        </p:tav>
                                      </p:tavLst>
                                    </p:anim>
                                    <p:anim calcmode="lin" valueType="num">
                                      <p:cBhvr>
                                        <p:cTn id="506" dur="1000"/>
                                        <p:tgtEl>
                                          <p:spTgt spid="297"/>
                                        </p:tgtEl>
                                        <p:attrNameLst>
                                          <p:attrName>ppt_y</p:attrName>
                                        </p:attrNameLst>
                                      </p:cBhvr>
                                      <p:tavLst>
                                        <p:tav tm="0">
                                          <p:val>
                                            <p:strVal val="ppt_y"/>
                                          </p:val>
                                        </p:tav>
                                        <p:tav tm="100000">
                                          <p:val>
                                            <p:strVal val="ppt_y-.1"/>
                                          </p:val>
                                        </p:tav>
                                      </p:tavLst>
                                    </p:anim>
                                    <p:set>
                                      <p:cBhvr>
                                        <p:cTn id="507" dur="1" fill="hold">
                                          <p:stCondLst>
                                            <p:cond delay="999"/>
                                          </p:stCondLst>
                                        </p:cTn>
                                        <p:tgtEl>
                                          <p:spTgt spid="297"/>
                                        </p:tgtEl>
                                        <p:attrNameLst>
                                          <p:attrName>style.visibility</p:attrName>
                                        </p:attrNameLst>
                                      </p:cBhvr>
                                      <p:to>
                                        <p:strVal val="hidden"/>
                                      </p:to>
                                    </p:set>
                                  </p:childTnLst>
                                </p:cTn>
                              </p:par>
                              <p:par>
                                <p:cTn id="508" presetID="47" presetClass="exit" presetSubtype="0" fill="hold" grpId="1" nodeType="withEffect">
                                  <p:stCondLst>
                                    <p:cond delay="0"/>
                                  </p:stCondLst>
                                  <p:childTnLst>
                                    <p:animEffect transition="out" filter="fade">
                                      <p:cBhvr>
                                        <p:cTn id="509" dur="1000"/>
                                        <p:tgtEl>
                                          <p:spTgt spid="298"/>
                                        </p:tgtEl>
                                      </p:cBhvr>
                                    </p:animEffect>
                                    <p:anim calcmode="lin" valueType="num">
                                      <p:cBhvr>
                                        <p:cTn id="510" dur="1000"/>
                                        <p:tgtEl>
                                          <p:spTgt spid="298"/>
                                        </p:tgtEl>
                                        <p:attrNameLst>
                                          <p:attrName>ppt_x</p:attrName>
                                        </p:attrNameLst>
                                      </p:cBhvr>
                                      <p:tavLst>
                                        <p:tav tm="0">
                                          <p:val>
                                            <p:strVal val="ppt_x"/>
                                          </p:val>
                                        </p:tav>
                                        <p:tav tm="100000">
                                          <p:val>
                                            <p:strVal val="ppt_x"/>
                                          </p:val>
                                        </p:tav>
                                      </p:tavLst>
                                    </p:anim>
                                    <p:anim calcmode="lin" valueType="num">
                                      <p:cBhvr>
                                        <p:cTn id="511" dur="1000"/>
                                        <p:tgtEl>
                                          <p:spTgt spid="298"/>
                                        </p:tgtEl>
                                        <p:attrNameLst>
                                          <p:attrName>ppt_y</p:attrName>
                                        </p:attrNameLst>
                                      </p:cBhvr>
                                      <p:tavLst>
                                        <p:tav tm="0">
                                          <p:val>
                                            <p:strVal val="ppt_y"/>
                                          </p:val>
                                        </p:tav>
                                        <p:tav tm="100000">
                                          <p:val>
                                            <p:strVal val="ppt_y-.1"/>
                                          </p:val>
                                        </p:tav>
                                      </p:tavLst>
                                    </p:anim>
                                    <p:set>
                                      <p:cBhvr>
                                        <p:cTn id="512" dur="1" fill="hold">
                                          <p:stCondLst>
                                            <p:cond delay="999"/>
                                          </p:stCondLst>
                                        </p:cTn>
                                        <p:tgtEl>
                                          <p:spTgt spid="298"/>
                                        </p:tgtEl>
                                        <p:attrNameLst>
                                          <p:attrName>style.visibility</p:attrName>
                                        </p:attrNameLst>
                                      </p:cBhvr>
                                      <p:to>
                                        <p:strVal val="hidden"/>
                                      </p:to>
                                    </p:set>
                                  </p:childTnLst>
                                </p:cTn>
                              </p:par>
                              <p:par>
                                <p:cTn id="513" presetID="47" presetClass="exit" presetSubtype="0" fill="hold" grpId="1" nodeType="withEffect">
                                  <p:stCondLst>
                                    <p:cond delay="0"/>
                                  </p:stCondLst>
                                  <p:childTnLst>
                                    <p:animEffect transition="out" filter="fade">
                                      <p:cBhvr>
                                        <p:cTn id="514" dur="1000"/>
                                        <p:tgtEl>
                                          <p:spTgt spid="299"/>
                                        </p:tgtEl>
                                      </p:cBhvr>
                                    </p:animEffect>
                                    <p:anim calcmode="lin" valueType="num">
                                      <p:cBhvr>
                                        <p:cTn id="515" dur="1000"/>
                                        <p:tgtEl>
                                          <p:spTgt spid="299"/>
                                        </p:tgtEl>
                                        <p:attrNameLst>
                                          <p:attrName>ppt_x</p:attrName>
                                        </p:attrNameLst>
                                      </p:cBhvr>
                                      <p:tavLst>
                                        <p:tav tm="0">
                                          <p:val>
                                            <p:strVal val="ppt_x"/>
                                          </p:val>
                                        </p:tav>
                                        <p:tav tm="100000">
                                          <p:val>
                                            <p:strVal val="ppt_x"/>
                                          </p:val>
                                        </p:tav>
                                      </p:tavLst>
                                    </p:anim>
                                    <p:anim calcmode="lin" valueType="num">
                                      <p:cBhvr>
                                        <p:cTn id="516" dur="1000"/>
                                        <p:tgtEl>
                                          <p:spTgt spid="299"/>
                                        </p:tgtEl>
                                        <p:attrNameLst>
                                          <p:attrName>ppt_y</p:attrName>
                                        </p:attrNameLst>
                                      </p:cBhvr>
                                      <p:tavLst>
                                        <p:tav tm="0">
                                          <p:val>
                                            <p:strVal val="ppt_y"/>
                                          </p:val>
                                        </p:tav>
                                        <p:tav tm="100000">
                                          <p:val>
                                            <p:strVal val="ppt_y-.1"/>
                                          </p:val>
                                        </p:tav>
                                      </p:tavLst>
                                    </p:anim>
                                    <p:set>
                                      <p:cBhvr>
                                        <p:cTn id="517" dur="1" fill="hold">
                                          <p:stCondLst>
                                            <p:cond delay="999"/>
                                          </p:stCondLst>
                                        </p:cTn>
                                        <p:tgtEl>
                                          <p:spTgt spid="299"/>
                                        </p:tgtEl>
                                        <p:attrNameLst>
                                          <p:attrName>style.visibility</p:attrName>
                                        </p:attrNameLst>
                                      </p:cBhvr>
                                      <p:to>
                                        <p:strVal val="hidden"/>
                                      </p:to>
                                    </p:set>
                                  </p:childTnLst>
                                </p:cTn>
                              </p:par>
                              <p:par>
                                <p:cTn id="518" presetID="47" presetClass="exit" presetSubtype="0" fill="hold" grpId="1" nodeType="withEffect">
                                  <p:stCondLst>
                                    <p:cond delay="0"/>
                                  </p:stCondLst>
                                  <p:childTnLst>
                                    <p:animEffect transition="out" filter="fade">
                                      <p:cBhvr>
                                        <p:cTn id="519" dur="1000"/>
                                        <p:tgtEl>
                                          <p:spTgt spid="300"/>
                                        </p:tgtEl>
                                      </p:cBhvr>
                                    </p:animEffect>
                                    <p:anim calcmode="lin" valueType="num">
                                      <p:cBhvr>
                                        <p:cTn id="520" dur="1000"/>
                                        <p:tgtEl>
                                          <p:spTgt spid="300"/>
                                        </p:tgtEl>
                                        <p:attrNameLst>
                                          <p:attrName>ppt_x</p:attrName>
                                        </p:attrNameLst>
                                      </p:cBhvr>
                                      <p:tavLst>
                                        <p:tav tm="0">
                                          <p:val>
                                            <p:strVal val="ppt_x"/>
                                          </p:val>
                                        </p:tav>
                                        <p:tav tm="100000">
                                          <p:val>
                                            <p:strVal val="ppt_x"/>
                                          </p:val>
                                        </p:tav>
                                      </p:tavLst>
                                    </p:anim>
                                    <p:anim calcmode="lin" valueType="num">
                                      <p:cBhvr>
                                        <p:cTn id="521" dur="1000"/>
                                        <p:tgtEl>
                                          <p:spTgt spid="300"/>
                                        </p:tgtEl>
                                        <p:attrNameLst>
                                          <p:attrName>ppt_y</p:attrName>
                                        </p:attrNameLst>
                                      </p:cBhvr>
                                      <p:tavLst>
                                        <p:tav tm="0">
                                          <p:val>
                                            <p:strVal val="ppt_y"/>
                                          </p:val>
                                        </p:tav>
                                        <p:tav tm="100000">
                                          <p:val>
                                            <p:strVal val="ppt_y-.1"/>
                                          </p:val>
                                        </p:tav>
                                      </p:tavLst>
                                    </p:anim>
                                    <p:set>
                                      <p:cBhvr>
                                        <p:cTn id="522" dur="1" fill="hold">
                                          <p:stCondLst>
                                            <p:cond delay="999"/>
                                          </p:stCondLst>
                                        </p:cTn>
                                        <p:tgtEl>
                                          <p:spTgt spid="300"/>
                                        </p:tgtEl>
                                        <p:attrNameLst>
                                          <p:attrName>style.visibility</p:attrName>
                                        </p:attrNameLst>
                                      </p:cBhvr>
                                      <p:to>
                                        <p:strVal val="hidden"/>
                                      </p:to>
                                    </p:set>
                                  </p:childTnLst>
                                </p:cTn>
                              </p:par>
                              <p:par>
                                <p:cTn id="523" presetID="47" presetClass="exit" presetSubtype="0" fill="hold" grpId="1" nodeType="withEffect">
                                  <p:stCondLst>
                                    <p:cond delay="0"/>
                                  </p:stCondLst>
                                  <p:childTnLst>
                                    <p:animEffect transition="out" filter="fade">
                                      <p:cBhvr>
                                        <p:cTn id="524" dur="1000"/>
                                        <p:tgtEl>
                                          <p:spTgt spid="301"/>
                                        </p:tgtEl>
                                      </p:cBhvr>
                                    </p:animEffect>
                                    <p:anim calcmode="lin" valueType="num">
                                      <p:cBhvr>
                                        <p:cTn id="525" dur="1000"/>
                                        <p:tgtEl>
                                          <p:spTgt spid="301"/>
                                        </p:tgtEl>
                                        <p:attrNameLst>
                                          <p:attrName>ppt_x</p:attrName>
                                        </p:attrNameLst>
                                      </p:cBhvr>
                                      <p:tavLst>
                                        <p:tav tm="0">
                                          <p:val>
                                            <p:strVal val="ppt_x"/>
                                          </p:val>
                                        </p:tav>
                                        <p:tav tm="100000">
                                          <p:val>
                                            <p:strVal val="ppt_x"/>
                                          </p:val>
                                        </p:tav>
                                      </p:tavLst>
                                    </p:anim>
                                    <p:anim calcmode="lin" valueType="num">
                                      <p:cBhvr>
                                        <p:cTn id="526" dur="1000"/>
                                        <p:tgtEl>
                                          <p:spTgt spid="301"/>
                                        </p:tgtEl>
                                        <p:attrNameLst>
                                          <p:attrName>ppt_y</p:attrName>
                                        </p:attrNameLst>
                                      </p:cBhvr>
                                      <p:tavLst>
                                        <p:tav tm="0">
                                          <p:val>
                                            <p:strVal val="ppt_y"/>
                                          </p:val>
                                        </p:tav>
                                        <p:tav tm="100000">
                                          <p:val>
                                            <p:strVal val="ppt_y-.1"/>
                                          </p:val>
                                        </p:tav>
                                      </p:tavLst>
                                    </p:anim>
                                    <p:set>
                                      <p:cBhvr>
                                        <p:cTn id="527" dur="1" fill="hold">
                                          <p:stCondLst>
                                            <p:cond delay="999"/>
                                          </p:stCondLst>
                                        </p:cTn>
                                        <p:tgtEl>
                                          <p:spTgt spid="301"/>
                                        </p:tgtEl>
                                        <p:attrNameLst>
                                          <p:attrName>style.visibility</p:attrName>
                                        </p:attrNameLst>
                                      </p:cBhvr>
                                      <p:to>
                                        <p:strVal val="hidden"/>
                                      </p:to>
                                    </p:set>
                                  </p:childTnLst>
                                </p:cTn>
                              </p:par>
                              <p:par>
                                <p:cTn id="528" presetID="47" presetClass="exit" presetSubtype="0" fill="hold" grpId="1" nodeType="withEffect">
                                  <p:stCondLst>
                                    <p:cond delay="0"/>
                                  </p:stCondLst>
                                  <p:childTnLst>
                                    <p:animEffect transition="out" filter="fade">
                                      <p:cBhvr>
                                        <p:cTn id="529" dur="1000"/>
                                        <p:tgtEl>
                                          <p:spTgt spid="302"/>
                                        </p:tgtEl>
                                      </p:cBhvr>
                                    </p:animEffect>
                                    <p:anim calcmode="lin" valueType="num">
                                      <p:cBhvr>
                                        <p:cTn id="530" dur="1000"/>
                                        <p:tgtEl>
                                          <p:spTgt spid="302"/>
                                        </p:tgtEl>
                                        <p:attrNameLst>
                                          <p:attrName>ppt_x</p:attrName>
                                        </p:attrNameLst>
                                      </p:cBhvr>
                                      <p:tavLst>
                                        <p:tav tm="0">
                                          <p:val>
                                            <p:strVal val="ppt_x"/>
                                          </p:val>
                                        </p:tav>
                                        <p:tav tm="100000">
                                          <p:val>
                                            <p:strVal val="ppt_x"/>
                                          </p:val>
                                        </p:tav>
                                      </p:tavLst>
                                    </p:anim>
                                    <p:anim calcmode="lin" valueType="num">
                                      <p:cBhvr>
                                        <p:cTn id="531" dur="1000"/>
                                        <p:tgtEl>
                                          <p:spTgt spid="302"/>
                                        </p:tgtEl>
                                        <p:attrNameLst>
                                          <p:attrName>ppt_y</p:attrName>
                                        </p:attrNameLst>
                                      </p:cBhvr>
                                      <p:tavLst>
                                        <p:tav tm="0">
                                          <p:val>
                                            <p:strVal val="ppt_y"/>
                                          </p:val>
                                        </p:tav>
                                        <p:tav tm="100000">
                                          <p:val>
                                            <p:strVal val="ppt_y-.1"/>
                                          </p:val>
                                        </p:tav>
                                      </p:tavLst>
                                    </p:anim>
                                    <p:set>
                                      <p:cBhvr>
                                        <p:cTn id="532" dur="1" fill="hold">
                                          <p:stCondLst>
                                            <p:cond delay="999"/>
                                          </p:stCondLst>
                                        </p:cTn>
                                        <p:tgtEl>
                                          <p:spTgt spid="302"/>
                                        </p:tgtEl>
                                        <p:attrNameLst>
                                          <p:attrName>style.visibility</p:attrName>
                                        </p:attrNameLst>
                                      </p:cBhvr>
                                      <p:to>
                                        <p:strVal val="hidden"/>
                                      </p:to>
                                    </p:set>
                                  </p:childTnLst>
                                </p:cTn>
                              </p:par>
                              <p:par>
                                <p:cTn id="533" presetID="47" presetClass="exit" presetSubtype="0" fill="hold" grpId="1" nodeType="withEffect">
                                  <p:stCondLst>
                                    <p:cond delay="0"/>
                                  </p:stCondLst>
                                  <p:childTnLst>
                                    <p:animEffect transition="out" filter="fade">
                                      <p:cBhvr>
                                        <p:cTn id="534" dur="1000"/>
                                        <p:tgtEl>
                                          <p:spTgt spid="303"/>
                                        </p:tgtEl>
                                      </p:cBhvr>
                                    </p:animEffect>
                                    <p:anim calcmode="lin" valueType="num">
                                      <p:cBhvr>
                                        <p:cTn id="535" dur="1000"/>
                                        <p:tgtEl>
                                          <p:spTgt spid="303"/>
                                        </p:tgtEl>
                                        <p:attrNameLst>
                                          <p:attrName>ppt_x</p:attrName>
                                        </p:attrNameLst>
                                      </p:cBhvr>
                                      <p:tavLst>
                                        <p:tav tm="0">
                                          <p:val>
                                            <p:strVal val="ppt_x"/>
                                          </p:val>
                                        </p:tav>
                                        <p:tav tm="100000">
                                          <p:val>
                                            <p:strVal val="ppt_x"/>
                                          </p:val>
                                        </p:tav>
                                      </p:tavLst>
                                    </p:anim>
                                    <p:anim calcmode="lin" valueType="num">
                                      <p:cBhvr>
                                        <p:cTn id="536" dur="1000"/>
                                        <p:tgtEl>
                                          <p:spTgt spid="303"/>
                                        </p:tgtEl>
                                        <p:attrNameLst>
                                          <p:attrName>ppt_y</p:attrName>
                                        </p:attrNameLst>
                                      </p:cBhvr>
                                      <p:tavLst>
                                        <p:tav tm="0">
                                          <p:val>
                                            <p:strVal val="ppt_y"/>
                                          </p:val>
                                        </p:tav>
                                        <p:tav tm="100000">
                                          <p:val>
                                            <p:strVal val="ppt_y-.1"/>
                                          </p:val>
                                        </p:tav>
                                      </p:tavLst>
                                    </p:anim>
                                    <p:set>
                                      <p:cBhvr>
                                        <p:cTn id="537" dur="1" fill="hold">
                                          <p:stCondLst>
                                            <p:cond delay="999"/>
                                          </p:stCondLst>
                                        </p:cTn>
                                        <p:tgtEl>
                                          <p:spTgt spid="303"/>
                                        </p:tgtEl>
                                        <p:attrNameLst>
                                          <p:attrName>style.visibility</p:attrName>
                                        </p:attrNameLst>
                                      </p:cBhvr>
                                      <p:to>
                                        <p:strVal val="hidden"/>
                                      </p:to>
                                    </p:set>
                                  </p:childTnLst>
                                </p:cTn>
                              </p:par>
                              <p:par>
                                <p:cTn id="538" presetID="47" presetClass="exit" presetSubtype="0" fill="hold" grpId="1" nodeType="withEffect">
                                  <p:stCondLst>
                                    <p:cond delay="0"/>
                                  </p:stCondLst>
                                  <p:childTnLst>
                                    <p:animEffect transition="out" filter="fade">
                                      <p:cBhvr>
                                        <p:cTn id="539" dur="1000"/>
                                        <p:tgtEl>
                                          <p:spTgt spid="304"/>
                                        </p:tgtEl>
                                      </p:cBhvr>
                                    </p:animEffect>
                                    <p:anim calcmode="lin" valueType="num">
                                      <p:cBhvr>
                                        <p:cTn id="540" dur="1000"/>
                                        <p:tgtEl>
                                          <p:spTgt spid="304"/>
                                        </p:tgtEl>
                                        <p:attrNameLst>
                                          <p:attrName>ppt_x</p:attrName>
                                        </p:attrNameLst>
                                      </p:cBhvr>
                                      <p:tavLst>
                                        <p:tav tm="0">
                                          <p:val>
                                            <p:strVal val="ppt_x"/>
                                          </p:val>
                                        </p:tav>
                                        <p:tav tm="100000">
                                          <p:val>
                                            <p:strVal val="ppt_x"/>
                                          </p:val>
                                        </p:tav>
                                      </p:tavLst>
                                    </p:anim>
                                    <p:anim calcmode="lin" valueType="num">
                                      <p:cBhvr>
                                        <p:cTn id="541" dur="1000"/>
                                        <p:tgtEl>
                                          <p:spTgt spid="304"/>
                                        </p:tgtEl>
                                        <p:attrNameLst>
                                          <p:attrName>ppt_y</p:attrName>
                                        </p:attrNameLst>
                                      </p:cBhvr>
                                      <p:tavLst>
                                        <p:tav tm="0">
                                          <p:val>
                                            <p:strVal val="ppt_y"/>
                                          </p:val>
                                        </p:tav>
                                        <p:tav tm="100000">
                                          <p:val>
                                            <p:strVal val="ppt_y-.1"/>
                                          </p:val>
                                        </p:tav>
                                      </p:tavLst>
                                    </p:anim>
                                    <p:set>
                                      <p:cBhvr>
                                        <p:cTn id="542" dur="1" fill="hold">
                                          <p:stCondLst>
                                            <p:cond delay="999"/>
                                          </p:stCondLst>
                                        </p:cTn>
                                        <p:tgtEl>
                                          <p:spTgt spid="304"/>
                                        </p:tgtEl>
                                        <p:attrNameLst>
                                          <p:attrName>style.visibility</p:attrName>
                                        </p:attrNameLst>
                                      </p:cBhvr>
                                      <p:to>
                                        <p:strVal val="hidden"/>
                                      </p:to>
                                    </p:set>
                                  </p:childTnLst>
                                </p:cTn>
                              </p:par>
                              <p:par>
                                <p:cTn id="543" presetID="47" presetClass="exit" presetSubtype="0" fill="hold" grpId="1" nodeType="withEffect">
                                  <p:stCondLst>
                                    <p:cond delay="0"/>
                                  </p:stCondLst>
                                  <p:childTnLst>
                                    <p:animEffect transition="out" filter="fade">
                                      <p:cBhvr>
                                        <p:cTn id="544" dur="1000"/>
                                        <p:tgtEl>
                                          <p:spTgt spid="305"/>
                                        </p:tgtEl>
                                      </p:cBhvr>
                                    </p:animEffect>
                                    <p:anim calcmode="lin" valueType="num">
                                      <p:cBhvr>
                                        <p:cTn id="545" dur="1000"/>
                                        <p:tgtEl>
                                          <p:spTgt spid="305"/>
                                        </p:tgtEl>
                                        <p:attrNameLst>
                                          <p:attrName>ppt_x</p:attrName>
                                        </p:attrNameLst>
                                      </p:cBhvr>
                                      <p:tavLst>
                                        <p:tav tm="0">
                                          <p:val>
                                            <p:strVal val="ppt_x"/>
                                          </p:val>
                                        </p:tav>
                                        <p:tav tm="100000">
                                          <p:val>
                                            <p:strVal val="ppt_x"/>
                                          </p:val>
                                        </p:tav>
                                      </p:tavLst>
                                    </p:anim>
                                    <p:anim calcmode="lin" valueType="num">
                                      <p:cBhvr>
                                        <p:cTn id="546" dur="1000"/>
                                        <p:tgtEl>
                                          <p:spTgt spid="305"/>
                                        </p:tgtEl>
                                        <p:attrNameLst>
                                          <p:attrName>ppt_y</p:attrName>
                                        </p:attrNameLst>
                                      </p:cBhvr>
                                      <p:tavLst>
                                        <p:tav tm="0">
                                          <p:val>
                                            <p:strVal val="ppt_y"/>
                                          </p:val>
                                        </p:tav>
                                        <p:tav tm="100000">
                                          <p:val>
                                            <p:strVal val="ppt_y-.1"/>
                                          </p:val>
                                        </p:tav>
                                      </p:tavLst>
                                    </p:anim>
                                    <p:set>
                                      <p:cBhvr>
                                        <p:cTn id="547" dur="1" fill="hold">
                                          <p:stCondLst>
                                            <p:cond delay="999"/>
                                          </p:stCondLst>
                                        </p:cTn>
                                        <p:tgtEl>
                                          <p:spTgt spid="305"/>
                                        </p:tgtEl>
                                        <p:attrNameLst>
                                          <p:attrName>style.visibility</p:attrName>
                                        </p:attrNameLst>
                                      </p:cBhvr>
                                      <p:to>
                                        <p:strVal val="hidden"/>
                                      </p:to>
                                    </p:set>
                                  </p:childTnLst>
                                </p:cTn>
                              </p:par>
                              <p:par>
                                <p:cTn id="548" presetID="47" presetClass="exit" presetSubtype="0" fill="hold" grpId="1" nodeType="withEffect">
                                  <p:stCondLst>
                                    <p:cond delay="0"/>
                                  </p:stCondLst>
                                  <p:childTnLst>
                                    <p:animEffect transition="out" filter="fade">
                                      <p:cBhvr>
                                        <p:cTn id="549" dur="1000"/>
                                        <p:tgtEl>
                                          <p:spTgt spid="306"/>
                                        </p:tgtEl>
                                      </p:cBhvr>
                                    </p:animEffect>
                                    <p:anim calcmode="lin" valueType="num">
                                      <p:cBhvr>
                                        <p:cTn id="550" dur="1000"/>
                                        <p:tgtEl>
                                          <p:spTgt spid="306"/>
                                        </p:tgtEl>
                                        <p:attrNameLst>
                                          <p:attrName>ppt_x</p:attrName>
                                        </p:attrNameLst>
                                      </p:cBhvr>
                                      <p:tavLst>
                                        <p:tav tm="0">
                                          <p:val>
                                            <p:strVal val="ppt_x"/>
                                          </p:val>
                                        </p:tav>
                                        <p:tav tm="100000">
                                          <p:val>
                                            <p:strVal val="ppt_x"/>
                                          </p:val>
                                        </p:tav>
                                      </p:tavLst>
                                    </p:anim>
                                    <p:anim calcmode="lin" valueType="num">
                                      <p:cBhvr>
                                        <p:cTn id="551" dur="1000"/>
                                        <p:tgtEl>
                                          <p:spTgt spid="306"/>
                                        </p:tgtEl>
                                        <p:attrNameLst>
                                          <p:attrName>ppt_y</p:attrName>
                                        </p:attrNameLst>
                                      </p:cBhvr>
                                      <p:tavLst>
                                        <p:tav tm="0">
                                          <p:val>
                                            <p:strVal val="ppt_y"/>
                                          </p:val>
                                        </p:tav>
                                        <p:tav tm="100000">
                                          <p:val>
                                            <p:strVal val="ppt_y-.1"/>
                                          </p:val>
                                        </p:tav>
                                      </p:tavLst>
                                    </p:anim>
                                    <p:set>
                                      <p:cBhvr>
                                        <p:cTn id="552" dur="1" fill="hold">
                                          <p:stCondLst>
                                            <p:cond delay="999"/>
                                          </p:stCondLst>
                                        </p:cTn>
                                        <p:tgtEl>
                                          <p:spTgt spid="306"/>
                                        </p:tgtEl>
                                        <p:attrNameLst>
                                          <p:attrName>style.visibility</p:attrName>
                                        </p:attrNameLst>
                                      </p:cBhvr>
                                      <p:to>
                                        <p:strVal val="hidden"/>
                                      </p:to>
                                    </p:set>
                                  </p:childTnLst>
                                </p:cTn>
                              </p:par>
                              <p:par>
                                <p:cTn id="553" presetID="47" presetClass="exit" presetSubtype="0" fill="hold" grpId="1" nodeType="withEffect">
                                  <p:stCondLst>
                                    <p:cond delay="0"/>
                                  </p:stCondLst>
                                  <p:childTnLst>
                                    <p:animEffect transition="out" filter="fade">
                                      <p:cBhvr>
                                        <p:cTn id="554" dur="1000"/>
                                        <p:tgtEl>
                                          <p:spTgt spid="307"/>
                                        </p:tgtEl>
                                      </p:cBhvr>
                                    </p:animEffect>
                                    <p:anim calcmode="lin" valueType="num">
                                      <p:cBhvr>
                                        <p:cTn id="555" dur="1000"/>
                                        <p:tgtEl>
                                          <p:spTgt spid="307"/>
                                        </p:tgtEl>
                                        <p:attrNameLst>
                                          <p:attrName>ppt_x</p:attrName>
                                        </p:attrNameLst>
                                      </p:cBhvr>
                                      <p:tavLst>
                                        <p:tav tm="0">
                                          <p:val>
                                            <p:strVal val="ppt_x"/>
                                          </p:val>
                                        </p:tav>
                                        <p:tav tm="100000">
                                          <p:val>
                                            <p:strVal val="ppt_x"/>
                                          </p:val>
                                        </p:tav>
                                      </p:tavLst>
                                    </p:anim>
                                    <p:anim calcmode="lin" valueType="num">
                                      <p:cBhvr>
                                        <p:cTn id="556" dur="1000"/>
                                        <p:tgtEl>
                                          <p:spTgt spid="307"/>
                                        </p:tgtEl>
                                        <p:attrNameLst>
                                          <p:attrName>ppt_y</p:attrName>
                                        </p:attrNameLst>
                                      </p:cBhvr>
                                      <p:tavLst>
                                        <p:tav tm="0">
                                          <p:val>
                                            <p:strVal val="ppt_y"/>
                                          </p:val>
                                        </p:tav>
                                        <p:tav tm="100000">
                                          <p:val>
                                            <p:strVal val="ppt_y-.1"/>
                                          </p:val>
                                        </p:tav>
                                      </p:tavLst>
                                    </p:anim>
                                    <p:set>
                                      <p:cBhvr>
                                        <p:cTn id="557" dur="1" fill="hold">
                                          <p:stCondLst>
                                            <p:cond delay="999"/>
                                          </p:stCondLst>
                                        </p:cTn>
                                        <p:tgtEl>
                                          <p:spTgt spid="307"/>
                                        </p:tgtEl>
                                        <p:attrNameLst>
                                          <p:attrName>style.visibility</p:attrName>
                                        </p:attrNameLst>
                                      </p:cBhvr>
                                      <p:to>
                                        <p:strVal val="hidden"/>
                                      </p:to>
                                    </p:set>
                                  </p:childTnLst>
                                </p:cTn>
                              </p:par>
                              <p:par>
                                <p:cTn id="558" presetID="47" presetClass="exit" presetSubtype="0" fill="hold" grpId="1" nodeType="withEffect">
                                  <p:stCondLst>
                                    <p:cond delay="0"/>
                                  </p:stCondLst>
                                  <p:childTnLst>
                                    <p:animEffect transition="out" filter="fade">
                                      <p:cBhvr>
                                        <p:cTn id="559" dur="1000"/>
                                        <p:tgtEl>
                                          <p:spTgt spid="308"/>
                                        </p:tgtEl>
                                      </p:cBhvr>
                                    </p:animEffect>
                                    <p:anim calcmode="lin" valueType="num">
                                      <p:cBhvr>
                                        <p:cTn id="560" dur="1000"/>
                                        <p:tgtEl>
                                          <p:spTgt spid="308"/>
                                        </p:tgtEl>
                                        <p:attrNameLst>
                                          <p:attrName>ppt_x</p:attrName>
                                        </p:attrNameLst>
                                      </p:cBhvr>
                                      <p:tavLst>
                                        <p:tav tm="0">
                                          <p:val>
                                            <p:strVal val="ppt_x"/>
                                          </p:val>
                                        </p:tav>
                                        <p:tav tm="100000">
                                          <p:val>
                                            <p:strVal val="ppt_x"/>
                                          </p:val>
                                        </p:tav>
                                      </p:tavLst>
                                    </p:anim>
                                    <p:anim calcmode="lin" valueType="num">
                                      <p:cBhvr>
                                        <p:cTn id="561" dur="1000"/>
                                        <p:tgtEl>
                                          <p:spTgt spid="308"/>
                                        </p:tgtEl>
                                        <p:attrNameLst>
                                          <p:attrName>ppt_y</p:attrName>
                                        </p:attrNameLst>
                                      </p:cBhvr>
                                      <p:tavLst>
                                        <p:tav tm="0">
                                          <p:val>
                                            <p:strVal val="ppt_y"/>
                                          </p:val>
                                        </p:tav>
                                        <p:tav tm="100000">
                                          <p:val>
                                            <p:strVal val="ppt_y-.1"/>
                                          </p:val>
                                        </p:tav>
                                      </p:tavLst>
                                    </p:anim>
                                    <p:set>
                                      <p:cBhvr>
                                        <p:cTn id="562" dur="1" fill="hold">
                                          <p:stCondLst>
                                            <p:cond delay="999"/>
                                          </p:stCondLst>
                                        </p:cTn>
                                        <p:tgtEl>
                                          <p:spTgt spid="308"/>
                                        </p:tgtEl>
                                        <p:attrNameLst>
                                          <p:attrName>style.visibility</p:attrName>
                                        </p:attrNameLst>
                                      </p:cBhvr>
                                      <p:to>
                                        <p:strVal val="hidden"/>
                                      </p:to>
                                    </p:set>
                                  </p:childTnLst>
                                </p:cTn>
                              </p:par>
                              <p:par>
                                <p:cTn id="563" presetID="47" presetClass="exit" presetSubtype="0" fill="hold" grpId="1" nodeType="withEffect">
                                  <p:stCondLst>
                                    <p:cond delay="0"/>
                                  </p:stCondLst>
                                  <p:childTnLst>
                                    <p:animEffect transition="out" filter="fade">
                                      <p:cBhvr>
                                        <p:cTn id="564" dur="1000"/>
                                        <p:tgtEl>
                                          <p:spTgt spid="309"/>
                                        </p:tgtEl>
                                      </p:cBhvr>
                                    </p:animEffect>
                                    <p:anim calcmode="lin" valueType="num">
                                      <p:cBhvr>
                                        <p:cTn id="565" dur="1000"/>
                                        <p:tgtEl>
                                          <p:spTgt spid="309"/>
                                        </p:tgtEl>
                                        <p:attrNameLst>
                                          <p:attrName>ppt_x</p:attrName>
                                        </p:attrNameLst>
                                      </p:cBhvr>
                                      <p:tavLst>
                                        <p:tav tm="0">
                                          <p:val>
                                            <p:strVal val="ppt_x"/>
                                          </p:val>
                                        </p:tav>
                                        <p:tav tm="100000">
                                          <p:val>
                                            <p:strVal val="ppt_x"/>
                                          </p:val>
                                        </p:tav>
                                      </p:tavLst>
                                    </p:anim>
                                    <p:anim calcmode="lin" valueType="num">
                                      <p:cBhvr>
                                        <p:cTn id="566" dur="1000"/>
                                        <p:tgtEl>
                                          <p:spTgt spid="309"/>
                                        </p:tgtEl>
                                        <p:attrNameLst>
                                          <p:attrName>ppt_y</p:attrName>
                                        </p:attrNameLst>
                                      </p:cBhvr>
                                      <p:tavLst>
                                        <p:tav tm="0">
                                          <p:val>
                                            <p:strVal val="ppt_y"/>
                                          </p:val>
                                        </p:tav>
                                        <p:tav tm="100000">
                                          <p:val>
                                            <p:strVal val="ppt_y-.1"/>
                                          </p:val>
                                        </p:tav>
                                      </p:tavLst>
                                    </p:anim>
                                    <p:set>
                                      <p:cBhvr>
                                        <p:cTn id="567" dur="1" fill="hold">
                                          <p:stCondLst>
                                            <p:cond delay="999"/>
                                          </p:stCondLst>
                                        </p:cTn>
                                        <p:tgtEl>
                                          <p:spTgt spid="309"/>
                                        </p:tgtEl>
                                        <p:attrNameLst>
                                          <p:attrName>style.visibility</p:attrName>
                                        </p:attrNameLst>
                                      </p:cBhvr>
                                      <p:to>
                                        <p:strVal val="hidden"/>
                                      </p:to>
                                    </p:set>
                                  </p:childTnLst>
                                </p:cTn>
                              </p:par>
                              <p:par>
                                <p:cTn id="568" presetID="47" presetClass="exit" presetSubtype="0" fill="hold" grpId="1" nodeType="withEffect">
                                  <p:stCondLst>
                                    <p:cond delay="0"/>
                                  </p:stCondLst>
                                  <p:childTnLst>
                                    <p:animEffect transition="out" filter="fade">
                                      <p:cBhvr>
                                        <p:cTn id="569" dur="1000"/>
                                        <p:tgtEl>
                                          <p:spTgt spid="310"/>
                                        </p:tgtEl>
                                      </p:cBhvr>
                                    </p:animEffect>
                                    <p:anim calcmode="lin" valueType="num">
                                      <p:cBhvr>
                                        <p:cTn id="570" dur="1000"/>
                                        <p:tgtEl>
                                          <p:spTgt spid="310"/>
                                        </p:tgtEl>
                                        <p:attrNameLst>
                                          <p:attrName>ppt_x</p:attrName>
                                        </p:attrNameLst>
                                      </p:cBhvr>
                                      <p:tavLst>
                                        <p:tav tm="0">
                                          <p:val>
                                            <p:strVal val="ppt_x"/>
                                          </p:val>
                                        </p:tav>
                                        <p:tav tm="100000">
                                          <p:val>
                                            <p:strVal val="ppt_x"/>
                                          </p:val>
                                        </p:tav>
                                      </p:tavLst>
                                    </p:anim>
                                    <p:anim calcmode="lin" valueType="num">
                                      <p:cBhvr>
                                        <p:cTn id="571" dur="1000"/>
                                        <p:tgtEl>
                                          <p:spTgt spid="310"/>
                                        </p:tgtEl>
                                        <p:attrNameLst>
                                          <p:attrName>ppt_y</p:attrName>
                                        </p:attrNameLst>
                                      </p:cBhvr>
                                      <p:tavLst>
                                        <p:tav tm="0">
                                          <p:val>
                                            <p:strVal val="ppt_y"/>
                                          </p:val>
                                        </p:tav>
                                        <p:tav tm="100000">
                                          <p:val>
                                            <p:strVal val="ppt_y-.1"/>
                                          </p:val>
                                        </p:tav>
                                      </p:tavLst>
                                    </p:anim>
                                    <p:set>
                                      <p:cBhvr>
                                        <p:cTn id="572" dur="1" fill="hold">
                                          <p:stCondLst>
                                            <p:cond delay="999"/>
                                          </p:stCondLst>
                                        </p:cTn>
                                        <p:tgtEl>
                                          <p:spTgt spid="310"/>
                                        </p:tgtEl>
                                        <p:attrNameLst>
                                          <p:attrName>style.visibility</p:attrName>
                                        </p:attrNameLst>
                                      </p:cBhvr>
                                      <p:to>
                                        <p:strVal val="hidden"/>
                                      </p:to>
                                    </p:set>
                                  </p:childTnLst>
                                </p:cTn>
                              </p:par>
                              <p:par>
                                <p:cTn id="573" presetID="47" presetClass="exit" presetSubtype="0" fill="hold" grpId="1" nodeType="withEffect">
                                  <p:stCondLst>
                                    <p:cond delay="0"/>
                                  </p:stCondLst>
                                  <p:childTnLst>
                                    <p:animEffect transition="out" filter="fade">
                                      <p:cBhvr>
                                        <p:cTn id="574" dur="1000"/>
                                        <p:tgtEl>
                                          <p:spTgt spid="311"/>
                                        </p:tgtEl>
                                      </p:cBhvr>
                                    </p:animEffect>
                                    <p:anim calcmode="lin" valueType="num">
                                      <p:cBhvr>
                                        <p:cTn id="575" dur="1000"/>
                                        <p:tgtEl>
                                          <p:spTgt spid="311"/>
                                        </p:tgtEl>
                                        <p:attrNameLst>
                                          <p:attrName>ppt_x</p:attrName>
                                        </p:attrNameLst>
                                      </p:cBhvr>
                                      <p:tavLst>
                                        <p:tav tm="0">
                                          <p:val>
                                            <p:strVal val="ppt_x"/>
                                          </p:val>
                                        </p:tav>
                                        <p:tav tm="100000">
                                          <p:val>
                                            <p:strVal val="ppt_x"/>
                                          </p:val>
                                        </p:tav>
                                      </p:tavLst>
                                    </p:anim>
                                    <p:anim calcmode="lin" valueType="num">
                                      <p:cBhvr>
                                        <p:cTn id="576" dur="1000"/>
                                        <p:tgtEl>
                                          <p:spTgt spid="311"/>
                                        </p:tgtEl>
                                        <p:attrNameLst>
                                          <p:attrName>ppt_y</p:attrName>
                                        </p:attrNameLst>
                                      </p:cBhvr>
                                      <p:tavLst>
                                        <p:tav tm="0">
                                          <p:val>
                                            <p:strVal val="ppt_y"/>
                                          </p:val>
                                        </p:tav>
                                        <p:tav tm="100000">
                                          <p:val>
                                            <p:strVal val="ppt_y-.1"/>
                                          </p:val>
                                        </p:tav>
                                      </p:tavLst>
                                    </p:anim>
                                    <p:set>
                                      <p:cBhvr>
                                        <p:cTn id="577" dur="1" fill="hold">
                                          <p:stCondLst>
                                            <p:cond delay="999"/>
                                          </p:stCondLst>
                                        </p:cTn>
                                        <p:tgtEl>
                                          <p:spTgt spid="311"/>
                                        </p:tgtEl>
                                        <p:attrNameLst>
                                          <p:attrName>style.visibility</p:attrName>
                                        </p:attrNameLst>
                                      </p:cBhvr>
                                      <p:to>
                                        <p:strVal val="hidden"/>
                                      </p:to>
                                    </p:set>
                                  </p:childTnLst>
                                </p:cTn>
                              </p:par>
                              <p:par>
                                <p:cTn id="578" presetID="47" presetClass="exit" presetSubtype="0" fill="hold" grpId="1" nodeType="withEffect">
                                  <p:stCondLst>
                                    <p:cond delay="0"/>
                                  </p:stCondLst>
                                  <p:childTnLst>
                                    <p:animEffect transition="out" filter="fade">
                                      <p:cBhvr>
                                        <p:cTn id="579" dur="1000"/>
                                        <p:tgtEl>
                                          <p:spTgt spid="312"/>
                                        </p:tgtEl>
                                      </p:cBhvr>
                                    </p:animEffect>
                                    <p:anim calcmode="lin" valueType="num">
                                      <p:cBhvr>
                                        <p:cTn id="580" dur="1000"/>
                                        <p:tgtEl>
                                          <p:spTgt spid="312"/>
                                        </p:tgtEl>
                                        <p:attrNameLst>
                                          <p:attrName>ppt_x</p:attrName>
                                        </p:attrNameLst>
                                      </p:cBhvr>
                                      <p:tavLst>
                                        <p:tav tm="0">
                                          <p:val>
                                            <p:strVal val="ppt_x"/>
                                          </p:val>
                                        </p:tav>
                                        <p:tav tm="100000">
                                          <p:val>
                                            <p:strVal val="ppt_x"/>
                                          </p:val>
                                        </p:tav>
                                      </p:tavLst>
                                    </p:anim>
                                    <p:anim calcmode="lin" valueType="num">
                                      <p:cBhvr>
                                        <p:cTn id="581" dur="1000"/>
                                        <p:tgtEl>
                                          <p:spTgt spid="312"/>
                                        </p:tgtEl>
                                        <p:attrNameLst>
                                          <p:attrName>ppt_y</p:attrName>
                                        </p:attrNameLst>
                                      </p:cBhvr>
                                      <p:tavLst>
                                        <p:tav tm="0">
                                          <p:val>
                                            <p:strVal val="ppt_y"/>
                                          </p:val>
                                        </p:tav>
                                        <p:tav tm="100000">
                                          <p:val>
                                            <p:strVal val="ppt_y-.1"/>
                                          </p:val>
                                        </p:tav>
                                      </p:tavLst>
                                    </p:anim>
                                    <p:set>
                                      <p:cBhvr>
                                        <p:cTn id="582" dur="1" fill="hold">
                                          <p:stCondLst>
                                            <p:cond delay="999"/>
                                          </p:stCondLst>
                                        </p:cTn>
                                        <p:tgtEl>
                                          <p:spTgt spid="312"/>
                                        </p:tgtEl>
                                        <p:attrNameLst>
                                          <p:attrName>style.visibility</p:attrName>
                                        </p:attrNameLst>
                                      </p:cBhvr>
                                      <p:to>
                                        <p:strVal val="hidden"/>
                                      </p:to>
                                    </p:set>
                                  </p:childTnLst>
                                </p:cTn>
                              </p:par>
                              <p:par>
                                <p:cTn id="583" presetID="47" presetClass="exit" presetSubtype="0" fill="hold" grpId="1" nodeType="withEffect">
                                  <p:stCondLst>
                                    <p:cond delay="0"/>
                                  </p:stCondLst>
                                  <p:childTnLst>
                                    <p:animEffect transition="out" filter="fade">
                                      <p:cBhvr>
                                        <p:cTn id="584" dur="1000"/>
                                        <p:tgtEl>
                                          <p:spTgt spid="313"/>
                                        </p:tgtEl>
                                      </p:cBhvr>
                                    </p:animEffect>
                                    <p:anim calcmode="lin" valueType="num">
                                      <p:cBhvr>
                                        <p:cTn id="585" dur="1000"/>
                                        <p:tgtEl>
                                          <p:spTgt spid="313"/>
                                        </p:tgtEl>
                                        <p:attrNameLst>
                                          <p:attrName>ppt_x</p:attrName>
                                        </p:attrNameLst>
                                      </p:cBhvr>
                                      <p:tavLst>
                                        <p:tav tm="0">
                                          <p:val>
                                            <p:strVal val="ppt_x"/>
                                          </p:val>
                                        </p:tav>
                                        <p:tav tm="100000">
                                          <p:val>
                                            <p:strVal val="ppt_x"/>
                                          </p:val>
                                        </p:tav>
                                      </p:tavLst>
                                    </p:anim>
                                    <p:anim calcmode="lin" valueType="num">
                                      <p:cBhvr>
                                        <p:cTn id="586" dur="1000"/>
                                        <p:tgtEl>
                                          <p:spTgt spid="313"/>
                                        </p:tgtEl>
                                        <p:attrNameLst>
                                          <p:attrName>ppt_y</p:attrName>
                                        </p:attrNameLst>
                                      </p:cBhvr>
                                      <p:tavLst>
                                        <p:tav tm="0">
                                          <p:val>
                                            <p:strVal val="ppt_y"/>
                                          </p:val>
                                        </p:tav>
                                        <p:tav tm="100000">
                                          <p:val>
                                            <p:strVal val="ppt_y-.1"/>
                                          </p:val>
                                        </p:tav>
                                      </p:tavLst>
                                    </p:anim>
                                    <p:set>
                                      <p:cBhvr>
                                        <p:cTn id="587" dur="1" fill="hold">
                                          <p:stCondLst>
                                            <p:cond delay="999"/>
                                          </p:stCondLst>
                                        </p:cTn>
                                        <p:tgtEl>
                                          <p:spTgt spid="313"/>
                                        </p:tgtEl>
                                        <p:attrNameLst>
                                          <p:attrName>style.visibility</p:attrName>
                                        </p:attrNameLst>
                                      </p:cBhvr>
                                      <p:to>
                                        <p:strVal val="hidden"/>
                                      </p:to>
                                    </p:set>
                                  </p:childTnLst>
                                </p:cTn>
                              </p:par>
                              <p:par>
                                <p:cTn id="588" presetID="47" presetClass="exit" presetSubtype="0" fill="hold" grpId="1" nodeType="withEffect">
                                  <p:stCondLst>
                                    <p:cond delay="0"/>
                                  </p:stCondLst>
                                  <p:childTnLst>
                                    <p:animEffect transition="out" filter="fade">
                                      <p:cBhvr>
                                        <p:cTn id="589" dur="1000"/>
                                        <p:tgtEl>
                                          <p:spTgt spid="314"/>
                                        </p:tgtEl>
                                      </p:cBhvr>
                                    </p:animEffect>
                                    <p:anim calcmode="lin" valueType="num">
                                      <p:cBhvr>
                                        <p:cTn id="590" dur="1000"/>
                                        <p:tgtEl>
                                          <p:spTgt spid="314"/>
                                        </p:tgtEl>
                                        <p:attrNameLst>
                                          <p:attrName>ppt_x</p:attrName>
                                        </p:attrNameLst>
                                      </p:cBhvr>
                                      <p:tavLst>
                                        <p:tav tm="0">
                                          <p:val>
                                            <p:strVal val="ppt_x"/>
                                          </p:val>
                                        </p:tav>
                                        <p:tav tm="100000">
                                          <p:val>
                                            <p:strVal val="ppt_x"/>
                                          </p:val>
                                        </p:tav>
                                      </p:tavLst>
                                    </p:anim>
                                    <p:anim calcmode="lin" valueType="num">
                                      <p:cBhvr>
                                        <p:cTn id="591" dur="1000"/>
                                        <p:tgtEl>
                                          <p:spTgt spid="314"/>
                                        </p:tgtEl>
                                        <p:attrNameLst>
                                          <p:attrName>ppt_y</p:attrName>
                                        </p:attrNameLst>
                                      </p:cBhvr>
                                      <p:tavLst>
                                        <p:tav tm="0">
                                          <p:val>
                                            <p:strVal val="ppt_y"/>
                                          </p:val>
                                        </p:tav>
                                        <p:tav tm="100000">
                                          <p:val>
                                            <p:strVal val="ppt_y-.1"/>
                                          </p:val>
                                        </p:tav>
                                      </p:tavLst>
                                    </p:anim>
                                    <p:set>
                                      <p:cBhvr>
                                        <p:cTn id="592" dur="1" fill="hold">
                                          <p:stCondLst>
                                            <p:cond delay="999"/>
                                          </p:stCondLst>
                                        </p:cTn>
                                        <p:tgtEl>
                                          <p:spTgt spid="314"/>
                                        </p:tgtEl>
                                        <p:attrNameLst>
                                          <p:attrName>style.visibility</p:attrName>
                                        </p:attrNameLst>
                                      </p:cBhvr>
                                      <p:to>
                                        <p:strVal val="hidden"/>
                                      </p:to>
                                    </p:set>
                                  </p:childTnLst>
                                </p:cTn>
                              </p:par>
                              <p:par>
                                <p:cTn id="593" presetID="47" presetClass="exit" presetSubtype="0" fill="hold" grpId="1" nodeType="withEffect">
                                  <p:stCondLst>
                                    <p:cond delay="0"/>
                                  </p:stCondLst>
                                  <p:childTnLst>
                                    <p:animEffect transition="out" filter="fade">
                                      <p:cBhvr>
                                        <p:cTn id="594" dur="1000"/>
                                        <p:tgtEl>
                                          <p:spTgt spid="315"/>
                                        </p:tgtEl>
                                      </p:cBhvr>
                                    </p:animEffect>
                                    <p:anim calcmode="lin" valueType="num">
                                      <p:cBhvr>
                                        <p:cTn id="595" dur="1000"/>
                                        <p:tgtEl>
                                          <p:spTgt spid="315"/>
                                        </p:tgtEl>
                                        <p:attrNameLst>
                                          <p:attrName>ppt_x</p:attrName>
                                        </p:attrNameLst>
                                      </p:cBhvr>
                                      <p:tavLst>
                                        <p:tav tm="0">
                                          <p:val>
                                            <p:strVal val="ppt_x"/>
                                          </p:val>
                                        </p:tav>
                                        <p:tav tm="100000">
                                          <p:val>
                                            <p:strVal val="ppt_x"/>
                                          </p:val>
                                        </p:tav>
                                      </p:tavLst>
                                    </p:anim>
                                    <p:anim calcmode="lin" valueType="num">
                                      <p:cBhvr>
                                        <p:cTn id="596" dur="1000"/>
                                        <p:tgtEl>
                                          <p:spTgt spid="315"/>
                                        </p:tgtEl>
                                        <p:attrNameLst>
                                          <p:attrName>ppt_y</p:attrName>
                                        </p:attrNameLst>
                                      </p:cBhvr>
                                      <p:tavLst>
                                        <p:tav tm="0">
                                          <p:val>
                                            <p:strVal val="ppt_y"/>
                                          </p:val>
                                        </p:tav>
                                        <p:tav tm="100000">
                                          <p:val>
                                            <p:strVal val="ppt_y-.1"/>
                                          </p:val>
                                        </p:tav>
                                      </p:tavLst>
                                    </p:anim>
                                    <p:set>
                                      <p:cBhvr>
                                        <p:cTn id="597" dur="1" fill="hold">
                                          <p:stCondLst>
                                            <p:cond delay="999"/>
                                          </p:stCondLst>
                                        </p:cTn>
                                        <p:tgtEl>
                                          <p:spTgt spid="315"/>
                                        </p:tgtEl>
                                        <p:attrNameLst>
                                          <p:attrName>style.visibility</p:attrName>
                                        </p:attrNameLst>
                                      </p:cBhvr>
                                      <p:to>
                                        <p:strVal val="hidden"/>
                                      </p:to>
                                    </p:set>
                                  </p:childTnLst>
                                </p:cTn>
                              </p:par>
                              <p:par>
                                <p:cTn id="598" presetID="47" presetClass="exit" presetSubtype="0" fill="hold" grpId="1" nodeType="withEffect">
                                  <p:stCondLst>
                                    <p:cond delay="0"/>
                                  </p:stCondLst>
                                  <p:childTnLst>
                                    <p:animEffect transition="out" filter="fade">
                                      <p:cBhvr>
                                        <p:cTn id="599" dur="1000"/>
                                        <p:tgtEl>
                                          <p:spTgt spid="316"/>
                                        </p:tgtEl>
                                      </p:cBhvr>
                                    </p:animEffect>
                                    <p:anim calcmode="lin" valueType="num">
                                      <p:cBhvr>
                                        <p:cTn id="600" dur="1000"/>
                                        <p:tgtEl>
                                          <p:spTgt spid="316"/>
                                        </p:tgtEl>
                                        <p:attrNameLst>
                                          <p:attrName>ppt_x</p:attrName>
                                        </p:attrNameLst>
                                      </p:cBhvr>
                                      <p:tavLst>
                                        <p:tav tm="0">
                                          <p:val>
                                            <p:strVal val="ppt_x"/>
                                          </p:val>
                                        </p:tav>
                                        <p:tav tm="100000">
                                          <p:val>
                                            <p:strVal val="ppt_x"/>
                                          </p:val>
                                        </p:tav>
                                      </p:tavLst>
                                    </p:anim>
                                    <p:anim calcmode="lin" valueType="num">
                                      <p:cBhvr>
                                        <p:cTn id="601" dur="1000"/>
                                        <p:tgtEl>
                                          <p:spTgt spid="316"/>
                                        </p:tgtEl>
                                        <p:attrNameLst>
                                          <p:attrName>ppt_y</p:attrName>
                                        </p:attrNameLst>
                                      </p:cBhvr>
                                      <p:tavLst>
                                        <p:tav tm="0">
                                          <p:val>
                                            <p:strVal val="ppt_y"/>
                                          </p:val>
                                        </p:tav>
                                        <p:tav tm="100000">
                                          <p:val>
                                            <p:strVal val="ppt_y-.1"/>
                                          </p:val>
                                        </p:tav>
                                      </p:tavLst>
                                    </p:anim>
                                    <p:set>
                                      <p:cBhvr>
                                        <p:cTn id="602" dur="1" fill="hold">
                                          <p:stCondLst>
                                            <p:cond delay="999"/>
                                          </p:stCondLst>
                                        </p:cTn>
                                        <p:tgtEl>
                                          <p:spTgt spid="316"/>
                                        </p:tgtEl>
                                        <p:attrNameLst>
                                          <p:attrName>style.visibility</p:attrName>
                                        </p:attrNameLst>
                                      </p:cBhvr>
                                      <p:to>
                                        <p:strVal val="hidden"/>
                                      </p:to>
                                    </p:set>
                                  </p:childTnLst>
                                </p:cTn>
                              </p:par>
                              <p:par>
                                <p:cTn id="603" presetID="47" presetClass="exit" presetSubtype="0" fill="hold" grpId="1" nodeType="withEffect">
                                  <p:stCondLst>
                                    <p:cond delay="0"/>
                                  </p:stCondLst>
                                  <p:childTnLst>
                                    <p:animEffect transition="out" filter="fade">
                                      <p:cBhvr>
                                        <p:cTn id="604" dur="1000"/>
                                        <p:tgtEl>
                                          <p:spTgt spid="425"/>
                                        </p:tgtEl>
                                      </p:cBhvr>
                                    </p:animEffect>
                                    <p:anim calcmode="lin" valueType="num">
                                      <p:cBhvr>
                                        <p:cTn id="605" dur="1000"/>
                                        <p:tgtEl>
                                          <p:spTgt spid="425"/>
                                        </p:tgtEl>
                                        <p:attrNameLst>
                                          <p:attrName>ppt_x</p:attrName>
                                        </p:attrNameLst>
                                      </p:cBhvr>
                                      <p:tavLst>
                                        <p:tav tm="0">
                                          <p:val>
                                            <p:strVal val="ppt_x"/>
                                          </p:val>
                                        </p:tav>
                                        <p:tav tm="100000">
                                          <p:val>
                                            <p:strVal val="ppt_x"/>
                                          </p:val>
                                        </p:tav>
                                      </p:tavLst>
                                    </p:anim>
                                    <p:anim calcmode="lin" valueType="num">
                                      <p:cBhvr>
                                        <p:cTn id="606" dur="1000"/>
                                        <p:tgtEl>
                                          <p:spTgt spid="425"/>
                                        </p:tgtEl>
                                        <p:attrNameLst>
                                          <p:attrName>ppt_y</p:attrName>
                                        </p:attrNameLst>
                                      </p:cBhvr>
                                      <p:tavLst>
                                        <p:tav tm="0">
                                          <p:val>
                                            <p:strVal val="ppt_y"/>
                                          </p:val>
                                        </p:tav>
                                        <p:tav tm="100000">
                                          <p:val>
                                            <p:strVal val="ppt_y-.1"/>
                                          </p:val>
                                        </p:tav>
                                      </p:tavLst>
                                    </p:anim>
                                    <p:set>
                                      <p:cBhvr>
                                        <p:cTn id="607" dur="1" fill="hold">
                                          <p:stCondLst>
                                            <p:cond delay="999"/>
                                          </p:stCondLst>
                                        </p:cTn>
                                        <p:tgtEl>
                                          <p:spTgt spid="425"/>
                                        </p:tgtEl>
                                        <p:attrNameLst>
                                          <p:attrName>style.visibility</p:attrName>
                                        </p:attrNameLst>
                                      </p:cBhvr>
                                      <p:to>
                                        <p:strVal val="hidden"/>
                                      </p:to>
                                    </p:set>
                                  </p:childTnLst>
                                </p:cTn>
                              </p:par>
                              <p:par>
                                <p:cTn id="608" presetID="47" presetClass="exit" presetSubtype="0" fill="hold" grpId="1" nodeType="withEffect">
                                  <p:stCondLst>
                                    <p:cond delay="0"/>
                                  </p:stCondLst>
                                  <p:childTnLst>
                                    <p:animEffect transition="out" filter="fade">
                                      <p:cBhvr>
                                        <p:cTn id="609" dur="1000"/>
                                        <p:tgtEl>
                                          <p:spTgt spid="426"/>
                                        </p:tgtEl>
                                      </p:cBhvr>
                                    </p:animEffect>
                                    <p:anim calcmode="lin" valueType="num">
                                      <p:cBhvr>
                                        <p:cTn id="610" dur="1000"/>
                                        <p:tgtEl>
                                          <p:spTgt spid="426"/>
                                        </p:tgtEl>
                                        <p:attrNameLst>
                                          <p:attrName>ppt_x</p:attrName>
                                        </p:attrNameLst>
                                      </p:cBhvr>
                                      <p:tavLst>
                                        <p:tav tm="0">
                                          <p:val>
                                            <p:strVal val="ppt_x"/>
                                          </p:val>
                                        </p:tav>
                                        <p:tav tm="100000">
                                          <p:val>
                                            <p:strVal val="ppt_x"/>
                                          </p:val>
                                        </p:tav>
                                      </p:tavLst>
                                    </p:anim>
                                    <p:anim calcmode="lin" valueType="num">
                                      <p:cBhvr>
                                        <p:cTn id="611" dur="1000"/>
                                        <p:tgtEl>
                                          <p:spTgt spid="426"/>
                                        </p:tgtEl>
                                        <p:attrNameLst>
                                          <p:attrName>ppt_y</p:attrName>
                                        </p:attrNameLst>
                                      </p:cBhvr>
                                      <p:tavLst>
                                        <p:tav tm="0">
                                          <p:val>
                                            <p:strVal val="ppt_y"/>
                                          </p:val>
                                        </p:tav>
                                        <p:tav tm="100000">
                                          <p:val>
                                            <p:strVal val="ppt_y-.1"/>
                                          </p:val>
                                        </p:tav>
                                      </p:tavLst>
                                    </p:anim>
                                    <p:set>
                                      <p:cBhvr>
                                        <p:cTn id="612" dur="1" fill="hold">
                                          <p:stCondLst>
                                            <p:cond delay="999"/>
                                          </p:stCondLst>
                                        </p:cTn>
                                        <p:tgtEl>
                                          <p:spTgt spid="426"/>
                                        </p:tgtEl>
                                        <p:attrNameLst>
                                          <p:attrName>style.visibility</p:attrName>
                                        </p:attrNameLst>
                                      </p:cBhvr>
                                      <p:to>
                                        <p:strVal val="hidden"/>
                                      </p:to>
                                    </p:set>
                                  </p:childTnLst>
                                </p:cTn>
                              </p:par>
                              <p:par>
                                <p:cTn id="613" presetID="47" presetClass="exit" presetSubtype="0" fill="hold" grpId="1" nodeType="withEffect">
                                  <p:stCondLst>
                                    <p:cond delay="0"/>
                                  </p:stCondLst>
                                  <p:childTnLst>
                                    <p:animEffect transition="out" filter="fade">
                                      <p:cBhvr>
                                        <p:cTn id="614" dur="1000"/>
                                        <p:tgtEl>
                                          <p:spTgt spid="427"/>
                                        </p:tgtEl>
                                      </p:cBhvr>
                                    </p:animEffect>
                                    <p:anim calcmode="lin" valueType="num">
                                      <p:cBhvr>
                                        <p:cTn id="615" dur="1000"/>
                                        <p:tgtEl>
                                          <p:spTgt spid="427"/>
                                        </p:tgtEl>
                                        <p:attrNameLst>
                                          <p:attrName>ppt_x</p:attrName>
                                        </p:attrNameLst>
                                      </p:cBhvr>
                                      <p:tavLst>
                                        <p:tav tm="0">
                                          <p:val>
                                            <p:strVal val="ppt_x"/>
                                          </p:val>
                                        </p:tav>
                                        <p:tav tm="100000">
                                          <p:val>
                                            <p:strVal val="ppt_x"/>
                                          </p:val>
                                        </p:tav>
                                      </p:tavLst>
                                    </p:anim>
                                    <p:anim calcmode="lin" valueType="num">
                                      <p:cBhvr>
                                        <p:cTn id="616" dur="1000"/>
                                        <p:tgtEl>
                                          <p:spTgt spid="427"/>
                                        </p:tgtEl>
                                        <p:attrNameLst>
                                          <p:attrName>ppt_y</p:attrName>
                                        </p:attrNameLst>
                                      </p:cBhvr>
                                      <p:tavLst>
                                        <p:tav tm="0">
                                          <p:val>
                                            <p:strVal val="ppt_y"/>
                                          </p:val>
                                        </p:tav>
                                        <p:tav tm="100000">
                                          <p:val>
                                            <p:strVal val="ppt_y-.1"/>
                                          </p:val>
                                        </p:tav>
                                      </p:tavLst>
                                    </p:anim>
                                    <p:set>
                                      <p:cBhvr>
                                        <p:cTn id="617" dur="1" fill="hold">
                                          <p:stCondLst>
                                            <p:cond delay="999"/>
                                          </p:stCondLst>
                                        </p:cTn>
                                        <p:tgtEl>
                                          <p:spTgt spid="427"/>
                                        </p:tgtEl>
                                        <p:attrNameLst>
                                          <p:attrName>style.visibility</p:attrName>
                                        </p:attrNameLst>
                                      </p:cBhvr>
                                      <p:to>
                                        <p:strVal val="hidden"/>
                                      </p:to>
                                    </p:set>
                                  </p:childTnLst>
                                </p:cTn>
                              </p:par>
                              <p:par>
                                <p:cTn id="618" presetID="47" presetClass="exit" presetSubtype="0" fill="hold" grpId="1" nodeType="withEffect">
                                  <p:stCondLst>
                                    <p:cond delay="0"/>
                                  </p:stCondLst>
                                  <p:childTnLst>
                                    <p:animEffect transition="out" filter="fade">
                                      <p:cBhvr>
                                        <p:cTn id="619" dur="1000"/>
                                        <p:tgtEl>
                                          <p:spTgt spid="428"/>
                                        </p:tgtEl>
                                      </p:cBhvr>
                                    </p:animEffect>
                                    <p:anim calcmode="lin" valueType="num">
                                      <p:cBhvr>
                                        <p:cTn id="620" dur="1000"/>
                                        <p:tgtEl>
                                          <p:spTgt spid="428"/>
                                        </p:tgtEl>
                                        <p:attrNameLst>
                                          <p:attrName>ppt_x</p:attrName>
                                        </p:attrNameLst>
                                      </p:cBhvr>
                                      <p:tavLst>
                                        <p:tav tm="0">
                                          <p:val>
                                            <p:strVal val="ppt_x"/>
                                          </p:val>
                                        </p:tav>
                                        <p:tav tm="100000">
                                          <p:val>
                                            <p:strVal val="ppt_x"/>
                                          </p:val>
                                        </p:tav>
                                      </p:tavLst>
                                    </p:anim>
                                    <p:anim calcmode="lin" valueType="num">
                                      <p:cBhvr>
                                        <p:cTn id="621" dur="1000"/>
                                        <p:tgtEl>
                                          <p:spTgt spid="428"/>
                                        </p:tgtEl>
                                        <p:attrNameLst>
                                          <p:attrName>ppt_y</p:attrName>
                                        </p:attrNameLst>
                                      </p:cBhvr>
                                      <p:tavLst>
                                        <p:tav tm="0">
                                          <p:val>
                                            <p:strVal val="ppt_y"/>
                                          </p:val>
                                        </p:tav>
                                        <p:tav tm="100000">
                                          <p:val>
                                            <p:strVal val="ppt_y-.1"/>
                                          </p:val>
                                        </p:tav>
                                      </p:tavLst>
                                    </p:anim>
                                    <p:set>
                                      <p:cBhvr>
                                        <p:cTn id="622" dur="1" fill="hold">
                                          <p:stCondLst>
                                            <p:cond delay="999"/>
                                          </p:stCondLst>
                                        </p:cTn>
                                        <p:tgtEl>
                                          <p:spTgt spid="428"/>
                                        </p:tgtEl>
                                        <p:attrNameLst>
                                          <p:attrName>style.visibility</p:attrName>
                                        </p:attrNameLst>
                                      </p:cBhvr>
                                      <p:to>
                                        <p:strVal val="hidden"/>
                                      </p:to>
                                    </p:set>
                                  </p:childTnLst>
                                </p:cTn>
                              </p:par>
                              <p:par>
                                <p:cTn id="623" presetID="47" presetClass="exit" presetSubtype="0" fill="hold" grpId="1" nodeType="withEffect">
                                  <p:stCondLst>
                                    <p:cond delay="0"/>
                                  </p:stCondLst>
                                  <p:childTnLst>
                                    <p:animEffect transition="out" filter="fade">
                                      <p:cBhvr>
                                        <p:cTn id="624" dur="1000"/>
                                        <p:tgtEl>
                                          <p:spTgt spid="429"/>
                                        </p:tgtEl>
                                      </p:cBhvr>
                                    </p:animEffect>
                                    <p:anim calcmode="lin" valueType="num">
                                      <p:cBhvr>
                                        <p:cTn id="625" dur="1000"/>
                                        <p:tgtEl>
                                          <p:spTgt spid="429"/>
                                        </p:tgtEl>
                                        <p:attrNameLst>
                                          <p:attrName>ppt_x</p:attrName>
                                        </p:attrNameLst>
                                      </p:cBhvr>
                                      <p:tavLst>
                                        <p:tav tm="0">
                                          <p:val>
                                            <p:strVal val="ppt_x"/>
                                          </p:val>
                                        </p:tav>
                                        <p:tav tm="100000">
                                          <p:val>
                                            <p:strVal val="ppt_x"/>
                                          </p:val>
                                        </p:tav>
                                      </p:tavLst>
                                    </p:anim>
                                    <p:anim calcmode="lin" valueType="num">
                                      <p:cBhvr>
                                        <p:cTn id="626" dur="1000"/>
                                        <p:tgtEl>
                                          <p:spTgt spid="429"/>
                                        </p:tgtEl>
                                        <p:attrNameLst>
                                          <p:attrName>ppt_y</p:attrName>
                                        </p:attrNameLst>
                                      </p:cBhvr>
                                      <p:tavLst>
                                        <p:tav tm="0">
                                          <p:val>
                                            <p:strVal val="ppt_y"/>
                                          </p:val>
                                        </p:tav>
                                        <p:tav tm="100000">
                                          <p:val>
                                            <p:strVal val="ppt_y-.1"/>
                                          </p:val>
                                        </p:tav>
                                      </p:tavLst>
                                    </p:anim>
                                    <p:set>
                                      <p:cBhvr>
                                        <p:cTn id="627" dur="1" fill="hold">
                                          <p:stCondLst>
                                            <p:cond delay="999"/>
                                          </p:stCondLst>
                                        </p:cTn>
                                        <p:tgtEl>
                                          <p:spTgt spid="429"/>
                                        </p:tgtEl>
                                        <p:attrNameLst>
                                          <p:attrName>style.visibility</p:attrName>
                                        </p:attrNameLst>
                                      </p:cBhvr>
                                      <p:to>
                                        <p:strVal val="hidden"/>
                                      </p:to>
                                    </p:set>
                                  </p:childTnLst>
                                </p:cTn>
                              </p:par>
                              <p:par>
                                <p:cTn id="628" presetID="47" presetClass="exit" presetSubtype="0" fill="hold" grpId="1" nodeType="withEffect">
                                  <p:stCondLst>
                                    <p:cond delay="0"/>
                                  </p:stCondLst>
                                  <p:childTnLst>
                                    <p:animEffect transition="out" filter="fade">
                                      <p:cBhvr>
                                        <p:cTn id="629" dur="1000"/>
                                        <p:tgtEl>
                                          <p:spTgt spid="430"/>
                                        </p:tgtEl>
                                      </p:cBhvr>
                                    </p:animEffect>
                                    <p:anim calcmode="lin" valueType="num">
                                      <p:cBhvr>
                                        <p:cTn id="630" dur="1000"/>
                                        <p:tgtEl>
                                          <p:spTgt spid="430"/>
                                        </p:tgtEl>
                                        <p:attrNameLst>
                                          <p:attrName>ppt_x</p:attrName>
                                        </p:attrNameLst>
                                      </p:cBhvr>
                                      <p:tavLst>
                                        <p:tav tm="0">
                                          <p:val>
                                            <p:strVal val="ppt_x"/>
                                          </p:val>
                                        </p:tav>
                                        <p:tav tm="100000">
                                          <p:val>
                                            <p:strVal val="ppt_x"/>
                                          </p:val>
                                        </p:tav>
                                      </p:tavLst>
                                    </p:anim>
                                    <p:anim calcmode="lin" valueType="num">
                                      <p:cBhvr>
                                        <p:cTn id="631" dur="1000"/>
                                        <p:tgtEl>
                                          <p:spTgt spid="430"/>
                                        </p:tgtEl>
                                        <p:attrNameLst>
                                          <p:attrName>ppt_y</p:attrName>
                                        </p:attrNameLst>
                                      </p:cBhvr>
                                      <p:tavLst>
                                        <p:tav tm="0">
                                          <p:val>
                                            <p:strVal val="ppt_y"/>
                                          </p:val>
                                        </p:tav>
                                        <p:tav tm="100000">
                                          <p:val>
                                            <p:strVal val="ppt_y-.1"/>
                                          </p:val>
                                        </p:tav>
                                      </p:tavLst>
                                    </p:anim>
                                    <p:set>
                                      <p:cBhvr>
                                        <p:cTn id="632" dur="1" fill="hold">
                                          <p:stCondLst>
                                            <p:cond delay="999"/>
                                          </p:stCondLst>
                                        </p:cTn>
                                        <p:tgtEl>
                                          <p:spTgt spid="430"/>
                                        </p:tgtEl>
                                        <p:attrNameLst>
                                          <p:attrName>style.visibility</p:attrName>
                                        </p:attrNameLst>
                                      </p:cBhvr>
                                      <p:to>
                                        <p:strVal val="hidden"/>
                                      </p:to>
                                    </p:set>
                                  </p:childTnLst>
                                </p:cTn>
                              </p:par>
                              <p:par>
                                <p:cTn id="633" presetID="47" presetClass="exit" presetSubtype="0" fill="hold" grpId="1" nodeType="withEffect">
                                  <p:stCondLst>
                                    <p:cond delay="0"/>
                                  </p:stCondLst>
                                  <p:childTnLst>
                                    <p:animEffect transition="out" filter="fade">
                                      <p:cBhvr>
                                        <p:cTn id="634" dur="1000"/>
                                        <p:tgtEl>
                                          <p:spTgt spid="431"/>
                                        </p:tgtEl>
                                      </p:cBhvr>
                                    </p:animEffect>
                                    <p:anim calcmode="lin" valueType="num">
                                      <p:cBhvr>
                                        <p:cTn id="635" dur="1000"/>
                                        <p:tgtEl>
                                          <p:spTgt spid="431"/>
                                        </p:tgtEl>
                                        <p:attrNameLst>
                                          <p:attrName>ppt_x</p:attrName>
                                        </p:attrNameLst>
                                      </p:cBhvr>
                                      <p:tavLst>
                                        <p:tav tm="0">
                                          <p:val>
                                            <p:strVal val="ppt_x"/>
                                          </p:val>
                                        </p:tav>
                                        <p:tav tm="100000">
                                          <p:val>
                                            <p:strVal val="ppt_x"/>
                                          </p:val>
                                        </p:tav>
                                      </p:tavLst>
                                    </p:anim>
                                    <p:anim calcmode="lin" valueType="num">
                                      <p:cBhvr>
                                        <p:cTn id="636" dur="1000"/>
                                        <p:tgtEl>
                                          <p:spTgt spid="431"/>
                                        </p:tgtEl>
                                        <p:attrNameLst>
                                          <p:attrName>ppt_y</p:attrName>
                                        </p:attrNameLst>
                                      </p:cBhvr>
                                      <p:tavLst>
                                        <p:tav tm="0">
                                          <p:val>
                                            <p:strVal val="ppt_y"/>
                                          </p:val>
                                        </p:tav>
                                        <p:tav tm="100000">
                                          <p:val>
                                            <p:strVal val="ppt_y-.1"/>
                                          </p:val>
                                        </p:tav>
                                      </p:tavLst>
                                    </p:anim>
                                    <p:set>
                                      <p:cBhvr>
                                        <p:cTn id="637" dur="1" fill="hold">
                                          <p:stCondLst>
                                            <p:cond delay="999"/>
                                          </p:stCondLst>
                                        </p:cTn>
                                        <p:tgtEl>
                                          <p:spTgt spid="431"/>
                                        </p:tgtEl>
                                        <p:attrNameLst>
                                          <p:attrName>style.visibility</p:attrName>
                                        </p:attrNameLst>
                                      </p:cBhvr>
                                      <p:to>
                                        <p:strVal val="hidden"/>
                                      </p:to>
                                    </p:set>
                                  </p:childTnLst>
                                </p:cTn>
                              </p:par>
                              <p:par>
                                <p:cTn id="638" presetID="47" presetClass="exit" presetSubtype="0" fill="hold" grpId="1" nodeType="withEffect">
                                  <p:stCondLst>
                                    <p:cond delay="0"/>
                                  </p:stCondLst>
                                  <p:childTnLst>
                                    <p:animEffect transition="out" filter="fade">
                                      <p:cBhvr>
                                        <p:cTn id="639" dur="1000"/>
                                        <p:tgtEl>
                                          <p:spTgt spid="432"/>
                                        </p:tgtEl>
                                      </p:cBhvr>
                                    </p:animEffect>
                                    <p:anim calcmode="lin" valueType="num">
                                      <p:cBhvr>
                                        <p:cTn id="640" dur="1000"/>
                                        <p:tgtEl>
                                          <p:spTgt spid="432"/>
                                        </p:tgtEl>
                                        <p:attrNameLst>
                                          <p:attrName>ppt_x</p:attrName>
                                        </p:attrNameLst>
                                      </p:cBhvr>
                                      <p:tavLst>
                                        <p:tav tm="0">
                                          <p:val>
                                            <p:strVal val="ppt_x"/>
                                          </p:val>
                                        </p:tav>
                                        <p:tav tm="100000">
                                          <p:val>
                                            <p:strVal val="ppt_x"/>
                                          </p:val>
                                        </p:tav>
                                      </p:tavLst>
                                    </p:anim>
                                    <p:anim calcmode="lin" valueType="num">
                                      <p:cBhvr>
                                        <p:cTn id="641" dur="1000"/>
                                        <p:tgtEl>
                                          <p:spTgt spid="432"/>
                                        </p:tgtEl>
                                        <p:attrNameLst>
                                          <p:attrName>ppt_y</p:attrName>
                                        </p:attrNameLst>
                                      </p:cBhvr>
                                      <p:tavLst>
                                        <p:tav tm="0">
                                          <p:val>
                                            <p:strVal val="ppt_y"/>
                                          </p:val>
                                        </p:tav>
                                        <p:tav tm="100000">
                                          <p:val>
                                            <p:strVal val="ppt_y-.1"/>
                                          </p:val>
                                        </p:tav>
                                      </p:tavLst>
                                    </p:anim>
                                    <p:set>
                                      <p:cBhvr>
                                        <p:cTn id="642" dur="1" fill="hold">
                                          <p:stCondLst>
                                            <p:cond delay="999"/>
                                          </p:stCondLst>
                                        </p:cTn>
                                        <p:tgtEl>
                                          <p:spTgt spid="432"/>
                                        </p:tgtEl>
                                        <p:attrNameLst>
                                          <p:attrName>style.visibility</p:attrName>
                                        </p:attrNameLst>
                                      </p:cBhvr>
                                      <p:to>
                                        <p:strVal val="hidden"/>
                                      </p:to>
                                    </p:set>
                                  </p:childTnLst>
                                </p:cTn>
                              </p:par>
                              <p:par>
                                <p:cTn id="643" presetID="47" presetClass="exit" presetSubtype="0" fill="hold" grpId="1" nodeType="withEffect">
                                  <p:stCondLst>
                                    <p:cond delay="0"/>
                                  </p:stCondLst>
                                  <p:childTnLst>
                                    <p:animEffect transition="out" filter="fade">
                                      <p:cBhvr>
                                        <p:cTn id="644" dur="1000"/>
                                        <p:tgtEl>
                                          <p:spTgt spid="433"/>
                                        </p:tgtEl>
                                      </p:cBhvr>
                                    </p:animEffect>
                                    <p:anim calcmode="lin" valueType="num">
                                      <p:cBhvr>
                                        <p:cTn id="645" dur="1000"/>
                                        <p:tgtEl>
                                          <p:spTgt spid="433"/>
                                        </p:tgtEl>
                                        <p:attrNameLst>
                                          <p:attrName>ppt_x</p:attrName>
                                        </p:attrNameLst>
                                      </p:cBhvr>
                                      <p:tavLst>
                                        <p:tav tm="0">
                                          <p:val>
                                            <p:strVal val="ppt_x"/>
                                          </p:val>
                                        </p:tav>
                                        <p:tav tm="100000">
                                          <p:val>
                                            <p:strVal val="ppt_x"/>
                                          </p:val>
                                        </p:tav>
                                      </p:tavLst>
                                    </p:anim>
                                    <p:anim calcmode="lin" valueType="num">
                                      <p:cBhvr>
                                        <p:cTn id="646" dur="1000"/>
                                        <p:tgtEl>
                                          <p:spTgt spid="433"/>
                                        </p:tgtEl>
                                        <p:attrNameLst>
                                          <p:attrName>ppt_y</p:attrName>
                                        </p:attrNameLst>
                                      </p:cBhvr>
                                      <p:tavLst>
                                        <p:tav tm="0">
                                          <p:val>
                                            <p:strVal val="ppt_y"/>
                                          </p:val>
                                        </p:tav>
                                        <p:tav tm="100000">
                                          <p:val>
                                            <p:strVal val="ppt_y-.1"/>
                                          </p:val>
                                        </p:tav>
                                      </p:tavLst>
                                    </p:anim>
                                    <p:set>
                                      <p:cBhvr>
                                        <p:cTn id="647" dur="1" fill="hold">
                                          <p:stCondLst>
                                            <p:cond delay="999"/>
                                          </p:stCondLst>
                                        </p:cTn>
                                        <p:tgtEl>
                                          <p:spTgt spid="433"/>
                                        </p:tgtEl>
                                        <p:attrNameLst>
                                          <p:attrName>style.visibility</p:attrName>
                                        </p:attrNameLst>
                                      </p:cBhvr>
                                      <p:to>
                                        <p:strVal val="hidden"/>
                                      </p:to>
                                    </p:set>
                                  </p:childTnLst>
                                </p:cTn>
                              </p:par>
                              <p:par>
                                <p:cTn id="648" presetID="47" presetClass="exit" presetSubtype="0" fill="hold" grpId="1" nodeType="withEffect">
                                  <p:stCondLst>
                                    <p:cond delay="0"/>
                                  </p:stCondLst>
                                  <p:childTnLst>
                                    <p:animEffect transition="out" filter="fade">
                                      <p:cBhvr>
                                        <p:cTn id="649" dur="1000"/>
                                        <p:tgtEl>
                                          <p:spTgt spid="434"/>
                                        </p:tgtEl>
                                      </p:cBhvr>
                                    </p:animEffect>
                                    <p:anim calcmode="lin" valueType="num">
                                      <p:cBhvr>
                                        <p:cTn id="650" dur="1000"/>
                                        <p:tgtEl>
                                          <p:spTgt spid="434"/>
                                        </p:tgtEl>
                                        <p:attrNameLst>
                                          <p:attrName>ppt_x</p:attrName>
                                        </p:attrNameLst>
                                      </p:cBhvr>
                                      <p:tavLst>
                                        <p:tav tm="0">
                                          <p:val>
                                            <p:strVal val="ppt_x"/>
                                          </p:val>
                                        </p:tav>
                                        <p:tav tm="100000">
                                          <p:val>
                                            <p:strVal val="ppt_x"/>
                                          </p:val>
                                        </p:tav>
                                      </p:tavLst>
                                    </p:anim>
                                    <p:anim calcmode="lin" valueType="num">
                                      <p:cBhvr>
                                        <p:cTn id="651" dur="1000"/>
                                        <p:tgtEl>
                                          <p:spTgt spid="434"/>
                                        </p:tgtEl>
                                        <p:attrNameLst>
                                          <p:attrName>ppt_y</p:attrName>
                                        </p:attrNameLst>
                                      </p:cBhvr>
                                      <p:tavLst>
                                        <p:tav tm="0">
                                          <p:val>
                                            <p:strVal val="ppt_y"/>
                                          </p:val>
                                        </p:tav>
                                        <p:tav tm="100000">
                                          <p:val>
                                            <p:strVal val="ppt_y-.1"/>
                                          </p:val>
                                        </p:tav>
                                      </p:tavLst>
                                    </p:anim>
                                    <p:set>
                                      <p:cBhvr>
                                        <p:cTn id="652" dur="1" fill="hold">
                                          <p:stCondLst>
                                            <p:cond delay="999"/>
                                          </p:stCondLst>
                                        </p:cTn>
                                        <p:tgtEl>
                                          <p:spTgt spid="434"/>
                                        </p:tgtEl>
                                        <p:attrNameLst>
                                          <p:attrName>style.visibility</p:attrName>
                                        </p:attrNameLst>
                                      </p:cBhvr>
                                      <p:to>
                                        <p:strVal val="hidden"/>
                                      </p:to>
                                    </p:set>
                                  </p:childTnLst>
                                </p:cTn>
                              </p:par>
                              <p:par>
                                <p:cTn id="653" presetID="47" presetClass="exit" presetSubtype="0" fill="hold" grpId="1" nodeType="withEffect">
                                  <p:stCondLst>
                                    <p:cond delay="0"/>
                                  </p:stCondLst>
                                  <p:childTnLst>
                                    <p:animEffect transition="out" filter="fade">
                                      <p:cBhvr>
                                        <p:cTn id="654" dur="1000"/>
                                        <p:tgtEl>
                                          <p:spTgt spid="435"/>
                                        </p:tgtEl>
                                      </p:cBhvr>
                                    </p:animEffect>
                                    <p:anim calcmode="lin" valueType="num">
                                      <p:cBhvr>
                                        <p:cTn id="655" dur="1000"/>
                                        <p:tgtEl>
                                          <p:spTgt spid="435"/>
                                        </p:tgtEl>
                                        <p:attrNameLst>
                                          <p:attrName>ppt_x</p:attrName>
                                        </p:attrNameLst>
                                      </p:cBhvr>
                                      <p:tavLst>
                                        <p:tav tm="0">
                                          <p:val>
                                            <p:strVal val="ppt_x"/>
                                          </p:val>
                                        </p:tav>
                                        <p:tav tm="100000">
                                          <p:val>
                                            <p:strVal val="ppt_x"/>
                                          </p:val>
                                        </p:tav>
                                      </p:tavLst>
                                    </p:anim>
                                    <p:anim calcmode="lin" valueType="num">
                                      <p:cBhvr>
                                        <p:cTn id="656" dur="1000"/>
                                        <p:tgtEl>
                                          <p:spTgt spid="435"/>
                                        </p:tgtEl>
                                        <p:attrNameLst>
                                          <p:attrName>ppt_y</p:attrName>
                                        </p:attrNameLst>
                                      </p:cBhvr>
                                      <p:tavLst>
                                        <p:tav tm="0">
                                          <p:val>
                                            <p:strVal val="ppt_y"/>
                                          </p:val>
                                        </p:tav>
                                        <p:tav tm="100000">
                                          <p:val>
                                            <p:strVal val="ppt_y-.1"/>
                                          </p:val>
                                        </p:tav>
                                      </p:tavLst>
                                    </p:anim>
                                    <p:set>
                                      <p:cBhvr>
                                        <p:cTn id="657" dur="1" fill="hold">
                                          <p:stCondLst>
                                            <p:cond delay="999"/>
                                          </p:stCondLst>
                                        </p:cTn>
                                        <p:tgtEl>
                                          <p:spTgt spid="435"/>
                                        </p:tgtEl>
                                        <p:attrNameLst>
                                          <p:attrName>style.visibility</p:attrName>
                                        </p:attrNameLst>
                                      </p:cBhvr>
                                      <p:to>
                                        <p:strVal val="hidden"/>
                                      </p:to>
                                    </p:set>
                                  </p:childTnLst>
                                </p:cTn>
                              </p:par>
                              <p:par>
                                <p:cTn id="658" presetID="47" presetClass="exit" presetSubtype="0" fill="hold" grpId="1" nodeType="withEffect">
                                  <p:stCondLst>
                                    <p:cond delay="0"/>
                                  </p:stCondLst>
                                  <p:childTnLst>
                                    <p:animEffect transition="out" filter="fade">
                                      <p:cBhvr>
                                        <p:cTn id="659" dur="1000"/>
                                        <p:tgtEl>
                                          <p:spTgt spid="436"/>
                                        </p:tgtEl>
                                      </p:cBhvr>
                                    </p:animEffect>
                                    <p:anim calcmode="lin" valueType="num">
                                      <p:cBhvr>
                                        <p:cTn id="660" dur="1000"/>
                                        <p:tgtEl>
                                          <p:spTgt spid="436"/>
                                        </p:tgtEl>
                                        <p:attrNameLst>
                                          <p:attrName>ppt_x</p:attrName>
                                        </p:attrNameLst>
                                      </p:cBhvr>
                                      <p:tavLst>
                                        <p:tav tm="0">
                                          <p:val>
                                            <p:strVal val="ppt_x"/>
                                          </p:val>
                                        </p:tav>
                                        <p:tav tm="100000">
                                          <p:val>
                                            <p:strVal val="ppt_x"/>
                                          </p:val>
                                        </p:tav>
                                      </p:tavLst>
                                    </p:anim>
                                    <p:anim calcmode="lin" valueType="num">
                                      <p:cBhvr>
                                        <p:cTn id="661" dur="1000"/>
                                        <p:tgtEl>
                                          <p:spTgt spid="436"/>
                                        </p:tgtEl>
                                        <p:attrNameLst>
                                          <p:attrName>ppt_y</p:attrName>
                                        </p:attrNameLst>
                                      </p:cBhvr>
                                      <p:tavLst>
                                        <p:tav tm="0">
                                          <p:val>
                                            <p:strVal val="ppt_y"/>
                                          </p:val>
                                        </p:tav>
                                        <p:tav tm="100000">
                                          <p:val>
                                            <p:strVal val="ppt_y-.1"/>
                                          </p:val>
                                        </p:tav>
                                      </p:tavLst>
                                    </p:anim>
                                    <p:set>
                                      <p:cBhvr>
                                        <p:cTn id="662" dur="1" fill="hold">
                                          <p:stCondLst>
                                            <p:cond delay="999"/>
                                          </p:stCondLst>
                                        </p:cTn>
                                        <p:tgtEl>
                                          <p:spTgt spid="436"/>
                                        </p:tgtEl>
                                        <p:attrNameLst>
                                          <p:attrName>style.visibility</p:attrName>
                                        </p:attrNameLst>
                                      </p:cBhvr>
                                      <p:to>
                                        <p:strVal val="hidden"/>
                                      </p:to>
                                    </p:set>
                                  </p:childTnLst>
                                </p:cTn>
                              </p:par>
                              <p:par>
                                <p:cTn id="663" presetID="47" presetClass="exit" presetSubtype="0" fill="hold" grpId="1" nodeType="withEffect">
                                  <p:stCondLst>
                                    <p:cond delay="0"/>
                                  </p:stCondLst>
                                  <p:childTnLst>
                                    <p:animEffect transition="out" filter="fade">
                                      <p:cBhvr>
                                        <p:cTn id="664" dur="1000"/>
                                        <p:tgtEl>
                                          <p:spTgt spid="437"/>
                                        </p:tgtEl>
                                      </p:cBhvr>
                                    </p:animEffect>
                                    <p:anim calcmode="lin" valueType="num">
                                      <p:cBhvr>
                                        <p:cTn id="665" dur="1000"/>
                                        <p:tgtEl>
                                          <p:spTgt spid="437"/>
                                        </p:tgtEl>
                                        <p:attrNameLst>
                                          <p:attrName>ppt_x</p:attrName>
                                        </p:attrNameLst>
                                      </p:cBhvr>
                                      <p:tavLst>
                                        <p:tav tm="0">
                                          <p:val>
                                            <p:strVal val="ppt_x"/>
                                          </p:val>
                                        </p:tav>
                                        <p:tav tm="100000">
                                          <p:val>
                                            <p:strVal val="ppt_x"/>
                                          </p:val>
                                        </p:tav>
                                      </p:tavLst>
                                    </p:anim>
                                    <p:anim calcmode="lin" valueType="num">
                                      <p:cBhvr>
                                        <p:cTn id="666" dur="1000"/>
                                        <p:tgtEl>
                                          <p:spTgt spid="437"/>
                                        </p:tgtEl>
                                        <p:attrNameLst>
                                          <p:attrName>ppt_y</p:attrName>
                                        </p:attrNameLst>
                                      </p:cBhvr>
                                      <p:tavLst>
                                        <p:tav tm="0">
                                          <p:val>
                                            <p:strVal val="ppt_y"/>
                                          </p:val>
                                        </p:tav>
                                        <p:tav tm="100000">
                                          <p:val>
                                            <p:strVal val="ppt_y-.1"/>
                                          </p:val>
                                        </p:tav>
                                      </p:tavLst>
                                    </p:anim>
                                    <p:set>
                                      <p:cBhvr>
                                        <p:cTn id="667" dur="1" fill="hold">
                                          <p:stCondLst>
                                            <p:cond delay="999"/>
                                          </p:stCondLst>
                                        </p:cTn>
                                        <p:tgtEl>
                                          <p:spTgt spid="437"/>
                                        </p:tgtEl>
                                        <p:attrNameLst>
                                          <p:attrName>style.visibility</p:attrName>
                                        </p:attrNameLst>
                                      </p:cBhvr>
                                      <p:to>
                                        <p:strVal val="hidden"/>
                                      </p:to>
                                    </p:set>
                                  </p:childTnLst>
                                </p:cTn>
                              </p:par>
                              <p:par>
                                <p:cTn id="668" presetID="47" presetClass="exit" presetSubtype="0" fill="hold" grpId="1" nodeType="withEffect">
                                  <p:stCondLst>
                                    <p:cond delay="0"/>
                                  </p:stCondLst>
                                  <p:childTnLst>
                                    <p:animEffect transition="out" filter="fade">
                                      <p:cBhvr>
                                        <p:cTn id="669" dur="1000"/>
                                        <p:tgtEl>
                                          <p:spTgt spid="438"/>
                                        </p:tgtEl>
                                      </p:cBhvr>
                                    </p:animEffect>
                                    <p:anim calcmode="lin" valueType="num">
                                      <p:cBhvr>
                                        <p:cTn id="670" dur="1000"/>
                                        <p:tgtEl>
                                          <p:spTgt spid="438"/>
                                        </p:tgtEl>
                                        <p:attrNameLst>
                                          <p:attrName>ppt_x</p:attrName>
                                        </p:attrNameLst>
                                      </p:cBhvr>
                                      <p:tavLst>
                                        <p:tav tm="0">
                                          <p:val>
                                            <p:strVal val="ppt_x"/>
                                          </p:val>
                                        </p:tav>
                                        <p:tav tm="100000">
                                          <p:val>
                                            <p:strVal val="ppt_x"/>
                                          </p:val>
                                        </p:tav>
                                      </p:tavLst>
                                    </p:anim>
                                    <p:anim calcmode="lin" valueType="num">
                                      <p:cBhvr>
                                        <p:cTn id="671" dur="1000"/>
                                        <p:tgtEl>
                                          <p:spTgt spid="438"/>
                                        </p:tgtEl>
                                        <p:attrNameLst>
                                          <p:attrName>ppt_y</p:attrName>
                                        </p:attrNameLst>
                                      </p:cBhvr>
                                      <p:tavLst>
                                        <p:tav tm="0">
                                          <p:val>
                                            <p:strVal val="ppt_y"/>
                                          </p:val>
                                        </p:tav>
                                        <p:tav tm="100000">
                                          <p:val>
                                            <p:strVal val="ppt_y-.1"/>
                                          </p:val>
                                        </p:tav>
                                      </p:tavLst>
                                    </p:anim>
                                    <p:set>
                                      <p:cBhvr>
                                        <p:cTn id="672" dur="1" fill="hold">
                                          <p:stCondLst>
                                            <p:cond delay="999"/>
                                          </p:stCondLst>
                                        </p:cTn>
                                        <p:tgtEl>
                                          <p:spTgt spid="438"/>
                                        </p:tgtEl>
                                        <p:attrNameLst>
                                          <p:attrName>style.visibility</p:attrName>
                                        </p:attrNameLst>
                                      </p:cBhvr>
                                      <p:to>
                                        <p:strVal val="hidden"/>
                                      </p:to>
                                    </p:set>
                                  </p:childTnLst>
                                </p:cTn>
                              </p:par>
                              <p:par>
                                <p:cTn id="673" presetID="47" presetClass="exit" presetSubtype="0" fill="hold" grpId="1" nodeType="withEffect">
                                  <p:stCondLst>
                                    <p:cond delay="0"/>
                                  </p:stCondLst>
                                  <p:childTnLst>
                                    <p:animEffect transition="out" filter="fade">
                                      <p:cBhvr>
                                        <p:cTn id="674" dur="1000"/>
                                        <p:tgtEl>
                                          <p:spTgt spid="439"/>
                                        </p:tgtEl>
                                      </p:cBhvr>
                                    </p:animEffect>
                                    <p:anim calcmode="lin" valueType="num">
                                      <p:cBhvr>
                                        <p:cTn id="675" dur="1000"/>
                                        <p:tgtEl>
                                          <p:spTgt spid="439"/>
                                        </p:tgtEl>
                                        <p:attrNameLst>
                                          <p:attrName>ppt_x</p:attrName>
                                        </p:attrNameLst>
                                      </p:cBhvr>
                                      <p:tavLst>
                                        <p:tav tm="0">
                                          <p:val>
                                            <p:strVal val="ppt_x"/>
                                          </p:val>
                                        </p:tav>
                                        <p:tav tm="100000">
                                          <p:val>
                                            <p:strVal val="ppt_x"/>
                                          </p:val>
                                        </p:tav>
                                      </p:tavLst>
                                    </p:anim>
                                    <p:anim calcmode="lin" valueType="num">
                                      <p:cBhvr>
                                        <p:cTn id="676" dur="1000"/>
                                        <p:tgtEl>
                                          <p:spTgt spid="439"/>
                                        </p:tgtEl>
                                        <p:attrNameLst>
                                          <p:attrName>ppt_y</p:attrName>
                                        </p:attrNameLst>
                                      </p:cBhvr>
                                      <p:tavLst>
                                        <p:tav tm="0">
                                          <p:val>
                                            <p:strVal val="ppt_y"/>
                                          </p:val>
                                        </p:tav>
                                        <p:tav tm="100000">
                                          <p:val>
                                            <p:strVal val="ppt_y-.1"/>
                                          </p:val>
                                        </p:tav>
                                      </p:tavLst>
                                    </p:anim>
                                    <p:set>
                                      <p:cBhvr>
                                        <p:cTn id="677" dur="1" fill="hold">
                                          <p:stCondLst>
                                            <p:cond delay="999"/>
                                          </p:stCondLst>
                                        </p:cTn>
                                        <p:tgtEl>
                                          <p:spTgt spid="439"/>
                                        </p:tgtEl>
                                        <p:attrNameLst>
                                          <p:attrName>style.visibility</p:attrName>
                                        </p:attrNameLst>
                                      </p:cBhvr>
                                      <p:to>
                                        <p:strVal val="hidden"/>
                                      </p:to>
                                    </p:set>
                                  </p:childTnLst>
                                </p:cTn>
                              </p:par>
                              <p:par>
                                <p:cTn id="678" presetID="47" presetClass="exit" presetSubtype="0" fill="hold" grpId="1" nodeType="withEffect">
                                  <p:stCondLst>
                                    <p:cond delay="0"/>
                                  </p:stCondLst>
                                  <p:childTnLst>
                                    <p:animEffect transition="out" filter="fade">
                                      <p:cBhvr>
                                        <p:cTn id="679" dur="1000"/>
                                        <p:tgtEl>
                                          <p:spTgt spid="440"/>
                                        </p:tgtEl>
                                      </p:cBhvr>
                                    </p:animEffect>
                                    <p:anim calcmode="lin" valueType="num">
                                      <p:cBhvr>
                                        <p:cTn id="680" dur="1000"/>
                                        <p:tgtEl>
                                          <p:spTgt spid="440"/>
                                        </p:tgtEl>
                                        <p:attrNameLst>
                                          <p:attrName>ppt_x</p:attrName>
                                        </p:attrNameLst>
                                      </p:cBhvr>
                                      <p:tavLst>
                                        <p:tav tm="0">
                                          <p:val>
                                            <p:strVal val="ppt_x"/>
                                          </p:val>
                                        </p:tav>
                                        <p:tav tm="100000">
                                          <p:val>
                                            <p:strVal val="ppt_x"/>
                                          </p:val>
                                        </p:tav>
                                      </p:tavLst>
                                    </p:anim>
                                    <p:anim calcmode="lin" valueType="num">
                                      <p:cBhvr>
                                        <p:cTn id="681" dur="1000"/>
                                        <p:tgtEl>
                                          <p:spTgt spid="440"/>
                                        </p:tgtEl>
                                        <p:attrNameLst>
                                          <p:attrName>ppt_y</p:attrName>
                                        </p:attrNameLst>
                                      </p:cBhvr>
                                      <p:tavLst>
                                        <p:tav tm="0">
                                          <p:val>
                                            <p:strVal val="ppt_y"/>
                                          </p:val>
                                        </p:tav>
                                        <p:tav tm="100000">
                                          <p:val>
                                            <p:strVal val="ppt_y-.1"/>
                                          </p:val>
                                        </p:tav>
                                      </p:tavLst>
                                    </p:anim>
                                    <p:set>
                                      <p:cBhvr>
                                        <p:cTn id="682" dur="1" fill="hold">
                                          <p:stCondLst>
                                            <p:cond delay="999"/>
                                          </p:stCondLst>
                                        </p:cTn>
                                        <p:tgtEl>
                                          <p:spTgt spid="440"/>
                                        </p:tgtEl>
                                        <p:attrNameLst>
                                          <p:attrName>style.visibility</p:attrName>
                                        </p:attrNameLst>
                                      </p:cBhvr>
                                      <p:to>
                                        <p:strVal val="hidden"/>
                                      </p:to>
                                    </p:set>
                                  </p:childTnLst>
                                </p:cTn>
                              </p:par>
                              <p:par>
                                <p:cTn id="683" presetID="47" presetClass="exit" presetSubtype="0" fill="hold" grpId="1" nodeType="withEffect">
                                  <p:stCondLst>
                                    <p:cond delay="0"/>
                                  </p:stCondLst>
                                  <p:childTnLst>
                                    <p:animEffect transition="out" filter="fade">
                                      <p:cBhvr>
                                        <p:cTn id="684" dur="1000"/>
                                        <p:tgtEl>
                                          <p:spTgt spid="441"/>
                                        </p:tgtEl>
                                      </p:cBhvr>
                                    </p:animEffect>
                                    <p:anim calcmode="lin" valueType="num">
                                      <p:cBhvr>
                                        <p:cTn id="685" dur="1000"/>
                                        <p:tgtEl>
                                          <p:spTgt spid="441"/>
                                        </p:tgtEl>
                                        <p:attrNameLst>
                                          <p:attrName>ppt_x</p:attrName>
                                        </p:attrNameLst>
                                      </p:cBhvr>
                                      <p:tavLst>
                                        <p:tav tm="0">
                                          <p:val>
                                            <p:strVal val="ppt_x"/>
                                          </p:val>
                                        </p:tav>
                                        <p:tav tm="100000">
                                          <p:val>
                                            <p:strVal val="ppt_x"/>
                                          </p:val>
                                        </p:tav>
                                      </p:tavLst>
                                    </p:anim>
                                    <p:anim calcmode="lin" valueType="num">
                                      <p:cBhvr>
                                        <p:cTn id="686" dur="1000"/>
                                        <p:tgtEl>
                                          <p:spTgt spid="441"/>
                                        </p:tgtEl>
                                        <p:attrNameLst>
                                          <p:attrName>ppt_y</p:attrName>
                                        </p:attrNameLst>
                                      </p:cBhvr>
                                      <p:tavLst>
                                        <p:tav tm="0">
                                          <p:val>
                                            <p:strVal val="ppt_y"/>
                                          </p:val>
                                        </p:tav>
                                        <p:tav tm="100000">
                                          <p:val>
                                            <p:strVal val="ppt_y-.1"/>
                                          </p:val>
                                        </p:tav>
                                      </p:tavLst>
                                    </p:anim>
                                    <p:set>
                                      <p:cBhvr>
                                        <p:cTn id="687" dur="1" fill="hold">
                                          <p:stCondLst>
                                            <p:cond delay="999"/>
                                          </p:stCondLst>
                                        </p:cTn>
                                        <p:tgtEl>
                                          <p:spTgt spid="441"/>
                                        </p:tgtEl>
                                        <p:attrNameLst>
                                          <p:attrName>style.visibility</p:attrName>
                                        </p:attrNameLst>
                                      </p:cBhvr>
                                      <p:to>
                                        <p:strVal val="hidden"/>
                                      </p:to>
                                    </p:set>
                                  </p:childTnLst>
                                </p:cTn>
                              </p:par>
                              <p:par>
                                <p:cTn id="688" presetID="47" presetClass="exit" presetSubtype="0" fill="hold" grpId="1" nodeType="withEffect">
                                  <p:stCondLst>
                                    <p:cond delay="0"/>
                                  </p:stCondLst>
                                  <p:childTnLst>
                                    <p:animEffect transition="out" filter="fade">
                                      <p:cBhvr>
                                        <p:cTn id="689" dur="1000"/>
                                        <p:tgtEl>
                                          <p:spTgt spid="442"/>
                                        </p:tgtEl>
                                      </p:cBhvr>
                                    </p:animEffect>
                                    <p:anim calcmode="lin" valueType="num">
                                      <p:cBhvr>
                                        <p:cTn id="690" dur="1000"/>
                                        <p:tgtEl>
                                          <p:spTgt spid="442"/>
                                        </p:tgtEl>
                                        <p:attrNameLst>
                                          <p:attrName>ppt_x</p:attrName>
                                        </p:attrNameLst>
                                      </p:cBhvr>
                                      <p:tavLst>
                                        <p:tav tm="0">
                                          <p:val>
                                            <p:strVal val="ppt_x"/>
                                          </p:val>
                                        </p:tav>
                                        <p:tav tm="100000">
                                          <p:val>
                                            <p:strVal val="ppt_x"/>
                                          </p:val>
                                        </p:tav>
                                      </p:tavLst>
                                    </p:anim>
                                    <p:anim calcmode="lin" valueType="num">
                                      <p:cBhvr>
                                        <p:cTn id="691" dur="1000"/>
                                        <p:tgtEl>
                                          <p:spTgt spid="442"/>
                                        </p:tgtEl>
                                        <p:attrNameLst>
                                          <p:attrName>ppt_y</p:attrName>
                                        </p:attrNameLst>
                                      </p:cBhvr>
                                      <p:tavLst>
                                        <p:tav tm="0">
                                          <p:val>
                                            <p:strVal val="ppt_y"/>
                                          </p:val>
                                        </p:tav>
                                        <p:tav tm="100000">
                                          <p:val>
                                            <p:strVal val="ppt_y-.1"/>
                                          </p:val>
                                        </p:tav>
                                      </p:tavLst>
                                    </p:anim>
                                    <p:set>
                                      <p:cBhvr>
                                        <p:cTn id="692" dur="1" fill="hold">
                                          <p:stCondLst>
                                            <p:cond delay="999"/>
                                          </p:stCondLst>
                                        </p:cTn>
                                        <p:tgtEl>
                                          <p:spTgt spid="442"/>
                                        </p:tgtEl>
                                        <p:attrNameLst>
                                          <p:attrName>style.visibility</p:attrName>
                                        </p:attrNameLst>
                                      </p:cBhvr>
                                      <p:to>
                                        <p:strVal val="hidden"/>
                                      </p:to>
                                    </p:set>
                                  </p:childTnLst>
                                </p:cTn>
                              </p:par>
                              <p:par>
                                <p:cTn id="693" presetID="47" presetClass="exit" presetSubtype="0" fill="hold" grpId="1" nodeType="withEffect">
                                  <p:stCondLst>
                                    <p:cond delay="0"/>
                                  </p:stCondLst>
                                  <p:childTnLst>
                                    <p:animEffect transition="out" filter="fade">
                                      <p:cBhvr>
                                        <p:cTn id="694" dur="1000"/>
                                        <p:tgtEl>
                                          <p:spTgt spid="443"/>
                                        </p:tgtEl>
                                      </p:cBhvr>
                                    </p:animEffect>
                                    <p:anim calcmode="lin" valueType="num">
                                      <p:cBhvr>
                                        <p:cTn id="695" dur="1000"/>
                                        <p:tgtEl>
                                          <p:spTgt spid="443"/>
                                        </p:tgtEl>
                                        <p:attrNameLst>
                                          <p:attrName>ppt_x</p:attrName>
                                        </p:attrNameLst>
                                      </p:cBhvr>
                                      <p:tavLst>
                                        <p:tav tm="0">
                                          <p:val>
                                            <p:strVal val="ppt_x"/>
                                          </p:val>
                                        </p:tav>
                                        <p:tav tm="100000">
                                          <p:val>
                                            <p:strVal val="ppt_x"/>
                                          </p:val>
                                        </p:tav>
                                      </p:tavLst>
                                    </p:anim>
                                    <p:anim calcmode="lin" valueType="num">
                                      <p:cBhvr>
                                        <p:cTn id="696" dur="1000"/>
                                        <p:tgtEl>
                                          <p:spTgt spid="443"/>
                                        </p:tgtEl>
                                        <p:attrNameLst>
                                          <p:attrName>ppt_y</p:attrName>
                                        </p:attrNameLst>
                                      </p:cBhvr>
                                      <p:tavLst>
                                        <p:tav tm="0">
                                          <p:val>
                                            <p:strVal val="ppt_y"/>
                                          </p:val>
                                        </p:tav>
                                        <p:tav tm="100000">
                                          <p:val>
                                            <p:strVal val="ppt_y-.1"/>
                                          </p:val>
                                        </p:tav>
                                      </p:tavLst>
                                    </p:anim>
                                    <p:set>
                                      <p:cBhvr>
                                        <p:cTn id="697" dur="1" fill="hold">
                                          <p:stCondLst>
                                            <p:cond delay="999"/>
                                          </p:stCondLst>
                                        </p:cTn>
                                        <p:tgtEl>
                                          <p:spTgt spid="443"/>
                                        </p:tgtEl>
                                        <p:attrNameLst>
                                          <p:attrName>style.visibility</p:attrName>
                                        </p:attrNameLst>
                                      </p:cBhvr>
                                      <p:to>
                                        <p:strVal val="hidden"/>
                                      </p:to>
                                    </p:set>
                                  </p:childTnLst>
                                </p:cTn>
                              </p:par>
                              <p:par>
                                <p:cTn id="698" presetID="47" presetClass="exit" presetSubtype="0" fill="hold" grpId="1" nodeType="withEffect">
                                  <p:stCondLst>
                                    <p:cond delay="0"/>
                                  </p:stCondLst>
                                  <p:childTnLst>
                                    <p:animEffect transition="out" filter="fade">
                                      <p:cBhvr>
                                        <p:cTn id="699" dur="1000"/>
                                        <p:tgtEl>
                                          <p:spTgt spid="444"/>
                                        </p:tgtEl>
                                      </p:cBhvr>
                                    </p:animEffect>
                                    <p:anim calcmode="lin" valueType="num">
                                      <p:cBhvr>
                                        <p:cTn id="700" dur="1000"/>
                                        <p:tgtEl>
                                          <p:spTgt spid="444"/>
                                        </p:tgtEl>
                                        <p:attrNameLst>
                                          <p:attrName>ppt_x</p:attrName>
                                        </p:attrNameLst>
                                      </p:cBhvr>
                                      <p:tavLst>
                                        <p:tav tm="0">
                                          <p:val>
                                            <p:strVal val="ppt_x"/>
                                          </p:val>
                                        </p:tav>
                                        <p:tav tm="100000">
                                          <p:val>
                                            <p:strVal val="ppt_x"/>
                                          </p:val>
                                        </p:tav>
                                      </p:tavLst>
                                    </p:anim>
                                    <p:anim calcmode="lin" valueType="num">
                                      <p:cBhvr>
                                        <p:cTn id="701" dur="1000"/>
                                        <p:tgtEl>
                                          <p:spTgt spid="444"/>
                                        </p:tgtEl>
                                        <p:attrNameLst>
                                          <p:attrName>ppt_y</p:attrName>
                                        </p:attrNameLst>
                                      </p:cBhvr>
                                      <p:tavLst>
                                        <p:tav tm="0">
                                          <p:val>
                                            <p:strVal val="ppt_y"/>
                                          </p:val>
                                        </p:tav>
                                        <p:tav tm="100000">
                                          <p:val>
                                            <p:strVal val="ppt_y-.1"/>
                                          </p:val>
                                        </p:tav>
                                      </p:tavLst>
                                    </p:anim>
                                    <p:set>
                                      <p:cBhvr>
                                        <p:cTn id="702" dur="1" fill="hold">
                                          <p:stCondLst>
                                            <p:cond delay="999"/>
                                          </p:stCondLst>
                                        </p:cTn>
                                        <p:tgtEl>
                                          <p:spTgt spid="444"/>
                                        </p:tgtEl>
                                        <p:attrNameLst>
                                          <p:attrName>style.visibility</p:attrName>
                                        </p:attrNameLst>
                                      </p:cBhvr>
                                      <p:to>
                                        <p:strVal val="hidden"/>
                                      </p:to>
                                    </p:set>
                                  </p:childTnLst>
                                </p:cTn>
                              </p:par>
                              <p:par>
                                <p:cTn id="703" presetID="47" presetClass="exit" presetSubtype="0" fill="hold" grpId="1" nodeType="withEffect">
                                  <p:stCondLst>
                                    <p:cond delay="0"/>
                                  </p:stCondLst>
                                  <p:childTnLst>
                                    <p:animEffect transition="out" filter="fade">
                                      <p:cBhvr>
                                        <p:cTn id="704" dur="1000"/>
                                        <p:tgtEl>
                                          <p:spTgt spid="445"/>
                                        </p:tgtEl>
                                      </p:cBhvr>
                                    </p:animEffect>
                                    <p:anim calcmode="lin" valueType="num">
                                      <p:cBhvr>
                                        <p:cTn id="705" dur="1000"/>
                                        <p:tgtEl>
                                          <p:spTgt spid="445"/>
                                        </p:tgtEl>
                                        <p:attrNameLst>
                                          <p:attrName>ppt_x</p:attrName>
                                        </p:attrNameLst>
                                      </p:cBhvr>
                                      <p:tavLst>
                                        <p:tav tm="0">
                                          <p:val>
                                            <p:strVal val="ppt_x"/>
                                          </p:val>
                                        </p:tav>
                                        <p:tav tm="100000">
                                          <p:val>
                                            <p:strVal val="ppt_x"/>
                                          </p:val>
                                        </p:tav>
                                      </p:tavLst>
                                    </p:anim>
                                    <p:anim calcmode="lin" valueType="num">
                                      <p:cBhvr>
                                        <p:cTn id="706" dur="1000"/>
                                        <p:tgtEl>
                                          <p:spTgt spid="445"/>
                                        </p:tgtEl>
                                        <p:attrNameLst>
                                          <p:attrName>ppt_y</p:attrName>
                                        </p:attrNameLst>
                                      </p:cBhvr>
                                      <p:tavLst>
                                        <p:tav tm="0">
                                          <p:val>
                                            <p:strVal val="ppt_y"/>
                                          </p:val>
                                        </p:tav>
                                        <p:tav tm="100000">
                                          <p:val>
                                            <p:strVal val="ppt_y-.1"/>
                                          </p:val>
                                        </p:tav>
                                      </p:tavLst>
                                    </p:anim>
                                    <p:set>
                                      <p:cBhvr>
                                        <p:cTn id="707" dur="1" fill="hold">
                                          <p:stCondLst>
                                            <p:cond delay="999"/>
                                          </p:stCondLst>
                                        </p:cTn>
                                        <p:tgtEl>
                                          <p:spTgt spid="445"/>
                                        </p:tgtEl>
                                        <p:attrNameLst>
                                          <p:attrName>style.visibility</p:attrName>
                                        </p:attrNameLst>
                                      </p:cBhvr>
                                      <p:to>
                                        <p:strVal val="hidden"/>
                                      </p:to>
                                    </p:set>
                                  </p:childTnLst>
                                </p:cTn>
                              </p:par>
                              <p:par>
                                <p:cTn id="708" presetID="47" presetClass="exit" presetSubtype="0" fill="hold" grpId="1" nodeType="withEffect">
                                  <p:stCondLst>
                                    <p:cond delay="0"/>
                                  </p:stCondLst>
                                  <p:childTnLst>
                                    <p:animEffect transition="out" filter="fade">
                                      <p:cBhvr>
                                        <p:cTn id="709" dur="1000"/>
                                        <p:tgtEl>
                                          <p:spTgt spid="446"/>
                                        </p:tgtEl>
                                      </p:cBhvr>
                                    </p:animEffect>
                                    <p:anim calcmode="lin" valueType="num">
                                      <p:cBhvr>
                                        <p:cTn id="710" dur="1000"/>
                                        <p:tgtEl>
                                          <p:spTgt spid="446"/>
                                        </p:tgtEl>
                                        <p:attrNameLst>
                                          <p:attrName>ppt_x</p:attrName>
                                        </p:attrNameLst>
                                      </p:cBhvr>
                                      <p:tavLst>
                                        <p:tav tm="0">
                                          <p:val>
                                            <p:strVal val="ppt_x"/>
                                          </p:val>
                                        </p:tav>
                                        <p:tav tm="100000">
                                          <p:val>
                                            <p:strVal val="ppt_x"/>
                                          </p:val>
                                        </p:tav>
                                      </p:tavLst>
                                    </p:anim>
                                    <p:anim calcmode="lin" valueType="num">
                                      <p:cBhvr>
                                        <p:cTn id="711" dur="1000"/>
                                        <p:tgtEl>
                                          <p:spTgt spid="446"/>
                                        </p:tgtEl>
                                        <p:attrNameLst>
                                          <p:attrName>ppt_y</p:attrName>
                                        </p:attrNameLst>
                                      </p:cBhvr>
                                      <p:tavLst>
                                        <p:tav tm="0">
                                          <p:val>
                                            <p:strVal val="ppt_y"/>
                                          </p:val>
                                        </p:tav>
                                        <p:tav tm="100000">
                                          <p:val>
                                            <p:strVal val="ppt_y-.1"/>
                                          </p:val>
                                        </p:tav>
                                      </p:tavLst>
                                    </p:anim>
                                    <p:set>
                                      <p:cBhvr>
                                        <p:cTn id="712" dur="1" fill="hold">
                                          <p:stCondLst>
                                            <p:cond delay="999"/>
                                          </p:stCondLst>
                                        </p:cTn>
                                        <p:tgtEl>
                                          <p:spTgt spid="446"/>
                                        </p:tgtEl>
                                        <p:attrNameLst>
                                          <p:attrName>style.visibility</p:attrName>
                                        </p:attrNameLst>
                                      </p:cBhvr>
                                      <p:to>
                                        <p:strVal val="hidden"/>
                                      </p:to>
                                    </p:set>
                                  </p:childTnLst>
                                </p:cTn>
                              </p:par>
                              <p:par>
                                <p:cTn id="713" presetID="47" presetClass="exit" presetSubtype="0" fill="hold" grpId="1" nodeType="withEffect">
                                  <p:stCondLst>
                                    <p:cond delay="0"/>
                                  </p:stCondLst>
                                  <p:childTnLst>
                                    <p:animEffect transition="out" filter="fade">
                                      <p:cBhvr>
                                        <p:cTn id="714" dur="1000"/>
                                        <p:tgtEl>
                                          <p:spTgt spid="447"/>
                                        </p:tgtEl>
                                      </p:cBhvr>
                                    </p:animEffect>
                                    <p:anim calcmode="lin" valueType="num">
                                      <p:cBhvr>
                                        <p:cTn id="715" dur="1000"/>
                                        <p:tgtEl>
                                          <p:spTgt spid="447"/>
                                        </p:tgtEl>
                                        <p:attrNameLst>
                                          <p:attrName>ppt_x</p:attrName>
                                        </p:attrNameLst>
                                      </p:cBhvr>
                                      <p:tavLst>
                                        <p:tav tm="0">
                                          <p:val>
                                            <p:strVal val="ppt_x"/>
                                          </p:val>
                                        </p:tav>
                                        <p:tav tm="100000">
                                          <p:val>
                                            <p:strVal val="ppt_x"/>
                                          </p:val>
                                        </p:tav>
                                      </p:tavLst>
                                    </p:anim>
                                    <p:anim calcmode="lin" valueType="num">
                                      <p:cBhvr>
                                        <p:cTn id="716" dur="1000"/>
                                        <p:tgtEl>
                                          <p:spTgt spid="447"/>
                                        </p:tgtEl>
                                        <p:attrNameLst>
                                          <p:attrName>ppt_y</p:attrName>
                                        </p:attrNameLst>
                                      </p:cBhvr>
                                      <p:tavLst>
                                        <p:tav tm="0">
                                          <p:val>
                                            <p:strVal val="ppt_y"/>
                                          </p:val>
                                        </p:tav>
                                        <p:tav tm="100000">
                                          <p:val>
                                            <p:strVal val="ppt_y-.1"/>
                                          </p:val>
                                        </p:tav>
                                      </p:tavLst>
                                    </p:anim>
                                    <p:set>
                                      <p:cBhvr>
                                        <p:cTn id="717" dur="1" fill="hold">
                                          <p:stCondLst>
                                            <p:cond delay="999"/>
                                          </p:stCondLst>
                                        </p:cTn>
                                        <p:tgtEl>
                                          <p:spTgt spid="447"/>
                                        </p:tgtEl>
                                        <p:attrNameLst>
                                          <p:attrName>style.visibility</p:attrName>
                                        </p:attrNameLst>
                                      </p:cBhvr>
                                      <p:to>
                                        <p:strVal val="hidden"/>
                                      </p:to>
                                    </p:set>
                                  </p:childTnLst>
                                </p:cTn>
                              </p:par>
                              <p:par>
                                <p:cTn id="718" presetID="47" presetClass="exit" presetSubtype="0" fill="hold" grpId="1" nodeType="withEffect">
                                  <p:stCondLst>
                                    <p:cond delay="0"/>
                                  </p:stCondLst>
                                  <p:childTnLst>
                                    <p:animEffect transition="out" filter="fade">
                                      <p:cBhvr>
                                        <p:cTn id="719" dur="1000"/>
                                        <p:tgtEl>
                                          <p:spTgt spid="448"/>
                                        </p:tgtEl>
                                      </p:cBhvr>
                                    </p:animEffect>
                                    <p:anim calcmode="lin" valueType="num">
                                      <p:cBhvr>
                                        <p:cTn id="720" dur="1000"/>
                                        <p:tgtEl>
                                          <p:spTgt spid="448"/>
                                        </p:tgtEl>
                                        <p:attrNameLst>
                                          <p:attrName>ppt_x</p:attrName>
                                        </p:attrNameLst>
                                      </p:cBhvr>
                                      <p:tavLst>
                                        <p:tav tm="0">
                                          <p:val>
                                            <p:strVal val="ppt_x"/>
                                          </p:val>
                                        </p:tav>
                                        <p:tav tm="100000">
                                          <p:val>
                                            <p:strVal val="ppt_x"/>
                                          </p:val>
                                        </p:tav>
                                      </p:tavLst>
                                    </p:anim>
                                    <p:anim calcmode="lin" valueType="num">
                                      <p:cBhvr>
                                        <p:cTn id="721" dur="1000"/>
                                        <p:tgtEl>
                                          <p:spTgt spid="448"/>
                                        </p:tgtEl>
                                        <p:attrNameLst>
                                          <p:attrName>ppt_y</p:attrName>
                                        </p:attrNameLst>
                                      </p:cBhvr>
                                      <p:tavLst>
                                        <p:tav tm="0">
                                          <p:val>
                                            <p:strVal val="ppt_y"/>
                                          </p:val>
                                        </p:tav>
                                        <p:tav tm="100000">
                                          <p:val>
                                            <p:strVal val="ppt_y-.1"/>
                                          </p:val>
                                        </p:tav>
                                      </p:tavLst>
                                    </p:anim>
                                    <p:set>
                                      <p:cBhvr>
                                        <p:cTn id="722" dur="1" fill="hold">
                                          <p:stCondLst>
                                            <p:cond delay="999"/>
                                          </p:stCondLst>
                                        </p:cTn>
                                        <p:tgtEl>
                                          <p:spTgt spid="448"/>
                                        </p:tgtEl>
                                        <p:attrNameLst>
                                          <p:attrName>style.visibility</p:attrName>
                                        </p:attrNameLst>
                                      </p:cBhvr>
                                      <p:to>
                                        <p:strVal val="hidden"/>
                                      </p:to>
                                    </p:set>
                                  </p:childTnLst>
                                </p:cTn>
                              </p:par>
                              <p:par>
                                <p:cTn id="723" presetID="47" presetClass="exit" presetSubtype="0" fill="hold" grpId="1" nodeType="withEffect">
                                  <p:stCondLst>
                                    <p:cond delay="0"/>
                                  </p:stCondLst>
                                  <p:childTnLst>
                                    <p:animEffect transition="out" filter="fade">
                                      <p:cBhvr>
                                        <p:cTn id="724" dur="1000"/>
                                        <p:tgtEl>
                                          <p:spTgt spid="449"/>
                                        </p:tgtEl>
                                      </p:cBhvr>
                                    </p:animEffect>
                                    <p:anim calcmode="lin" valueType="num">
                                      <p:cBhvr>
                                        <p:cTn id="725" dur="1000"/>
                                        <p:tgtEl>
                                          <p:spTgt spid="449"/>
                                        </p:tgtEl>
                                        <p:attrNameLst>
                                          <p:attrName>ppt_x</p:attrName>
                                        </p:attrNameLst>
                                      </p:cBhvr>
                                      <p:tavLst>
                                        <p:tav tm="0">
                                          <p:val>
                                            <p:strVal val="ppt_x"/>
                                          </p:val>
                                        </p:tav>
                                        <p:tav tm="100000">
                                          <p:val>
                                            <p:strVal val="ppt_x"/>
                                          </p:val>
                                        </p:tav>
                                      </p:tavLst>
                                    </p:anim>
                                    <p:anim calcmode="lin" valueType="num">
                                      <p:cBhvr>
                                        <p:cTn id="726" dur="1000"/>
                                        <p:tgtEl>
                                          <p:spTgt spid="449"/>
                                        </p:tgtEl>
                                        <p:attrNameLst>
                                          <p:attrName>ppt_y</p:attrName>
                                        </p:attrNameLst>
                                      </p:cBhvr>
                                      <p:tavLst>
                                        <p:tav tm="0">
                                          <p:val>
                                            <p:strVal val="ppt_y"/>
                                          </p:val>
                                        </p:tav>
                                        <p:tav tm="100000">
                                          <p:val>
                                            <p:strVal val="ppt_y-.1"/>
                                          </p:val>
                                        </p:tav>
                                      </p:tavLst>
                                    </p:anim>
                                    <p:set>
                                      <p:cBhvr>
                                        <p:cTn id="727" dur="1" fill="hold">
                                          <p:stCondLst>
                                            <p:cond delay="999"/>
                                          </p:stCondLst>
                                        </p:cTn>
                                        <p:tgtEl>
                                          <p:spTgt spid="449"/>
                                        </p:tgtEl>
                                        <p:attrNameLst>
                                          <p:attrName>style.visibility</p:attrName>
                                        </p:attrNameLst>
                                      </p:cBhvr>
                                      <p:to>
                                        <p:strVal val="hidden"/>
                                      </p:to>
                                    </p:set>
                                  </p:childTnLst>
                                </p:cTn>
                              </p:par>
                              <p:par>
                                <p:cTn id="728" presetID="47" presetClass="exit" presetSubtype="0" fill="hold" grpId="1" nodeType="withEffect">
                                  <p:stCondLst>
                                    <p:cond delay="0"/>
                                  </p:stCondLst>
                                  <p:childTnLst>
                                    <p:animEffect transition="out" filter="fade">
                                      <p:cBhvr>
                                        <p:cTn id="729" dur="1000"/>
                                        <p:tgtEl>
                                          <p:spTgt spid="450"/>
                                        </p:tgtEl>
                                      </p:cBhvr>
                                    </p:animEffect>
                                    <p:anim calcmode="lin" valueType="num">
                                      <p:cBhvr>
                                        <p:cTn id="730" dur="1000"/>
                                        <p:tgtEl>
                                          <p:spTgt spid="450"/>
                                        </p:tgtEl>
                                        <p:attrNameLst>
                                          <p:attrName>ppt_x</p:attrName>
                                        </p:attrNameLst>
                                      </p:cBhvr>
                                      <p:tavLst>
                                        <p:tav tm="0">
                                          <p:val>
                                            <p:strVal val="ppt_x"/>
                                          </p:val>
                                        </p:tav>
                                        <p:tav tm="100000">
                                          <p:val>
                                            <p:strVal val="ppt_x"/>
                                          </p:val>
                                        </p:tav>
                                      </p:tavLst>
                                    </p:anim>
                                    <p:anim calcmode="lin" valueType="num">
                                      <p:cBhvr>
                                        <p:cTn id="731" dur="1000"/>
                                        <p:tgtEl>
                                          <p:spTgt spid="450"/>
                                        </p:tgtEl>
                                        <p:attrNameLst>
                                          <p:attrName>ppt_y</p:attrName>
                                        </p:attrNameLst>
                                      </p:cBhvr>
                                      <p:tavLst>
                                        <p:tav tm="0">
                                          <p:val>
                                            <p:strVal val="ppt_y"/>
                                          </p:val>
                                        </p:tav>
                                        <p:tav tm="100000">
                                          <p:val>
                                            <p:strVal val="ppt_y-.1"/>
                                          </p:val>
                                        </p:tav>
                                      </p:tavLst>
                                    </p:anim>
                                    <p:set>
                                      <p:cBhvr>
                                        <p:cTn id="732" dur="1" fill="hold">
                                          <p:stCondLst>
                                            <p:cond delay="999"/>
                                          </p:stCondLst>
                                        </p:cTn>
                                        <p:tgtEl>
                                          <p:spTgt spid="450"/>
                                        </p:tgtEl>
                                        <p:attrNameLst>
                                          <p:attrName>style.visibility</p:attrName>
                                        </p:attrNameLst>
                                      </p:cBhvr>
                                      <p:to>
                                        <p:strVal val="hidden"/>
                                      </p:to>
                                    </p:set>
                                  </p:childTnLst>
                                </p:cTn>
                              </p:par>
                              <p:par>
                                <p:cTn id="733" presetID="47" presetClass="exit" presetSubtype="0" fill="hold" grpId="1" nodeType="withEffect">
                                  <p:stCondLst>
                                    <p:cond delay="0"/>
                                  </p:stCondLst>
                                  <p:childTnLst>
                                    <p:animEffect transition="out" filter="fade">
                                      <p:cBhvr>
                                        <p:cTn id="734" dur="1000"/>
                                        <p:tgtEl>
                                          <p:spTgt spid="451"/>
                                        </p:tgtEl>
                                      </p:cBhvr>
                                    </p:animEffect>
                                    <p:anim calcmode="lin" valueType="num">
                                      <p:cBhvr>
                                        <p:cTn id="735" dur="1000"/>
                                        <p:tgtEl>
                                          <p:spTgt spid="451"/>
                                        </p:tgtEl>
                                        <p:attrNameLst>
                                          <p:attrName>ppt_x</p:attrName>
                                        </p:attrNameLst>
                                      </p:cBhvr>
                                      <p:tavLst>
                                        <p:tav tm="0">
                                          <p:val>
                                            <p:strVal val="ppt_x"/>
                                          </p:val>
                                        </p:tav>
                                        <p:tav tm="100000">
                                          <p:val>
                                            <p:strVal val="ppt_x"/>
                                          </p:val>
                                        </p:tav>
                                      </p:tavLst>
                                    </p:anim>
                                    <p:anim calcmode="lin" valueType="num">
                                      <p:cBhvr>
                                        <p:cTn id="736" dur="1000"/>
                                        <p:tgtEl>
                                          <p:spTgt spid="451"/>
                                        </p:tgtEl>
                                        <p:attrNameLst>
                                          <p:attrName>ppt_y</p:attrName>
                                        </p:attrNameLst>
                                      </p:cBhvr>
                                      <p:tavLst>
                                        <p:tav tm="0">
                                          <p:val>
                                            <p:strVal val="ppt_y"/>
                                          </p:val>
                                        </p:tav>
                                        <p:tav tm="100000">
                                          <p:val>
                                            <p:strVal val="ppt_y-.1"/>
                                          </p:val>
                                        </p:tav>
                                      </p:tavLst>
                                    </p:anim>
                                    <p:set>
                                      <p:cBhvr>
                                        <p:cTn id="737" dur="1" fill="hold">
                                          <p:stCondLst>
                                            <p:cond delay="999"/>
                                          </p:stCondLst>
                                        </p:cTn>
                                        <p:tgtEl>
                                          <p:spTgt spid="451"/>
                                        </p:tgtEl>
                                        <p:attrNameLst>
                                          <p:attrName>style.visibility</p:attrName>
                                        </p:attrNameLst>
                                      </p:cBhvr>
                                      <p:to>
                                        <p:strVal val="hidden"/>
                                      </p:to>
                                    </p:set>
                                  </p:childTnLst>
                                </p:cTn>
                              </p:par>
                              <p:par>
                                <p:cTn id="738" presetID="47" presetClass="exit" presetSubtype="0" fill="hold" grpId="1" nodeType="withEffect">
                                  <p:stCondLst>
                                    <p:cond delay="0"/>
                                  </p:stCondLst>
                                  <p:childTnLst>
                                    <p:animEffect transition="out" filter="fade">
                                      <p:cBhvr>
                                        <p:cTn id="739" dur="1000"/>
                                        <p:tgtEl>
                                          <p:spTgt spid="452"/>
                                        </p:tgtEl>
                                      </p:cBhvr>
                                    </p:animEffect>
                                    <p:anim calcmode="lin" valueType="num">
                                      <p:cBhvr>
                                        <p:cTn id="740" dur="1000"/>
                                        <p:tgtEl>
                                          <p:spTgt spid="452"/>
                                        </p:tgtEl>
                                        <p:attrNameLst>
                                          <p:attrName>ppt_x</p:attrName>
                                        </p:attrNameLst>
                                      </p:cBhvr>
                                      <p:tavLst>
                                        <p:tav tm="0">
                                          <p:val>
                                            <p:strVal val="ppt_x"/>
                                          </p:val>
                                        </p:tav>
                                        <p:tav tm="100000">
                                          <p:val>
                                            <p:strVal val="ppt_x"/>
                                          </p:val>
                                        </p:tav>
                                      </p:tavLst>
                                    </p:anim>
                                    <p:anim calcmode="lin" valueType="num">
                                      <p:cBhvr>
                                        <p:cTn id="741" dur="1000"/>
                                        <p:tgtEl>
                                          <p:spTgt spid="452"/>
                                        </p:tgtEl>
                                        <p:attrNameLst>
                                          <p:attrName>ppt_y</p:attrName>
                                        </p:attrNameLst>
                                      </p:cBhvr>
                                      <p:tavLst>
                                        <p:tav tm="0">
                                          <p:val>
                                            <p:strVal val="ppt_y"/>
                                          </p:val>
                                        </p:tav>
                                        <p:tav tm="100000">
                                          <p:val>
                                            <p:strVal val="ppt_y-.1"/>
                                          </p:val>
                                        </p:tav>
                                      </p:tavLst>
                                    </p:anim>
                                    <p:set>
                                      <p:cBhvr>
                                        <p:cTn id="742" dur="1" fill="hold">
                                          <p:stCondLst>
                                            <p:cond delay="999"/>
                                          </p:stCondLst>
                                        </p:cTn>
                                        <p:tgtEl>
                                          <p:spTgt spid="452"/>
                                        </p:tgtEl>
                                        <p:attrNameLst>
                                          <p:attrName>style.visibility</p:attrName>
                                        </p:attrNameLst>
                                      </p:cBhvr>
                                      <p:to>
                                        <p:strVal val="hidden"/>
                                      </p:to>
                                    </p:set>
                                  </p:childTnLst>
                                </p:cTn>
                              </p:par>
                              <p:par>
                                <p:cTn id="743" presetID="47" presetClass="exit" presetSubtype="0" fill="hold" grpId="1" nodeType="withEffect">
                                  <p:stCondLst>
                                    <p:cond delay="0"/>
                                  </p:stCondLst>
                                  <p:childTnLst>
                                    <p:animEffect transition="out" filter="fade">
                                      <p:cBhvr>
                                        <p:cTn id="744" dur="1000"/>
                                        <p:tgtEl>
                                          <p:spTgt spid="453"/>
                                        </p:tgtEl>
                                      </p:cBhvr>
                                    </p:animEffect>
                                    <p:anim calcmode="lin" valueType="num">
                                      <p:cBhvr>
                                        <p:cTn id="745" dur="1000"/>
                                        <p:tgtEl>
                                          <p:spTgt spid="453"/>
                                        </p:tgtEl>
                                        <p:attrNameLst>
                                          <p:attrName>ppt_x</p:attrName>
                                        </p:attrNameLst>
                                      </p:cBhvr>
                                      <p:tavLst>
                                        <p:tav tm="0">
                                          <p:val>
                                            <p:strVal val="ppt_x"/>
                                          </p:val>
                                        </p:tav>
                                        <p:tav tm="100000">
                                          <p:val>
                                            <p:strVal val="ppt_x"/>
                                          </p:val>
                                        </p:tav>
                                      </p:tavLst>
                                    </p:anim>
                                    <p:anim calcmode="lin" valueType="num">
                                      <p:cBhvr>
                                        <p:cTn id="746" dur="1000"/>
                                        <p:tgtEl>
                                          <p:spTgt spid="453"/>
                                        </p:tgtEl>
                                        <p:attrNameLst>
                                          <p:attrName>ppt_y</p:attrName>
                                        </p:attrNameLst>
                                      </p:cBhvr>
                                      <p:tavLst>
                                        <p:tav tm="0">
                                          <p:val>
                                            <p:strVal val="ppt_y"/>
                                          </p:val>
                                        </p:tav>
                                        <p:tav tm="100000">
                                          <p:val>
                                            <p:strVal val="ppt_y-.1"/>
                                          </p:val>
                                        </p:tav>
                                      </p:tavLst>
                                    </p:anim>
                                    <p:set>
                                      <p:cBhvr>
                                        <p:cTn id="747" dur="1" fill="hold">
                                          <p:stCondLst>
                                            <p:cond delay="999"/>
                                          </p:stCondLst>
                                        </p:cTn>
                                        <p:tgtEl>
                                          <p:spTgt spid="453"/>
                                        </p:tgtEl>
                                        <p:attrNameLst>
                                          <p:attrName>style.visibility</p:attrName>
                                        </p:attrNameLst>
                                      </p:cBhvr>
                                      <p:to>
                                        <p:strVal val="hidden"/>
                                      </p:to>
                                    </p:set>
                                  </p:childTnLst>
                                </p:cTn>
                              </p:par>
                              <p:par>
                                <p:cTn id="748" presetID="47" presetClass="exit" presetSubtype="0" fill="hold" grpId="1" nodeType="withEffect">
                                  <p:stCondLst>
                                    <p:cond delay="0"/>
                                  </p:stCondLst>
                                  <p:childTnLst>
                                    <p:animEffect transition="out" filter="fade">
                                      <p:cBhvr>
                                        <p:cTn id="749" dur="1000"/>
                                        <p:tgtEl>
                                          <p:spTgt spid="454"/>
                                        </p:tgtEl>
                                      </p:cBhvr>
                                    </p:animEffect>
                                    <p:anim calcmode="lin" valueType="num">
                                      <p:cBhvr>
                                        <p:cTn id="750" dur="1000"/>
                                        <p:tgtEl>
                                          <p:spTgt spid="454"/>
                                        </p:tgtEl>
                                        <p:attrNameLst>
                                          <p:attrName>ppt_x</p:attrName>
                                        </p:attrNameLst>
                                      </p:cBhvr>
                                      <p:tavLst>
                                        <p:tav tm="0">
                                          <p:val>
                                            <p:strVal val="ppt_x"/>
                                          </p:val>
                                        </p:tav>
                                        <p:tav tm="100000">
                                          <p:val>
                                            <p:strVal val="ppt_x"/>
                                          </p:val>
                                        </p:tav>
                                      </p:tavLst>
                                    </p:anim>
                                    <p:anim calcmode="lin" valueType="num">
                                      <p:cBhvr>
                                        <p:cTn id="751" dur="1000"/>
                                        <p:tgtEl>
                                          <p:spTgt spid="454"/>
                                        </p:tgtEl>
                                        <p:attrNameLst>
                                          <p:attrName>ppt_y</p:attrName>
                                        </p:attrNameLst>
                                      </p:cBhvr>
                                      <p:tavLst>
                                        <p:tav tm="0">
                                          <p:val>
                                            <p:strVal val="ppt_y"/>
                                          </p:val>
                                        </p:tav>
                                        <p:tav tm="100000">
                                          <p:val>
                                            <p:strVal val="ppt_y-.1"/>
                                          </p:val>
                                        </p:tav>
                                      </p:tavLst>
                                    </p:anim>
                                    <p:set>
                                      <p:cBhvr>
                                        <p:cTn id="752" dur="1" fill="hold">
                                          <p:stCondLst>
                                            <p:cond delay="999"/>
                                          </p:stCondLst>
                                        </p:cTn>
                                        <p:tgtEl>
                                          <p:spTgt spid="454"/>
                                        </p:tgtEl>
                                        <p:attrNameLst>
                                          <p:attrName>style.visibility</p:attrName>
                                        </p:attrNameLst>
                                      </p:cBhvr>
                                      <p:to>
                                        <p:strVal val="hidden"/>
                                      </p:to>
                                    </p:set>
                                  </p:childTnLst>
                                </p:cTn>
                              </p:par>
                              <p:par>
                                <p:cTn id="753" presetID="47" presetClass="exit" presetSubtype="0" fill="hold" grpId="1" nodeType="withEffect">
                                  <p:stCondLst>
                                    <p:cond delay="0"/>
                                  </p:stCondLst>
                                  <p:childTnLst>
                                    <p:animEffect transition="out" filter="fade">
                                      <p:cBhvr>
                                        <p:cTn id="754" dur="1000"/>
                                        <p:tgtEl>
                                          <p:spTgt spid="455"/>
                                        </p:tgtEl>
                                      </p:cBhvr>
                                    </p:animEffect>
                                    <p:anim calcmode="lin" valueType="num">
                                      <p:cBhvr>
                                        <p:cTn id="755" dur="1000"/>
                                        <p:tgtEl>
                                          <p:spTgt spid="455"/>
                                        </p:tgtEl>
                                        <p:attrNameLst>
                                          <p:attrName>ppt_x</p:attrName>
                                        </p:attrNameLst>
                                      </p:cBhvr>
                                      <p:tavLst>
                                        <p:tav tm="0">
                                          <p:val>
                                            <p:strVal val="ppt_x"/>
                                          </p:val>
                                        </p:tav>
                                        <p:tav tm="100000">
                                          <p:val>
                                            <p:strVal val="ppt_x"/>
                                          </p:val>
                                        </p:tav>
                                      </p:tavLst>
                                    </p:anim>
                                    <p:anim calcmode="lin" valueType="num">
                                      <p:cBhvr>
                                        <p:cTn id="756" dur="1000"/>
                                        <p:tgtEl>
                                          <p:spTgt spid="455"/>
                                        </p:tgtEl>
                                        <p:attrNameLst>
                                          <p:attrName>ppt_y</p:attrName>
                                        </p:attrNameLst>
                                      </p:cBhvr>
                                      <p:tavLst>
                                        <p:tav tm="0">
                                          <p:val>
                                            <p:strVal val="ppt_y"/>
                                          </p:val>
                                        </p:tav>
                                        <p:tav tm="100000">
                                          <p:val>
                                            <p:strVal val="ppt_y-.1"/>
                                          </p:val>
                                        </p:tav>
                                      </p:tavLst>
                                    </p:anim>
                                    <p:set>
                                      <p:cBhvr>
                                        <p:cTn id="757" dur="1" fill="hold">
                                          <p:stCondLst>
                                            <p:cond delay="999"/>
                                          </p:stCondLst>
                                        </p:cTn>
                                        <p:tgtEl>
                                          <p:spTgt spid="455"/>
                                        </p:tgtEl>
                                        <p:attrNameLst>
                                          <p:attrName>style.visibility</p:attrName>
                                        </p:attrNameLst>
                                      </p:cBhvr>
                                      <p:to>
                                        <p:strVal val="hidden"/>
                                      </p:to>
                                    </p:set>
                                  </p:childTnLst>
                                </p:cTn>
                              </p:par>
                              <p:par>
                                <p:cTn id="758" presetID="47" presetClass="exit" presetSubtype="0" fill="hold" grpId="1" nodeType="withEffect">
                                  <p:stCondLst>
                                    <p:cond delay="0"/>
                                  </p:stCondLst>
                                  <p:childTnLst>
                                    <p:animEffect transition="out" filter="fade">
                                      <p:cBhvr>
                                        <p:cTn id="759" dur="1000"/>
                                        <p:tgtEl>
                                          <p:spTgt spid="456"/>
                                        </p:tgtEl>
                                      </p:cBhvr>
                                    </p:animEffect>
                                    <p:anim calcmode="lin" valueType="num">
                                      <p:cBhvr>
                                        <p:cTn id="760" dur="1000"/>
                                        <p:tgtEl>
                                          <p:spTgt spid="456"/>
                                        </p:tgtEl>
                                        <p:attrNameLst>
                                          <p:attrName>ppt_x</p:attrName>
                                        </p:attrNameLst>
                                      </p:cBhvr>
                                      <p:tavLst>
                                        <p:tav tm="0">
                                          <p:val>
                                            <p:strVal val="ppt_x"/>
                                          </p:val>
                                        </p:tav>
                                        <p:tav tm="100000">
                                          <p:val>
                                            <p:strVal val="ppt_x"/>
                                          </p:val>
                                        </p:tav>
                                      </p:tavLst>
                                    </p:anim>
                                    <p:anim calcmode="lin" valueType="num">
                                      <p:cBhvr>
                                        <p:cTn id="761" dur="1000"/>
                                        <p:tgtEl>
                                          <p:spTgt spid="456"/>
                                        </p:tgtEl>
                                        <p:attrNameLst>
                                          <p:attrName>ppt_y</p:attrName>
                                        </p:attrNameLst>
                                      </p:cBhvr>
                                      <p:tavLst>
                                        <p:tav tm="0">
                                          <p:val>
                                            <p:strVal val="ppt_y"/>
                                          </p:val>
                                        </p:tav>
                                        <p:tav tm="100000">
                                          <p:val>
                                            <p:strVal val="ppt_y-.1"/>
                                          </p:val>
                                        </p:tav>
                                      </p:tavLst>
                                    </p:anim>
                                    <p:set>
                                      <p:cBhvr>
                                        <p:cTn id="762" dur="1" fill="hold">
                                          <p:stCondLst>
                                            <p:cond delay="999"/>
                                          </p:stCondLst>
                                        </p:cTn>
                                        <p:tgtEl>
                                          <p:spTgt spid="456"/>
                                        </p:tgtEl>
                                        <p:attrNameLst>
                                          <p:attrName>style.visibility</p:attrName>
                                        </p:attrNameLst>
                                      </p:cBhvr>
                                      <p:to>
                                        <p:strVal val="hidden"/>
                                      </p:to>
                                    </p:set>
                                  </p:childTnLst>
                                </p:cTn>
                              </p:par>
                              <p:par>
                                <p:cTn id="763" presetID="47" presetClass="exit" presetSubtype="0" fill="hold" nodeType="withEffect">
                                  <p:stCondLst>
                                    <p:cond delay="0"/>
                                  </p:stCondLst>
                                  <p:childTnLst>
                                    <p:animEffect transition="out" filter="fade">
                                      <p:cBhvr>
                                        <p:cTn id="764" dur="1000"/>
                                        <p:tgtEl>
                                          <p:spTgt spid="463"/>
                                        </p:tgtEl>
                                      </p:cBhvr>
                                    </p:animEffect>
                                    <p:anim calcmode="lin" valueType="num">
                                      <p:cBhvr>
                                        <p:cTn id="765" dur="1000"/>
                                        <p:tgtEl>
                                          <p:spTgt spid="463"/>
                                        </p:tgtEl>
                                        <p:attrNameLst>
                                          <p:attrName>ppt_x</p:attrName>
                                        </p:attrNameLst>
                                      </p:cBhvr>
                                      <p:tavLst>
                                        <p:tav tm="0">
                                          <p:val>
                                            <p:strVal val="ppt_x"/>
                                          </p:val>
                                        </p:tav>
                                        <p:tav tm="100000">
                                          <p:val>
                                            <p:strVal val="ppt_x"/>
                                          </p:val>
                                        </p:tav>
                                      </p:tavLst>
                                    </p:anim>
                                    <p:anim calcmode="lin" valueType="num">
                                      <p:cBhvr>
                                        <p:cTn id="766" dur="1000"/>
                                        <p:tgtEl>
                                          <p:spTgt spid="463"/>
                                        </p:tgtEl>
                                        <p:attrNameLst>
                                          <p:attrName>ppt_y</p:attrName>
                                        </p:attrNameLst>
                                      </p:cBhvr>
                                      <p:tavLst>
                                        <p:tav tm="0">
                                          <p:val>
                                            <p:strVal val="ppt_y"/>
                                          </p:val>
                                        </p:tav>
                                        <p:tav tm="100000">
                                          <p:val>
                                            <p:strVal val="ppt_y-.1"/>
                                          </p:val>
                                        </p:tav>
                                      </p:tavLst>
                                    </p:anim>
                                    <p:set>
                                      <p:cBhvr>
                                        <p:cTn id="767" dur="1" fill="hold">
                                          <p:stCondLst>
                                            <p:cond delay="999"/>
                                          </p:stCondLst>
                                        </p:cTn>
                                        <p:tgtEl>
                                          <p:spTgt spid="463"/>
                                        </p:tgtEl>
                                        <p:attrNameLst>
                                          <p:attrName>style.visibility</p:attrName>
                                        </p:attrNameLst>
                                      </p:cBhvr>
                                      <p:to>
                                        <p:strVal val="hidden"/>
                                      </p:to>
                                    </p:set>
                                  </p:childTnLst>
                                </p:cTn>
                              </p:par>
                              <p:par>
                                <p:cTn id="768" presetID="47" presetClass="exit" presetSubtype="0" fill="hold" grpId="1" nodeType="withEffect">
                                  <p:stCondLst>
                                    <p:cond delay="0"/>
                                  </p:stCondLst>
                                  <p:childTnLst>
                                    <p:animEffect transition="out" filter="fade">
                                      <p:cBhvr>
                                        <p:cTn id="769" dur="1000"/>
                                        <p:tgtEl>
                                          <p:spTgt spid="418"/>
                                        </p:tgtEl>
                                      </p:cBhvr>
                                    </p:animEffect>
                                    <p:anim calcmode="lin" valueType="num">
                                      <p:cBhvr>
                                        <p:cTn id="770" dur="1000"/>
                                        <p:tgtEl>
                                          <p:spTgt spid="418"/>
                                        </p:tgtEl>
                                        <p:attrNameLst>
                                          <p:attrName>ppt_x</p:attrName>
                                        </p:attrNameLst>
                                      </p:cBhvr>
                                      <p:tavLst>
                                        <p:tav tm="0">
                                          <p:val>
                                            <p:strVal val="ppt_x"/>
                                          </p:val>
                                        </p:tav>
                                        <p:tav tm="100000">
                                          <p:val>
                                            <p:strVal val="ppt_x"/>
                                          </p:val>
                                        </p:tav>
                                      </p:tavLst>
                                    </p:anim>
                                    <p:anim calcmode="lin" valueType="num">
                                      <p:cBhvr>
                                        <p:cTn id="771" dur="1000"/>
                                        <p:tgtEl>
                                          <p:spTgt spid="418"/>
                                        </p:tgtEl>
                                        <p:attrNameLst>
                                          <p:attrName>ppt_y</p:attrName>
                                        </p:attrNameLst>
                                      </p:cBhvr>
                                      <p:tavLst>
                                        <p:tav tm="0">
                                          <p:val>
                                            <p:strVal val="ppt_y"/>
                                          </p:val>
                                        </p:tav>
                                        <p:tav tm="100000">
                                          <p:val>
                                            <p:strVal val="ppt_y-.1"/>
                                          </p:val>
                                        </p:tav>
                                      </p:tavLst>
                                    </p:anim>
                                    <p:set>
                                      <p:cBhvr>
                                        <p:cTn id="772" dur="1" fill="hold">
                                          <p:stCondLst>
                                            <p:cond delay="999"/>
                                          </p:stCondLst>
                                        </p:cTn>
                                        <p:tgtEl>
                                          <p:spTgt spid="418"/>
                                        </p:tgtEl>
                                        <p:attrNameLst>
                                          <p:attrName>style.visibility</p:attrName>
                                        </p:attrNameLst>
                                      </p:cBhvr>
                                      <p:to>
                                        <p:strVal val="hidden"/>
                                      </p:to>
                                    </p:set>
                                  </p:childTnLst>
                                </p:cTn>
                              </p:par>
                              <p:par>
                                <p:cTn id="773" presetID="47" presetClass="exit" presetSubtype="0" fill="hold" grpId="1" nodeType="withEffect">
                                  <p:stCondLst>
                                    <p:cond delay="0"/>
                                  </p:stCondLst>
                                  <p:childTnLst>
                                    <p:animEffect transition="out" filter="fade">
                                      <p:cBhvr>
                                        <p:cTn id="774" dur="1000"/>
                                        <p:tgtEl>
                                          <p:spTgt spid="468"/>
                                        </p:tgtEl>
                                      </p:cBhvr>
                                    </p:animEffect>
                                    <p:anim calcmode="lin" valueType="num">
                                      <p:cBhvr>
                                        <p:cTn id="775" dur="1000"/>
                                        <p:tgtEl>
                                          <p:spTgt spid="468"/>
                                        </p:tgtEl>
                                        <p:attrNameLst>
                                          <p:attrName>ppt_x</p:attrName>
                                        </p:attrNameLst>
                                      </p:cBhvr>
                                      <p:tavLst>
                                        <p:tav tm="0">
                                          <p:val>
                                            <p:strVal val="ppt_x"/>
                                          </p:val>
                                        </p:tav>
                                        <p:tav tm="100000">
                                          <p:val>
                                            <p:strVal val="ppt_x"/>
                                          </p:val>
                                        </p:tav>
                                      </p:tavLst>
                                    </p:anim>
                                    <p:anim calcmode="lin" valueType="num">
                                      <p:cBhvr>
                                        <p:cTn id="776" dur="1000"/>
                                        <p:tgtEl>
                                          <p:spTgt spid="468"/>
                                        </p:tgtEl>
                                        <p:attrNameLst>
                                          <p:attrName>ppt_y</p:attrName>
                                        </p:attrNameLst>
                                      </p:cBhvr>
                                      <p:tavLst>
                                        <p:tav tm="0">
                                          <p:val>
                                            <p:strVal val="ppt_y"/>
                                          </p:val>
                                        </p:tav>
                                        <p:tav tm="100000">
                                          <p:val>
                                            <p:strVal val="ppt_y-.1"/>
                                          </p:val>
                                        </p:tav>
                                      </p:tavLst>
                                    </p:anim>
                                    <p:set>
                                      <p:cBhvr>
                                        <p:cTn id="777" dur="1" fill="hold">
                                          <p:stCondLst>
                                            <p:cond delay="999"/>
                                          </p:stCondLst>
                                        </p:cTn>
                                        <p:tgtEl>
                                          <p:spTgt spid="468"/>
                                        </p:tgtEl>
                                        <p:attrNameLst>
                                          <p:attrName>style.visibility</p:attrName>
                                        </p:attrNameLst>
                                      </p:cBhvr>
                                      <p:to>
                                        <p:strVal val="hidden"/>
                                      </p:to>
                                    </p:set>
                                  </p:childTnLst>
                                </p:cTn>
                              </p:par>
                              <p:par>
                                <p:cTn id="778" presetID="47" presetClass="exit" presetSubtype="0" fill="hold" nodeType="withEffect">
                                  <p:stCondLst>
                                    <p:cond delay="0"/>
                                  </p:stCondLst>
                                  <p:childTnLst>
                                    <p:animEffect transition="out" filter="fade">
                                      <p:cBhvr>
                                        <p:cTn id="779" dur="1000"/>
                                        <p:tgtEl>
                                          <p:spTgt spid="317"/>
                                        </p:tgtEl>
                                      </p:cBhvr>
                                    </p:animEffect>
                                    <p:anim calcmode="lin" valueType="num">
                                      <p:cBhvr>
                                        <p:cTn id="780" dur="1000"/>
                                        <p:tgtEl>
                                          <p:spTgt spid="317"/>
                                        </p:tgtEl>
                                        <p:attrNameLst>
                                          <p:attrName>ppt_x</p:attrName>
                                        </p:attrNameLst>
                                      </p:cBhvr>
                                      <p:tavLst>
                                        <p:tav tm="0">
                                          <p:val>
                                            <p:strVal val="ppt_x"/>
                                          </p:val>
                                        </p:tav>
                                        <p:tav tm="100000">
                                          <p:val>
                                            <p:strVal val="ppt_x"/>
                                          </p:val>
                                        </p:tav>
                                      </p:tavLst>
                                    </p:anim>
                                    <p:anim calcmode="lin" valueType="num">
                                      <p:cBhvr>
                                        <p:cTn id="781" dur="1000"/>
                                        <p:tgtEl>
                                          <p:spTgt spid="317"/>
                                        </p:tgtEl>
                                        <p:attrNameLst>
                                          <p:attrName>ppt_y</p:attrName>
                                        </p:attrNameLst>
                                      </p:cBhvr>
                                      <p:tavLst>
                                        <p:tav tm="0">
                                          <p:val>
                                            <p:strVal val="ppt_y"/>
                                          </p:val>
                                        </p:tav>
                                        <p:tav tm="100000">
                                          <p:val>
                                            <p:strVal val="ppt_y-.1"/>
                                          </p:val>
                                        </p:tav>
                                      </p:tavLst>
                                    </p:anim>
                                    <p:set>
                                      <p:cBhvr>
                                        <p:cTn id="782" dur="1" fill="hold">
                                          <p:stCondLst>
                                            <p:cond delay="999"/>
                                          </p:stCondLst>
                                        </p:cTn>
                                        <p:tgtEl>
                                          <p:spTgt spid="317"/>
                                        </p:tgtEl>
                                        <p:attrNameLst>
                                          <p:attrName>style.visibility</p:attrName>
                                        </p:attrNameLst>
                                      </p:cBhvr>
                                      <p:to>
                                        <p:strVal val="hidden"/>
                                      </p:to>
                                    </p:set>
                                  </p:childTnLst>
                                </p:cTn>
                              </p:par>
                              <p:par>
                                <p:cTn id="783" presetID="47" presetClass="exit" presetSubtype="0" fill="hold" grpId="0" nodeType="withEffect">
                                  <p:stCondLst>
                                    <p:cond delay="0"/>
                                  </p:stCondLst>
                                  <p:childTnLst>
                                    <p:animEffect transition="out" filter="fade">
                                      <p:cBhvr>
                                        <p:cTn id="784" dur="1000"/>
                                        <p:tgtEl>
                                          <p:spTgt spid="419"/>
                                        </p:tgtEl>
                                      </p:cBhvr>
                                    </p:animEffect>
                                    <p:anim calcmode="lin" valueType="num">
                                      <p:cBhvr>
                                        <p:cTn id="785" dur="1000"/>
                                        <p:tgtEl>
                                          <p:spTgt spid="419"/>
                                        </p:tgtEl>
                                        <p:attrNameLst>
                                          <p:attrName>ppt_x</p:attrName>
                                        </p:attrNameLst>
                                      </p:cBhvr>
                                      <p:tavLst>
                                        <p:tav tm="0">
                                          <p:val>
                                            <p:strVal val="ppt_x"/>
                                          </p:val>
                                        </p:tav>
                                        <p:tav tm="100000">
                                          <p:val>
                                            <p:strVal val="ppt_x"/>
                                          </p:val>
                                        </p:tav>
                                      </p:tavLst>
                                    </p:anim>
                                    <p:anim calcmode="lin" valueType="num">
                                      <p:cBhvr>
                                        <p:cTn id="786" dur="1000"/>
                                        <p:tgtEl>
                                          <p:spTgt spid="419"/>
                                        </p:tgtEl>
                                        <p:attrNameLst>
                                          <p:attrName>ppt_y</p:attrName>
                                        </p:attrNameLst>
                                      </p:cBhvr>
                                      <p:tavLst>
                                        <p:tav tm="0">
                                          <p:val>
                                            <p:strVal val="ppt_y"/>
                                          </p:val>
                                        </p:tav>
                                        <p:tav tm="100000">
                                          <p:val>
                                            <p:strVal val="ppt_y-.1"/>
                                          </p:val>
                                        </p:tav>
                                      </p:tavLst>
                                    </p:anim>
                                    <p:set>
                                      <p:cBhvr>
                                        <p:cTn id="787" dur="1" fill="hold">
                                          <p:stCondLst>
                                            <p:cond delay="999"/>
                                          </p:stCondLst>
                                        </p:cTn>
                                        <p:tgtEl>
                                          <p:spTgt spid="419"/>
                                        </p:tgtEl>
                                        <p:attrNameLst>
                                          <p:attrName>style.visibility</p:attrName>
                                        </p:attrNameLst>
                                      </p:cBhvr>
                                      <p:to>
                                        <p:strVal val="hidden"/>
                                      </p:to>
                                    </p:set>
                                  </p:childTnLst>
                                </p:cTn>
                              </p:par>
                              <p:par>
                                <p:cTn id="788" presetID="47" presetClass="exit" presetSubtype="0" fill="hold" grpId="0" nodeType="withEffect">
                                  <p:stCondLst>
                                    <p:cond delay="0"/>
                                  </p:stCondLst>
                                  <p:childTnLst>
                                    <p:animEffect transition="out" filter="fade">
                                      <p:cBhvr>
                                        <p:cTn id="789" dur="1000"/>
                                        <p:tgtEl>
                                          <p:spTgt spid="421"/>
                                        </p:tgtEl>
                                      </p:cBhvr>
                                    </p:animEffect>
                                    <p:anim calcmode="lin" valueType="num">
                                      <p:cBhvr>
                                        <p:cTn id="790" dur="1000"/>
                                        <p:tgtEl>
                                          <p:spTgt spid="421"/>
                                        </p:tgtEl>
                                        <p:attrNameLst>
                                          <p:attrName>ppt_x</p:attrName>
                                        </p:attrNameLst>
                                      </p:cBhvr>
                                      <p:tavLst>
                                        <p:tav tm="0">
                                          <p:val>
                                            <p:strVal val="ppt_x"/>
                                          </p:val>
                                        </p:tav>
                                        <p:tav tm="100000">
                                          <p:val>
                                            <p:strVal val="ppt_x"/>
                                          </p:val>
                                        </p:tav>
                                      </p:tavLst>
                                    </p:anim>
                                    <p:anim calcmode="lin" valueType="num">
                                      <p:cBhvr>
                                        <p:cTn id="791" dur="1000"/>
                                        <p:tgtEl>
                                          <p:spTgt spid="421"/>
                                        </p:tgtEl>
                                        <p:attrNameLst>
                                          <p:attrName>ppt_y</p:attrName>
                                        </p:attrNameLst>
                                      </p:cBhvr>
                                      <p:tavLst>
                                        <p:tav tm="0">
                                          <p:val>
                                            <p:strVal val="ppt_y"/>
                                          </p:val>
                                        </p:tav>
                                        <p:tav tm="100000">
                                          <p:val>
                                            <p:strVal val="ppt_y-.1"/>
                                          </p:val>
                                        </p:tav>
                                      </p:tavLst>
                                    </p:anim>
                                    <p:set>
                                      <p:cBhvr>
                                        <p:cTn id="792" dur="1" fill="hold">
                                          <p:stCondLst>
                                            <p:cond delay="999"/>
                                          </p:stCondLst>
                                        </p:cTn>
                                        <p:tgtEl>
                                          <p:spTgt spid="421"/>
                                        </p:tgtEl>
                                        <p:attrNameLst>
                                          <p:attrName>style.visibility</p:attrName>
                                        </p:attrNameLst>
                                      </p:cBhvr>
                                      <p:to>
                                        <p:strVal val="hidden"/>
                                      </p:to>
                                    </p:set>
                                  </p:childTnLst>
                                </p:cTn>
                              </p:par>
                              <p:par>
                                <p:cTn id="793" presetID="47" presetClass="exit" presetSubtype="0" fill="hold" grpId="0" nodeType="withEffect">
                                  <p:stCondLst>
                                    <p:cond delay="0"/>
                                  </p:stCondLst>
                                  <p:childTnLst>
                                    <p:animEffect transition="out" filter="fade">
                                      <p:cBhvr>
                                        <p:cTn id="794" dur="1000"/>
                                        <p:tgtEl>
                                          <p:spTgt spid="423"/>
                                        </p:tgtEl>
                                      </p:cBhvr>
                                    </p:animEffect>
                                    <p:anim calcmode="lin" valueType="num">
                                      <p:cBhvr>
                                        <p:cTn id="795" dur="1000"/>
                                        <p:tgtEl>
                                          <p:spTgt spid="423"/>
                                        </p:tgtEl>
                                        <p:attrNameLst>
                                          <p:attrName>ppt_x</p:attrName>
                                        </p:attrNameLst>
                                      </p:cBhvr>
                                      <p:tavLst>
                                        <p:tav tm="0">
                                          <p:val>
                                            <p:strVal val="ppt_x"/>
                                          </p:val>
                                        </p:tav>
                                        <p:tav tm="100000">
                                          <p:val>
                                            <p:strVal val="ppt_x"/>
                                          </p:val>
                                        </p:tav>
                                      </p:tavLst>
                                    </p:anim>
                                    <p:anim calcmode="lin" valueType="num">
                                      <p:cBhvr>
                                        <p:cTn id="796" dur="1000"/>
                                        <p:tgtEl>
                                          <p:spTgt spid="423"/>
                                        </p:tgtEl>
                                        <p:attrNameLst>
                                          <p:attrName>ppt_y</p:attrName>
                                        </p:attrNameLst>
                                      </p:cBhvr>
                                      <p:tavLst>
                                        <p:tav tm="0">
                                          <p:val>
                                            <p:strVal val="ppt_y"/>
                                          </p:val>
                                        </p:tav>
                                        <p:tav tm="100000">
                                          <p:val>
                                            <p:strVal val="ppt_y-.1"/>
                                          </p:val>
                                        </p:tav>
                                      </p:tavLst>
                                    </p:anim>
                                    <p:set>
                                      <p:cBhvr>
                                        <p:cTn id="797" dur="1" fill="hold">
                                          <p:stCondLst>
                                            <p:cond delay="999"/>
                                          </p:stCondLst>
                                        </p:cTn>
                                        <p:tgtEl>
                                          <p:spTgt spid="423"/>
                                        </p:tgtEl>
                                        <p:attrNameLst>
                                          <p:attrName>style.visibility</p:attrName>
                                        </p:attrNameLst>
                                      </p:cBhvr>
                                      <p:to>
                                        <p:strVal val="hidden"/>
                                      </p:to>
                                    </p:set>
                                  </p:childTnLst>
                                </p:cTn>
                              </p:par>
                              <p:par>
                                <p:cTn id="798" presetID="47" presetClass="exit" presetSubtype="0" fill="hold" nodeType="withEffect">
                                  <p:stCondLst>
                                    <p:cond delay="0"/>
                                  </p:stCondLst>
                                  <p:childTnLst>
                                    <p:animEffect transition="out" filter="fade">
                                      <p:cBhvr>
                                        <p:cTn id="799" dur="1000"/>
                                        <p:tgtEl>
                                          <p:spTgt spid="5"/>
                                        </p:tgtEl>
                                      </p:cBhvr>
                                    </p:animEffect>
                                    <p:anim calcmode="lin" valueType="num">
                                      <p:cBhvr>
                                        <p:cTn id="800" dur="1000"/>
                                        <p:tgtEl>
                                          <p:spTgt spid="5"/>
                                        </p:tgtEl>
                                        <p:attrNameLst>
                                          <p:attrName>ppt_x</p:attrName>
                                        </p:attrNameLst>
                                      </p:cBhvr>
                                      <p:tavLst>
                                        <p:tav tm="0">
                                          <p:val>
                                            <p:strVal val="ppt_x"/>
                                          </p:val>
                                        </p:tav>
                                        <p:tav tm="100000">
                                          <p:val>
                                            <p:strVal val="ppt_x"/>
                                          </p:val>
                                        </p:tav>
                                      </p:tavLst>
                                    </p:anim>
                                    <p:anim calcmode="lin" valueType="num">
                                      <p:cBhvr>
                                        <p:cTn id="801" dur="1000"/>
                                        <p:tgtEl>
                                          <p:spTgt spid="5"/>
                                        </p:tgtEl>
                                        <p:attrNameLst>
                                          <p:attrName>ppt_y</p:attrName>
                                        </p:attrNameLst>
                                      </p:cBhvr>
                                      <p:tavLst>
                                        <p:tav tm="0">
                                          <p:val>
                                            <p:strVal val="ppt_y"/>
                                          </p:val>
                                        </p:tav>
                                        <p:tav tm="100000">
                                          <p:val>
                                            <p:strVal val="ppt_y-.1"/>
                                          </p:val>
                                        </p:tav>
                                      </p:tavLst>
                                    </p:anim>
                                    <p:set>
                                      <p:cBhvr>
                                        <p:cTn id="802" dur="1" fill="hold">
                                          <p:stCondLst>
                                            <p:cond delay="999"/>
                                          </p:stCondLst>
                                        </p:cTn>
                                        <p:tgtEl>
                                          <p:spTgt spid="5"/>
                                        </p:tgtEl>
                                        <p:attrNameLst>
                                          <p:attrName>style.visibility</p:attrName>
                                        </p:attrNameLst>
                                      </p:cBhvr>
                                      <p:to>
                                        <p:strVal val="hidden"/>
                                      </p:to>
                                    </p:set>
                                  </p:childTnLst>
                                </p:cTn>
                              </p:par>
                              <p:par>
                                <p:cTn id="803" presetID="47" presetClass="exit" presetSubtype="0" fill="hold" nodeType="withEffect">
                                  <p:stCondLst>
                                    <p:cond delay="0"/>
                                  </p:stCondLst>
                                  <p:childTnLst>
                                    <p:animEffect transition="out" filter="fade">
                                      <p:cBhvr>
                                        <p:cTn id="804" dur="1000"/>
                                        <p:tgtEl>
                                          <p:spTgt spid="11"/>
                                        </p:tgtEl>
                                      </p:cBhvr>
                                    </p:animEffect>
                                    <p:anim calcmode="lin" valueType="num">
                                      <p:cBhvr>
                                        <p:cTn id="805" dur="1000"/>
                                        <p:tgtEl>
                                          <p:spTgt spid="11"/>
                                        </p:tgtEl>
                                        <p:attrNameLst>
                                          <p:attrName>ppt_x</p:attrName>
                                        </p:attrNameLst>
                                      </p:cBhvr>
                                      <p:tavLst>
                                        <p:tav tm="0">
                                          <p:val>
                                            <p:strVal val="ppt_x"/>
                                          </p:val>
                                        </p:tav>
                                        <p:tav tm="100000">
                                          <p:val>
                                            <p:strVal val="ppt_x"/>
                                          </p:val>
                                        </p:tav>
                                      </p:tavLst>
                                    </p:anim>
                                    <p:anim calcmode="lin" valueType="num">
                                      <p:cBhvr>
                                        <p:cTn id="806" dur="1000"/>
                                        <p:tgtEl>
                                          <p:spTgt spid="11"/>
                                        </p:tgtEl>
                                        <p:attrNameLst>
                                          <p:attrName>ppt_y</p:attrName>
                                        </p:attrNameLst>
                                      </p:cBhvr>
                                      <p:tavLst>
                                        <p:tav tm="0">
                                          <p:val>
                                            <p:strVal val="ppt_y"/>
                                          </p:val>
                                        </p:tav>
                                        <p:tav tm="100000">
                                          <p:val>
                                            <p:strVal val="ppt_y-.1"/>
                                          </p:val>
                                        </p:tav>
                                      </p:tavLst>
                                    </p:anim>
                                    <p:set>
                                      <p:cBhvr>
                                        <p:cTn id="807" dur="1" fill="hold">
                                          <p:stCondLst>
                                            <p:cond delay="999"/>
                                          </p:stCondLst>
                                        </p:cTn>
                                        <p:tgtEl>
                                          <p:spTgt spid="11"/>
                                        </p:tgtEl>
                                        <p:attrNameLst>
                                          <p:attrName>style.visibility</p:attrName>
                                        </p:attrNameLst>
                                      </p:cBhvr>
                                      <p:to>
                                        <p:strVal val="hidden"/>
                                      </p:to>
                                    </p:set>
                                  </p:childTnLst>
                                </p:cTn>
                              </p:par>
                              <p:par>
                                <p:cTn id="808" presetID="47" presetClass="exit" presetSubtype="0" fill="hold" nodeType="withEffect">
                                  <p:stCondLst>
                                    <p:cond delay="0"/>
                                  </p:stCondLst>
                                  <p:childTnLst>
                                    <p:animEffect transition="out" filter="fade">
                                      <p:cBhvr>
                                        <p:cTn id="809" dur="1000"/>
                                        <p:tgtEl>
                                          <p:spTgt spid="13"/>
                                        </p:tgtEl>
                                      </p:cBhvr>
                                    </p:animEffect>
                                    <p:anim calcmode="lin" valueType="num">
                                      <p:cBhvr>
                                        <p:cTn id="810" dur="1000"/>
                                        <p:tgtEl>
                                          <p:spTgt spid="13"/>
                                        </p:tgtEl>
                                        <p:attrNameLst>
                                          <p:attrName>ppt_x</p:attrName>
                                        </p:attrNameLst>
                                      </p:cBhvr>
                                      <p:tavLst>
                                        <p:tav tm="0">
                                          <p:val>
                                            <p:strVal val="ppt_x"/>
                                          </p:val>
                                        </p:tav>
                                        <p:tav tm="100000">
                                          <p:val>
                                            <p:strVal val="ppt_x"/>
                                          </p:val>
                                        </p:tav>
                                      </p:tavLst>
                                    </p:anim>
                                    <p:anim calcmode="lin" valueType="num">
                                      <p:cBhvr>
                                        <p:cTn id="811" dur="1000"/>
                                        <p:tgtEl>
                                          <p:spTgt spid="13"/>
                                        </p:tgtEl>
                                        <p:attrNameLst>
                                          <p:attrName>ppt_y</p:attrName>
                                        </p:attrNameLst>
                                      </p:cBhvr>
                                      <p:tavLst>
                                        <p:tav tm="0">
                                          <p:val>
                                            <p:strVal val="ppt_y"/>
                                          </p:val>
                                        </p:tav>
                                        <p:tav tm="100000">
                                          <p:val>
                                            <p:strVal val="ppt_y-.1"/>
                                          </p:val>
                                        </p:tav>
                                      </p:tavLst>
                                    </p:anim>
                                    <p:set>
                                      <p:cBhvr>
                                        <p:cTn id="812" dur="1" fill="hold">
                                          <p:stCondLst>
                                            <p:cond delay="999"/>
                                          </p:stCondLst>
                                        </p:cTn>
                                        <p:tgtEl>
                                          <p:spTgt spid="13"/>
                                        </p:tgtEl>
                                        <p:attrNameLst>
                                          <p:attrName>style.visibility</p:attrName>
                                        </p:attrNameLst>
                                      </p:cBhvr>
                                      <p:to>
                                        <p:strVal val="hidden"/>
                                      </p:to>
                                    </p:set>
                                  </p:childTnLst>
                                </p:cTn>
                              </p:par>
                              <p:par>
                                <p:cTn id="813" presetID="47" presetClass="exit" presetSubtype="0" fill="hold" grpId="1" nodeType="withEffect">
                                  <p:stCondLst>
                                    <p:cond delay="0"/>
                                  </p:stCondLst>
                                  <p:childTnLst>
                                    <p:animEffect transition="out" filter="fade">
                                      <p:cBhvr>
                                        <p:cTn id="814" dur="1000"/>
                                        <p:tgtEl>
                                          <p:spTgt spid="457"/>
                                        </p:tgtEl>
                                      </p:cBhvr>
                                    </p:animEffect>
                                    <p:anim calcmode="lin" valueType="num">
                                      <p:cBhvr>
                                        <p:cTn id="815" dur="1000"/>
                                        <p:tgtEl>
                                          <p:spTgt spid="457"/>
                                        </p:tgtEl>
                                        <p:attrNameLst>
                                          <p:attrName>ppt_x</p:attrName>
                                        </p:attrNameLst>
                                      </p:cBhvr>
                                      <p:tavLst>
                                        <p:tav tm="0">
                                          <p:val>
                                            <p:strVal val="ppt_x"/>
                                          </p:val>
                                        </p:tav>
                                        <p:tav tm="100000">
                                          <p:val>
                                            <p:strVal val="ppt_x"/>
                                          </p:val>
                                        </p:tav>
                                      </p:tavLst>
                                    </p:anim>
                                    <p:anim calcmode="lin" valueType="num">
                                      <p:cBhvr>
                                        <p:cTn id="816" dur="1000"/>
                                        <p:tgtEl>
                                          <p:spTgt spid="457"/>
                                        </p:tgtEl>
                                        <p:attrNameLst>
                                          <p:attrName>ppt_y</p:attrName>
                                        </p:attrNameLst>
                                      </p:cBhvr>
                                      <p:tavLst>
                                        <p:tav tm="0">
                                          <p:val>
                                            <p:strVal val="ppt_y"/>
                                          </p:val>
                                        </p:tav>
                                        <p:tav tm="100000">
                                          <p:val>
                                            <p:strVal val="ppt_y-.1"/>
                                          </p:val>
                                        </p:tav>
                                      </p:tavLst>
                                    </p:anim>
                                    <p:set>
                                      <p:cBhvr>
                                        <p:cTn id="817" dur="1" fill="hold">
                                          <p:stCondLst>
                                            <p:cond delay="999"/>
                                          </p:stCondLst>
                                        </p:cTn>
                                        <p:tgtEl>
                                          <p:spTgt spid="457"/>
                                        </p:tgtEl>
                                        <p:attrNameLst>
                                          <p:attrName>style.visibility</p:attrName>
                                        </p:attrNameLst>
                                      </p:cBhvr>
                                      <p:to>
                                        <p:strVal val="hidden"/>
                                      </p:to>
                                    </p:set>
                                  </p:childTnLst>
                                </p:cTn>
                              </p:par>
                              <p:par>
                                <p:cTn id="818" presetID="47" presetClass="exit" presetSubtype="0" fill="hold" grpId="1" nodeType="withEffect">
                                  <p:stCondLst>
                                    <p:cond delay="0"/>
                                  </p:stCondLst>
                                  <p:childTnLst>
                                    <p:animEffect transition="out" filter="fade">
                                      <p:cBhvr>
                                        <p:cTn id="819" dur="1000"/>
                                        <p:tgtEl>
                                          <p:spTgt spid="458"/>
                                        </p:tgtEl>
                                      </p:cBhvr>
                                    </p:animEffect>
                                    <p:anim calcmode="lin" valueType="num">
                                      <p:cBhvr>
                                        <p:cTn id="820" dur="1000"/>
                                        <p:tgtEl>
                                          <p:spTgt spid="458"/>
                                        </p:tgtEl>
                                        <p:attrNameLst>
                                          <p:attrName>ppt_x</p:attrName>
                                        </p:attrNameLst>
                                      </p:cBhvr>
                                      <p:tavLst>
                                        <p:tav tm="0">
                                          <p:val>
                                            <p:strVal val="ppt_x"/>
                                          </p:val>
                                        </p:tav>
                                        <p:tav tm="100000">
                                          <p:val>
                                            <p:strVal val="ppt_x"/>
                                          </p:val>
                                        </p:tav>
                                      </p:tavLst>
                                    </p:anim>
                                    <p:anim calcmode="lin" valueType="num">
                                      <p:cBhvr>
                                        <p:cTn id="821" dur="1000"/>
                                        <p:tgtEl>
                                          <p:spTgt spid="458"/>
                                        </p:tgtEl>
                                        <p:attrNameLst>
                                          <p:attrName>ppt_y</p:attrName>
                                        </p:attrNameLst>
                                      </p:cBhvr>
                                      <p:tavLst>
                                        <p:tav tm="0">
                                          <p:val>
                                            <p:strVal val="ppt_y"/>
                                          </p:val>
                                        </p:tav>
                                        <p:tav tm="100000">
                                          <p:val>
                                            <p:strVal val="ppt_y-.1"/>
                                          </p:val>
                                        </p:tav>
                                      </p:tavLst>
                                    </p:anim>
                                    <p:set>
                                      <p:cBhvr>
                                        <p:cTn id="822" dur="1" fill="hold">
                                          <p:stCondLst>
                                            <p:cond delay="999"/>
                                          </p:stCondLst>
                                        </p:cTn>
                                        <p:tgtEl>
                                          <p:spTgt spid="458"/>
                                        </p:tgtEl>
                                        <p:attrNameLst>
                                          <p:attrName>style.visibility</p:attrName>
                                        </p:attrNameLst>
                                      </p:cBhvr>
                                      <p:to>
                                        <p:strVal val="hidden"/>
                                      </p:to>
                                    </p:set>
                                  </p:childTnLst>
                                </p:cTn>
                              </p:par>
                              <p:par>
                                <p:cTn id="823" presetID="47" presetClass="exit" presetSubtype="0" fill="hold" grpId="1" nodeType="withEffect">
                                  <p:stCondLst>
                                    <p:cond delay="0"/>
                                  </p:stCondLst>
                                  <p:childTnLst>
                                    <p:animEffect transition="out" filter="fade">
                                      <p:cBhvr>
                                        <p:cTn id="824" dur="1000"/>
                                        <p:tgtEl>
                                          <p:spTgt spid="461"/>
                                        </p:tgtEl>
                                      </p:cBhvr>
                                    </p:animEffect>
                                    <p:anim calcmode="lin" valueType="num">
                                      <p:cBhvr>
                                        <p:cTn id="825" dur="1000"/>
                                        <p:tgtEl>
                                          <p:spTgt spid="461"/>
                                        </p:tgtEl>
                                        <p:attrNameLst>
                                          <p:attrName>ppt_x</p:attrName>
                                        </p:attrNameLst>
                                      </p:cBhvr>
                                      <p:tavLst>
                                        <p:tav tm="0">
                                          <p:val>
                                            <p:strVal val="ppt_x"/>
                                          </p:val>
                                        </p:tav>
                                        <p:tav tm="100000">
                                          <p:val>
                                            <p:strVal val="ppt_x"/>
                                          </p:val>
                                        </p:tav>
                                      </p:tavLst>
                                    </p:anim>
                                    <p:anim calcmode="lin" valueType="num">
                                      <p:cBhvr>
                                        <p:cTn id="826" dur="1000"/>
                                        <p:tgtEl>
                                          <p:spTgt spid="461"/>
                                        </p:tgtEl>
                                        <p:attrNameLst>
                                          <p:attrName>ppt_y</p:attrName>
                                        </p:attrNameLst>
                                      </p:cBhvr>
                                      <p:tavLst>
                                        <p:tav tm="0">
                                          <p:val>
                                            <p:strVal val="ppt_y"/>
                                          </p:val>
                                        </p:tav>
                                        <p:tav tm="100000">
                                          <p:val>
                                            <p:strVal val="ppt_y-.1"/>
                                          </p:val>
                                        </p:tav>
                                      </p:tavLst>
                                    </p:anim>
                                    <p:set>
                                      <p:cBhvr>
                                        <p:cTn id="827" dur="1" fill="hold">
                                          <p:stCondLst>
                                            <p:cond delay="999"/>
                                          </p:stCondLst>
                                        </p:cTn>
                                        <p:tgtEl>
                                          <p:spTgt spid="461"/>
                                        </p:tgtEl>
                                        <p:attrNameLst>
                                          <p:attrName>style.visibility</p:attrName>
                                        </p:attrNameLst>
                                      </p:cBhvr>
                                      <p:to>
                                        <p:strVal val="hidden"/>
                                      </p:to>
                                    </p:set>
                                  </p:childTnLst>
                                </p:cTn>
                              </p:par>
                              <p:par>
                                <p:cTn id="828" presetID="47" presetClass="exit" presetSubtype="0" fill="hold" grpId="1" nodeType="withEffect">
                                  <p:stCondLst>
                                    <p:cond delay="0"/>
                                  </p:stCondLst>
                                  <p:childTnLst>
                                    <p:animEffect transition="out" filter="fade">
                                      <p:cBhvr>
                                        <p:cTn id="829" dur="1000"/>
                                        <p:tgtEl>
                                          <p:spTgt spid="462"/>
                                        </p:tgtEl>
                                      </p:cBhvr>
                                    </p:animEffect>
                                    <p:anim calcmode="lin" valueType="num">
                                      <p:cBhvr>
                                        <p:cTn id="830" dur="1000"/>
                                        <p:tgtEl>
                                          <p:spTgt spid="462"/>
                                        </p:tgtEl>
                                        <p:attrNameLst>
                                          <p:attrName>ppt_x</p:attrName>
                                        </p:attrNameLst>
                                      </p:cBhvr>
                                      <p:tavLst>
                                        <p:tav tm="0">
                                          <p:val>
                                            <p:strVal val="ppt_x"/>
                                          </p:val>
                                        </p:tav>
                                        <p:tav tm="100000">
                                          <p:val>
                                            <p:strVal val="ppt_x"/>
                                          </p:val>
                                        </p:tav>
                                      </p:tavLst>
                                    </p:anim>
                                    <p:anim calcmode="lin" valueType="num">
                                      <p:cBhvr>
                                        <p:cTn id="831" dur="1000"/>
                                        <p:tgtEl>
                                          <p:spTgt spid="462"/>
                                        </p:tgtEl>
                                        <p:attrNameLst>
                                          <p:attrName>ppt_y</p:attrName>
                                        </p:attrNameLst>
                                      </p:cBhvr>
                                      <p:tavLst>
                                        <p:tav tm="0">
                                          <p:val>
                                            <p:strVal val="ppt_y"/>
                                          </p:val>
                                        </p:tav>
                                        <p:tav tm="100000">
                                          <p:val>
                                            <p:strVal val="ppt_y-.1"/>
                                          </p:val>
                                        </p:tav>
                                      </p:tavLst>
                                    </p:anim>
                                    <p:set>
                                      <p:cBhvr>
                                        <p:cTn id="832" dur="1" fill="hold">
                                          <p:stCondLst>
                                            <p:cond delay="999"/>
                                          </p:stCondLst>
                                        </p:cTn>
                                        <p:tgtEl>
                                          <p:spTgt spid="462"/>
                                        </p:tgtEl>
                                        <p:attrNameLst>
                                          <p:attrName>style.visibility</p:attrName>
                                        </p:attrNameLst>
                                      </p:cBhvr>
                                      <p:to>
                                        <p:strVal val="hidden"/>
                                      </p:to>
                                    </p:set>
                                  </p:childTnLst>
                                </p:cTn>
                              </p:par>
                              <p:par>
                                <p:cTn id="833" presetID="47" presetClass="exit" presetSubtype="0" fill="hold" grpId="1" nodeType="withEffect">
                                  <p:stCondLst>
                                    <p:cond delay="0"/>
                                  </p:stCondLst>
                                  <p:childTnLst>
                                    <p:animEffect transition="out" filter="fade">
                                      <p:cBhvr>
                                        <p:cTn id="834" dur="1000"/>
                                        <p:tgtEl>
                                          <p:spTgt spid="459"/>
                                        </p:tgtEl>
                                      </p:cBhvr>
                                    </p:animEffect>
                                    <p:anim calcmode="lin" valueType="num">
                                      <p:cBhvr>
                                        <p:cTn id="835" dur="1000"/>
                                        <p:tgtEl>
                                          <p:spTgt spid="459"/>
                                        </p:tgtEl>
                                        <p:attrNameLst>
                                          <p:attrName>ppt_x</p:attrName>
                                        </p:attrNameLst>
                                      </p:cBhvr>
                                      <p:tavLst>
                                        <p:tav tm="0">
                                          <p:val>
                                            <p:strVal val="ppt_x"/>
                                          </p:val>
                                        </p:tav>
                                        <p:tav tm="100000">
                                          <p:val>
                                            <p:strVal val="ppt_x"/>
                                          </p:val>
                                        </p:tav>
                                      </p:tavLst>
                                    </p:anim>
                                    <p:anim calcmode="lin" valueType="num">
                                      <p:cBhvr>
                                        <p:cTn id="836" dur="1000"/>
                                        <p:tgtEl>
                                          <p:spTgt spid="459"/>
                                        </p:tgtEl>
                                        <p:attrNameLst>
                                          <p:attrName>ppt_y</p:attrName>
                                        </p:attrNameLst>
                                      </p:cBhvr>
                                      <p:tavLst>
                                        <p:tav tm="0">
                                          <p:val>
                                            <p:strVal val="ppt_y"/>
                                          </p:val>
                                        </p:tav>
                                        <p:tav tm="100000">
                                          <p:val>
                                            <p:strVal val="ppt_y-.1"/>
                                          </p:val>
                                        </p:tav>
                                      </p:tavLst>
                                    </p:anim>
                                    <p:set>
                                      <p:cBhvr>
                                        <p:cTn id="837" dur="1" fill="hold">
                                          <p:stCondLst>
                                            <p:cond delay="999"/>
                                          </p:stCondLst>
                                        </p:cTn>
                                        <p:tgtEl>
                                          <p:spTgt spid="459"/>
                                        </p:tgtEl>
                                        <p:attrNameLst>
                                          <p:attrName>style.visibility</p:attrName>
                                        </p:attrNameLst>
                                      </p:cBhvr>
                                      <p:to>
                                        <p:strVal val="hidden"/>
                                      </p:to>
                                    </p:set>
                                  </p:childTnLst>
                                </p:cTn>
                              </p:par>
                              <p:par>
                                <p:cTn id="838" presetID="47" presetClass="exit" presetSubtype="0" fill="hold" grpId="1" nodeType="withEffect">
                                  <p:stCondLst>
                                    <p:cond delay="0"/>
                                  </p:stCondLst>
                                  <p:childTnLst>
                                    <p:animEffect transition="out" filter="fade">
                                      <p:cBhvr>
                                        <p:cTn id="839" dur="1000"/>
                                        <p:tgtEl>
                                          <p:spTgt spid="460"/>
                                        </p:tgtEl>
                                      </p:cBhvr>
                                    </p:animEffect>
                                    <p:anim calcmode="lin" valueType="num">
                                      <p:cBhvr>
                                        <p:cTn id="840" dur="1000"/>
                                        <p:tgtEl>
                                          <p:spTgt spid="460"/>
                                        </p:tgtEl>
                                        <p:attrNameLst>
                                          <p:attrName>ppt_x</p:attrName>
                                        </p:attrNameLst>
                                      </p:cBhvr>
                                      <p:tavLst>
                                        <p:tav tm="0">
                                          <p:val>
                                            <p:strVal val="ppt_x"/>
                                          </p:val>
                                        </p:tav>
                                        <p:tav tm="100000">
                                          <p:val>
                                            <p:strVal val="ppt_x"/>
                                          </p:val>
                                        </p:tav>
                                      </p:tavLst>
                                    </p:anim>
                                    <p:anim calcmode="lin" valueType="num">
                                      <p:cBhvr>
                                        <p:cTn id="841" dur="1000"/>
                                        <p:tgtEl>
                                          <p:spTgt spid="460"/>
                                        </p:tgtEl>
                                        <p:attrNameLst>
                                          <p:attrName>ppt_y</p:attrName>
                                        </p:attrNameLst>
                                      </p:cBhvr>
                                      <p:tavLst>
                                        <p:tav tm="0">
                                          <p:val>
                                            <p:strVal val="ppt_y"/>
                                          </p:val>
                                        </p:tav>
                                        <p:tav tm="100000">
                                          <p:val>
                                            <p:strVal val="ppt_y-.1"/>
                                          </p:val>
                                        </p:tav>
                                      </p:tavLst>
                                    </p:anim>
                                    <p:set>
                                      <p:cBhvr>
                                        <p:cTn id="842" dur="1" fill="hold">
                                          <p:stCondLst>
                                            <p:cond delay="999"/>
                                          </p:stCondLst>
                                        </p:cTn>
                                        <p:tgtEl>
                                          <p:spTgt spid="4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 grpId="0"/>
      <p:bldP spid="418" grpId="1"/>
      <p:bldP spid="419" grpId="0"/>
      <p:bldP spid="419" grpId="1"/>
      <p:bldP spid="421" grpId="0"/>
      <p:bldP spid="421" grpId="1"/>
      <p:bldP spid="423" grpId="0"/>
      <p:bldP spid="423" grpId="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288" grpId="0" animBg="1"/>
      <p:bldP spid="288" grpId="1" animBg="1"/>
      <p:bldP spid="289" grpId="0" animBg="1"/>
      <p:bldP spid="289" grpId="1" animBg="1"/>
      <p:bldP spid="290" grpId="0" animBg="1"/>
      <p:bldP spid="290" grpId="1" animBg="1"/>
      <p:bldP spid="291" grpId="0" animBg="1"/>
      <p:bldP spid="291" grpId="1" animBg="1"/>
      <p:bldP spid="292" grpId="0" animBg="1"/>
      <p:bldP spid="292" grpId="1" animBg="1"/>
      <p:bldP spid="293" grpId="0" animBg="1"/>
      <p:bldP spid="293" grpId="1" animBg="1"/>
      <p:bldP spid="294" grpId="0" animBg="1"/>
      <p:bldP spid="294" grpId="1" animBg="1"/>
      <p:bldP spid="295" grpId="0" animBg="1"/>
      <p:bldP spid="295" grpId="1" animBg="1"/>
      <p:bldP spid="296" grpId="0" animBg="1"/>
      <p:bldP spid="296" grpId="1" animBg="1"/>
      <p:bldP spid="297" grpId="0" animBg="1"/>
      <p:bldP spid="297" grpId="1" animBg="1"/>
      <p:bldP spid="298" grpId="0" animBg="1"/>
      <p:bldP spid="298" grpId="1" animBg="1"/>
      <p:bldP spid="299" grpId="0" animBg="1"/>
      <p:bldP spid="299" grpId="1" animBg="1"/>
      <p:bldP spid="300" grpId="0" animBg="1"/>
      <p:bldP spid="300" grpId="1" animBg="1"/>
      <p:bldP spid="301" grpId="0" animBg="1"/>
      <p:bldP spid="301" grpId="1" animBg="1"/>
      <p:bldP spid="302" grpId="0" animBg="1"/>
      <p:bldP spid="302" grpId="1" animBg="1"/>
      <p:bldP spid="303" grpId="0" animBg="1"/>
      <p:bldP spid="303" grpId="1" animBg="1"/>
      <p:bldP spid="304" grpId="0" animBg="1"/>
      <p:bldP spid="304" grpId="1" animBg="1"/>
      <p:bldP spid="305" grpId="0" animBg="1"/>
      <p:bldP spid="305" grpId="1" animBg="1"/>
      <p:bldP spid="306" grpId="0" animBg="1"/>
      <p:bldP spid="306" grpId="1" animBg="1"/>
      <p:bldP spid="307" grpId="0" animBg="1"/>
      <p:bldP spid="307" grpId="1" animBg="1"/>
      <p:bldP spid="308" grpId="0" animBg="1"/>
      <p:bldP spid="308" grpId="1" animBg="1"/>
      <p:bldP spid="309" grpId="0" animBg="1"/>
      <p:bldP spid="309" grpId="1" animBg="1"/>
      <p:bldP spid="310" grpId="0" animBg="1"/>
      <p:bldP spid="310" grpId="1" animBg="1"/>
      <p:bldP spid="311" grpId="0" animBg="1"/>
      <p:bldP spid="311" grpId="1" animBg="1"/>
      <p:bldP spid="312" grpId="0" animBg="1"/>
      <p:bldP spid="312" grpId="1" animBg="1"/>
      <p:bldP spid="313" grpId="0" animBg="1"/>
      <p:bldP spid="313" grpId="1" animBg="1"/>
      <p:bldP spid="314" grpId="0" animBg="1"/>
      <p:bldP spid="314" grpId="1" animBg="1"/>
      <p:bldP spid="315" grpId="0" animBg="1"/>
      <p:bldP spid="315" grpId="1" animBg="1"/>
      <p:bldP spid="316" grpId="0" animBg="1"/>
      <p:bldP spid="316" grpId="1" animBg="1"/>
      <p:bldP spid="425" grpId="0" animBg="1"/>
      <p:bldP spid="425" grpId="1" animBg="1"/>
      <p:bldP spid="426" grpId="0" animBg="1"/>
      <p:bldP spid="426" grpId="1" animBg="1"/>
      <p:bldP spid="427" grpId="0" animBg="1"/>
      <p:bldP spid="427" grpId="1" animBg="1"/>
      <p:bldP spid="428" grpId="0" animBg="1"/>
      <p:bldP spid="428" grpId="1" animBg="1"/>
      <p:bldP spid="429" grpId="0" animBg="1"/>
      <p:bldP spid="429" grpId="1" animBg="1"/>
      <p:bldP spid="430" grpId="0" animBg="1"/>
      <p:bldP spid="430" grpId="1" animBg="1"/>
      <p:bldP spid="431" grpId="0" animBg="1"/>
      <p:bldP spid="431" grpId="1" animBg="1"/>
      <p:bldP spid="432" grpId="0" animBg="1"/>
      <p:bldP spid="432" grpId="1" animBg="1"/>
      <p:bldP spid="433" grpId="0" animBg="1"/>
      <p:bldP spid="433" grpId="1" animBg="1"/>
      <p:bldP spid="434" grpId="0" animBg="1"/>
      <p:bldP spid="434" grpId="1" animBg="1"/>
      <p:bldP spid="435" grpId="0" animBg="1"/>
      <p:bldP spid="435" grpId="1" animBg="1"/>
      <p:bldP spid="436" grpId="0" animBg="1"/>
      <p:bldP spid="436" grpId="1" animBg="1"/>
      <p:bldP spid="437" grpId="0" animBg="1"/>
      <p:bldP spid="437" grpId="1" animBg="1"/>
      <p:bldP spid="438" grpId="0" animBg="1"/>
      <p:bldP spid="438" grpId="1" animBg="1"/>
      <p:bldP spid="439" grpId="0" animBg="1"/>
      <p:bldP spid="439" grpId="1" animBg="1"/>
      <p:bldP spid="440" grpId="0" animBg="1"/>
      <p:bldP spid="440" grpId="1" animBg="1"/>
      <p:bldP spid="441" grpId="0" animBg="1"/>
      <p:bldP spid="441" grpId="1" animBg="1"/>
      <p:bldP spid="442" grpId="0" animBg="1"/>
      <p:bldP spid="442" grpId="1" animBg="1"/>
      <p:bldP spid="443" grpId="0" animBg="1"/>
      <p:bldP spid="443" grpId="1" animBg="1"/>
      <p:bldP spid="444" grpId="0" animBg="1"/>
      <p:bldP spid="444" grpId="1" animBg="1"/>
      <p:bldP spid="445" grpId="0" animBg="1"/>
      <p:bldP spid="445" grpId="1" animBg="1"/>
      <p:bldP spid="446" grpId="0" animBg="1"/>
      <p:bldP spid="446" grpId="1" animBg="1"/>
      <p:bldP spid="447" grpId="0" animBg="1"/>
      <p:bldP spid="447" grpId="1" animBg="1"/>
      <p:bldP spid="448" grpId="0" animBg="1"/>
      <p:bldP spid="448" grpId="1" animBg="1"/>
      <p:bldP spid="449" grpId="0" animBg="1"/>
      <p:bldP spid="449" grpId="1" animBg="1"/>
      <p:bldP spid="450" grpId="0" animBg="1"/>
      <p:bldP spid="450" grpId="1" animBg="1"/>
      <p:bldP spid="451" grpId="0" animBg="1"/>
      <p:bldP spid="451" grpId="1" animBg="1"/>
      <p:bldP spid="452" grpId="0" animBg="1"/>
      <p:bldP spid="452" grpId="1" animBg="1"/>
      <p:bldP spid="453" grpId="0" animBg="1"/>
      <p:bldP spid="453" grpId="1" animBg="1"/>
      <p:bldP spid="454" grpId="0" animBg="1"/>
      <p:bldP spid="454" grpId="1" animBg="1"/>
      <p:bldP spid="455" grpId="0" animBg="1"/>
      <p:bldP spid="455" grpId="1" animBg="1"/>
      <p:bldP spid="456" grpId="0" animBg="1"/>
      <p:bldP spid="456" grpId="1" animBg="1"/>
      <p:bldP spid="457" grpId="0" animBg="1"/>
      <p:bldP spid="457" grpId="1" animBg="1"/>
      <p:bldP spid="458" grpId="0" animBg="1"/>
      <p:bldP spid="458" grpId="1" animBg="1"/>
      <p:bldP spid="459" grpId="0" animBg="1"/>
      <p:bldP spid="459" grpId="1" animBg="1"/>
      <p:bldP spid="460" grpId="0" animBg="1"/>
      <p:bldP spid="460" grpId="1" animBg="1"/>
      <p:bldP spid="461" grpId="0" animBg="1"/>
      <p:bldP spid="461" grpId="1" animBg="1"/>
      <p:bldP spid="462" grpId="0" animBg="1"/>
      <p:bldP spid="462" grpId="1" animBg="1"/>
      <p:bldP spid="468" grpId="0" animBg="1"/>
      <p:bldP spid="46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88"/>
        <p:cNvGrpSpPr/>
        <p:nvPr/>
      </p:nvGrpSpPr>
      <p:grpSpPr>
        <a:xfrm>
          <a:off x="0" y="0"/>
          <a:ext cx="0" cy="0"/>
          <a:chOff x="0" y="0"/>
          <a:chExt cx="0" cy="0"/>
        </a:xfrm>
      </p:grpSpPr>
      <p:grpSp>
        <p:nvGrpSpPr>
          <p:cNvPr id="2589" name="Google Shape;2589;p30"/>
          <p:cNvGrpSpPr/>
          <p:nvPr/>
        </p:nvGrpSpPr>
        <p:grpSpPr>
          <a:xfrm>
            <a:off x="663334" y="1287654"/>
            <a:ext cx="7817348" cy="3215937"/>
            <a:chOff x="602300" y="1815975"/>
            <a:chExt cx="6397175" cy="2631700"/>
          </a:xfrm>
        </p:grpSpPr>
        <p:sp>
          <p:nvSpPr>
            <p:cNvPr id="2590" name="Google Shape;2590;p30"/>
            <p:cNvSpPr/>
            <p:nvPr/>
          </p:nvSpPr>
          <p:spPr>
            <a:xfrm>
              <a:off x="713150" y="3083500"/>
              <a:ext cx="6218250" cy="55450"/>
            </a:xfrm>
            <a:custGeom>
              <a:avLst/>
              <a:gdLst/>
              <a:ahLst/>
              <a:cxnLst/>
              <a:rect l="l" t="t" r="r" b="b"/>
              <a:pathLst>
                <a:path w="248730" h="2218" extrusionOk="0">
                  <a:moveTo>
                    <a:pt x="0" y="1"/>
                  </a:moveTo>
                  <a:lnTo>
                    <a:pt x="0" y="2218"/>
                  </a:lnTo>
                  <a:lnTo>
                    <a:pt x="248729" y="2218"/>
                  </a:lnTo>
                  <a:lnTo>
                    <a:pt x="248729"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1" name="Google Shape;2591;p30"/>
            <p:cNvSpPr/>
            <p:nvPr/>
          </p:nvSpPr>
          <p:spPr>
            <a:xfrm>
              <a:off x="602300" y="3047100"/>
              <a:ext cx="129075" cy="129850"/>
            </a:xfrm>
            <a:custGeom>
              <a:avLst/>
              <a:gdLst/>
              <a:ahLst/>
              <a:cxnLst/>
              <a:rect l="l" t="t" r="r" b="b"/>
              <a:pathLst>
                <a:path w="5163" h="5194" extrusionOk="0">
                  <a:moveTo>
                    <a:pt x="2566" y="0"/>
                  </a:moveTo>
                  <a:cubicBezTo>
                    <a:pt x="1141" y="0"/>
                    <a:pt x="1" y="1172"/>
                    <a:pt x="1" y="2597"/>
                  </a:cubicBezTo>
                  <a:cubicBezTo>
                    <a:pt x="1" y="4022"/>
                    <a:pt x="1141" y="5194"/>
                    <a:pt x="2566" y="5194"/>
                  </a:cubicBezTo>
                  <a:cubicBezTo>
                    <a:pt x="4023" y="5194"/>
                    <a:pt x="5163" y="4022"/>
                    <a:pt x="5163" y="2597"/>
                  </a:cubicBezTo>
                  <a:cubicBezTo>
                    <a:pt x="5163" y="1172"/>
                    <a:pt x="4023" y="0"/>
                    <a:pt x="256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0"/>
            <p:cNvSpPr/>
            <p:nvPr/>
          </p:nvSpPr>
          <p:spPr>
            <a:xfrm>
              <a:off x="6870400" y="3047100"/>
              <a:ext cx="129075" cy="129850"/>
            </a:xfrm>
            <a:custGeom>
              <a:avLst/>
              <a:gdLst/>
              <a:ahLst/>
              <a:cxnLst/>
              <a:rect l="l" t="t" r="r" b="b"/>
              <a:pathLst>
                <a:path w="5163" h="5194" extrusionOk="0">
                  <a:moveTo>
                    <a:pt x="2598" y="0"/>
                  </a:moveTo>
                  <a:cubicBezTo>
                    <a:pt x="1141" y="0"/>
                    <a:pt x="1" y="1172"/>
                    <a:pt x="1" y="2597"/>
                  </a:cubicBezTo>
                  <a:cubicBezTo>
                    <a:pt x="1" y="4022"/>
                    <a:pt x="1141" y="5194"/>
                    <a:pt x="2598" y="5194"/>
                  </a:cubicBezTo>
                  <a:cubicBezTo>
                    <a:pt x="4023" y="5194"/>
                    <a:pt x="5163" y="4022"/>
                    <a:pt x="5163" y="2597"/>
                  </a:cubicBezTo>
                  <a:cubicBezTo>
                    <a:pt x="5163" y="1172"/>
                    <a:pt x="4023" y="0"/>
                    <a:pt x="259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0"/>
            <p:cNvSpPr/>
            <p:nvPr/>
          </p:nvSpPr>
          <p:spPr>
            <a:xfrm>
              <a:off x="1340200" y="3029675"/>
              <a:ext cx="163900" cy="163900"/>
            </a:xfrm>
            <a:custGeom>
              <a:avLst/>
              <a:gdLst/>
              <a:ahLst/>
              <a:cxnLst/>
              <a:rect l="l" t="t" r="r" b="b"/>
              <a:pathLst>
                <a:path w="6556" h="6556" extrusionOk="0">
                  <a:moveTo>
                    <a:pt x="3294" y="0"/>
                  </a:moveTo>
                  <a:cubicBezTo>
                    <a:pt x="1489" y="0"/>
                    <a:pt x="0" y="1489"/>
                    <a:pt x="0" y="3294"/>
                  </a:cubicBezTo>
                  <a:cubicBezTo>
                    <a:pt x="0" y="5099"/>
                    <a:pt x="1489" y="6556"/>
                    <a:pt x="3294" y="6556"/>
                  </a:cubicBezTo>
                  <a:cubicBezTo>
                    <a:pt x="5099" y="6556"/>
                    <a:pt x="6556" y="5099"/>
                    <a:pt x="6556" y="3294"/>
                  </a:cubicBezTo>
                  <a:cubicBezTo>
                    <a:pt x="6556" y="1489"/>
                    <a:pt x="5099" y="0"/>
                    <a:pt x="3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0"/>
            <p:cNvSpPr/>
            <p:nvPr/>
          </p:nvSpPr>
          <p:spPr>
            <a:xfrm>
              <a:off x="1348900" y="3046700"/>
              <a:ext cx="146500" cy="130325"/>
            </a:xfrm>
            <a:custGeom>
              <a:avLst/>
              <a:gdLst/>
              <a:ahLst/>
              <a:cxnLst/>
              <a:rect l="l" t="t" r="r" b="b"/>
              <a:pathLst>
                <a:path w="5860" h="5213" extrusionOk="0">
                  <a:moveTo>
                    <a:pt x="2957" y="1"/>
                  </a:moveTo>
                  <a:cubicBezTo>
                    <a:pt x="2680" y="1"/>
                    <a:pt x="2399" y="47"/>
                    <a:pt x="2123" y="143"/>
                  </a:cubicBezTo>
                  <a:cubicBezTo>
                    <a:pt x="761" y="586"/>
                    <a:pt x="1" y="2043"/>
                    <a:pt x="476" y="3436"/>
                  </a:cubicBezTo>
                  <a:cubicBezTo>
                    <a:pt x="831" y="4528"/>
                    <a:pt x="1859" y="5213"/>
                    <a:pt x="2954" y="5213"/>
                  </a:cubicBezTo>
                  <a:cubicBezTo>
                    <a:pt x="3224" y="5213"/>
                    <a:pt x="3499" y="5171"/>
                    <a:pt x="3769" y="5083"/>
                  </a:cubicBezTo>
                  <a:cubicBezTo>
                    <a:pt x="5131" y="4640"/>
                    <a:pt x="5859" y="3151"/>
                    <a:pt x="5416" y="1790"/>
                  </a:cubicBezTo>
                  <a:cubicBezTo>
                    <a:pt x="5063" y="704"/>
                    <a:pt x="4045" y="1"/>
                    <a:pt x="2957" y="1"/>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5" name="Google Shape;2595;p30"/>
            <p:cNvSpPr/>
            <p:nvPr/>
          </p:nvSpPr>
          <p:spPr>
            <a:xfrm>
              <a:off x="1352875" y="3070050"/>
              <a:ext cx="133025" cy="106950"/>
            </a:xfrm>
            <a:custGeom>
              <a:avLst/>
              <a:gdLst/>
              <a:ahLst/>
              <a:cxnLst/>
              <a:rect l="l" t="t" r="r" b="b"/>
              <a:pathLst>
                <a:path w="5321" h="4278" extrusionOk="0">
                  <a:moveTo>
                    <a:pt x="760" y="1"/>
                  </a:moveTo>
                  <a:cubicBezTo>
                    <a:pt x="190" y="729"/>
                    <a:pt x="0" y="1711"/>
                    <a:pt x="380" y="2629"/>
                  </a:cubicBezTo>
                  <a:cubicBezTo>
                    <a:pt x="789" y="3663"/>
                    <a:pt x="1745" y="4277"/>
                    <a:pt x="2778" y="4277"/>
                  </a:cubicBezTo>
                  <a:cubicBezTo>
                    <a:pt x="3106" y="4277"/>
                    <a:pt x="3441" y="4215"/>
                    <a:pt x="3769" y="4086"/>
                  </a:cubicBezTo>
                  <a:cubicBezTo>
                    <a:pt x="4560" y="3769"/>
                    <a:pt x="5130" y="3104"/>
                    <a:pt x="5320" y="2312"/>
                  </a:cubicBezTo>
                  <a:lnTo>
                    <a:pt x="5320" y="2312"/>
                  </a:lnTo>
                  <a:cubicBezTo>
                    <a:pt x="5035" y="2629"/>
                    <a:pt x="4687" y="2914"/>
                    <a:pt x="4275" y="3072"/>
                  </a:cubicBezTo>
                  <a:cubicBezTo>
                    <a:pt x="3954" y="3203"/>
                    <a:pt x="3622" y="3264"/>
                    <a:pt x="3295" y="3264"/>
                  </a:cubicBezTo>
                  <a:cubicBezTo>
                    <a:pt x="2268" y="3264"/>
                    <a:pt x="1295" y="2656"/>
                    <a:pt x="887" y="1647"/>
                  </a:cubicBezTo>
                  <a:cubicBezTo>
                    <a:pt x="665" y="1109"/>
                    <a:pt x="633" y="539"/>
                    <a:pt x="760" y="1"/>
                  </a:cubicBezTo>
                  <a:close/>
                </a:path>
              </a:pathLst>
            </a:custGeom>
            <a:solidFill>
              <a:schemeClr val="bg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6" name="Google Shape;2596;p30"/>
            <p:cNvSpPr/>
            <p:nvPr/>
          </p:nvSpPr>
          <p:spPr>
            <a:xfrm>
              <a:off x="906325" y="1815975"/>
              <a:ext cx="1030075" cy="1183650"/>
            </a:xfrm>
            <a:custGeom>
              <a:avLst/>
              <a:gdLst/>
              <a:ahLst/>
              <a:cxnLst/>
              <a:rect l="l" t="t" r="r" b="b"/>
              <a:pathLst>
                <a:path w="41203" h="47346" extrusionOk="0">
                  <a:moveTo>
                    <a:pt x="20617" y="0"/>
                  </a:moveTo>
                  <a:cubicBezTo>
                    <a:pt x="9216" y="0"/>
                    <a:pt x="1" y="9216"/>
                    <a:pt x="1" y="20585"/>
                  </a:cubicBezTo>
                  <a:cubicBezTo>
                    <a:pt x="1" y="30687"/>
                    <a:pt x="7253" y="39079"/>
                    <a:pt x="16849" y="40853"/>
                  </a:cubicBezTo>
                  <a:lnTo>
                    <a:pt x="20617" y="47345"/>
                  </a:lnTo>
                  <a:lnTo>
                    <a:pt x="24354" y="40853"/>
                  </a:lnTo>
                  <a:cubicBezTo>
                    <a:pt x="33950" y="39079"/>
                    <a:pt x="41202" y="30687"/>
                    <a:pt x="41202" y="20585"/>
                  </a:cubicBezTo>
                  <a:cubicBezTo>
                    <a:pt x="41202" y="9216"/>
                    <a:pt x="31986" y="0"/>
                    <a:pt x="20617" y="0"/>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0"/>
            <p:cNvSpPr/>
            <p:nvPr/>
          </p:nvSpPr>
          <p:spPr>
            <a:xfrm>
              <a:off x="5665361" y="1815975"/>
              <a:ext cx="1030075" cy="1183650"/>
            </a:xfrm>
            <a:custGeom>
              <a:avLst/>
              <a:gdLst/>
              <a:ahLst/>
              <a:cxnLst/>
              <a:rect l="l" t="t" r="r" b="b"/>
              <a:pathLst>
                <a:path w="41203" h="47346" extrusionOk="0">
                  <a:moveTo>
                    <a:pt x="20617" y="0"/>
                  </a:moveTo>
                  <a:cubicBezTo>
                    <a:pt x="9216" y="0"/>
                    <a:pt x="1" y="9216"/>
                    <a:pt x="1" y="20585"/>
                  </a:cubicBezTo>
                  <a:cubicBezTo>
                    <a:pt x="1" y="30687"/>
                    <a:pt x="7253" y="39079"/>
                    <a:pt x="16849" y="40853"/>
                  </a:cubicBezTo>
                  <a:lnTo>
                    <a:pt x="20617" y="47345"/>
                  </a:lnTo>
                  <a:lnTo>
                    <a:pt x="24354" y="40853"/>
                  </a:lnTo>
                  <a:cubicBezTo>
                    <a:pt x="33950" y="39079"/>
                    <a:pt x="41202" y="30687"/>
                    <a:pt x="41202" y="20585"/>
                  </a:cubicBezTo>
                  <a:cubicBezTo>
                    <a:pt x="41202" y="9216"/>
                    <a:pt x="31986" y="0"/>
                    <a:pt x="20617" y="0"/>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0"/>
            <p:cNvSpPr/>
            <p:nvPr/>
          </p:nvSpPr>
          <p:spPr>
            <a:xfrm>
              <a:off x="5714776" y="1855441"/>
              <a:ext cx="933732" cy="943047"/>
            </a:xfrm>
            <a:custGeom>
              <a:avLst/>
              <a:gdLst/>
              <a:ahLst/>
              <a:cxnLst/>
              <a:rect l="l" t="t" r="r" b="b"/>
              <a:pathLst>
                <a:path w="32842" h="32842" extrusionOk="0">
                  <a:moveTo>
                    <a:pt x="16437" y="0"/>
                  </a:moveTo>
                  <a:cubicBezTo>
                    <a:pt x="7348" y="0"/>
                    <a:pt x="1" y="7348"/>
                    <a:pt x="1" y="16405"/>
                  </a:cubicBezTo>
                  <a:cubicBezTo>
                    <a:pt x="1" y="25462"/>
                    <a:pt x="7348" y="32841"/>
                    <a:pt x="16437" y="32841"/>
                  </a:cubicBezTo>
                  <a:cubicBezTo>
                    <a:pt x="25495" y="32841"/>
                    <a:pt x="32842" y="25462"/>
                    <a:pt x="32842" y="16405"/>
                  </a:cubicBezTo>
                  <a:cubicBezTo>
                    <a:pt x="32842" y="7348"/>
                    <a:pt x="25495" y="0"/>
                    <a:pt x="164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2" name="Google Shape;2602;p30"/>
            <p:cNvSpPr/>
            <p:nvPr/>
          </p:nvSpPr>
          <p:spPr>
            <a:xfrm>
              <a:off x="3328473" y="3263225"/>
              <a:ext cx="1030850" cy="1184450"/>
            </a:xfrm>
            <a:custGeom>
              <a:avLst/>
              <a:gdLst/>
              <a:ahLst/>
              <a:cxnLst/>
              <a:rect l="l" t="t" r="r" b="b"/>
              <a:pathLst>
                <a:path w="41234" h="47378" extrusionOk="0">
                  <a:moveTo>
                    <a:pt x="20617" y="1"/>
                  </a:moveTo>
                  <a:lnTo>
                    <a:pt x="16848" y="6493"/>
                  </a:lnTo>
                  <a:cubicBezTo>
                    <a:pt x="7284" y="8266"/>
                    <a:pt x="0" y="16659"/>
                    <a:pt x="0" y="26761"/>
                  </a:cubicBezTo>
                  <a:cubicBezTo>
                    <a:pt x="0" y="38130"/>
                    <a:pt x="9248" y="47377"/>
                    <a:pt x="20617" y="47377"/>
                  </a:cubicBezTo>
                  <a:cubicBezTo>
                    <a:pt x="31986" y="47377"/>
                    <a:pt x="41233" y="38130"/>
                    <a:pt x="41233" y="26761"/>
                  </a:cubicBezTo>
                  <a:cubicBezTo>
                    <a:pt x="41233" y="16659"/>
                    <a:pt x="33950" y="8266"/>
                    <a:pt x="24354" y="6493"/>
                  </a:cubicBezTo>
                  <a:lnTo>
                    <a:pt x="20617" y="1"/>
                  </a:ln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4" name="Google Shape;2604;p30"/>
            <p:cNvSpPr/>
            <p:nvPr/>
          </p:nvSpPr>
          <p:spPr>
            <a:xfrm>
              <a:off x="1386125" y="3263225"/>
              <a:ext cx="57800" cy="58625"/>
            </a:xfrm>
            <a:custGeom>
              <a:avLst/>
              <a:gdLst/>
              <a:ahLst/>
              <a:cxnLst/>
              <a:rect l="l" t="t" r="r" b="b"/>
              <a:pathLst>
                <a:path w="2312" h="2345" extrusionOk="0">
                  <a:moveTo>
                    <a:pt x="1172" y="1"/>
                  </a:moveTo>
                  <a:cubicBezTo>
                    <a:pt x="507" y="1"/>
                    <a:pt x="0" y="539"/>
                    <a:pt x="0" y="1173"/>
                  </a:cubicBezTo>
                  <a:cubicBezTo>
                    <a:pt x="0" y="1806"/>
                    <a:pt x="507" y="2344"/>
                    <a:pt x="1172" y="2344"/>
                  </a:cubicBezTo>
                  <a:cubicBezTo>
                    <a:pt x="1805" y="2344"/>
                    <a:pt x="2312" y="1806"/>
                    <a:pt x="2312" y="1173"/>
                  </a:cubicBezTo>
                  <a:cubicBezTo>
                    <a:pt x="2312" y="539"/>
                    <a:pt x="1805" y="1"/>
                    <a:pt x="1172" y="1"/>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5" name="Google Shape;2605;p30"/>
            <p:cNvSpPr/>
            <p:nvPr/>
          </p:nvSpPr>
          <p:spPr>
            <a:xfrm>
              <a:off x="1386125" y="3393075"/>
              <a:ext cx="57800" cy="57825"/>
            </a:xfrm>
            <a:custGeom>
              <a:avLst/>
              <a:gdLst/>
              <a:ahLst/>
              <a:cxnLst/>
              <a:rect l="l" t="t" r="r" b="b"/>
              <a:pathLst>
                <a:path w="2312" h="2313" extrusionOk="0">
                  <a:moveTo>
                    <a:pt x="1172" y="1"/>
                  </a:moveTo>
                  <a:cubicBezTo>
                    <a:pt x="507" y="1"/>
                    <a:pt x="0" y="507"/>
                    <a:pt x="0" y="1172"/>
                  </a:cubicBezTo>
                  <a:cubicBezTo>
                    <a:pt x="0" y="1806"/>
                    <a:pt x="507" y="2312"/>
                    <a:pt x="1172" y="2312"/>
                  </a:cubicBezTo>
                  <a:cubicBezTo>
                    <a:pt x="1805" y="2312"/>
                    <a:pt x="2312" y="1806"/>
                    <a:pt x="2312" y="1172"/>
                  </a:cubicBezTo>
                  <a:cubicBezTo>
                    <a:pt x="2312" y="507"/>
                    <a:pt x="1805" y="1"/>
                    <a:pt x="1172" y="1"/>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6" name="Google Shape;2606;p30"/>
            <p:cNvSpPr/>
            <p:nvPr/>
          </p:nvSpPr>
          <p:spPr>
            <a:xfrm>
              <a:off x="1386125" y="3522125"/>
              <a:ext cx="57800" cy="58625"/>
            </a:xfrm>
            <a:custGeom>
              <a:avLst/>
              <a:gdLst/>
              <a:ahLst/>
              <a:cxnLst/>
              <a:rect l="l" t="t" r="r" b="b"/>
              <a:pathLst>
                <a:path w="2312" h="2345" extrusionOk="0">
                  <a:moveTo>
                    <a:pt x="1172" y="1"/>
                  </a:moveTo>
                  <a:cubicBezTo>
                    <a:pt x="507" y="1"/>
                    <a:pt x="0" y="539"/>
                    <a:pt x="0" y="1172"/>
                  </a:cubicBezTo>
                  <a:cubicBezTo>
                    <a:pt x="0" y="1806"/>
                    <a:pt x="507" y="2344"/>
                    <a:pt x="1172" y="2344"/>
                  </a:cubicBezTo>
                  <a:cubicBezTo>
                    <a:pt x="1805" y="2344"/>
                    <a:pt x="2312" y="1806"/>
                    <a:pt x="2312" y="1172"/>
                  </a:cubicBezTo>
                  <a:cubicBezTo>
                    <a:pt x="2312" y="539"/>
                    <a:pt x="1805" y="1"/>
                    <a:pt x="1172" y="1"/>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0"/>
            <p:cNvSpPr/>
            <p:nvPr/>
          </p:nvSpPr>
          <p:spPr>
            <a:xfrm>
              <a:off x="1386125" y="3651975"/>
              <a:ext cx="57800" cy="57825"/>
            </a:xfrm>
            <a:custGeom>
              <a:avLst/>
              <a:gdLst/>
              <a:ahLst/>
              <a:cxnLst/>
              <a:rect l="l" t="t" r="r" b="b"/>
              <a:pathLst>
                <a:path w="2312" h="2313" extrusionOk="0">
                  <a:moveTo>
                    <a:pt x="1172" y="0"/>
                  </a:moveTo>
                  <a:cubicBezTo>
                    <a:pt x="507" y="0"/>
                    <a:pt x="0" y="507"/>
                    <a:pt x="0" y="1172"/>
                  </a:cubicBezTo>
                  <a:cubicBezTo>
                    <a:pt x="0" y="1805"/>
                    <a:pt x="507" y="2312"/>
                    <a:pt x="1172" y="2312"/>
                  </a:cubicBezTo>
                  <a:cubicBezTo>
                    <a:pt x="1805" y="2312"/>
                    <a:pt x="2312" y="1805"/>
                    <a:pt x="2312" y="1172"/>
                  </a:cubicBezTo>
                  <a:cubicBezTo>
                    <a:pt x="2312" y="507"/>
                    <a:pt x="1805" y="0"/>
                    <a:pt x="1172" y="0"/>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4" name="Google Shape;2634;p30"/>
            <p:cNvSpPr/>
            <p:nvPr/>
          </p:nvSpPr>
          <p:spPr>
            <a:xfrm>
              <a:off x="3750448" y="3039150"/>
              <a:ext cx="186875" cy="170050"/>
            </a:xfrm>
            <a:custGeom>
              <a:avLst/>
              <a:gdLst/>
              <a:ahLst/>
              <a:cxnLst/>
              <a:rect l="l" t="t" r="r" b="b"/>
              <a:pathLst>
                <a:path w="7475" h="6802" extrusionOk="0">
                  <a:moveTo>
                    <a:pt x="3728" y="1"/>
                  </a:moveTo>
                  <a:cubicBezTo>
                    <a:pt x="2186" y="1"/>
                    <a:pt x="796" y="1057"/>
                    <a:pt x="444" y="2598"/>
                  </a:cubicBezTo>
                  <a:cubicBezTo>
                    <a:pt x="1" y="4435"/>
                    <a:pt x="1141" y="6272"/>
                    <a:pt x="2946" y="6715"/>
                  </a:cubicBezTo>
                  <a:cubicBezTo>
                    <a:pt x="3204" y="6773"/>
                    <a:pt x="3463" y="6801"/>
                    <a:pt x="3717" y="6801"/>
                  </a:cubicBezTo>
                  <a:cubicBezTo>
                    <a:pt x="5271" y="6801"/>
                    <a:pt x="6678" y="5760"/>
                    <a:pt x="7031" y="4182"/>
                  </a:cubicBezTo>
                  <a:cubicBezTo>
                    <a:pt x="7475" y="2345"/>
                    <a:pt x="6335" y="508"/>
                    <a:pt x="4530" y="97"/>
                  </a:cubicBezTo>
                  <a:cubicBezTo>
                    <a:pt x="4261" y="32"/>
                    <a:pt x="3993" y="1"/>
                    <a:pt x="37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30"/>
            <p:cNvSpPr/>
            <p:nvPr/>
          </p:nvSpPr>
          <p:spPr>
            <a:xfrm>
              <a:off x="3769473" y="3056275"/>
              <a:ext cx="148850" cy="135250"/>
            </a:xfrm>
            <a:custGeom>
              <a:avLst/>
              <a:gdLst/>
              <a:ahLst/>
              <a:cxnLst/>
              <a:rect l="l" t="t" r="r" b="b"/>
              <a:pathLst>
                <a:path w="5954" h="5410" extrusionOk="0">
                  <a:moveTo>
                    <a:pt x="2940" y="1"/>
                  </a:moveTo>
                  <a:cubicBezTo>
                    <a:pt x="1718" y="1"/>
                    <a:pt x="614" y="829"/>
                    <a:pt x="317" y="2072"/>
                  </a:cubicBezTo>
                  <a:cubicBezTo>
                    <a:pt x="0" y="3528"/>
                    <a:pt x="887" y="4985"/>
                    <a:pt x="2344" y="5334"/>
                  </a:cubicBezTo>
                  <a:cubicBezTo>
                    <a:pt x="2557" y="5385"/>
                    <a:pt x="2771" y="5409"/>
                    <a:pt x="2982" y="5409"/>
                  </a:cubicBezTo>
                  <a:cubicBezTo>
                    <a:pt x="4204" y="5409"/>
                    <a:pt x="5308" y="4581"/>
                    <a:pt x="5605" y="3338"/>
                  </a:cubicBezTo>
                  <a:cubicBezTo>
                    <a:pt x="5954" y="1882"/>
                    <a:pt x="5035" y="425"/>
                    <a:pt x="3579" y="77"/>
                  </a:cubicBezTo>
                  <a:cubicBezTo>
                    <a:pt x="3365" y="25"/>
                    <a:pt x="3151" y="1"/>
                    <a:pt x="2940" y="1"/>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30"/>
            <p:cNvSpPr/>
            <p:nvPr/>
          </p:nvSpPr>
          <p:spPr>
            <a:xfrm>
              <a:off x="3771847" y="3081125"/>
              <a:ext cx="137775" cy="110775"/>
            </a:xfrm>
            <a:custGeom>
              <a:avLst/>
              <a:gdLst/>
              <a:ahLst/>
              <a:cxnLst/>
              <a:rect l="l" t="t" r="r" b="b"/>
              <a:pathLst>
                <a:path w="5511" h="4431" extrusionOk="0">
                  <a:moveTo>
                    <a:pt x="792" y="1"/>
                  </a:moveTo>
                  <a:lnTo>
                    <a:pt x="792" y="1"/>
                  </a:lnTo>
                  <a:cubicBezTo>
                    <a:pt x="190" y="729"/>
                    <a:pt x="0" y="1774"/>
                    <a:pt x="380" y="2724"/>
                  </a:cubicBezTo>
                  <a:cubicBezTo>
                    <a:pt x="792" y="3791"/>
                    <a:pt x="1817" y="4431"/>
                    <a:pt x="2899" y="4431"/>
                  </a:cubicBezTo>
                  <a:cubicBezTo>
                    <a:pt x="3231" y="4431"/>
                    <a:pt x="3568" y="4371"/>
                    <a:pt x="3895" y="4245"/>
                  </a:cubicBezTo>
                  <a:cubicBezTo>
                    <a:pt x="4719" y="3896"/>
                    <a:pt x="5289" y="3200"/>
                    <a:pt x="5510" y="2376"/>
                  </a:cubicBezTo>
                  <a:lnTo>
                    <a:pt x="5510" y="2376"/>
                  </a:lnTo>
                  <a:cubicBezTo>
                    <a:pt x="5225" y="2724"/>
                    <a:pt x="4845" y="3010"/>
                    <a:pt x="4402" y="3168"/>
                  </a:cubicBezTo>
                  <a:cubicBezTo>
                    <a:pt x="4071" y="3306"/>
                    <a:pt x="3727" y="3372"/>
                    <a:pt x="3388" y="3372"/>
                  </a:cubicBezTo>
                  <a:cubicBezTo>
                    <a:pt x="2331" y="3372"/>
                    <a:pt x="1318" y="2734"/>
                    <a:pt x="887" y="1679"/>
                  </a:cubicBezTo>
                  <a:cubicBezTo>
                    <a:pt x="665" y="1109"/>
                    <a:pt x="633" y="539"/>
                    <a:pt x="792" y="1"/>
                  </a:cubicBezTo>
                  <a:close/>
                </a:path>
              </a:pathLst>
            </a:custGeom>
            <a:solidFill>
              <a:schemeClr val="bg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7" name="Google Shape;2637;p30"/>
            <p:cNvSpPr/>
            <p:nvPr/>
          </p:nvSpPr>
          <p:spPr>
            <a:xfrm>
              <a:off x="3820122" y="2517425"/>
              <a:ext cx="57825" cy="58625"/>
            </a:xfrm>
            <a:custGeom>
              <a:avLst/>
              <a:gdLst/>
              <a:ahLst/>
              <a:cxnLst/>
              <a:rect l="l" t="t" r="r" b="b"/>
              <a:pathLst>
                <a:path w="2313" h="2345" extrusionOk="0">
                  <a:moveTo>
                    <a:pt x="1173" y="1"/>
                  </a:moveTo>
                  <a:cubicBezTo>
                    <a:pt x="508" y="1"/>
                    <a:pt x="1" y="539"/>
                    <a:pt x="1" y="1172"/>
                  </a:cubicBezTo>
                  <a:cubicBezTo>
                    <a:pt x="1" y="1806"/>
                    <a:pt x="508" y="2344"/>
                    <a:pt x="1173" y="2344"/>
                  </a:cubicBezTo>
                  <a:cubicBezTo>
                    <a:pt x="1806" y="2344"/>
                    <a:pt x="2313" y="1806"/>
                    <a:pt x="2313" y="1172"/>
                  </a:cubicBezTo>
                  <a:cubicBezTo>
                    <a:pt x="2313" y="539"/>
                    <a:pt x="1806" y="1"/>
                    <a:pt x="1173" y="1"/>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30"/>
            <p:cNvSpPr/>
            <p:nvPr/>
          </p:nvSpPr>
          <p:spPr>
            <a:xfrm>
              <a:off x="3820122" y="2647275"/>
              <a:ext cx="57825" cy="57825"/>
            </a:xfrm>
            <a:custGeom>
              <a:avLst/>
              <a:gdLst/>
              <a:ahLst/>
              <a:cxnLst/>
              <a:rect l="l" t="t" r="r" b="b"/>
              <a:pathLst>
                <a:path w="2313" h="2313" extrusionOk="0">
                  <a:moveTo>
                    <a:pt x="1173" y="0"/>
                  </a:moveTo>
                  <a:cubicBezTo>
                    <a:pt x="508" y="0"/>
                    <a:pt x="1" y="507"/>
                    <a:pt x="1" y="1172"/>
                  </a:cubicBezTo>
                  <a:cubicBezTo>
                    <a:pt x="1" y="1806"/>
                    <a:pt x="508" y="2312"/>
                    <a:pt x="1173" y="2312"/>
                  </a:cubicBezTo>
                  <a:cubicBezTo>
                    <a:pt x="1806" y="2312"/>
                    <a:pt x="2313" y="1806"/>
                    <a:pt x="2313" y="1172"/>
                  </a:cubicBezTo>
                  <a:cubicBezTo>
                    <a:pt x="2313" y="507"/>
                    <a:pt x="1806" y="0"/>
                    <a:pt x="1173" y="0"/>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30"/>
            <p:cNvSpPr/>
            <p:nvPr/>
          </p:nvSpPr>
          <p:spPr>
            <a:xfrm>
              <a:off x="3820122" y="2776325"/>
              <a:ext cx="57825" cy="58600"/>
            </a:xfrm>
            <a:custGeom>
              <a:avLst/>
              <a:gdLst/>
              <a:ahLst/>
              <a:cxnLst/>
              <a:rect l="l" t="t" r="r" b="b"/>
              <a:pathLst>
                <a:path w="2313" h="2344" extrusionOk="0">
                  <a:moveTo>
                    <a:pt x="1173" y="0"/>
                  </a:moveTo>
                  <a:cubicBezTo>
                    <a:pt x="508" y="0"/>
                    <a:pt x="1" y="539"/>
                    <a:pt x="1" y="1172"/>
                  </a:cubicBezTo>
                  <a:cubicBezTo>
                    <a:pt x="1" y="1806"/>
                    <a:pt x="508" y="2344"/>
                    <a:pt x="1173" y="2344"/>
                  </a:cubicBezTo>
                  <a:cubicBezTo>
                    <a:pt x="1806" y="2344"/>
                    <a:pt x="2313" y="1806"/>
                    <a:pt x="2313" y="1172"/>
                  </a:cubicBezTo>
                  <a:cubicBezTo>
                    <a:pt x="2313" y="539"/>
                    <a:pt x="1806" y="0"/>
                    <a:pt x="1173" y="0"/>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30"/>
            <p:cNvSpPr/>
            <p:nvPr/>
          </p:nvSpPr>
          <p:spPr>
            <a:xfrm>
              <a:off x="3820122" y="2906175"/>
              <a:ext cx="57825" cy="57800"/>
            </a:xfrm>
            <a:custGeom>
              <a:avLst/>
              <a:gdLst/>
              <a:ahLst/>
              <a:cxnLst/>
              <a:rect l="l" t="t" r="r" b="b"/>
              <a:pathLst>
                <a:path w="2313" h="2312" extrusionOk="0">
                  <a:moveTo>
                    <a:pt x="1173" y="0"/>
                  </a:moveTo>
                  <a:cubicBezTo>
                    <a:pt x="508" y="0"/>
                    <a:pt x="1" y="507"/>
                    <a:pt x="1" y="1172"/>
                  </a:cubicBezTo>
                  <a:cubicBezTo>
                    <a:pt x="1" y="1805"/>
                    <a:pt x="508" y="2312"/>
                    <a:pt x="1173" y="2312"/>
                  </a:cubicBezTo>
                  <a:cubicBezTo>
                    <a:pt x="1806" y="2312"/>
                    <a:pt x="2313" y="1805"/>
                    <a:pt x="2313" y="1172"/>
                  </a:cubicBezTo>
                  <a:cubicBezTo>
                    <a:pt x="2313" y="507"/>
                    <a:pt x="1806" y="0"/>
                    <a:pt x="1173" y="0"/>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30"/>
            <p:cNvSpPr/>
            <p:nvPr/>
          </p:nvSpPr>
          <p:spPr>
            <a:xfrm>
              <a:off x="6092112" y="3022550"/>
              <a:ext cx="176575" cy="176575"/>
            </a:xfrm>
            <a:custGeom>
              <a:avLst/>
              <a:gdLst/>
              <a:ahLst/>
              <a:cxnLst/>
              <a:rect l="l" t="t" r="r" b="b"/>
              <a:pathLst>
                <a:path w="7063" h="7063" extrusionOk="0">
                  <a:moveTo>
                    <a:pt x="3547" y="0"/>
                  </a:moveTo>
                  <a:cubicBezTo>
                    <a:pt x="1584" y="0"/>
                    <a:pt x="0" y="1584"/>
                    <a:pt x="0" y="3516"/>
                  </a:cubicBezTo>
                  <a:cubicBezTo>
                    <a:pt x="0" y="5479"/>
                    <a:pt x="1584" y="7063"/>
                    <a:pt x="3547" y="7063"/>
                  </a:cubicBezTo>
                  <a:cubicBezTo>
                    <a:pt x="5479" y="7063"/>
                    <a:pt x="7062" y="5479"/>
                    <a:pt x="7062" y="3516"/>
                  </a:cubicBezTo>
                  <a:cubicBezTo>
                    <a:pt x="7062" y="1584"/>
                    <a:pt x="5479" y="0"/>
                    <a:pt x="35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30"/>
            <p:cNvSpPr/>
            <p:nvPr/>
          </p:nvSpPr>
          <p:spPr>
            <a:xfrm>
              <a:off x="6109099" y="3033596"/>
              <a:ext cx="140175" cy="140950"/>
            </a:xfrm>
            <a:custGeom>
              <a:avLst/>
              <a:gdLst/>
              <a:ahLst/>
              <a:cxnLst/>
              <a:rect l="l" t="t" r="r" b="b"/>
              <a:pathLst>
                <a:path w="5607" h="5638" extrusionOk="0">
                  <a:moveTo>
                    <a:pt x="2819" y="0"/>
                  </a:moveTo>
                  <a:cubicBezTo>
                    <a:pt x="1236" y="0"/>
                    <a:pt x="1" y="1267"/>
                    <a:pt x="1" y="2819"/>
                  </a:cubicBezTo>
                  <a:cubicBezTo>
                    <a:pt x="1" y="4370"/>
                    <a:pt x="1236" y="5637"/>
                    <a:pt x="2819" y="5637"/>
                  </a:cubicBezTo>
                  <a:cubicBezTo>
                    <a:pt x="4371" y="5637"/>
                    <a:pt x="5606" y="4370"/>
                    <a:pt x="5606" y="2819"/>
                  </a:cubicBezTo>
                  <a:cubicBezTo>
                    <a:pt x="5606" y="1267"/>
                    <a:pt x="4371" y="0"/>
                    <a:pt x="2819" y="0"/>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30"/>
            <p:cNvSpPr/>
            <p:nvPr/>
          </p:nvSpPr>
          <p:spPr>
            <a:xfrm>
              <a:off x="6105903" y="3059522"/>
              <a:ext cx="143325" cy="115025"/>
            </a:xfrm>
            <a:custGeom>
              <a:avLst/>
              <a:gdLst/>
              <a:ahLst/>
              <a:cxnLst/>
              <a:rect l="l" t="t" r="r" b="b"/>
              <a:pathLst>
                <a:path w="5733" h="4601" extrusionOk="0">
                  <a:moveTo>
                    <a:pt x="824" y="0"/>
                  </a:moveTo>
                  <a:lnTo>
                    <a:pt x="824" y="0"/>
                  </a:lnTo>
                  <a:cubicBezTo>
                    <a:pt x="191" y="760"/>
                    <a:pt x="1" y="1837"/>
                    <a:pt x="381" y="2819"/>
                  </a:cubicBezTo>
                  <a:cubicBezTo>
                    <a:pt x="816" y="3932"/>
                    <a:pt x="1880" y="4601"/>
                    <a:pt x="3007" y="4601"/>
                  </a:cubicBezTo>
                  <a:cubicBezTo>
                    <a:pt x="3356" y="4601"/>
                    <a:pt x="3710" y="4537"/>
                    <a:pt x="4054" y="4402"/>
                  </a:cubicBezTo>
                  <a:cubicBezTo>
                    <a:pt x="4909" y="4054"/>
                    <a:pt x="5511" y="3325"/>
                    <a:pt x="5733" y="2470"/>
                  </a:cubicBezTo>
                  <a:lnTo>
                    <a:pt x="5733" y="2470"/>
                  </a:lnTo>
                  <a:cubicBezTo>
                    <a:pt x="5416" y="2819"/>
                    <a:pt x="5036" y="3135"/>
                    <a:pt x="4593" y="3294"/>
                  </a:cubicBezTo>
                  <a:cubicBezTo>
                    <a:pt x="4251" y="3438"/>
                    <a:pt x="3896" y="3506"/>
                    <a:pt x="3547" y="3506"/>
                  </a:cubicBezTo>
                  <a:cubicBezTo>
                    <a:pt x="2439" y="3506"/>
                    <a:pt x="1384" y="2825"/>
                    <a:pt x="951" y="1742"/>
                  </a:cubicBezTo>
                  <a:cubicBezTo>
                    <a:pt x="697" y="1172"/>
                    <a:pt x="666" y="570"/>
                    <a:pt x="824" y="0"/>
                  </a:cubicBezTo>
                  <a:close/>
                </a:path>
              </a:pathLst>
            </a:custGeom>
            <a:solidFill>
              <a:schemeClr val="bg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4" name="Google Shape;2644;p30"/>
            <p:cNvSpPr/>
            <p:nvPr/>
          </p:nvSpPr>
          <p:spPr>
            <a:xfrm>
              <a:off x="6149112" y="3263225"/>
              <a:ext cx="58600" cy="58625"/>
            </a:xfrm>
            <a:custGeom>
              <a:avLst/>
              <a:gdLst/>
              <a:ahLst/>
              <a:cxnLst/>
              <a:rect l="l" t="t" r="r" b="b"/>
              <a:pathLst>
                <a:path w="2344" h="2345" extrusionOk="0">
                  <a:moveTo>
                    <a:pt x="1172" y="1"/>
                  </a:moveTo>
                  <a:cubicBezTo>
                    <a:pt x="539" y="1"/>
                    <a:pt x="0" y="539"/>
                    <a:pt x="0" y="1173"/>
                  </a:cubicBezTo>
                  <a:cubicBezTo>
                    <a:pt x="0" y="1806"/>
                    <a:pt x="539" y="2344"/>
                    <a:pt x="1172" y="2344"/>
                  </a:cubicBezTo>
                  <a:cubicBezTo>
                    <a:pt x="1806" y="2344"/>
                    <a:pt x="2344" y="1806"/>
                    <a:pt x="2344" y="1173"/>
                  </a:cubicBezTo>
                  <a:cubicBezTo>
                    <a:pt x="2344" y="539"/>
                    <a:pt x="1806" y="1"/>
                    <a:pt x="1172" y="1"/>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30"/>
            <p:cNvSpPr/>
            <p:nvPr/>
          </p:nvSpPr>
          <p:spPr>
            <a:xfrm>
              <a:off x="6149112" y="3393075"/>
              <a:ext cx="58600" cy="57825"/>
            </a:xfrm>
            <a:custGeom>
              <a:avLst/>
              <a:gdLst/>
              <a:ahLst/>
              <a:cxnLst/>
              <a:rect l="l" t="t" r="r" b="b"/>
              <a:pathLst>
                <a:path w="2344" h="2313" extrusionOk="0">
                  <a:moveTo>
                    <a:pt x="1172" y="1"/>
                  </a:moveTo>
                  <a:cubicBezTo>
                    <a:pt x="539" y="1"/>
                    <a:pt x="0" y="507"/>
                    <a:pt x="0" y="1172"/>
                  </a:cubicBezTo>
                  <a:cubicBezTo>
                    <a:pt x="0" y="1806"/>
                    <a:pt x="539" y="2312"/>
                    <a:pt x="1172" y="2312"/>
                  </a:cubicBezTo>
                  <a:cubicBezTo>
                    <a:pt x="1806" y="2312"/>
                    <a:pt x="2344" y="1806"/>
                    <a:pt x="2344" y="1172"/>
                  </a:cubicBezTo>
                  <a:cubicBezTo>
                    <a:pt x="2344" y="507"/>
                    <a:pt x="1806" y="1"/>
                    <a:pt x="1172" y="1"/>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30"/>
            <p:cNvSpPr/>
            <p:nvPr/>
          </p:nvSpPr>
          <p:spPr>
            <a:xfrm>
              <a:off x="6149112" y="3522125"/>
              <a:ext cx="58600" cy="58625"/>
            </a:xfrm>
            <a:custGeom>
              <a:avLst/>
              <a:gdLst/>
              <a:ahLst/>
              <a:cxnLst/>
              <a:rect l="l" t="t" r="r" b="b"/>
              <a:pathLst>
                <a:path w="2344" h="2345" extrusionOk="0">
                  <a:moveTo>
                    <a:pt x="1172" y="1"/>
                  </a:moveTo>
                  <a:cubicBezTo>
                    <a:pt x="539" y="1"/>
                    <a:pt x="0" y="539"/>
                    <a:pt x="0" y="1172"/>
                  </a:cubicBezTo>
                  <a:cubicBezTo>
                    <a:pt x="0" y="1806"/>
                    <a:pt x="539" y="2344"/>
                    <a:pt x="1172" y="2344"/>
                  </a:cubicBezTo>
                  <a:cubicBezTo>
                    <a:pt x="1806" y="2344"/>
                    <a:pt x="2344" y="1806"/>
                    <a:pt x="2344" y="1172"/>
                  </a:cubicBezTo>
                  <a:cubicBezTo>
                    <a:pt x="2344" y="539"/>
                    <a:pt x="1806" y="1"/>
                    <a:pt x="1172" y="1"/>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30"/>
            <p:cNvSpPr/>
            <p:nvPr/>
          </p:nvSpPr>
          <p:spPr>
            <a:xfrm>
              <a:off x="6149112" y="3651975"/>
              <a:ext cx="58600" cy="57825"/>
            </a:xfrm>
            <a:custGeom>
              <a:avLst/>
              <a:gdLst/>
              <a:ahLst/>
              <a:cxnLst/>
              <a:rect l="l" t="t" r="r" b="b"/>
              <a:pathLst>
                <a:path w="2344" h="2313" extrusionOk="0">
                  <a:moveTo>
                    <a:pt x="1172" y="0"/>
                  </a:moveTo>
                  <a:cubicBezTo>
                    <a:pt x="539" y="0"/>
                    <a:pt x="0" y="507"/>
                    <a:pt x="0" y="1172"/>
                  </a:cubicBezTo>
                  <a:cubicBezTo>
                    <a:pt x="0" y="1805"/>
                    <a:pt x="539" y="2312"/>
                    <a:pt x="1172" y="2312"/>
                  </a:cubicBezTo>
                  <a:cubicBezTo>
                    <a:pt x="1806" y="2312"/>
                    <a:pt x="2344" y="1805"/>
                    <a:pt x="2344" y="1172"/>
                  </a:cubicBezTo>
                  <a:cubicBezTo>
                    <a:pt x="2344" y="507"/>
                    <a:pt x="1806" y="0"/>
                    <a:pt x="1172" y="0"/>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0" name="Google Shape;2720;p30"/>
          <p:cNvSpPr txBox="1"/>
          <p:nvPr/>
        </p:nvSpPr>
        <p:spPr>
          <a:xfrm>
            <a:off x="717400" y="411475"/>
            <a:ext cx="7723500" cy="52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latin typeface="Fira Sans Medium"/>
                <a:ea typeface="Fira Sans Medium"/>
                <a:cs typeface="Fira Sans Medium"/>
                <a:sym typeface="Fira Sans Medium"/>
              </a:rPr>
              <a:t>CÀI ĐẶT CẤU HÌNH CHUNG</a:t>
            </a:r>
            <a:endParaRPr sz="2800" dirty="0">
              <a:latin typeface="Fira Sans Medium"/>
              <a:ea typeface="Fira Sans Medium"/>
              <a:cs typeface="Fira Sans Medium"/>
              <a:sym typeface="Fira Sans Medium"/>
            </a:endParaRPr>
          </a:p>
        </p:txBody>
      </p:sp>
      <p:sp>
        <p:nvSpPr>
          <p:cNvPr id="2721" name="Google Shape;2721;p30"/>
          <p:cNvSpPr txBox="1"/>
          <p:nvPr/>
        </p:nvSpPr>
        <p:spPr>
          <a:xfrm>
            <a:off x="700807" y="3710251"/>
            <a:ext cx="1926842"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Fira Sans Medium"/>
                <a:ea typeface="Fira Sans Medium"/>
                <a:cs typeface="Fira Sans Medium"/>
                <a:sym typeface="Fira Sans Medium"/>
              </a:rPr>
              <a:t>ASP.NET Razor Pages</a:t>
            </a:r>
            <a:endParaRPr dirty="0">
              <a:latin typeface="Fira Sans Medium"/>
              <a:ea typeface="Fira Sans Medium"/>
              <a:cs typeface="Fira Sans Medium"/>
              <a:sym typeface="Fira Sans Medium"/>
            </a:endParaRPr>
          </a:p>
        </p:txBody>
      </p:sp>
      <p:sp>
        <p:nvSpPr>
          <p:cNvPr id="2722" name="Google Shape;2722;p30"/>
          <p:cNvSpPr txBox="1"/>
          <p:nvPr/>
        </p:nvSpPr>
        <p:spPr>
          <a:xfrm>
            <a:off x="735684" y="3961852"/>
            <a:ext cx="1765200" cy="35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latin typeface="Fira Sans"/>
                <a:ea typeface="Fira Sans"/>
                <a:cs typeface="Fira Sans"/>
                <a:sym typeface="Fira Sans"/>
              </a:rPr>
              <a:t>Phiên bản .NET 8.0</a:t>
            </a:r>
            <a:endParaRPr sz="1200" dirty="0">
              <a:latin typeface="Fira Sans"/>
              <a:ea typeface="Fira Sans"/>
              <a:cs typeface="Fira Sans"/>
              <a:sym typeface="Fira Sans"/>
            </a:endParaRPr>
          </a:p>
        </p:txBody>
      </p:sp>
      <p:sp>
        <p:nvSpPr>
          <p:cNvPr id="2723" name="Google Shape;2723;p30"/>
          <p:cNvSpPr txBox="1"/>
          <p:nvPr/>
        </p:nvSpPr>
        <p:spPr>
          <a:xfrm>
            <a:off x="3689400" y="1450547"/>
            <a:ext cx="17652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Fira Sans Medium"/>
                <a:ea typeface="Fira Sans Medium"/>
                <a:cs typeface="Fira Sans Medium"/>
                <a:sym typeface="Fira Sans Medium"/>
              </a:rPr>
              <a:t>Entity Framework</a:t>
            </a:r>
            <a:endParaRPr dirty="0">
              <a:latin typeface="Fira Sans Medium"/>
              <a:ea typeface="Fira Sans Medium"/>
              <a:cs typeface="Fira Sans Medium"/>
              <a:sym typeface="Fira Sans Medium"/>
            </a:endParaRPr>
          </a:p>
        </p:txBody>
      </p:sp>
      <p:sp>
        <p:nvSpPr>
          <p:cNvPr id="2724" name="Google Shape;2724;p30"/>
          <p:cNvSpPr txBox="1"/>
          <p:nvPr/>
        </p:nvSpPr>
        <p:spPr>
          <a:xfrm>
            <a:off x="3689400" y="1711245"/>
            <a:ext cx="1765200" cy="35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latin typeface="Fira Sans"/>
                <a:ea typeface="Fira Sans"/>
                <a:cs typeface="Fira Sans"/>
                <a:sym typeface="Fira Sans"/>
              </a:rPr>
              <a:t>Phiên bản 8.0.3</a:t>
            </a:r>
            <a:endParaRPr sz="1200" dirty="0">
              <a:latin typeface="Fira Sans"/>
              <a:ea typeface="Fira Sans"/>
              <a:cs typeface="Fira Sans"/>
              <a:sym typeface="Fira Sans"/>
            </a:endParaRPr>
          </a:p>
        </p:txBody>
      </p:sp>
      <p:sp>
        <p:nvSpPr>
          <p:cNvPr id="2727" name="Google Shape;2727;p30"/>
          <p:cNvSpPr txBox="1"/>
          <p:nvPr/>
        </p:nvSpPr>
        <p:spPr>
          <a:xfrm>
            <a:off x="6557752" y="3710255"/>
            <a:ext cx="17652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Fira Sans Medium"/>
                <a:ea typeface="Fira Sans Medium"/>
                <a:cs typeface="Fira Sans Medium"/>
                <a:sym typeface="Fira Sans Medium"/>
              </a:rPr>
              <a:t>SQL Server</a:t>
            </a:r>
            <a:endParaRPr dirty="0">
              <a:latin typeface="Fira Sans Medium"/>
              <a:ea typeface="Fira Sans Medium"/>
              <a:cs typeface="Fira Sans Medium"/>
              <a:sym typeface="Fira Sans Medium"/>
            </a:endParaRPr>
          </a:p>
        </p:txBody>
      </p:sp>
      <p:sp>
        <p:nvSpPr>
          <p:cNvPr id="2728" name="Google Shape;2728;p30"/>
          <p:cNvSpPr txBox="1"/>
          <p:nvPr/>
        </p:nvSpPr>
        <p:spPr>
          <a:xfrm>
            <a:off x="6557752" y="3970951"/>
            <a:ext cx="1765200" cy="35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latin typeface="Fira Sans"/>
                <a:ea typeface="Fira Sans"/>
                <a:cs typeface="Fira Sans"/>
                <a:sym typeface="Fira Sans"/>
              </a:rPr>
              <a:t>Phiên bản 2022</a:t>
            </a:r>
            <a:endParaRPr sz="1200" dirty="0">
              <a:latin typeface="Fira Sans"/>
              <a:ea typeface="Fira Sans"/>
              <a:cs typeface="Fira Sans"/>
              <a:sym typeface="Fira Sans"/>
            </a:endParaRPr>
          </a:p>
        </p:txBody>
      </p:sp>
      <p:pic>
        <p:nvPicPr>
          <p:cNvPr id="13" name="Picture 12">
            <a:extLst>
              <a:ext uri="{FF2B5EF4-FFF2-40B4-BE49-F238E27FC236}">
                <a16:creationId xmlns:a16="http://schemas.microsoft.com/office/drawing/2014/main" id="{EC24A69F-9A38-513B-D72C-3AB8E8766403}"/>
              </a:ext>
            </a:extLst>
          </p:cNvPr>
          <p:cNvPicPr>
            <a:picLocks noChangeAspect="1"/>
          </p:cNvPicPr>
          <p:nvPr/>
        </p:nvPicPr>
        <p:blipFill rotWithShape="1">
          <a:blip r:embed="rId3"/>
          <a:srcRect l="21350" t="10777" r="7994" b="11209"/>
          <a:stretch/>
        </p:blipFill>
        <p:spPr>
          <a:xfrm>
            <a:off x="7067550" y="1592431"/>
            <a:ext cx="861723" cy="637483"/>
          </a:xfrm>
          <a:prstGeom prst="rect">
            <a:avLst/>
          </a:prstGeom>
        </p:spPr>
      </p:pic>
      <p:sp>
        <p:nvSpPr>
          <p:cNvPr id="5" name="Google Shape;2599;p30">
            <a:extLst>
              <a:ext uri="{FF2B5EF4-FFF2-40B4-BE49-F238E27FC236}">
                <a16:creationId xmlns:a16="http://schemas.microsoft.com/office/drawing/2014/main" id="{8FC4B468-D411-AB4C-22BA-72931F623AD6}"/>
              </a:ext>
            </a:extLst>
          </p:cNvPr>
          <p:cNvSpPr/>
          <p:nvPr/>
        </p:nvSpPr>
        <p:spPr>
          <a:xfrm>
            <a:off x="1093718" y="1335881"/>
            <a:ext cx="1141021" cy="1152403"/>
          </a:xfrm>
          <a:custGeom>
            <a:avLst/>
            <a:gdLst/>
            <a:ahLst/>
            <a:cxnLst/>
            <a:rect l="l" t="t" r="r" b="b"/>
            <a:pathLst>
              <a:path w="32842" h="32842" extrusionOk="0">
                <a:moveTo>
                  <a:pt x="16437" y="0"/>
                </a:moveTo>
                <a:cubicBezTo>
                  <a:pt x="7348" y="0"/>
                  <a:pt x="1" y="7348"/>
                  <a:pt x="1" y="16405"/>
                </a:cubicBezTo>
                <a:cubicBezTo>
                  <a:pt x="1" y="25462"/>
                  <a:pt x="7348" y="32841"/>
                  <a:pt x="16437" y="32841"/>
                </a:cubicBezTo>
                <a:cubicBezTo>
                  <a:pt x="25495" y="32841"/>
                  <a:pt x="32842" y="25462"/>
                  <a:pt x="32842" y="16405"/>
                </a:cubicBezTo>
                <a:cubicBezTo>
                  <a:pt x="32842" y="7348"/>
                  <a:pt x="25495" y="0"/>
                  <a:pt x="16437" y="0"/>
                </a:cubicBezTo>
                <a:close/>
              </a:path>
            </a:pathLst>
          </a:custGeom>
          <a:solidFill>
            <a:schemeClr val="bg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 name="Picture 2">
            <a:extLst>
              <a:ext uri="{FF2B5EF4-FFF2-40B4-BE49-F238E27FC236}">
                <a16:creationId xmlns:a16="http://schemas.microsoft.com/office/drawing/2014/main" id="{0CD780C3-B199-63B7-490C-173FDF89E1AC}"/>
              </a:ext>
            </a:extLst>
          </p:cNvPr>
          <p:cNvPicPr>
            <a:picLocks noChangeAspect="1"/>
          </p:cNvPicPr>
          <p:nvPr/>
        </p:nvPicPr>
        <p:blipFill>
          <a:blip r:embed="rId4"/>
          <a:srcRect/>
          <a:stretch/>
        </p:blipFill>
        <p:spPr>
          <a:xfrm>
            <a:off x="1023101" y="1503177"/>
            <a:ext cx="1248075" cy="633942"/>
          </a:xfrm>
          <a:prstGeom prst="rect">
            <a:avLst/>
          </a:prstGeom>
        </p:spPr>
      </p:pic>
      <p:sp>
        <p:nvSpPr>
          <p:cNvPr id="6" name="Google Shape;2599;p30">
            <a:extLst>
              <a:ext uri="{FF2B5EF4-FFF2-40B4-BE49-F238E27FC236}">
                <a16:creationId xmlns:a16="http://schemas.microsoft.com/office/drawing/2014/main" id="{821B323A-740C-FAA5-E8DB-D65BAF0B4E85}"/>
              </a:ext>
            </a:extLst>
          </p:cNvPr>
          <p:cNvSpPr/>
          <p:nvPr/>
        </p:nvSpPr>
        <p:spPr>
          <a:xfrm>
            <a:off x="4060333" y="3305818"/>
            <a:ext cx="1141021" cy="1151881"/>
          </a:xfrm>
          <a:custGeom>
            <a:avLst/>
            <a:gdLst/>
            <a:ahLst/>
            <a:cxnLst/>
            <a:rect l="l" t="t" r="r" b="b"/>
            <a:pathLst>
              <a:path w="32842" h="32842" extrusionOk="0">
                <a:moveTo>
                  <a:pt x="16437" y="0"/>
                </a:moveTo>
                <a:cubicBezTo>
                  <a:pt x="7348" y="0"/>
                  <a:pt x="1" y="7348"/>
                  <a:pt x="1" y="16405"/>
                </a:cubicBezTo>
                <a:cubicBezTo>
                  <a:pt x="1" y="25462"/>
                  <a:pt x="7348" y="32841"/>
                  <a:pt x="16437" y="32841"/>
                </a:cubicBezTo>
                <a:cubicBezTo>
                  <a:pt x="25495" y="32841"/>
                  <a:pt x="32842" y="25462"/>
                  <a:pt x="32842" y="16405"/>
                </a:cubicBezTo>
                <a:cubicBezTo>
                  <a:pt x="32842" y="7348"/>
                  <a:pt x="25495" y="0"/>
                  <a:pt x="16437" y="0"/>
                </a:cubicBezTo>
                <a:close/>
              </a:path>
            </a:pathLst>
          </a:custGeom>
          <a:solidFill>
            <a:schemeClr val="accent5">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1" name="Picture 10">
            <a:extLst>
              <a:ext uri="{FF2B5EF4-FFF2-40B4-BE49-F238E27FC236}">
                <a16:creationId xmlns:a16="http://schemas.microsoft.com/office/drawing/2014/main" id="{09EE49DB-82A4-2364-845A-236429082A54}"/>
              </a:ext>
            </a:extLst>
          </p:cNvPr>
          <p:cNvPicPr>
            <a:picLocks noChangeAspect="1"/>
          </p:cNvPicPr>
          <p:nvPr/>
        </p:nvPicPr>
        <p:blipFill>
          <a:blip r:embed="rId5"/>
          <a:srcRect l="8915" r="8915"/>
          <a:stretch/>
        </p:blipFill>
        <p:spPr>
          <a:xfrm>
            <a:off x="4071311" y="3444209"/>
            <a:ext cx="1119063" cy="86901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720"/>
                                        </p:tgtEl>
                                        <p:attrNameLst>
                                          <p:attrName>style.visibility</p:attrName>
                                        </p:attrNameLst>
                                      </p:cBhvr>
                                      <p:to>
                                        <p:strVal val="visible"/>
                                      </p:to>
                                    </p:set>
                                    <p:animEffect transition="in" filter="fade">
                                      <p:cBhvr>
                                        <p:cTn id="7" dur="1000"/>
                                        <p:tgtEl>
                                          <p:spTgt spid="2720"/>
                                        </p:tgtEl>
                                      </p:cBhvr>
                                    </p:animEffect>
                                    <p:anim calcmode="lin" valueType="num">
                                      <p:cBhvr>
                                        <p:cTn id="8" dur="1000" fill="hold"/>
                                        <p:tgtEl>
                                          <p:spTgt spid="2720"/>
                                        </p:tgtEl>
                                        <p:attrNameLst>
                                          <p:attrName>ppt_x</p:attrName>
                                        </p:attrNameLst>
                                      </p:cBhvr>
                                      <p:tavLst>
                                        <p:tav tm="0">
                                          <p:val>
                                            <p:strVal val="#ppt_x"/>
                                          </p:val>
                                        </p:tav>
                                        <p:tav tm="100000">
                                          <p:val>
                                            <p:strVal val="#ppt_x"/>
                                          </p:val>
                                        </p:tav>
                                      </p:tavLst>
                                    </p:anim>
                                    <p:anim calcmode="lin" valueType="num">
                                      <p:cBhvr>
                                        <p:cTn id="9" dur="1000" fill="hold"/>
                                        <p:tgtEl>
                                          <p:spTgt spid="27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589"/>
                                        </p:tgtEl>
                                        <p:attrNameLst>
                                          <p:attrName>style.visibility</p:attrName>
                                        </p:attrNameLst>
                                      </p:cBhvr>
                                      <p:to>
                                        <p:strVal val="visible"/>
                                      </p:to>
                                    </p:set>
                                    <p:animEffect transition="in" filter="wipe(down)">
                                      <p:cBhvr>
                                        <p:cTn id="14" dur="500"/>
                                        <p:tgtEl>
                                          <p:spTgt spid="2589"/>
                                        </p:tgtEl>
                                      </p:cBhvr>
                                    </p:animEffect>
                                  </p:childTnLst>
                                </p:cTn>
                              </p:par>
                              <p:par>
                                <p:cTn id="15" presetID="22" presetClass="entr" presetSubtype="4"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721"/>
                                        </p:tgtEl>
                                        <p:attrNameLst>
                                          <p:attrName>style.visibility</p:attrName>
                                        </p:attrNameLst>
                                      </p:cBhvr>
                                      <p:to>
                                        <p:strVal val="visible"/>
                                      </p:to>
                                    </p:set>
                                    <p:animEffect transition="in" filter="wipe(down)">
                                      <p:cBhvr>
                                        <p:cTn id="20" dur="500"/>
                                        <p:tgtEl>
                                          <p:spTgt spid="2721"/>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2722"/>
                                        </p:tgtEl>
                                        <p:attrNameLst>
                                          <p:attrName>style.visibility</p:attrName>
                                        </p:attrNameLst>
                                      </p:cBhvr>
                                      <p:to>
                                        <p:strVal val="visible"/>
                                      </p:to>
                                    </p:set>
                                    <p:animEffect transition="in" filter="wipe(down)">
                                      <p:cBhvr>
                                        <p:cTn id="23" dur="500"/>
                                        <p:tgtEl>
                                          <p:spTgt spid="2722"/>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723"/>
                                        </p:tgtEl>
                                        <p:attrNameLst>
                                          <p:attrName>style.visibility</p:attrName>
                                        </p:attrNameLst>
                                      </p:cBhvr>
                                      <p:to>
                                        <p:strVal val="visible"/>
                                      </p:to>
                                    </p:set>
                                    <p:animEffect transition="in" filter="wipe(down)">
                                      <p:cBhvr>
                                        <p:cTn id="26" dur="500"/>
                                        <p:tgtEl>
                                          <p:spTgt spid="2723"/>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2724"/>
                                        </p:tgtEl>
                                        <p:attrNameLst>
                                          <p:attrName>style.visibility</p:attrName>
                                        </p:attrNameLst>
                                      </p:cBhvr>
                                      <p:to>
                                        <p:strVal val="visible"/>
                                      </p:to>
                                    </p:set>
                                    <p:animEffect transition="in" filter="wipe(down)">
                                      <p:cBhvr>
                                        <p:cTn id="29" dur="500"/>
                                        <p:tgtEl>
                                          <p:spTgt spid="2724"/>
                                        </p:tgtEl>
                                      </p:cBhvr>
                                    </p:animEffect>
                                  </p:childTnLst>
                                </p:cTn>
                              </p:par>
                              <p:par>
                                <p:cTn id="30" presetID="22" presetClass="entr" presetSubtype="4"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2727"/>
                                        </p:tgtEl>
                                        <p:attrNameLst>
                                          <p:attrName>style.visibility</p:attrName>
                                        </p:attrNameLst>
                                      </p:cBhvr>
                                      <p:to>
                                        <p:strVal val="visible"/>
                                      </p:to>
                                    </p:set>
                                    <p:animEffect transition="in" filter="wipe(down)">
                                      <p:cBhvr>
                                        <p:cTn id="35" dur="500"/>
                                        <p:tgtEl>
                                          <p:spTgt spid="2727"/>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2728"/>
                                        </p:tgtEl>
                                        <p:attrNameLst>
                                          <p:attrName>style.visibility</p:attrName>
                                        </p:attrNameLst>
                                      </p:cBhvr>
                                      <p:to>
                                        <p:strVal val="visible"/>
                                      </p:to>
                                    </p:set>
                                    <p:animEffect transition="in" filter="wipe(down)">
                                      <p:cBhvr>
                                        <p:cTn id="38" dur="500"/>
                                        <p:tgtEl>
                                          <p:spTgt spid="2728"/>
                                        </p:tgtEl>
                                      </p:cBhvr>
                                    </p:animEffect>
                                  </p:childTnLst>
                                </p:cTn>
                              </p:par>
                              <p:par>
                                <p:cTn id="39" presetID="22" presetClass="entr" presetSubtype="4"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down)">
                                      <p:cBhvr>
                                        <p:cTn id="41" dur="500"/>
                                        <p:tgtEl>
                                          <p:spTgt spid="13"/>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down)">
                                      <p:cBhvr>
                                        <p:cTn id="44" dur="500"/>
                                        <p:tgtEl>
                                          <p:spTgt spid="5"/>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down)">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47" presetClass="exit" presetSubtype="0" fill="hold" grpId="1" nodeType="clickEffect">
                                  <p:stCondLst>
                                    <p:cond delay="0"/>
                                  </p:stCondLst>
                                  <p:childTnLst>
                                    <p:animEffect transition="out" filter="fade">
                                      <p:cBhvr>
                                        <p:cTn id="51" dur="1000"/>
                                        <p:tgtEl>
                                          <p:spTgt spid="2720"/>
                                        </p:tgtEl>
                                      </p:cBhvr>
                                    </p:animEffect>
                                    <p:anim calcmode="lin" valueType="num">
                                      <p:cBhvr>
                                        <p:cTn id="52" dur="1000"/>
                                        <p:tgtEl>
                                          <p:spTgt spid="2720"/>
                                        </p:tgtEl>
                                        <p:attrNameLst>
                                          <p:attrName>ppt_x</p:attrName>
                                        </p:attrNameLst>
                                      </p:cBhvr>
                                      <p:tavLst>
                                        <p:tav tm="0">
                                          <p:val>
                                            <p:strVal val="ppt_x"/>
                                          </p:val>
                                        </p:tav>
                                        <p:tav tm="100000">
                                          <p:val>
                                            <p:strVal val="ppt_x"/>
                                          </p:val>
                                        </p:tav>
                                      </p:tavLst>
                                    </p:anim>
                                    <p:anim calcmode="lin" valueType="num">
                                      <p:cBhvr>
                                        <p:cTn id="53" dur="1000"/>
                                        <p:tgtEl>
                                          <p:spTgt spid="2720"/>
                                        </p:tgtEl>
                                        <p:attrNameLst>
                                          <p:attrName>ppt_y</p:attrName>
                                        </p:attrNameLst>
                                      </p:cBhvr>
                                      <p:tavLst>
                                        <p:tav tm="0">
                                          <p:val>
                                            <p:strVal val="ppt_y"/>
                                          </p:val>
                                        </p:tav>
                                        <p:tav tm="100000">
                                          <p:val>
                                            <p:strVal val="ppt_y-.1"/>
                                          </p:val>
                                        </p:tav>
                                      </p:tavLst>
                                    </p:anim>
                                    <p:set>
                                      <p:cBhvr>
                                        <p:cTn id="54" dur="1" fill="hold">
                                          <p:stCondLst>
                                            <p:cond delay="999"/>
                                          </p:stCondLst>
                                        </p:cTn>
                                        <p:tgtEl>
                                          <p:spTgt spid="2720"/>
                                        </p:tgtEl>
                                        <p:attrNameLst>
                                          <p:attrName>style.visibility</p:attrName>
                                        </p:attrNameLst>
                                      </p:cBhvr>
                                      <p:to>
                                        <p:strVal val="hidden"/>
                                      </p:to>
                                    </p:set>
                                  </p:childTnLst>
                                </p:cTn>
                              </p:par>
                              <p:par>
                                <p:cTn id="55" presetID="47" presetClass="exit" presetSubtype="0" fill="hold" nodeType="withEffect">
                                  <p:stCondLst>
                                    <p:cond delay="0"/>
                                  </p:stCondLst>
                                  <p:childTnLst>
                                    <p:animEffect transition="out" filter="fade">
                                      <p:cBhvr>
                                        <p:cTn id="56" dur="1000"/>
                                        <p:tgtEl>
                                          <p:spTgt spid="2589"/>
                                        </p:tgtEl>
                                      </p:cBhvr>
                                    </p:animEffect>
                                    <p:anim calcmode="lin" valueType="num">
                                      <p:cBhvr>
                                        <p:cTn id="57" dur="1000"/>
                                        <p:tgtEl>
                                          <p:spTgt spid="2589"/>
                                        </p:tgtEl>
                                        <p:attrNameLst>
                                          <p:attrName>ppt_x</p:attrName>
                                        </p:attrNameLst>
                                      </p:cBhvr>
                                      <p:tavLst>
                                        <p:tav tm="0">
                                          <p:val>
                                            <p:strVal val="ppt_x"/>
                                          </p:val>
                                        </p:tav>
                                        <p:tav tm="100000">
                                          <p:val>
                                            <p:strVal val="ppt_x"/>
                                          </p:val>
                                        </p:tav>
                                      </p:tavLst>
                                    </p:anim>
                                    <p:anim calcmode="lin" valueType="num">
                                      <p:cBhvr>
                                        <p:cTn id="58" dur="1000"/>
                                        <p:tgtEl>
                                          <p:spTgt spid="2589"/>
                                        </p:tgtEl>
                                        <p:attrNameLst>
                                          <p:attrName>ppt_y</p:attrName>
                                        </p:attrNameLst>
                                      </p:cBhvr>
                                      <p:tavLst>
                                        <p:tav tm="0">
                                          <p:val>
                                            <p:strVal val="ppt_y"/>
                                          </p:val>
                                        </p:tav>
                                        <p:tav tm="100000">
                                          <p:val>
                                            <p:strVal val="ppt_y-.1"/>
                                          </p:val>
                                        </p:tav>
                                      </p:tavLst>
                                    </p:anim>
                                    <p:set>
                                      <p:cBhvr>
                                        <p:cTn id="59" dur="1" fill="hold">
                                          <p:stCondLst>
                                            <p:cond delay="999"/>
                                          </p:stCondLst>
                                        </p:cTn>
                                        <p:tgtEl>
                                          <p:spTgt spid="2589"/>
                                        </p:tgtEl>
                                        <p:attrNameLst>
                                          <p:attrName>style.visibility</p:attrName>
                                        </p:attrNameLst>
                                      </p:cBhvr>
                                      <p:to>
                                        <p:strVal val="hidden"/>
                                      </p:to>
                                    </p:set>
                                  </p:childTnLst>
                                </p:cTn>
                              </p:par>
                              <p:par>
                                <p:cTn id="60" presetID="47" presetClass="exit" presetSubtype="0" fill="hold" nodeType="withEffect">
                                  <p:stCondLst>
                                    <p:cond delay="0"/>
                                  </p:stCondLst>
                                  <p:childTnLst>
                                    <p:animEffect transition="out" filter="fade">
                                      <p:cBhvr>
                                        <p:cTn id="61" dur="1000"/>
                                        <p:tgtEl>
                                          <p:spTgt spid="3"/>
                                        </p:tgtEl>
                                      </p:cBhvr>
                                    </p:animEffect>
                                    <p:anim calcmode="lin" valueType="num">
                                      <p:cBhvr>
                                        <p:cTn id="62" dur="1000"/>
                                        <p:tgtEl>
                                          <p:spTgt spid="3"/>
                                        </p:tgtEl>
                                        <p:attrNameLst>
                                          <p:attrName>ppt_x</p:attrName>
                                        </p:attrNameLst>
                                      </p:cBhvr>
                                      <p:tavLst>
                                        <p:tav tm="0">
                                          <p:val>
                                            <p:strVal val="ppt_x"/>
                                          </p:val>
                                        </p:tav>
                                        <p:tav tm="100000">
                                          <p:val>
                                            <p:strVal val="ppt_x"/>
                                          </p:val>
                                        </p:tav>
                                      </p:tavLst>
                                    </p:anim>
                                    <p:anim calcmode="lin" valueType="num">
                                      <p:cBhvr>
                                        <p:cTn id="63" dur="1000"/>
                                        <p:tgtEl>
                                          <p:spTgt spid="3"/>
                                        </p:tgtEl>
                                        <p:attrNameLst>
                                          <p:attrName>ppt_y</p:attrName>
                                        </p:attrNameLst>
                                      </p:cBhvr>
                                      <p:tavLst>
                                        <p:tav tm="0">
                                          <p:val>
                                            <p:strVal val="ppt_y"/>
                                          </p:val>
                                        </p:tav>
                                        <p:tav tm="100000">
                                          <p:val>
                                            <p:strVal val="ppt_y-.1"/>
                                          </p:val>
                                        </p:tav>
                                      </p:tavLst>
                                    </p:anim>
                                    <p:set>
                                      <p:cBhvr>
                                        <p:cTn id="64" dur="1" fill="hold">
                                          <p:stCondLst>
                                            <p:cond delay="999"/>
                                          </p:stCondLst>
                                        </p:cTn>
                                        <p:tgtEl>
                                          <p:spTgt spid="3"/>
                                        </p:tgtEl>
                                        <p:attrNameLst>
                                          <p:attrName>style.visibility</p:attrName>
                                        </p:attrNameLst>
                                      </p:cBhvr>
                                      <p:to>
                                        <p:strVal val="hidden"/>
                                      </p:to>
                                    </p:set>
                                  </p:childTnLst>
                                </p:cTn>
                              </p:par>
                              <p:par>
                                <p:cTn id="65" presetID="47" presetClass="exit" presetSubtype="0" fill="hold" grpId="1" nodeType="withEffect">
                                  <p:stCondLst>
                                    <p:cond delay="0"/>
                                  </p:stCondLst>
                                  <p:childTnLst>
                                    <p:animEffect transition="out" filter="fade">
                                      <p:cBhvr>
                                        <p:cTn id="66" dur="1000"/>
                                        <p:tgtEl>
                                          <p:spTgt spid="2721"/>
                                        </p:tgtEl>
                                      </p:cBhvr>
                                    </p:animEffect>
                                    <p:anim calcmode="lin" valueType="num">
                                      <p:cBhvr>
                                        <p:cTn id="67" dur="1000"/>
                                        <p:tgtEl>
                                          <p:spTgt spid="2721"/>
                                        </p:tgtEl>
                                        <p:attrNameLst>
                                          <p:attrName>ppt_x</p:attrName>
                                        </p:attrNameLst>
                                      </p:cBhvr>
                                      <p:tavLst>
                                        <p:tav tm="0">
                                          <p:val>
                                            <p:strVal val="ppt_x"/>
                                          </p:val>
                                        </p:tav>
                                        <p:tav tm="100000">
                                          <p:val>
                                            <p:strVal val="ppt_x"/>
                                          </p:val>
                                        </p:tav>
                                      </p:tavLst>
                                    </p:anim>
                                    <p:anim calcmode="lin" valueType="num">
                                      <p:cBhvr>
                                        <p:cTn id="68" dur="1000"/>
                                        <p:tgtEl>
                                          <p:spTgt spid="2721"/>
                                        </p:tgtEl>
                                        <p:attrNameLst>
                                          <p:attrName>ppt_y</p:attrName>
                                        </p:attrNameLst>
                                      </p:cBhvr>
                                      <p:tavLst>
                                        <p:tav tm="0">
                                          <p:val>
                                            <p:strVal val="ppt_y"/>
                                          </p:val>
                                        </p:tav>
                                        <p:tav tm="100000">
                                          <p:val>
                                            <p:strVal val="ppt_y-.1"/>
                                          </p:val>
                                        </p:tav>
                                      </p:tavLst>
                                    </p:anim>
                                    <p:set>
                                      <p:cBhvr>
                                        <p:cTn id="69" dur="1" fill="hold">
                                          <p:stCondLst>
                                            <p:cond delay="999"/>
                                          </p:stCondLst>
                                        </p:cTn>
                                        <p:tgtEl>
                                          <p:spTgt spid="2721"/>
                                        </p:tgtEl>
                                        <p:attrNameLst>
                                          <p:attrName>style.visibility</p:attrName>
                                        </p:attrNameLst>
                                      </p:cBhvr>
                                      <p:to>
                                        <p:strVal val="hidden"/>
                                      </p:to>
                                    </p:set>
                                  </p:childTnLst>
                                </p:cTn>
                              </p:par>
                              <p:par>
                                <p:cTn id="70" presetID="47" presetClass="exit" presetSubtype="0" fill="hold" grpId="1" nodeType="withEffect">
                                  <p:stCondLst>
                                    <p:cond delay="0"/>
                                  </p:stCondLst>
                                  <p:childTnLst>
                                    <p:animEffect transition="out" filter="fade">
                                      <p:cBhvr>
                                        <p:cTn id="71" dur="1000"/>
                                        <p:tgtEl>
                                          <p:spTgt spid="2722"/>
                                        </p:tgtEl>
                                      </p:cBhvr>
                                    </p:animEffect>
                                    <p:anim calcmode="lin" valueType="num">
                                      <p:cBhvr>
                                        <p:cTn id="72" dur="1000"/>
                                        <p:tgtEl>
                                          <p:spTgt spid="2722"/>
                                        </p:tgtEl>
                                        <p:attrNameLst>
                                          <p:attrName>ppt_x</p:attrName>
                                        </p:attrNameLst>
                                      </p:cBhvr>
                                      <p:tavLst>
                                        <p:tav tm="0">
                                          <p:val>
                                            <p:strVal val="ppt_x"/>
                                          </p:val>
                                        </p:tav>
                                        <p:tav tm="100000">
                                          <p:val>
                                            <p:strVal val="ppt_x"/>
                                          </p:val>
                                        </p:tav>
                                      </p:tavLst>
                                    </p:anim>
                                    <p:anim calcmode="lin" valueType="num">
                                      <p:cBhvr>
                                        <p:cTn id="73" dur="1000"/>
                                        <p:tgtEl>
                                          <p:spTgt spid="2722"/>
                                        </p:tgtEl>
                                        <p:attrNameLst>
                                          <p:attrName>ppt_y</p:attrName>
                                        </p:attrNameLst>
                                      </p:cBhvr>
                                      <p:tavLst>
                                        <p:tav tm="0">
                                          <p:val>
                                            <p:strVal val="ppt_y"/>
                                          </p:val>
                                        </p:tav>
                                        <p:tav tm="100000">
                                          <p:val>
                                            <p:strVal val="ppt_y-.1"/>
                                          </p:val>
                                        </p:tav>
                                      </p:tavLst>
                                    </p:anim>
                                    <p:set>
                                      <p:cBhvr>
                                        <p:cTn id="74" dur="1" fill="hold">
                                          <p:stCondLst>
                                            <p:cond delay="999"/>
                                          </p:stCondLst>
                                        </p:cTn>
                                        <p:tgtEl>
                                          <p:spTgt spid="2722"/>
                                        </p:tgtEl>
                                        <p:attrNameLst>
                                          <p:attrName>style.visibility</p:attrName>
                                        </p:attrNameLst>
                                      </p:cBhvr>
                                      <p:to>
                                        <p:strVal val="hidden"/>
                                      </p:to>
                                    </p:set>
                                  </p:childTnLst>
                                </p:cTn>
                              </p:par>
                              <p:par>
                                <p:cTn id="75" presetID="47" presetClass="exit" presetSubtype="0" fill="hold" grpId="1" nodeType="withEffect">
                                  <p:stCondLst>
                                    <p:cond delay="0"/>
                                  </p:stCondLst>
                                  <p:childTnLst>
                                    <p:animEffect transition="out" filter="fade">
                                      <p:cBhvr>
                                        <p:cTn id="76" dur="1000"/>
                                        <p:tgtEl>
                                          <p:spTgt spid="2723"/>
                                        </p:tgtEl>
                                      </p:cBhvr>
                                    </p:animEffect>
                                    <p:anim calcmode="lin" valueType="num">
                                      <p:cBhvr>
                                        <p:cTn id="77" dur="1000"/>
                                        <p:tgtEl>
                                          <p:spTgt spid="2723"/>
                                        </p:tgtEl>
                                        <p:attrNameLst>
                                          <p:attrName>ppt_x</p:attrName>
                                        </p:attrNameLst>
                                      </p:cBhvr>
                                      <p:tavLst>
                                        <p:tav tm="0">
                                          <p:val>
                                            <p:strVal val="ppt_x"/>
                                          </p:val>
                                        </p:tav>
                                        <p:tav tm="100000">
                                          <p:val>
                                            <p:strVal val="ppt_x"/>
                                          </p:val>
                                        </p:tav>
                                      </p:tavLst>
                                    </p:anim>
                                    <p:anim calcmode="lin" valueType="num">
                                      <p:cBhvr>
                                        <p:cTn id="78" dur="1000"/>
                                        <p:tgtEl>
                                          <p:spTgt spid="2723"/>
                                        </p:tgtEl>
                                        <p:attrNameLst>
                                          <p:attrName>ppt_y</p:attrName>
                                        </p:attrNameLst>
                                      </p:cBhvr>
                                      <p:tavLst>
                                        <p:tav tm="0">
                                          <p:val>
                                            <p:strVal val="ppt_y"/>
                                          </p:val>
                                        </p:tav>
                                        <p:tav tm="100000">
                                          <p:val>
                                            <p:strVal val="ppt_y-.1"/>
                                          </p:val>
                                        </p:tav>
                                      </p:tavLst>
                                    </p:anim>
                                    <p:set>
                                      <p:cBhvr>
                                        <p:cTn id="79" dur="1" fill="hold">
                                          <p:stCondLst>
                                            <p:cond delay="999"/>
                                          </p:stCondLst>
                                        </p:cTn>
                                        <p:tgtEl>
                                          <p:spTgt spid="2723"/>
                                        </p:tgtEl>
                                        <p:attrNameLst>
                                          <p:attrName>style.visibility</p:attrName>
                                        </p:attrNameLst>
                                      </p:cBhvr>
                                      <p:to>
                                        <p:strVal val="hidden"/>
                                      </p:to>
                                    </p:set>
                                  </p:childTnLst>
                                </p:cTn>
                              </p:par>
                              <p:par>
                                <p:cTn id="80" presetID="47" presetClass="exit" presetSubtype="0" fill="hold" grpId="1" nodeType="withEffect">
                                  <p:stCondLst>
                                    <p:cond delay="0"/>
                                  </p:stCondLst>
                                  <p:childTnLst>
                                    <p:animEffect transition="out" filter="fade">
                                      <p:cBhvr>
                                        <p:cTn id="81" dur="1000"/>
                                        <p:tgtEl>
                                          <p:spTgt spid="2724"/>
                                        </p:tgtEl>
                                      </p:cBhvr>
                                    </p:animEffect>
                                    <p:anim calcmode="lin" valueType="num">
                                      <p:cBhvr>
                                        <p:cTn id="82" dur="1000"/>
                                        <p:tgtEl>
                                          <p:spTgt spid="2724"/>
                                        </p:tgtEl>
                                        <p:attrNameLst>
                                          <p:attrName>ppt_x</p:attrName>
                                        </p:attrNameLst>
                                      </p:cBhvr>
                                      <p:tavLst>
                                        <p:tav tm="0">
                                          <p:val>
                                            <p:strVal val="ppt_x"/>
                                          </p:val>
                                        </p:tav>
                                        <p:tav tm="100000">
                                          <p:val>
                                            <p:strVal val="ppt_x"/>
                                          </p:val>
                                        </p:tav>
                                      </p:tavLst>
                                    </p:anim>
                                    <p:anim calcmode="lin" valueType="num">
                                      <p:cBhvr>
                                        <p:cTn id="83" dur="1000"/>
                                        <p:tgtEl>
                                          <p:spTgt spid="2724"/>
                                        </p:tgtEl>
                                        <p:attrNameLst>
                                          <p:attrName>ppt_y</p:attrName>
                                        </p:attrNameLst>
                                      </p:cBhvr>
                                      <p:tavLst>
                                        <p:tav tm="0">
                                          <p:val>
                                            <p:strVal val="ppt_y"/>
                                          </p:val>
                                        </p:tav>
                                        <p:tav tm="100000">
                                          <p:val>
                                            <p:strVal val="ppt_y-.1"/>
                                          </p:val>
                                        </p:tav>
                                      </p:tavLst>
                                    </p:anim>
                                    <p:set>
                                      <p:cBhvr>
                                        <p:cTn id="84" dur="1" fill="hold">
                                          <p:stCondLst>
                                            <p:cond delay="999"/>
                                          </p:stCondLst>
                                        </p:cTn>
                                        <p:tgtEl>
                                          <p:spTgt spid="2724"/>
                                        </p:tgtEl>
                                        <p:attrNameLst>
                                          <p:attrName>style.visibility</p:attrName>
                                        </p:attrNameLst>
                                      </p:cBhvr>
                                      <p:to>
                                        <p:strVal val="hidden"/>
                                      </p:to>
                                    </p:set>
                                  </p:childTnLst>
                                </p:cTn>
                              </p:par>
                              <p:par>
                                <p:cTn id="85" presetID="47" presetClass="exit" presetSubtype="0" fill="hold" nodeType="withEffect">
                                  <p:stCondLst>
                                    <p:cond delay="0"/>
                                  </p:stCondLst>
                                  <p:childTnLst>
                                    <p:animEffect transition="out" filter="fade">
                                      <p:cBhvr>
                                        <p:cTn id="86" dur="1000"/>
                                        <p:tgtEl>
                                          <p:spTgt spid="11"/>
                                        </p:tgtEl>
                                      </p:cBhvr>
                                    </p:animEffect>
                                    <p:anim calcmode="lin" valueType="num">
                                      <p:cBhvr>
                                        <p:cTn id="87" dur="1000"/>
                                        <p:tgtEl>
                                          <p:spTgt spid="11"/>
                                        </p:tgtEl>
                                        <p:attrNameLst>
                                          <p:attrName>ppt_x</p:attrName>
                                        </p:attrNameLst>
                                      </p:cBhvr>
                                      <p:tavLst>
                                        <p:tav tm="0">
                                          <p:val>
                                            <p:strVal val="ppt_x"/>
                                          </p:val>
                                        </p:tav>
                                        <p:tav tm="100000">
                                          <p:val>
                                            <p:strVal val="ppt_x"/>
                                          </p:val>
                                        </p:tav>
                                      </p:tavLst>
                                    </p:anim>
                                    <p:anim calcmode="lin" valueType="num">
                                      <p:cBhvr>
                                        <p:cTn id="88" dur="1000"/>
                                        <p:tgtEl>
                                          <p:spTgt spid="11"/>
                                        </p:tgtEl>
                                        <p:attrNameLst>
                                          <p:attrName>ppt_y</p:attrName>
                                        </p:attrNameLst>
                                      </p:cBhvr>
                                      <p:tavLst>
                                        <p:tav tm="0">
                                          <p:val>
                                            <p:strVal val="ppt_y"/>
                                          </p:val>
                                        </p:tav>
                                        <p:tav tm="100000">
                                          <p:val>
                                            <p:strVal val="ppt_y-.1"/>
                                          </p:val>
                                        </p:tav>
                                      </p:tavLst>
                                    </p:anim>
                                    <p:set>
                                      <p:cBhvr>
                                        <p:cTn id="89" dur="1" fill="hold">
                                          <p:stCondLst>
                                            <p:cond delay="999"/>
                                          </p:stCondLst>
                                        </p:cTn>
                                        <p:tgtEl>
                                          <p:spTgt spid="11"/>
                                        </p:tgtEl>
                                        <p:attrNameLst>
                                          <p:attrName>style.visibility</p:attrName>
                                        </p:attrNameLst>
                                      </p:cBhvr>
                                      <p:to>
                                        <p:strVal val="hidden"/>
                                      </p:to>
                                    </p:set>
                                  </p:childTnLst>
                                </p:cTn>
                              </p:par>
                              <p:par>
                                <p:cTn id="90" presetID="47" presetClass="exit" presetSubtype="0" fill="hold" grpId="1" nodeType="withEffect">
                                  <p:stCondLst>
                                    <p:cond delay="0"/>
                                  </p:stCondLst>
                                  <p:childTnLst>
                                    <p:animEffect transition="out" filter="fade">
                                      <p:cBhvr>
                                        <p:cTn id="91" dur="1000"/>
                                        <p:tgtEl>
                                          <p:spTgt spid="2727"/>
                                        </p:tgtEl>
                                      </p:cBhvr>
                                    </p:animEffect>
                                    <p:anim calcmode="lin" valueType="num">
                                      <p:cBhvr>
                                        <p:cTn id="92" dur="1000"/>
                                        <p:tgtEl>
                                          <p:spTgt spid="2727"/>
                                        </p:tgtEl>
                                        <p:attrNameLst>
                                          <p:attrName>ppt_x</p:attrName>
                                        </p:attrNameLst>
                                      </p:cBhvr>
                                      <p:tavLst>
                                        <p:tav tm="0">
                                          <p:val>
                                            <p:strVal val="ppt_x"/>
                                          </p:val>
                                        </p:tav>
                                        <p:tav tm="100000">
                                          <p:val>
                                            <p:strVal val="ppt_x"/>
                                          </p:val>
                                        </p:tav>
                                      </p:tavLst>
                                    </p:anim>
                                    <p:anim calcmode="lin" valueType="num">
                                      <p:cBhvr>
                                        <p:cTn id="93" dur="1000"/>
                                        <p:tgtEl>
                                          <p:spTgt spid="2727"/>
                                        </p:tgtEl>
                                        <p:attrNameLst>
                                          <p:attrName>ppt_y</p:attrName>
                                        </p:attrNameLst>
                                      </p:cBhvr>
                                      <p:tavLst>
                                        <p:tav tm="0">
                                          <p:val>
                                            <p:strVal val="ppt_y"/>
                                          </p:val>
                                        </p:tav>
                                        <p:tav tm="100000">
                                          <p:val>
                                            <p:strVal val="ppt_y-.1"/>
                                          </p:val>
                                        </p:tav>
                                      </p:tavLst>
                                    </p:anim>
                                    <p:set>
                                      <p:cBhvr>
                                        <p:cTn id="94" dur="1" fill="hold">
                                          <p:stCondLst>
                                            <p:cond delay="999"/>
                                          </p:stCondLst>
                                        </p:cTn>
                                        <p:tgtEl>
                                          <p:spTgt spid="2727"/>
                                        </p:tgtEl>
                                        <p:attrNameLst>
                                          <p:attrName>style.visibility</p:attrName>
                                        </p:attrNameLst>
                                      </p:cBhvr>
                                      <p:to>
                                        <p:strVal val="hidden"/>
                                      </p:to>
                                    </p:set>
                                  </p:childTnLst>
                                </p:cTn>
                              </p:par>
                              <p:par>
                                <p:cTn id="95" presetID="47" presetClass="exit" presetSubtype="0" fill="hold" grpId="1" nodeType="withEffect">
                                  <p:stCondLst>
                                    <p:cond delay="0"/>
                                  </p:stCondLst>
                                  <p:childTnLst>
                                    <p:animEffect transition="out" filter="fade">
                                      <p:cBhvr>
                                        <p:cTn id="96" dur="1000"/>
                                        <p:tgtEl>
                                          <p:spTgt spid="2728"/>
                                        </p:tgtEl>
                                      </p:cBhvr>
                                    </p:animEffect>
                                    <p:anim calcmode="lin" valueType="num">
                                      <p:cBhvr>
                                        <p:cTn id="97" dur="1000"/>
                                        <p:tgtEl>
                                          <p:spTgt spid="2728"/>
                                        </p:tgtEl>
                                        <p:attrNameLst>
                                          <p:attrName>ppt_x</p:attrName>
                                        </p:attrNameLst>
                                      </p:cBhvr>
                                      <p:tavLst>
                                        <p:tav tm="0">
                                          <p:val>
                                            <p:strVal val="ppt_x"/>
                                          </p:val>
                                        </p:tav>
                                        <p:tav tm="100000">
                                          <p:val>
                                            <p:strVal val="ppt_x"/>
                                          </p:val>
                                        </p:tav>
                                      </p:tavLst>
                                    </p:anim>
                                    <p:anim calcmode="lin" valueType="num">
                                      <p:cBhvr>
                                        <p:cTn id="98" dur="1000"/>
                                        <p:tgtEl>
                                          <p:spTgt spid="2728"/>
                                        </p:tgtEl>
                                        <p:attrNameLst>
                                          <p:attrName>ppt_y</p:attrName>
                                        </p:attrNameLst>
                                      </p:cBhvr>
                                      <p:tavLst>
                                        <p:tav tm="0">
                                          <p:val>
                                            <p:strVal val="ppt_y"/>
                                          </p:val>
                                        </p:tav>
                                        <p:tav tm="100000">
                                          <p:val>
                                            <p:strVal val="ppt_y-.1"/>
                                          </p:val>
                                        </p:tav>
                                      </p:tavLst>
                                    </p:anim>
                                    <p:set>
                                      <p:cBhvr>
                                        <p:cTn id="99" dur="1" fill="hold">
                                          <p:stCondLst>
                                            <p:cond delay="999"/>
                                          </p:stCondLst>
                                        </p:cTn>
                                        <p:tgtEl>
                                          <p:spTgt spid="2728"/>
                                        </p:tgtEl>
                                        <p:attrNameLst>
                                          <p:attrName>style.visibility</p:attrName>
                                        </p:attrNameLst>
                                      </p:cBhvr>
                                      <p:to>
                                        <p:strVal val="hidden"/>
                                      </p:to>
                                    </p:set>
                                  </p:childTnLst>
                                </p:cTn>
                              </p:par>
                              <p:par>
                                <p:cTn id="100" presetID="47" presetClass="exit" presetSubtype="0" fill="hold" nodeType="withEffect">
                                  <p:stCondLst>
                                    <p:cond delay="0"/>
                                  </p:stCondLst>
                                  <p:childTnLst>
                                    <p:animEffect transition="out" filter="fade">
                                      <p:cBhvr>
                                        <p:cTn id="101" dur="1000"/>
                                        <p:tgtEl>
                                          <p:spTgt spid="13"/>
                                        </p:tgtEl>
                                      </p:cBhvr>
                                    </p:animEffect>
                                    <p:anim calcmode="lin" valueType="num">
                                      <p:cBhvr>
                                        <p:cTn id="102" dur="1000"/>
                                        <p:tgtEl>
                                          <p:spTgt spid="13"/>
                                        </p:tgtEl>
                                        <p:attrNameLst>
                                          <p:attrName>ppt_x</p:attrName>
                                        </p:attrNameLst>
                                      </p:cBhvr>
                                      <p:tavLst>
                                        <p:tav tm="0">
                                          <p:val>
                                            <p:strVal val="ppt_x"/>
                                          </p:val>
                                        </p:tav>
                                        <p:tav tm="100000">
                                          <p:val>
                                            <p:strVal val="ppt_x"/>
                                          </p:val>
                                        </p:tav>
                                      </p:tavLst>
                                    </p:anim>
                                    <p:anim calcmode="lin" valueType="num">
                                      <p:cBhvr>
                                        <p:cTn id="103" dur="1000"/>
                                        <p:tgtEl>
                                          <p:spTgt spid="13"/>
                                        </p:tgtEl>
                                        <p:attrNameLst>
                                          <p:attrName>ppt_y</p:attrName>
                                        </p:attrNameLst>
                                      </p:cBhvr>
                                      <p:tavLst>
                                        <p:tav tm="0">
                                          <p:val>
                                            <p:strVal val="ppt_y"/>
                                          </p:val>
                                        </p:tav>
                                        <p:tav tm="100000">
                                          <p:val>
                                            <p:strVal val="ppt_y-.1"/>
                                          </p:val>
                                        </p:tav>
                                      </p:tavLst>
                                    </p:anim>
                                    <p:set>
                                      <p:cBhvr>
                                        <p:cTn id="104" dur="1" fill="hold">
                                          <p:stCondLst>
                                            <p:cond delay="999"/>
                                          </p:stCondLst>
                                        </p:cTn>
                                        <p:tgtEl>
                                          <p:spTgt spid="13"/>
                                        </p:tgtEl>
                                        <p:attrNameLst>
                                          <p:attrName>style.visibility</p:attrName>
                                        </p:attrNameLst>
                                      </p:cBhvr>
                                      <p:to>
                                        <p:strVal val="hidden"/>
                                      </p:to>
                                    </p:set>
                                  </p:childTnLst>
                                </p:cTn>
                              </p:par>
                              <p:par>
                                <p:cTn id="105" presetID="47" presetClass="exit" presetSubtype="0" fill="hold" grpId="1" nodeType="withEffect">
                                  <p:stCondLst>
                                    <p:cond delay="0"/>
                                  </p:stCondLst>
                                  <p:childTnLst>
                                    <p:animEffect transition="out" filter="fade">
                                      <p:cBhvr>
                                        <p:cTn id="106" dur="1000"/>
                                        <p:tgtEl>
                                          <p:spTgt spid="5"/>
                                        </p:tgtEl>
                                      </p:cBhvr>
                                    </p:animEffect>
                                    <p:anim calcmode="lin" valueType="num">
                                      <p:cBhvr>
                                        <p:cTn id="107" dur="1000"/>
                                        <p:tgtEl>
                                          <p:spTgt spid="5"/>
                                        </p:tgtEl>
                                        <p:attrNameLst>
                                          <p:attrName>ppt_x</p:attrName>
                                        </p:attrNameLst>
                                      </p:cBhvr>
                                      <p:tavLst>
                                        <p:tav tm="0">
                                          <p:val>
                                            <p:strVal val="ppt_x"/>
                                          </p:val>
                                        </p:tav>
                                        <p:tav tm="100000">
                                          <p:val>
                                            <p:strVal val="ppt_x"/>
                                          </p:val>
                                        </p:tav>
                                      </p:tavLst>
                                    </p:anim>
                                    <p:anim calcmode="lin" valueType="num">
                                      <p:cBhvr>
                                        <p:cTn id="108" dur="1000"/>
                                        <p:tgtEl>
                                          <p:spTgt spid="5"/>
                                        </p:tgtEl>
                                        <p:attrNameLst>
                                          <p:attrName>ppt_y</p:attrName>
                                        </p:attrNameLst>
                                      </p:cBhvr>
                                      <p:tavLst>
                                        <p:tav tm="0">
                                          <p:val>
                                            <p:strVal val="ppt_y"/>
                                          </p:val>
                                        </p:tav>
                                        <p:tav tm="100000">
                                          <p:val>
                                            <p:strVal val="ppt_y-.1"/>
                                          </p:val>
                                        </p:tav>
                                      </p:tavLst>
                                    </p:anim>
                                    <p:set>
                                      <p:cBhvr>
                                        <p:cTn id="109" dur="1" fill="hold">
                                          <p:stCondLst>
                                            <p:cond delay="999"/>
                                          </p:stCondLst>
                                        </p:cTn>
                                        <p:tgtEl>
                                          <p:spTgt spid="5"/>
                                        </p:tgtEl>
                                        <p:attrNameLst>
                                          <p:attrName>style.visibility</p:attrName>
                                        </p:attrNameLst>
                                      </p:cBhvr>
                                      <p:to>
                                        <p:strVal val="hidden"/>
                                      </p:to>
                                    </p:set>
                                  </p:childTnLst>
                                </p:cTn>
                              </p:par>
                              <p:par>
                                <p:cTn id="110" presetID="47" presetClass="exit" presetSubtype="0" fill="hold" grpId="1" nodeType="withEffect">
                                  <p:stCondLst>
                                    <p:cond delay="0"/>
                                  </p:stCondLst>
                                  <p:childTnLst>
                                    <p:animEffect transition="out" filter="fade">
                                      <p:cBhvr>
                                        <p:cTn id="111" dur="1000"/>
                                        <p:tgtEl>
                                          <p:spTgt spid="6"/>
                                        </p:tgtEl>
                                      </p:cBhvr>
                                    </p:animEffect>
                                    <p:anim calcmode="lin" valueType="num">
                                      <p:cBhvr>
                                        <p:cTn id="112" dur="1000"/>
                                        <p:tgtEl>
                                          <p:spTgt spid="6"/>
                                        </p:tgtEl>
                                        <p:attrNameLst>
                                          <p:attrName>ppt_x</p:attrName>
                                        </p:attrNameLst>
                                      </p:cBhvr>
                                      <p:tavLst>
                                        <p:tav tm="0">
                                          <p:val>
                                            <p:strVal val="ppt_x"/>
                                          </p:val>
                                        </p:tav>
                                        <p:tav tm="100000">
                                          <p:val>
                                            <p:strVal val="ppt_x"/>
                                          </p:val>
                                        </p:tav>
                                      </p:tavLst>
                                    </p:anim>
                                    <p:anim calcmode="lin" valueType="num">
                                      <p:cBhvr>
                                        <p:cTn id="113" dur="1000"/>
                                        <p:tgtEl>
                                          <p:spTgt spid="6"/>
                                        </p:tgtEl>
                                        <p:attrNameLst>
                                          <p:attrName>ppt_y</p:attrName>
                                        </p:attrNameLst>
                                      </p:cBhvr>
                                      <p:tavLst>
                                        <p:tav tm="0">
                                          <p:val>
                                            <p:strVal val="ppt_y"/>
                                          </p:val>
                                        </p:tav>
                                        <p:tav tm="100000">
                                          <p:val>
                                            <p:strVal val="ppt_y-.1"/>
                                          </p:val>
                                        </p:tav>
                                      </p:tavLst>
                                    </p:anim>
                                    <p:set>
                                      <p:cBhvr>
                                        <p:cTn id="114"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0" grpId="0"/>
      <p:bldP spid="2720" grpId="1"/>
      <p:bldP spid="2721" grpId="0"/>
      <p:bldP spid="2721" grpId="1"/>
      <p:bldP spid="2722" grpId="0"/>
      <p:bldP spid="2722" grpId="1"/>
      <p:bldP spid="2723" grpId="0"/>
      <p:bldP spid="2723" grpId="1"/>
      <p:bldP spid="2724" grpId="0"/>
      <p:bldP spid="2724" grpId="1"/>
      <p:bldP spid="2727" grpId="0"/>
      <p:bldP spid="2727" grpId="1"/>
      <p:bldP spid="2728" grpId="0"/>
      <p:bldP spid="2728" grpId="1"/>
      <p:bldP spid="5" grpId="0" animBg="1"/>
      <p:bldP spid="5" grpId="1" animBg="1"/>
      <p:bldP spid="6" grpId="0" animBg="1"/>
      <p:bldP spid="6"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26"/>
        <p:cNvGrpSpPr/>
        <p:nvPr/>
      </p:nvGrpSpPr>
      <p:grpSpPr>
        <a:xfrm>
          <a:off x="0" y="0"/>
          <a:ext cx="0" cy="0"/>
          <a:chOff x="0" y="0"/>
          <a:chExt cx="0" cy="0"/>
        </a:xfrm>
      </p:grpSpPr>
      <p:sp>
        <p:nvSpPr>
          <p:cNvPr id="3927" name="Google Shape;3927;p38"/>
          <p:cNvSpPr/>
          <p:nvPr/>
        </p:nvSpPr>
        <p:spPr>
          <a:xfrm>
            <a:off x="4010375" y="661466"/>
            <a:ext cx="4693470" cy="622934"/>
          </a:xfrm>
          <a:custGeom>
            <a:avLst/>
            <a:gdLst/>
            <a:ahLst/>
            <a:cxnLst/>
            <a:rect l="l" t="t" r="r" b="b"/>
            <a:pathLst>
              <a:path w="143652" h="19066" extrusionOk="0">
                <a:moveTo>
                  <a:pt x="9533" y="1"/>
                </a:moveTo>
                <a:cubicBezTo>
                  <a:pt x="4276" y="1"/>
                  <a:pt x="1" y="4276"/>
                  <a:pt x="1" y="9533"/>
                </a:cubicBezTo>
                <a:cubicBezTo>
                  <a:pt x="1" y="14758"/>
                  <a:pt x="4276" y="19065"/>
                  <a:pt x="9533" y="19065"/>
                </a:cubicBezTo>
                <a:lnTo>
                  <a:pt x="134119" y="19065"/>
                </a:lnTo>
                <a:cubicBezTo>
                  <a:pt x="139345" y="19065"/>
                  <a:pt x="143652" y="14758"/>
                  <a:pt x="143652" y="9533"/>
                </a:cubicBezTo>
                <a:cubicBezTo>
                  <a:pt x="143652" y="4276"/>
                  <a:pt x="139345" y="1"/>
                  <a:pt x="13411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38"/>
          <p:cNvSpPr/>
          <p:nvPr/>
        </p:nvSpPr>
        <p:spPr>
          <a:xfrm>
            <a:off x="4010375" y="660420"/>
            <a:ext cx="622934" cy="623979"/>
          </a:xfrm>
          <a:custGeom>
            <a:avLst/>
            <a:gdLst/>
            <a:ahLst/>
            <a:cxnLst/>
            <a:rect l="l" t="t" r="r" b="b"/>
            <a:pathLst>
              <a:path w="19066" h="19098" extrusionOk="0">
                <a:moveTo>
                  <a:pt x="9533" y="1"/>
                </a:moveTo>
                <a:cubicBezTo>
                  <a:pt x="4276" y="1"/>
                  <a:pt x="1" y="4276"/>
                  <a:pt x="1" y="9565"/>
                </a:cubicBezTo>
                <a:cubicBezTo>
                  <a:pt x="1" y="14822"/>
                  <a:pt x="4276" y="19097"/>
                  <a:pt x="9533" y="19097"/>
                </a:cubicBezTo>
                <a:cubicBezTo>
                  <a:pt x="14790" y="19097"/>
                  <a:pt x="19065" y="14822"/>
                  <a:pt x="19065" y="9565"/>
                </a:cubicBezTo>
                <a:cubicBezTo>
                  <a:pt x="19065" y="4276"/>
                  <a:pt x="14790" y="1"/>
                  <a:pt x="9533" y="1"/>
                </a:cubicBezTo>
                <a:close/>
              </a:path>
            </a:pathLst>
          </a:custGeom>
          <a:solidFill>
            <a:srgbClr val="CACAC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a:ea typeface="Fira Sans"/>
                <a:cs typeface="Fira Sans"/>
                <a:sym typeface="Fira Sans"/>
              </a:rPr>
              <a:t>1</a:t>
            </a:r>
            <a:endParaRPr sz="2500">
              <a:solidFill>
                <a:srgbClr val="FFFFFF"/>
              </a:solidFill>
              <a:latin typeface="Fira Sans"/>
              <a:ea typeface="Fira Sans"/>
              <a:cs typeface="Fira Sans"/>
              <a:sym typeface="Fira Sans"/>
            </a:endParaRPr>
          </a:p>
        </p:txBody>
      </p:sp>
      <p:sp>
        <p:nvSpPr>
          <p:cNvPr id="3929" name="Google Shape;3929;p38"/>
          <p:cNvSpPr/>
          <p:nvPr/>
        </p:nvSpPr>
        <p:spPr>
          <a:xfrm>
            <a:off x="3999005" y="649050"/>
            <a:ext cx="645674" cy="646719"/>
          </a:xfrm>
          <a:custGeom>
            <a:avLst/>
            <a:gdLst/>
            <a:ahLst/>
            <a:cxnLst/>
            <a:rect l="l" t="t" r="r" b="b"/>
            <a:pathLst>
              <a:path w="19762" h="19794" extrusionOk="0">
                <a:moveTo>
                  <a:pt x="9881" y="697"/>
                </a:moveTo>
                <a:cubicBezTo>
                  <a:pt x="14948" y="697"/>
                  <a:pt x="19065" y="4846"/>
                  <a:pt x="19065" y="9913"/>
                </a:cubicBezTo>
                <a:cubicBezTo>
                  <a:pt x="19065" y="14980"/>
                  <a:pt x="14948" y="19097"/>
                  <a:pt x="9881" y="19097"/>
                </a:cubicBezTo>
                <a:cubicBezTo>
                  <a:pt x="4814" y="19097"/>
                  <a:pt x="697" y="14980"/>
                  <a:pt x="697" y="9913"/>
                </a:cubicBezTo>
                <a:cubicBezTo>
                  <a:pt x="697" y="4846"/>
                  <a:pt x="4814" y="697"/>
                  <a:pt x="9881" y="697"/>
                </a:cubicBezTo>
                <a:close/>
                <a:moveTo>
                  <a:pt x="9881" y="1"/>
                </a:moveTo>
                <a:cubicBezTo>
                  <a:pt x="7252" y="1"/>
                  <a:pt x="4751" y="1046"/>
                  <a:pt x="2882" y="2914"/>
                </a:cubicBezTo>
                <a:cubicBezTo>
                  <a:pt x="1014" y="4783"/>
                  <a:pt x="0" y="7253"/>
                  <a:pt x="0" y="9913"/>
                </a:cubicBezTo>
                <a:cubicBezTo>
                  <a:pt x="0" y="12541"/>
                  <a:pt x="1014" y="15043"/>
                  <a:pt x="2882" y="16912"/>
                </a:cubicBezTo>
                <a:cubicBezTo>
                  <a:pt x="4751" y="18780"/>
                  <a:pt x="7252" y="19794"/>
                  <a:pt x="9881" y="19794"/>
                </a:cubicBezTo>
                <a:cubicBezTo>
                  <a:pt x="12541" y="19794"/>
                  <a:pt x="15011" y="18780"/>
                  <a:pt x="16880" y="16912"/>
                </a:cubicBezTo>
                <a:cubicBezTo>
                  <a:pt x="18748" y="15043"/>
                  <a:pt x="19762" y="12541"/>
                  <a:pt x="19762" y="9913"/>
                </a:cubicBezTo>
                <a:cubicBezTo>
                  <a:pt x="19762" y="7253"/>
                  <a:pt x="18748" y="4783"/>
                  <a:pt x="16880" y="2914"/>
                </a:cubicBezTo>
                <a:cubicBezTo>
                  <a:pt x="15011" y="1046"/>
                  <a:pt x="12541" y="1"/>
                  <a:pt x="98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38"/>
          <p:cNvSpPr/>
          <p:nvPr/>
        </p:nvSpPr>
        <p:spPr>
          <a:xfrm>
            <a:off x="4010375" y="1384854"/>
            <a:ext cx="4693470" cy="622934"/>
          </a:xfrm>
          <a:custGeom>
            <a:avLst/>
            <a:gdLst/>
            <a:ahLst/>
            <a:cxnLst/>
            <a:rect l="l" t="t" r="r" b="b"/>
            <a:pathLst>
              <a:path w="143652" h="19066" extrusionOk="0">
                <a:moveTo>
                  <a:pt x="9533" y="1"/>
                </a:moveTo>
                <a:cubicBezTo>
                  <a:pt x="4276" y="1"/>
                  <a:pt x="1" y="4276"/>
                  <a:pt x="1" y="9533"/>
                </a:cubicBezTo>
                <a:cubicBezTo>
                  <a:pt x="1" y="14758"/>
                  <a:pt x="4276" y="19065"/>
                  <a:pt x="9533" y="19065"/>
                </a:cubicBezTo>
                <a:lnTo>
                  <a:pt x="134119" y="19065"/>
                </a:lnTo>
                <a:cubicBezTo>
                  <a:pt x="139345" y="19065"/>
                  <a:pt x="143652" y="14758"/>
                  <a:pt x="143652" y="9533"/>
                </a:cubicBezTo>
                <a:cubicBezTo>
                  <a:pt x="143652" y="4276"/>
                  <a:pt x="139345" y="1"/>
                  <a:pt x="13411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38"/>
          <p:cNvSpPr/>
          <p:nvPr/>
        </p:nvSpPr>
        <p:spPr>
          <a:xfrm>
            <a:off x="4010375" y="1384854"/>
            <a:ext cx="622934" cy="622934"/>
          </a:xfrm>
          <a:custGeom>
            <a:avLst/>
            <a:gdLst/>
            <a:ahLst/>
            <a:cxnLst/>
            <a:rect l="l" t="t" r="r" b="b"/>
            <a:pathLst>
              <a:path w="19066" h="19066" extrusionOk="0">
                <a:moveTo>
                  <a:pt x="9533" y="1"/>
                </a:moveTo>
                <a:cubicBezTo>
                  <a:pt x="4276" y="1"/>
                  <a:pt x="1" y="4244"/>
                  <a:pt x="1" y="9533"/>
                </a:cubicBezTo>
                <a:cubicBezTo>
                  <a:pt x="1" y="14790"/>
                  <a:pt x="4276" y="19065"/>
                  <a:pt x="9533" y="19065"/>
                </a:cubicBezTo>
                <a:cubicBezTo>
                  <a:pt x="14790" y="19065"/>
                  <a:pt x="19065" y="14790"/>
                  <a:pt x="19065" y="9533"/>
                </a:cubicBezTo>
                <a:cubicBezTo>
                  <a:pt x="19065" y="4244"/>
                  <a:pt x="14790" y="1"/>
                  <a:pt x="9533" y="1"/>
                </a:cubicBezTo>
                <a:close/>
              </a:path>
            </a:pathLst>
          </a:custGeom>
          <a:solidFill>
            <a:srgbClr val="30475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a:ea typeface="Fira Sans"/>
                <a:cs typeface="Fira Sans"/>
                <a:sym typeface="Fira Sans"/>
              </a:rPr>
              <a:t>2</a:t>
            </a:r>
            <a:endParaRPr sz="2500">
              <a:solidFill>
                <a:srgbClr val="FFFFFF"/>
              </a:solidFill>
              <a:latin typeface="Fira Sans"/>
              <a:ea typeface="Fira Sans"/>
              <a:cs typeface="Fira Sans"/>
              <a:sym typeface="Fira Sans"/>
            </a:endParaRPr>
          </a:p>
        </p:txBody>
      </p:sp>
      <p:sp>
        <p:nvSpPr>
          <p:cNvPr id="3932" name="Google Shape;3932;p38"/>
          <p:cNvSpPr/>
          <p:nvPr/>
        </p:nvSpPr>
        <p:spPr>
          <a:xfrm>
            <a:off x="3999005" y="1372438"/>
            <a:ext cx="645674" cy="646719"/>
          </a:xfrm>
          <a:custGeom>
            <a:avLst/>
            <a:gdLst/>
            <a:ahLst/>
            <a:cxnLst/>
            <a:rect l="l" t="t" r="r" b="b"/>
            <a:pathLst>
              <a:path w="19762" h="19794" extrusionOk="0">
                <a:moveTo>
                  <a:pt x="9881" y="697"/>
                </a:moveTo>
                <a:cubicBezTo>
                  <a:pt x="14948" y="697"/>
                  <a:pt x="19065" y="4846"/>
                  <a:pt x="19065" y="9913"/>
                </a:cubicBezTo>
                <a:cubicBezTo>
                  <a:pt x="19065" y="14980"/>
                  <a:pt x="14948" y="19097"/>
                  <a:pt x="9881" y="19097"/>
                </a:cubicBezTo>
                <a:cubicBezTo>
                  <a:pt x="4814" y="19097"/>
                  <a:pt x="697" y="14980"/>
                  <a:pt x="697" y="9913"/>
                </a:cubicBezTo>
                <a:cubicBezTo>
                  <a:pt x="697" y="4846"/>
                  <a:pt x="4814" y="697"/>
                  <a:pt x="9881" y="697"/>
                </a:cubicBezTo>
                <a:close/>
                <a:moveTo>
                  <a:pt x="9881" y="1"/>
                </a:moveTo>
                <a:cubicBezTo>
                  <a:pt x="7252" y="1"/>
                  <a:pt x="4751" y="1046"/>
                  <a:pt x="2882" y="2914"/>
                </a:cubicBezTo>
                <a:cubicBezTo>
                  <a:pt x="1014" y="4783"/>
                  <a:pt x="0" y="7253"/>
                  <a:pt x="0" y="9913"/>
                </a:cubicBezTo>
                <a:cubicBezTo>
                  <a:pt x="0" y="12541"/>
                  <a:pt x="1014" y="15043"/>
                  <a:pt x="2882" y="16912"/>
                </a:cubicBezTo>
                <a:cubicBezTo>
                  <a:pt x="4751" y="18780"/>
                  <a:pt x="7252" y="19794"/>
                  <a:pt x="9881" y="19794"/>
                </a:cubicBezTo>
                <a:cubicBezTo>
                  <a:pt x="12541" y="19794"/>
                  <a:pt x="15011" y="18780"/>
                  <a:pt x="16880" y="16912"/>
                </a:cubicBezTo>
                <a:cubicBezTo>
                  <a:pt x="18748" y="15043"/>
                  <a:pt x="19762" y="12541"/>
                  <a:pt x="19762" y="9913"/>
                </a:cubicBezTo>
                <a:cubicBezTo>
                  <a:pt x="19762" y="7253"/>
                  <a:pt x="18748" y="4783"/>
                  <a:pt x="16880" y="2914"/>
                </a:cubicBezTo>
                <a:cubicBezTo>
                  <a:pt x="15011" y="1046"/>
                  <a:pt x="12541" y="1"/>
                  <a:pt x="98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38"/>
          <p:cNvSpPr/>
          <p:nvPr/>
        </p:nvSpPr>
        <p:spPr>
          <a:xfrm>
            <a:off x="3999005" y="2108193"/>
            <a:ext cx="4693470" cy="622934"/>
          </a:xfrm>
          <a:custGeom>
            <a:avLst/>
            <a:gdLst/>
            <a:ahLst/>
            <a:cxnLst/>
            <a:rect l="l" t="t" r="r" b="b"/>
            <a:pathLst>
              <a:path w="143652" h="19066" extrusionOk="0">
                <a:moveTo>
                  <a:pt x="9533" y="1"/>
                </a:moveTo>
                <a:cubicBezTo>
                  <a:pt x="4276" y="1"/>
                  <a:pt x="1" y="4276"/>
                  <a:pt x="1" y="9533"/>
                </a:cubicBezTo>
                <a:cubicBezTo>
                  <a:pt x="1" y="14758"/>
                  <a:pt x="4276" y="19065"/>
                  <a:pt x="9533" y="19065"/>
                </a:cubicBezTo>
                <a:lnTo>
                  <a:pt x="134119" y="19065"/>
                </a:lnTo>
                <a:cubicBezTo>
                  <a:pt x="139345" y="19065"/>
                  <a:pt x="143652" y="14790"/>
                  <a:pt x="143652" y="9533"/>
                </a:cubicBezTo>
                <a:cubicBezTo>
                  <a:pt x="143652" y="4276"/>
                  <a:pt x="139345" y="1"/>
                  <a:pt x="134119"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38"/>
          <p:cNvSpPr/>
          <p:nvPr/>
        </p:nvSpPr>
        <p:spPr>
          <a:xfrm>
            <a:off x="3999005" y="2107148"/>
            <a:ext cx="622934" cy="623979"/>
          </a:xfrm>
          <a:custGeom>
            <a:avLst/>
            <a:gdLst/>
            <a:ahLst/>
            <a:cxnLst/>
            <a:rect l="l" t="t" r="r" b="b"/>
            <a:pathLst>
              <a:path w="19066" h="19098" extrusionOk="0">
                <a:moveTo>
                  <a:pt x="9533" y="1"/>
                </a:moveTo>
                <a:cubicBezTo>
                  <a:pt x="4276" y="1"/>
                  <a:pt x="1" y="4276"/>
                  <a:pt x="1" y="9565"/>
                </a:cubicBezTo>
                <a:cubicBezTo>
                  <a:pt x="1" y="14822"/>
                  <a:pt x="4276" y="19097"/>
                  <a:pt x="9533" y="19097"/>
                </a:cubicBezTo>
                <a:cubicBezTo>
                  <a:pt x="14790" y="19097"/>
                  <a:pt x="19065" y="14822"/>
                  <a:pt x="19065" y="9565"/>
                </a:cubicBezTo>
                <a:cubicBezTo>
                  <a:pt x="19065" y="4276"/>
                  <a:pt x="14790" y="1"/>
                  <a:pt x="9533" y="1"/>
                </a:cubicBezTo>
                <a:close/>
              </a:path>
            </a:pathLst>
          </a:custGeom>
          <a:solidFill>
            <a:srgbClr val="F2A36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FFFFFF"/>
                </a:solidFill>
                <a:latin typeface="Fira Sans"/>
                <a:ea typeface="Fira Sans"/>
                <a:cs typeface="Fira Sans"/>
                <a:sym typeface="Fira Sans"/>
              </a:rPr>
              <a:t>3</a:t>
            </a:r>
            <a:endParaRPr sz="2500">
              <a:solidFill>
                <a:srgbClr val="FFFFFF"/>
              </a:solidFill>
              <a:latin typeface="Fira Sans"/>
              <a:ea typeface="Fira Sans"/>
              <a:cs typeface="Fira Sans"/>
              <a:sym typeface="Fira Sans"/>
            </a:endParaRPr>
          </a:p>
        </p:txBody>
      </p:sp>
      <p:sp>
        <p:nvSpPr>
          <p:cNvPr id="3935" name="Google Shape;3935;p38"/>
          <p:cNvSpPr/>
          <p:nvPr/>
        </p:nvSpPr>
        <p:spPr>
          <a:xfrm>
            <a:off x="3987635" y="2096823"/>
            <a:ext cx="645674" cy="645674"/>
          </a:xfrm>
          <a:custGeom>
            <a:avLst/>
            <a:gdLst/>
            <a:ahLst/>
            <a:cxnLst/>
            <a:rect l="l" t="t" r="r" b="b"/>
            <a:pathLst>
              <a:path w="19762" h="19762" extrusionOk="0">
                <a:moveTo>
                  <a:pt x="9881" y="697"/>
                </a:moveTo>
                <a:cubicBezTo>
                  <a:pt x="14948" y="697"/>
                  <a:pt x="19065" y="4814"/>
                  <a:pt x="19065" y="9881"/>
                </a:cubicBezTo>
                <a:cubicBezTo>
                  <a:pt x="19065" y="14948"/>
                  <a:pt x="14948" y="19065"/>
                  <a:pt x="9881" y="19065"/>
                </a:cubicBezTo>
                <a:cubicBezTo>
                  <a:pt x="4814" y="19065"/>
                  <a:pt x="697" y="14948"/>
                  <a:pt x="697" y="9881"/>
                </a:cubicBezTo>
                <a:cubicBezTo>
                  <a:pt x="697" y="4814"/>
                  <a:pt x="4814" y="697"/>
                  <a:pt x="9881" y="697"/>
                </a:cubicBezTo>
                <a:close/>
                <a:moveTo>
                  <a:pt x="9881" y="0"/>
                </a:moveTo>
                <a:cubicBezTo>
                  <a:pt x="7252" y="0"/>
                  <a:pt x="4751" y="1014"/>
                  <a:pt x="2882" y="2882"/>
                </a:cubicBezTo>
                <a:cubicBezTo>
                  <a:pt x="1014" y="4751"/>
                  <a:pt x="0" y="7221"/>
                  <a:pt x="0" y="9881"/>
                </a:cubicBezTo>
                <a:cubicBezTo>
                  <a:pt x="0" y="12510"/>
                  <a:pt x="1014" y="15011"/>
                  <a:pt x="2882" y="16880"/>
                </a:cubicBezTo>
                <a:cubicBezTo>
                  <a:pt x="4751" y="18748"/>
                  <a:pt x="7252" y="19762"/>
                  <a:pt x="9881" y="19762"/>
                </a:cubicBezTo>
                <a:cubicBezTo>
                  <a:pt x="12541" y="19762"/>
                  <a:pt x="15011" y="18748"/>
                  <a:pt x="16880" y="16880"/>
                </a:cubicBezTo>
                <a:cubicBezTo>
                  <a:pt x="18748" y="15011"/>
                  <a:pt x="19762" y="12510"/>
                  <a:pt x="19762" y="9881"/>
                </a:cubicBezTo>
                <a:cubicBezTo>
                  <a:pt x="19762" y="7221"/>
                  <a:pt x="18748" y="4751"/>
                  <a:pt x="16880" y="2882"/>
                </a:cubicBezTo>
                <a:cubicBezTo>
                  <a:pt x="15011" y="1014"/>
                  <a:pt x="12541" y="0"/>
                  <a:pt x="98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38"/>
          <p:cNvSpPr/>
          <p:nvPr/>
        </p:nvSpPr>
        <p:spPr>
          <a:xfrm>
            <a:off x="4010375" y="3555440"/>
            <a:ext cx="4693470" cy="622934"/>
          </a:xfrm>
          <a:custGeom>
            <a:avLst/>
            <a:gdLst/>
            <a:ahLst/>
            <a:cxnLst/>
            <a:rect l="l" t="t" r="r" b="b"/>
            <a:pathLst>
              <a:path w="143652" h="19066" extrusionOk="0">
                <a:moveTo>
                  <a:pt x="9533" y="1"/>
                </a:moveTo>
                <a:cubicBezTo>
                  <a:pt x="4276" y="1"/>
                  <a:pt x="1" y="4308"/>
                  <a:pt x="1" y="9533"/>
                </a:cubicBezTo>
                <a:cubicBezTo>
                  <a:pt x="1" y="14790"/>
                  <a:pt x="4276" y="19065"/>
                  <a:pt x="9533" y="19065"/>
                </a:cubicBezTo>
                <a:lnTo>
                  <a:pt x="134119" y="19065"/>
                </a:lnTo>
                <a:cubicBezTo>
                  <a:pt x="139345" y="19065"/>
                  <a:pt x="143652" y="14790"/>
                  <a:pt x="143652" y="9533"/>
                </a:cubicBezTo>
                <a:cubicBezTo>
                  <a:pt x="143652" y="4308"/>
                  <a:pt x="139345" y="1"/>
                  <a:pt x="134119"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38"/>
          <p:cNvSpPr/>
          <p:nvPr/>
        </p:nvSpPr>
        <p:spPr>
          <a:xfrm>
            <a:off x="4010375" y="3555440"/>
            <a:ext cx="622934" cy="622934"/>
          </a:xfrm>
          <a:custGeom>
            <a:avLst/>
            <a:gdLst/>
            <a:ahLst/>
            <a:cxnLst/>
            <a:rect l="l" t="t" r="r" b="b"/>
            <a:pathLst>
              <a:path w="19066" h="19066" extrusionOk="0">
                <a:moveTo>
                  <a:pt x="9533" y="1"/>
                </a:moveTo>
                <a:cubicBezTo>
                  <a:pt x="4276" y="1"/>
                  <a:pt x="1" y="4276"/>
                  <a:pt x="1" y="9533"/>
                </a:cubicBezTo>
                <a:cubicBezTo>
                  <a:pt x="1" y="14790"/>
                  <a:pt x="4276" y="19065"/>
                  <a:pt x="9533" y="19065"/>
                </a:cubicBezTo>
                <a:cubicBezTo>
                  <a:pt x="14790" y="19065"/>
                  <a:pt x="19065" y="14790"/>
                  <a:pt x="19065" y="9533"/>
                </a:cubicBezTo>
                <a:cubicBezTo>
                  <a:pt x="19065" y="4276"/>
                  <a:pt x="14790" y="1"/>
                  <a:pt x="9533" y="1"/>
                </a:cubicBezTo>
                <a:close/>
              </a:path>
            </a:pathLst>
          </a:custGeom>
          <a:solidFill>
            <a:srgbClr val="22283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rgbClr val="FFFFFF"/>
                </a:solidFill>
                <a:latin typeface="Fira Sans"/>
                <a:ea typeface="Fira Sans"/>
                <a:cs typeface="Fira Sans"/>
                <a:sym typeface="Fira Sans"/>
              </a:rPr>
              <a:t>2</a:t>
            </a:r>
            <a:endParaRPr sz="2500" dirty="0">
              <a:solidFill>
                <a:srgbClr val="FFFFFF"/>
              </a:solidFill>
              <a:latin typeface="Fira Sans"/>
              <a:ea typeface="Fira Sans"/>
              <a:cs typeface="Fira Sans"/>
              <a:sym typeface="Fira Sans"/>
            </a:endParaRPr>
          </a:p>
        </p:txBody>
      </p:sp>
      <p:sp>
        <p:nvSpPr>
          <p:cNvPr id="3938" name="Google Shape;3938;p38"/>
          <p:cNvSpPr/>
          <p:nvPr/>
        </p:nvSpPr>
        <p:spPr>
          <a:xfrm>
            <a:off x="3999005" y="3544070"/>
            <a:ext cx="645674" cy="645674"/>
          </a:xfrm>
          <a:custGeom>
            <a:avLst/>
            <a:gdLst/>
            <a:ahLst/>
            <a:cxnLst/>
            <a:rect l="l" t="t" r="r" b="b"/>
            <a:pathLst>
              <a:path w="19762" h="19762" extrusionOk="0">
                <a:moveTo>
                  <a:pt x="9881" y="697"/>
                </a:moveTo>
                <a:cubicBezTo>
                  <a:pt x="14948" y="697"/>
                  <a:pt x="19065" y="4814"/>
                  <a:pt x="19065" y="9881"/>
                </a:cubicBezTo>
                <a:cubicBezTo>
                  <a:pt x="19065" y="14948"/>
                  <a:pt x="14948" y="19065"/>
                  <a:pt x="9881" y="19065"/>
                </a:cubicBezTo>
                <a:cubicBezTo>
                  <a:pt x="4814" y="19065"/>
                  <a:pt x="697" y="14948"/>
                  <a:pt x="697" y="9881"/>
                </a:cubicBezTo>
                <a:cubicBezTo>
                  <a:pt x="697" y="4814"/>
                  <a:pt x="4814" y="697"/>
                  <a:pt x="9881" y="697"/>
                </a:cubicBezTo>
                <a:close/>
                <a:moveTo>
                  <a:pt x="9881" y="0"/>
                </a:moveTo>
                <a:cubicBezTo>
                  <a:pt x="7252" y="0"/>
                  <a:pt x="4751" y="1014"/>
                  <a:pt x="2882" y="2882"/>
                </a:cubicBezTo>
                <a:cubicBezTo>
                  <a:pt x="1014" y="4751"/>
                  <a:pt x="0" y="7221"/>
                  <a:pt x="0" y="9881"/>
                </a:cubicBezTo>
                <a:cubicBezTo>
                  <a:pt x="0" y="12510"/>
                  <a:pt x="1014" y="15011"/>
                  <a:pt x="2882" y="16880"/>
                </a:cubicBezTo>
                <a:cubicBezTo>
                  <a:pt x="4751" y="18748"/>
                  <a:pt x="7252" y="19762"/>
                  <a:pt x="9881" y="19762"/>
                </a:cubicBezTo>
                <a:cubicBezTo>
                  <a:pt x="12541" y="19762"/>
                  <a:pt x="15011" y="18748"/>
                  <a:pt x="16880" y="16880"/>
                </a:cubicBezTo>
                <a:cubicBezTo>
                  <a:pt x="18748" y="15011"/>
                  <a:pt x="19762" y="12510"/>
                  <a:pt x="19762" y="9881"/>
                </a:cubicBezTo>
                <a:cubicBezTo>
                  <a:pt x="19762" y="7221"/>
                  <a:pt x="18748" y="4751"/>
                  <a:pt x="16880" y="2882"/>
                </a:cubicBezTo>
                <a:cubicBezTo>
                  <a:pt x="15011" y="1014"/>
                  <a:pt x="12541" y="0"/>
                  <a:pt x="98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38"/>
          <p:cNvSpPr/>
          <p:nvPr/>
        </p:nvSpPr>
        <p:spPr>
          <a:xfrm>
            <a:off x="4010375" y="4278849"/>
            <a:ext cx="4693470" cy="622934"/>
          </a:xfrm>
          <a:custGeom>
            <a:avLst/>
            <a:gdLst/>
            <a:ahLst/>
            <a:cxnLst/>
            <a:rect l="l" t="t" r="r" b="b"/>
            <a:pathLst>
              <a:path w="143652" h="19066" extrusionOk="0">
                <a:moveTo>
                  <a:pt x="9533" y="1"/>
                </a:moveTo>
                <a:cubicBezTo>
                  <a:pt x="4276" y="1"/>
                  <a:pt x="1" y="4308"/>
                  <a:pt x="1" y="9533"/>
                </a:cubicBezTo>
                <a:cubicBezTo>
                  <a:pt x="1" y="14790"/>
                  <a:pt x="4276" y="19065"/>
                  <a:pt x="9533" y="19065"/>
                </a:cubicBezTo>
                <a:lnTo>
                  <a:pt x="134119" y="19065"/>
                </a:lnTo>
                <a:cubicBezTo>
                  <a:pt x="139345" y="19065"/>
                  <a:pt x="143652" y="14790"/>
                  <a:pt x="143652" y="9533"/>
                </a:cubicBezTo>
                <a:cubicBezTo>
                  <a:pt x="143652" y="4308"/>
                  <a:pt x="139345" y="1"/>
                  <a:pt x="13411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38"/>
          <p:cNvSpPr/>
          <p:nvPr/>
        </p:nvSpPr>
        <p:spPr>
          <a:xfrm>
            <a:off x="4010375" y="4278849"/>
            <a:ext cx="622934" cy="623979"/>
          </a:xfrm>
          <a:custGeom>
            <a:avLst/>
            <a:gdLst/>
            <a:ahLst/>
            <a:cxnLst/>
            <a:rect l="l" t="t" r="r" b="b"/>
            <a:pathLst>
              <a:path w="19066" h="19098" extrusionOk="0">
                <a:moveTo>
                  <a:pt x="9533" y="1"/>
                </a:moveTo>
                <a:cubicBezTo>
                  <a:pt x="4276" y="1"/>
                  <a:pt x="1" y="4276"/>
                  <a:pt x="1" y="9533"/>
                </a:cubicBezTo>
                <a:cubicBezTo>
                  <a:pt x="1" y="14822"/>
                  <a:pt x="4276" y="19097"/>
                  <a:pt x="9533" y="19097"/>
                </a:cubicBezTo>
                <a:cubicBezTo>
                  <a:pt x="14790" y="19097"/>
                  <a:pt x="19065" y="14822"/>
                  <a:pt x="19065" y="9533"/>
                </a:cubicBezTo>
                <a:cubicBezTo>
                  <a:pt x="19065" y="4276"/>
                  <a:pt x="14790" y="1"/>
                  <a:pt x="9533" y="1"/>
                </a:cubicBezTo>
                <a:close/>
              </a:path>
            </a:pathLst>
          </a:custGeom>
          <a:solidFill>
            <a:srgbClr val="C4C4C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rgbClr val="FFFFFF"/>
                </a:solidFill>
                <a:latin typeface="Fira Sans"/>
                <a:ea typeface="Fira Sans"/>
                <a:cs typeface="Fira Sans"/>
                <a:sym typeface="Fira Sans"/>
              </a:rPr>
              <a:t>3</a:t>
            </a:r>
            <a:endParaRPr sz="2500" dirty="0">
              <a:solidFill>
                <a:srgbClr val="FFFFFF"/>
              </a:solidFill>
              <a:latin typeface="Fira Sans"/>
              <a:ea typeface="Fira Sans"/>
              <a:cs typeface="Fira Sans"/>
              <a:sym typeface="Fira Sans"/>
            </a:endParaRPr>
          </a:p>
        </p:txBody>
      </p:sp>
      <p:sp>
        <p:nvSpPr>
          <p:cNvPr id="3941" name="Google Shape;3941;p38"/>
          <p:cNvSpPr/>
          <p:nvPr/>
        </p:nvSpPr>
        <p:spPr>
          <a:xfrm>
            <a:off x="3999005" y="4267479"/>
            <a:ext cx="645674" cy="646719"/>
          </a:xfrm>
          <a:custGeom>
            <a:avLst/>
            <a:gdLst/>
            <a:ahLst/>
            <a:cxnLst/>
            <a:rect l="l" t="t" r="r" b="b"/>
            <a:pathLst>
              <a:path w="19762" h="19794" extrusionOk="0">
                <a:moveTo>
                  <a:pt x="9881" y="697"/>
                </a:moveTo>
                <a:cubicBezTo>
                  <a:pt x="14948" y="697"/>
                  <a:pt x="19065" y="4814"/>
                  <a:pt x="19065" y="9881"/>
                </a:cubicBezTo>
                <a:cubicBezTo>
                  <a:pt x="19065" y="14948"/>
                  <a:pt x="14948" y="19097"/>
                  <a:pt x="9881" y="19097"/>
                </a:cubicBezTo>
                <a:cubicBezTo>
                  <a:pt x="4814" y="19097"/>
                  <a:pt x="697" y="14948"/>
                  <a:pt x="697" y="9881"/>
                </a:cubicBezTo>
                <a:cubicBezTo>
                  <a:pt x="697" y="4814"/>
                  <a:pt x="4814" y="697"/>
                  <a:pt x="9881" y="697"/>
                </a:cubicBezTo>
                <a:close/>
                <a:moveTo>
                  <a:pt x="9881" y="0"/>
                </a:moveTo>
                <a:cubicBezTo>
                  <a:pt x="7252" y="0"/>
                  <a:pt x="4751" y="1014"/>
                  <a:pt x="2882" y="2882"/>
                </a:cubicBezTo>
                <a:cubicBezTo>
                  <a:pt x="1014" y="4751"/>
                  <a:pt x="0" y="7253"/>
                  <a:pt x="0" y="9881"/>
                </a:cubicBezTo>
                <a:cubicBezTo>
                  <a:pt x="0" y="12541"/>
                  <a:pt x="1014" y="15011"/>
                  <a:pt x="2882" y="16880"/>
                </a:cubicBezTo>
                <a:cubicBezTo>
                  <a:pt x="4751" y="18748"/>
                  <a:pt x="7252" y="19793"/>
                  <a:pt x="9881" y="19793"/>
                </a:cubicBezTo>
                <a:cubicBezTo>
                  <a:pt x="12541" y="19793"/>
                  <a:pt x="15011" y="18748"/>
                  <a:pt x="16880" y="16880"/>
                </a:cubicBezTo>
                <a:cubicBezTo>
                  <a:pt x="18748" y="15011"/>
                  <a:pt x="19762" y="12541"/>
                  <a:pt x="19762" y="9881"/>
                </a:cubicBezTo>
                <a:cubicBezTo>
                  <a:pt x="19762" y="7253"/>
                  <a:pt x="18748" y="4751"/>
                  <a:pt x="16880" y="2882"/>
                </a:cubicBezTo>
                <a:cubicBezTo>
                  <a:pt x="15011" y="1014"/>
                  <a:pt x="12541" y="0"/>
                  <a:pt x="98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38"/>
          <p:cNvSpPr txBox="1"/>
          <p:nvPr/>
        </p:nvSpPr>
        <p:spPr>
          <a:xfrm>
            <a:off x="457208" y="193719"/>
            <a:ext cx="7723500" cy="4023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800" dirty="0">
                <a:solidFill>
                  <a:srgbClr val="003F3E"/>
                </a:solidFill>
                <a:latin typeface="Fira Sans Medium"/>
                <a:ea typeface="Fira Sans Medium"/>
                <a:cs typeface="Fira Sans Medium"/>
                <a:sym typeface="Fira Sans Medium"/>
              </a:rPr>
              <a:t>PHÂN TÍCH THIẾT KẾ HỆ THỐNG</a:t>
            </a:r>
            <a:endParaRPr sz="2800" dirty="0">
              <a:solidFill>
                <a:srgbClr val="003F3E"/>
              </a:solidFill>
              <a:latin typeface="Fira Sans Medium"/>
              <a:ea typeface="Fira Sans Medium"/>
              <a:cs typeface="Fira Sans Medium"/>
              <a:sym typeface="Fira Sans Medium"/>
            </a:endParaRPr>
          </a:p>
        </p:txBody>
      </p:sp>
      <p:sp>
        <p:nvSpPr>
          <p:cNvPr id="4442" name="Google Shape;4442;p38"/>
          <p:cNvSpPr txBox="1"/>
          <p:nvPr/>
        </p:nvSpPr>
        <p:spPr>
          <a:xfrm>
            <a:off x="4733665" y="661456"/>
            <a:ext cx="3674100" cy="2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latin typeface="Fira Sans Medium"/>
                <a:ea typeface="Fira Sans Medium"/>
                <a:cs typeface="Fira Sans Medium"/>
                <a:sym typeface="Fira Sans Medium"/>
              </a:rPr>
              <a:t>Quản lý (thêm, sửa, xóa)</a:t>
            </a:r>
            <a:endParaRPr dirty="0">
              <a:solidFill>
                <a:srgbClr val="FFFFFF"/>
              </a:solidFill>
              <a:latin typeface="Fira Sans Medium"/>
              <a:ea typeface="Fira Sans Medium"/>
              <a:cs typeface="Fira Sans Medium"/>
              <a:sym typeface="Fira Sans Medium"/>
            </a:endParaRPr>
          </a:p>
        </p:txBody>
      </p:sp>
      <p:sp>
        <p:nvSpPr>
          <p:cNvPr id="4443" name="Google Shape;4443;p38"/>
          <p:cNvSpPr txBox="1"/>
          <p:nvPr/>
        </p:nvSpPr>
        <p:spPr>
          <a:xfrm>
            <a:off x="4733665" y="945481"/>
            <a:ext cx="3674100" cy="339000"/>
          </a:xfrm>
          <a:prstGeom prst="rect">
            <a:avLst/>
          </a:prstGeom>
          <a:noFill/>
          <a:ln>
            <a:noFill/>
          </a:ln>
        </p:spPr>
        <p:txBody>
          <a:bodyPr spcFirstLastPara="1" wrap="square" lIns="91425" tIns="91425" rIns="91425" bIns="91425" anchor="b" anchorCtr="0">
            <a:noAutofit/>
          </a:bodyPr>
          <a:lstStyle/>
          <a:p>
            <a:pPr lvl="0"/>
            <a:r>
              <a:rPr lang="vi-VN" sz="1200" dirty="0">
                <a:solidFill>
                  <a:srgbClr val="FFFFFF"/>
                </a:solidFill>
                <a:latin typeface="Fira Sans"/>
                <a:ea typeface="Fira Sans"/>
                <a:cs typeface="Fira Sans"/>
                <a:sym typeface="Fira Sans"/>
              </a:rPr>
              <a:t> </a:t>
            </a:r>
            <a:r>
              <a:rPr lang="en-US" sz="1200" dirty="0">
                <a:solidFill>
                  <a:srgbClr val="FFFFFF"/>
                </a:solidFill>
                <a:latin typeface="Fira Sans"/>
                <a:ea typeface="Fira Sans"/>
                <a:cs typeface="Fira Sans"/>
                <a:sym typeface="Fira Sans"/>
              </a:rPr>
              <a:t>Q</a:t>
            </a:r>
            <a:r>
              <a:rPr lang="vi-VN" sz="1200" dirty="0">
                <a:solidFill>
                  <a:srgbClr val="FFFFFF"/>
                </a:solidFill>
                <a:latin typeface="Fira Sans"/>
                <a:ea typeface="Fira Sans"/>
                <a:cs typeface="Fira Sans"/>
                <a:sym typeface="Fira Sans"/>
              </a:rPr>
              <a:t>uản lý món ăn,</a:t>
            </a:r>
            <a:r>
              <a:rPr lang="en-US" sz="1200" dirty="0">
                <a:solidFill>
                  <a:srgbClr val="FFFFFF"/>
                </a:solidFill>
                <a:latin typeface="Fira Sans"/>
                <a:ea typeface="Fira Sans"/>
                <a:cs typeface="Fira Sans"/>
                <a:sym typeface="Fira Sans"/>
              </a:rPr>
              <a:t>…</a:t>
            </a:r>
            <a:r>
              <a:rPr lang="en-US" sz="1200" dirty="0" err="1">
                <a:solidFill>
                  <a:srgbClr val="FFFFFF"/>
                </a:solidFill>
                <a:latin typeface="Fira Sans"/>
                <a:ea typeface="Fira Sans"/>
                <a:cs typeface="Fira Sans"/>
                <a:sym typeface="Fira Sans"/>
              </a:rPr>
              <a:t>và</a:t>
            </a:r>
            <a:r>
              <a:rPr lang="vi-VN" sz="1200" dirty="0">
                <a:solidFill>
                  <a:srgbClr val="FFFFFF"/>
                </a:solidFill>
                <a:latin typeface="Fira Sans"/>
                <a:ea typeface="Fira Sans"/>
                <a:cs typeface="Fira Sans"/>
                <a:sym typeface="Fira Sans"/>
              </a:rPr>
              <a:t> doanh thu ở từng chi nhánh</a:t>
            </a:r>
            <a:endParaRPr lang="en-US" sz="1200" dirty="0">
              <a:solidFill>
                <a:srgbClr val="FFFFFF"/>
              </a:solidFill>
              <a:latin typeface="Fira Sans"/>
              <a:ea typeface="Fira Sans"/>
              <a:cs typeface="Fira Sans"/>
              <a:sym typeface="Fira Sans"/>
            </a:endParaRPr>
          </a:p>
        </p:txBody>
      </p:sp>
      <p:sp>
        <p:nvSpPr>
          <p:cNvPr id="4444" name="Google Shape;4444;p38"/>
          <p:cNvSpPr txBox="1"/>
          <p:nvPr/>
        </p:nvSpPr>
        <p:spPr>
          <a:xfrm>
            <a:off x="4733665" y="1384833"/>
            <a:ext cx="3674100" cy="2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latin typeface="Fira Sans Medium"/>
                <a:ea typeface="Fira Sans Medium"/>
                <a:cs typeface="Fira Sans Medium"/>
                <a:sym typeface="Fira Sans Medium"/>
              </a:rPr>
              <a:t>Tính doanh thu</a:t>
            </a:r>
            <a:endParaRPr dirty="0">
              <a:solidFill>
                <a:srgbClr val="FFFFFF"/>
              </a:solidFill>
              <a:latin typeface="Fira Sans Medium"/>
              <a:ea typeface="Fira Sans Medium"/>
              <a:cs typeface="Fira Sans Medium"/>
              <a:sym typeface="Fira Sans Medium"/>
            </a:endParaRPr>
          </a:p>
        </p:txBody>
      </p:sp>
      <p:sp>
        <p:nvSpPr>
          <p:cNvPr id="4445" name="Google Shape;4445;p38"/>
          <p:cNvSpPr txBox="1"/>
          <p:nvPr/>
        </p:nvSpPr>
        <p:spPr>
          <a:xfrm>
            <a:off x="4733665" y="1668858"/>
            <a:ext cx="3674100" cy="339000"/>
          </a:xfrm>
          <a:prstGeom prst="rect">
            <a:avLst/>
          </a:prstGeom>
          <a:noFill/>
          <a:ln>
            <a:noFill/>
          </a:ln>
        </p:spPr>
        <p:txBody>
          <a:bodyPr spcFirstLastPara="1" wrap="square" lIns="91425" tIns="91425" rIns="91425" bIns="91425" anchor="b" anchorCtr="0">
            <a:noAutofit/>
          </a:bodyPr>
          <a:lstStyle/>
          <a:p>
            <a:pPr lvl="0"/>
            <a:r>
              <a:rPr lang="en-US" sz="1200" dirty="0">
                <a:solidFill>
                  <a:srgbClr val="FFFFFF"/>
                </a:solidFill>
                <a:latin typeface="Fira Sans"/>
                <a:ea typeface="Fira Sans"/>
                <a:cs typeface="Fira Sans"/>
                <a:sym typeface="Fira Sans"/>
              </a:rPr>
              <a:t>T</a:t>
            </a:r>
            <a:r>
              <a:rPr lang="vi-VN" sz="1200" dirty="0">
                <a:solidFill>
                  <a:srgbClr val="FFFFFF"/>
                </a:solidFill>
                <a:latin typeface="Fira Sans"/>
                <a:ea typeface="Fira Sans"/>
                <a:cs typeface="Fira Sans"/>
                <a:sym typeface="Fira Sans"/>
              </a:rPr>
              <a:t>ính doanh thu và hiển thị dưới dạng biểu đồ</a:t>
            </a:r>
            <a:endParaRPr sz="1200" dirty="0">
              <a:solidFill>
                <a:srgbClr val="FFFFFF"/>
              </a:solidFill>
              <a:latin typeface="Fira Sans"/>
              <a:ea typeface="Fira Sans"/>
              <a:cs typeface="Fira Sans"/>
              <a:sym typeface="Fira Sans"/>
            </a:endParaRPr>
          </a:p>
        </p:txBody>
      </p:sp>
      <p:sp>
        <p:nvSpPr>
          <p:cNvPr id="4446" name="Google Shape;4446;p38"/>
          <p:cNvSpPr txBox="1"/>
          <p:nvPr/>
        </p:nvSpPr>
        <p:spPr>
          <a:xfrm>
            <a:off x="4722295" y="2108161"/>
            <a:ext cx="3674100" cy="2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latin typeface="Fira Sans Medium"/>
                <a:ea typeface="Fira Sans Medium"/>
                <a:cs typeface="Fira Sans Medium"/>
                <a:sym typeface="Fira Sans Medium"/>
              </a:rPr>
              <a:t>Lập hóa đơn</a:t>
            </a:r>
            <a:endParaRPr dirty="0">
              <a:solidFill>
                <a:srgbClr val="FFFFFF"/>
              </a:solidFill>
              <a:latin typeface="Fira Sans Medium"/>
              <a:ea typeface="Fira Sans Medium"/>
              <a:cs typeface="Fira Sans Medium"/>
              <a:sym typeface="Fira Sans Medium"/>
            </a:endParaRPr>
          </a:p>
        </p:txBody>
      </p:sp>
      <p:sp>
        <p:nvSpPr>
          <p:cNvPr id="4447" name="Google Shape;4447;p38"/>
          <p:cNvSpPr txBox="1"/>
          <p:nvPr/>
        </p:nvSpPr>
        <p:spPr>
          <a:xfrm>
            <a:off x="4722295" y="2392186"/>
            <a:ext cx="3674100" cy="339000"/>
          </a:xfrm>
          <a:prstGeom prst="rect">
            <a:avLst/>
          </a:prstGeom>
          <a:noFill/>
          <a:ln>
            <a:noFill/>
          </a:ln>
        </p:spPr>
        <p:txBody>
          <a:bodyPr spcFirstLastPara="1" wrap="square" lIns="91425" tIns="91425" rIns="91425" bIns="91425" anchor="b" anchorCtr="0">
            <a:noAutofit/>
          </a:bodyPr>
          <a:lstStyle/>
          <a:p>
            <a:pPr lvl="0"/>
            <a:r>
              <a:rPr lang="en-US" sz="1200" dirty="0">
                <a:solidFill>
                  <a:srgbClr val="FFFFFF"/>
                </a:solidFill>
                <a:latin typeface="Fira Sans"/>
                <a:ea typeface="Fira Sans"/>
                <a:cs typeface="Fira Sans"/>
                <a:sym typeface="Fira Sans"/>
              </a:rPr>
              <a:t>C</a:t>
            </a:r>
            <a:r>
              <a:rPr lang="vi-VN" sz="1200" dirty="0">
                <a:solidFill>
                  <a:srgbClr val="FFFFFF"/>
                </a:solidFill>
                <a:latin typeface="Fira Sans"/>
                <a:ea typeface="Fira Sans"/>
                <a:cs typeface="Fira Sans"/>
                <a:sym typeface="Fira Sans"/>
              </a:rPr>
              <a:t>họn món ăn trên hệ thống và lập hóa đơn</a:t>
            </a:r>
            <a:endParaRPr sz="1200" dirty="0">
              <a:solidFill>
                <a:srgbClr val="FFFFFF"/>
              </a:solidFill>
              <a:latin typeface="Fira Sans"/>
              <a:ea typeface="Fira Sans"/>
              <a:cs typeface="Fira Sans"/>
              <a:sym typeface="Fira Sans"/>
            </a:endParaRPr>
          </a:p>
        </p:txBody>
      </p:sp>
      <p:sp>
        <p:nvSpPr>
          <p:cNvPr id="4448" name="Google Shape;4448;p38"/>
          <p:cNvSpPr txBox="1"/>
          <p:nvPr/>
        </p:nvSpPr>
        <p:spPr>
          <a:xfrm>
            <a:off x="4733665" y="3555397"/>
            <a:ext cx="3674100" cy="2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latin typeface="Fira Sans Medium"/>
                <a:ea typeface="Fira Sans Medium"/>
                <a:cs typeface="Fira Sans Medium"/>
                <a:sym typeface="Fira Sans Medium"/>
              </a:rPr>
              <a:t>Giao diện người dùng</a:t>
            </a:r>
            <a:endParaRPr dirty="0">
              <a:solidFill>
                <a:srgbClr val="FFFFFF"/>
              </a:solidFill>
              <a:latin typeface="Fira Sans Medium"/>
              <a:ea typeface="Fira Sans Medium"/>
              <a:cs typeface="Fira Sans Medium"/>
              <a:sym typeface="Fira Sans Medium"/>
            </a:endParaRPr>
          </a:p>
        </p:txBody>
      </p:sp>
      <p:sp>
        <p:nvSpPr>
          <p:cNvPr id="4449" name="Google Shape;4449;p38"/>
          <p:cNvSpPr txBox="1"/>
          <p:nvPr/>
        </p:nvSpPr>
        <p:spPr>
          <a:xfrm>
            <a:off x="4722295" y="3838003"/>
            <a:ext cx="3674100" cy="339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200" dirty="0">
                <a:solidFill>
                  <a:srgbClr val="FFFFFF"/>
                </a:solidFill>
                <a:latin typeface="Fira Sans"/>
                <a:ea typeface="Fira Sans"/>
                <a:cs typeface="Fira Sans"/>
                <a:sym typeface="Fira Sans"/>
              </a:rPr>
              <a:t>T</a:t>
            </a:r>
            <a:r>
              <a:rPr lang="vi-VN" sz="1200" dirty="0">
                <a:solidFill>
                  <a:srgbClr val="FFFFFF"/>
                </a:solidFill>
                <a:latin typeface="Fira Sans"/>
                <a:ea typeface="Fira Sans"/>
                <a:cs typeface="Fira Sans"/>
                <a:sym typeface="Fira Sans"/>
              </a:rPr>
              <a:t>hân thiện</a:t>
            </a:r>
            <a:r>
              <a:rPr lang="en-US" sz="1200" dirty="0">
                <a:solidFill>
                  <a:srgbClr val="FFFFFF"/>
                </a:solidFill>
                <a:latin typeface="Fira Sans"/>
                <a:ea typeface="Fira Sans"/>
                <a:cs typeface="Fira Sans"/>
                <a:sym typeface="Fira Sans"/>
              </a:rPr>
              <a:t> </a:t>
            </a:r>
            <a:r>
              <a:rPr lang="vi-VN" sz="1200" dirty="0">
                <a:solidFill>
                  <a:srgbClr val="FFFFFF"/>
                </a:solidFill>
                <a:latin typeface="Fira Sans"/>
                <a:ea typeface="Fira Sans"/>
                <a:cs typeface="Fira Sans"/>
                <a:sym typeface="Fira Sans"/>
              </a:rPr>
              <a:t>phù hợp với trải nghiệm người dùng</a:t>
            </a:r>
            <a:endParaRPr sz="1200" dirty="0">
              <a:solidFill>
                <a:srgbClr val="FFFFFF"/>
              </a:solidFill>
              <a:latin typeface="Fira Sans"/>
              <a:ea typeface="Fira Sans"/>
              <a:cs typeface="Fira Sans"/>
              <a:sym typeface="Fira Sans"/>
            </a:endParaRPr>
          </a:p>
        </p:txBody>
      </p:sp>
      <p:sp>
        <p:nvSpPr>
          <p:cNvPr id="4450" name="Google Shape;4450;p38"/>
          <p:cNvSpPr txBox="1"/>
          <p:nvPr/>
        </p:nvSpPr>
        <p:spPr>
          <a:xfrm>
            <a:off x="4733665" y="4278795"/>
            <a:ext cx="3674100" cy="2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latin typeface="Fira Sans Medium"/>
                <a:ea typeface="Fira Sans Medium"/>
                <a:cs typeface="Fira Sans Medium"/>
                <a:sym typeface="Fira Sans Medium"/>
              </a:rPr>
              <a:t>Cơ sở dữ liệu tối ưu</a:t>
            </a:r>
            <a:endParaRPr dirty="0">
              <a:solidFill>
                <a:srgbClr val="FFFFFF"/>
              </a:solidFill>
              <a:latin typeface="Fira Sans Medium"/>
              <a:ea typeface="Fira Sans Medium"/>
              <a:cs typeface="Fira Sans Medium"/>
              <a:sym typeface="Fira Sans Medium"/>
            </a:endParaRPr>
          </a:p>
        </p:txBody>
      </p:sp>
      <p:sp>
        <p:nvSpPr>
          <p:cNvPr id="4451" name="Google Shape;4451;p38"/>
          <p:cNvSpPr txBox="1"/>
          <p:nvPr/>
        </p:nvSpPr>
        <p:spPr>
          <a:xfrm>
            <a:off x="4710925" y="4566348"/>
            <a:ext cx="3674100" cy="339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200" dirty="0">
                <a:solidFill>
                  <a:srgbClr val="FFFFFF"/>
                </a:solidFill>
                <a:latin typeface="Fira Sans"/>
                <a:ea typeface="Fira Sans"/>
                <a:cs typeface="Fira Sans"/>
                <a:sym typeface="Fira Sans"/>
              </a:rPr>
              <a:t>C</a:t>
            </a:r>
            <a:r>
              <a:rPr lang="vi-VN" sz="1200" dirty="0">
                <a:solidFill>
                  <a:srgbClr val="FFFFFF"/>
                </a:solidFill>
                <a:latin typeface="Fira Sans"/>
                <a:ea typeface="Fira Sans"/>
                <a:cs typeface="Fira Sans"/>
                <a:sym typeface="Fira Sans"/>
              </a:rPr>
              <a:t>ơ sở dữ liệu rõ ràng, dễ quản lý và tối ưu hóa</a:t>
            </a:r>
            <a:endParaRPr sz="1200" dirty="0">
              <a:solidFill>
                <a:srgbClr val="FFFFFF"/>
              </a:solidFill>
              <a:latin typeface="Fira Sans"/>
              <a:ea typeface="Fira Sans"/>
              <a:cs typeface="Fira Sans"/>
              <a:sym typeface="Fira Sans"/>
            </a:endParaRPr>
          </a:p>
        </p:txBody>
      </p:sp>
      <p:sp>
        <p:nvSpPr>
          <p:cNvPr id="2" name="Google Shape;4441;p38">
            <a:extLst>
              <a:ext uri="{FF2B5EF4-FFF2-40B4-BE49-F238E27FC236}">
                <a16:creationId xmlns:a16="http://schemas.microsoft.com/office/drawing/2014/main" id="{1163A90F-5DF7-5920-D670-B2FFB099B49E}"/>
              </a:ext>
            </a:extLst>
          </p:cNvPr>
          <p:cNvSpPr txBox="1"/>
          <p:nvPr/>
        </p:nvSpPr>
        <p:spPr>
          <a:xfrm>
            <a:off x="736234" y="1467483"/>
            <a:ext cx="2046825" cy="4023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000" dirty="0">
                <a:solidFill>
                  <a:srgbClr val="003F3E"/>
                </a:solidFill>
                <a:latin typeface="Fira Sans Medium"/>
                <a:ea typeface="Fira Sans Medium"/>
                <a:cs typeface="Fira Sans Medium"/>
                <a:sym typeface="Fira Sans Medium"/>
              </a:rPr>
              <a:t>YÊU CẦU </a:t>
            </a:r>
          </a:p>
          <a:p>
            <a:pPr marL="0" lvl="0" indent="0" rtl="0">
              <a:spcBef>
                <a:spcPts val="0"/>
              </a:spcBef>
              <a:spcAft>
                <a:spcPts val="0"/>
              </a:spcAft>
              <a:buNone/>
            </a:pPr>
            <a:r>
              <a:rPr lang="en" sz="2000" dirty="0">
                <a:solidFill>
                  <a:srgbClr val="003F3E"/>
                </a:solidFill>
                <a:latin typeface="Fira Sans Medium"/>
                <a:ea typeface="Fira Sans Medium"/>
                <a:cs typeface="Fira Sans Medium"/>
                <a:sym typeface="Fira Sans Medium"/>
              </a:rPr>
              <a:t>CHỨC NĂNG</a:t>
            </a:r>
            <a:endParaRPr sz="2000" dirty="0">
              <a:solidFill>
                <a:srgbClr val="003F3E"/>
              </a:solidFill>
              <a:latin typeface="Fira Sans Medium"/>
              <a:ea typeface="Fira Sans Medium"/>
              <a:cs typeface="Fira Sans Medium"/>
              <a:sym typeface="Fira Sans Medium"/>
            </a:endParaRPr>
          </a:p>
        </p:txBody>
      </p:sp>
      <p:sp>
        <p:nvSpPr>
          <p:cNvPr id="3" name="Google Shape;4441;p38">
            <a:extLst>
              <a:ext uri="{FF2B5EF4-FFF2-40B4-BE49-F238E27FC236}">
                <a16:creationId xmlns:a16="http://schemas.microsoft.com/office/drawing/2014/main" id="{65817373-3865-4E93-64F2-0FD3F63D97BB}"/>
              </a:ext>
            </a:extLst>
          </p:cNvPr>
          <p:cNvSpPr txBox="1"/>
          <p:nvPr/>
        </p:nvSpPr>
        <p:spPr>
          <a:xfrm>
            <a:off x="736233" y="3753183"/>
            <a:ext cx="2046825" cy="4023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000" dirty="0">
                <a:solidFill>
                  <a:srgbClr val="003F3E"/>
                </a:solidFill>
                <a:latin typeface="Fira Sans Medium"/>
                <a:ea typeface="Fira Sans Medium"/>
                <a:cs typeface="Fira Sans Medium"/>
                <a:sym typeface="Fira Sans Medium"/>
              </a:rPr>
              <a:t>YÊU CẦU </a:t>
            </a:r>
          </a:p>
          <a:p>
            <a:pPr marL="0" lvl="0" indent="0" rtl="0">
              <a:spcBef>
                <a:spcPts val="0"/>
              </a:spcBef>
              <a:spcAft>
                <a:spcPts val="0"/>
              </a:spcAft>
              <a:buNone/>
            </a:pPr>
            <a:r>
              <a:rPr lang="en" sz="2000" dirty="0">
                <a:solidFill>
                  <a:srgbClr val="003F3E"/>
                </a:solidFill>
                <a:latin typeface="Fira Sans Medium"/>
                <a:ea typeface="Fira Sans Medium"/>
                <a:cs typeface="Fira Sans Medium"/>
                <a:sym typeface="Fira Sans Medium"/>
              </a:rPr>
              <a:t>PHI CHỨC NĂNG</a:t>
            </a:r>
            <a:endParaRPr sz="2000" dirty="0">
              <a:solidFill>
                <a:srgbClr val="003F3E"/>
              </a:solidFill>
              <a:latin typeface="Fira Sans Medium"/>
              <a:ea typeface="Fira Sans Medium"/>
              <a:cs typeface="Fira Sans Medium"/>
              <a:sym typeface="Fira Sans Medium"/>
            </a:endParaRPr>
          </a:p>
        </p:txBody>
      </p:sp>
      <p:sp>
        <p:nvSpPr>
          <p:cNvPr id="7" name="Google Shape;3930;p38">
            <a:extLst>
              <a:ext uri="{FF2B5EF4-FFF2-40B4-BE49-F238E27FC236}">
                <a16:creationId xmlns:a16="http://schemas.microsoft.com/office/drawing/2014/main" id="{17CCD2D3-3011-C443-2AA3-6ED1A25D5ACC}"/>
              </a:ext>
            </a:extLst>
          </p:cNvPr>
          <p:cNvSpPr/>
          <p:nvPr/>
        </p:nvSpPr>
        <p:spPr>
          <a:xfrm>
            <a:off x="4010375" y="2842821"/>
            <a:ext cx="4693470" cy="622934"/>
          </a:xfrm>
          <a:custGeom>
            <a:avLst/>
            <a:gdLst/>
            <a:ahLst/>
            <a:cxnLst/>
            <a:rect l="l" t="t" r="r" b="b"/>
            <a:pathLst>
              <a:path w="143652" h="19066" extrusionOk="0">
                <a:moveTo>
                  <a:pt x="9533" y="1"/>
                </a:moveTo>
                <a:cubicBezTo>
                  <a:pt x="4276" y="1"/>
                  <a:pt x="1" y="4276"/>
                  <a:pt x="1" y="9533"/>
                </a:cubicBezTo>
                <a:cubicBezTo>
                  <a:pt x="1" y="14758"/>
                  <a:pt x="4276" y="19065"/>
                  <a:pt x="9533" y="19065"/>
                </a:cubicBezTo>
                <a:lnTo>
                  <a:pt x="134119" y="19065"/>
                </a:lnTo>
                <a:cubicBezTo>
                  <a:pt x="139345" y="19065"/>
                  <a:pt x="143652" y="14758"/>
                  <a:pt x="143652" y="9533"/>
                </a:cubicBezTo>
                <a:cubicBezTo>
                  <a:pt x="143652" y="4276"/>
                  <a:pt x="139345" y="1"/>
                  <a:pt x="13411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931;p38">
            <a:extLst>
              <a:ext uri="{FF2B5EF4-FFF2-40B4-BE49-F238E27FC236}">
                <a16:creationId xmlns:a16="http://schemas.microsoft.com/office/drawing/2014/main" id="{B2DF5D14-06B4-305A-8850-4A5617BDC0CF}"/>
              </a:ext>
            </a:extLst>
          </p:cNvPr>
          <p:cNvSpPr/>
          <p:nvPr/>
        </p:nvSpPr>
        <p:spPr>
          <a:xfrm>
            <a:off x="4010375" y="2842821"/>
            <a:ext cx="622934" cy="622934"/>
          </a:xfrm>
          <a:custGeom>
            <a:avLst/>
            <a:gdLst/>
            <a:ahLst/>
            <a:cxnLst/>
            <a:rect l="l" t="t" r="r" b="b"/>
            <a:pathLst>
              <a:path w="19066" h="19066" extrusionOk="0">
                <a:moveTo>
                  <a:pt x="9533" y="1"/>
                </a:moveTo>
                <a:cubicBezTo>
                  <a:pt x="4276" y="1"/>
                  <a:pt x="1" y="4244"/>
                  <a:pt x="1" y="9533"/>
                </a:cubicBezTo>
                <a:cubicBezTo>
                  <a:pt x="1" y="14790"/>
                  <a:pt x="4276" y="19065"/>
                  <a:pt x="9533" y="19065"/>
                </a:cubicBezTo>
                <a:cubicBezTo>
                  <a:pt x="14790" y="19065"/>
                  <a:pt x="19065" y="14790"/>
                  <a:pt x="19065" y="9533"/>
                </a:cubicBezTo>
                <a:cubicBezTo>
                  <a:pt x="19065" y="4244"/>
                  <a:pt x="14790" y="1"/>
                  <a:pt x="9533" y="1"/>
                </a:cubicBezTo>
                <a:close/>
              </a:path>
            </a:pathLst>
          </a:custGeom>
          <a:solidFill>
            <a:srgbClr val="30475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rgbClr val="FFFFFF"/>
                </a:solidFill>
                <a:latin typeface="Fira Sans"/>
                <a:ea typeface="Fira Sans"/>
                <a:cs typeface="Fira Sans"/>
                <a:sym typeface="Fira Sans"/>
              </a:rPr>
              <a:t>1</a:t>
            </a:r>
            <a:endParaRPr sz="2500" dirty="0">
              <a:solidFill>
                <a:srgbClr val="FFFFFF"/>
              </a:solidFill>
              <a:latin typeface="Fira Sans"/>
              <a:ea typeface="Fira Sans"/>
              <a:cs typeface="Fira Sans"/>
              <a:sym typeface="Fira Sans"/>
            </a:endParaRPr>
          </a:p>
        </p:txBody>
      </p:sp>
      <p:sp>
        <p:nvSpPr>
          <p:cNvPr id="9" name="Google Shape;3932;p38">
            <a:extLst>
              <a:ext uri="{FF2B5EF4-FFF2-40B4-BE49-F238E27FC236}">
                <a16:creationId xmlns:a16="http://schemas.microsoft.com/office/drawing/2014/main" id="{09102D1A-5B2A-CA37-A066-F38124E95B67}"/>
              </a:ext>
            </a:extLst>
          </p:cNvPr>
          <p:cNvSpPr/>
          <p:nvPr/>
        </p:nvSpPr>
        <p:spPr>
          <a:xfrm>
            <a:off x="3999005" y="2830405"/>
            <a:ext cx="645674" cy="646719"/>
          </a:xfrm>
          <a:custGeom>
            <a:avLst/>
            <a:gdLst/>
            <a:ahLst/>
            <a:cxnLst/>
            <a:rect l="l" t="t" r="r" b="b"/>
            <a:pathLst>
              <a:path w="19762" h="19794" extrusionOk="0">
                <a:moveTo>
                  <a:pt x="9881" y="697"/>
                </a:moveTo>
                <a:cubicBezTo>
                  <a:pt x="14948" y="697"/>
                  <a:pt x="19065" y="4846"/>
                  <a:pt x="19065" y="9913"/>
                </a:cubicBezTo>
                <a:cubicBezTo>
                  <a:pt x="19065" y="14980"/>
                  <a:pt x="14948" y="19097"/>
                  <a:pt x="9881" y="19097"/>
                </a:cubicBezTo>
                <a:cubicBezTo>
                  <a:pt x="4814" y="19097"/>
                  <a:pt x="697" y="14980"/>
                  <a:pt x="697" y="9913"/>
                </a:cubicBezTo>
                <a:cubicBezTo>
                  <a:pt x="697" y="4846"/>
                  <a:pt x="4814" y="697"/>
                  <a:pt x="9881" y="697"/>
                </a:cubicBezTo>
                <a:close/>
                <a:moveTo>
                  <a:pt x="9881" y="1"/>
                </a:moveTo>
                <a:cubicBezTo>
                  <a:pt x="7252" y="1"/>
                  <a:pt x="4751" y="1046"/>
                  <a:pt x="2882" y="2914"/>
                </a:cubicBezTo>
                <a:cubicBezTo>
                  <a:pt x="1014" y="4783"/>
                  <a:pt x="0" y="7253"/>
                  <a:pt x="0" y="9913"/>
                </a:cubicBezTo>
                <a:cubicBezTo>
                  <a:pt x="0" y="12541"/>
                  <a:pt x="1014" y="15043"/>
                  <a:pt x="2882" y="16912"/>
                </a:cubicBezTo>
                <a:cubicBezTo>
                  <a:pt x="4751" y="18780"/>
                  <a:pt x="7252" y="19794"/>
                  <a:pt x="9881" y="19794"/>
                </a:cubicBezTo>
                <a:cubicBezTo>
                  <a:pt x="12541" y="19794"/>
                  <a:pt x="15011" y="18780"/>
                  <a:pt x="16880" y="16912"/>
                </a:cubicBezTo>
                <a:cubicBezTo>
                  <a:pt x="18748" y="15043"/>
                  <a:pt x="19762" y="12541"/>
                  <a:pt x="19762" y="9913"/>
                </a:cubicBezTo>
                <a:cubicBezTo>
                  <a:pt x="19762" y="7253"/>
                  <a:pt x="18748" y="4783"/>
                  <a:pt x="16880" y="2914"/>
                </a:cubicBezTo>
                <a:cubicBezTo>
                  <a:pt x="15011" y="1046"/>
                  <a:pt x="12541" y="1"/>
                  <a:pt x="98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444;p38">
            <a:extLst>
              <a:ext uri="{FF2B5EF4-FFF2-40B4-BE49-F238E27FC236}">
                <a16:creationId xmlns:a16="http://schemas.microsoft.com/office/drawing/2014/main" id="{CCF367DA-0692-A52E-071C-CF3DE807ACE0}"/>
              </a:ext>
            </a:extLst>
          </p:cNvPr>
          <p:cNvSpPr txBox="1"/>
          <p:nvPr/>
        </p:nvSpPr>
        <p:spPr>
          <a:xfrm>
            <a:off x="4733665" y="2842800"/>
            <a:ext cx="3674100" cy="2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latin typeface="Fira Sans Medium"/>
                <a:ea typeface="Fira Sans Medium"/>
                <a:cs typeface="Fira Sans Medium"/>
                <a:sym typeface="Fira Sans Medium"/>
              </a:rPr>
              <a:t>Khả năng mở rộng</a:t>
            </a:r>
            <a:endParaRPr dirty="0">
              <a:solidFill>
                <a:srgbClr val="FFFFFF"/>
              </a:solidFill>
              <a:latin typeface="Fira Sans Medium"/>
              <a:ea typeface="Fira Sans Medium"/>
              <a:cs typeface="Fira Sans Medium"/>
              <a:sym typeface="Fira Sans Medium"/>
            </a:endParaRPr>
          </a:p>
        </p:txBody>
      </p:sp>
      <p:sp>
        <p:nvSpPr>
          <p:cNvPr id="11" name="Google Shape;4445;p38">
            <a:extLst>
              <a:ext uri="{FF2B5EF4-FFF2-40B4-BE49-F238E27FC236}">
                <a16:creationId xmlns:a16="http://schemas.microsoft.com/office/drawing/2014/main" id="{2BA4F993-FF22-F3BD-1A45-0308FDF03C42}"/>
              </a:ext>
            </a:extLst>
          </p:cNvPr>
          <p:cNvSpPr txBox="1"/>
          <p:nvPr/>
        </p:nvSpPr>
        <p:spPr>
          <a:xfrm>
            <a:off x="4710925" y="3127278"/>
            <a:ext cx="3674100" cy="339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 dirty="0">
                <a:solidFill>
                  <a:srgbClr val="FFFFFF"/>
                </a:solidFill>
                <a:latin typeface="Fira Sans"/>
                <a:ea typeface="Fira Sans"/>
                <a:cs typeface="Fira Sans"/>
                <a:sym typeface="Fira Sans"/>
              </a:rPr>
              <a:t>Dễ dàng nâng cấp và dễ dàng mở rộng thêm</a:t>
            </a:r>
            <a:endParaRPr sz="1200" dirty="0">
              <a:solidFill>
                <a:srgbClr val="FFFFFF"/>
              </a:solidFill>
              <a:latin typeface="Fira Sans"/>
              <a:ea typeface="Fira Sans"/>
              <a:cs typeface="Fira Sans"/>
              <a:sym typeface="Fira Sans"/>
            </a:endParaRPr>
          </a:p>
        </p:txBody>
      </p:sp>
      <p:cxnSp>
        <p:nvCxnSpPr>
          <p:cNvPr id="13" name="Straight Connector 12">
            <a:extLst>
              <a:ext uri="{FF2B5EF4-FFF2-40B4-BE49-F238E27FC236}">
                <a16:creationId xmlns:a16="http://schemas.microsoft.com/office/drawing/2014/main" id="{ECA9CF29-24C5-5F33-4B25-81BAF1924E9E}"/>
              </a:ext>
            </a:extLst>
          </p:cNvPr>
          <p:cNvCxnSpPr>
            <a:cxnSpLocks/>
          </p:cNvCxnSpPr>
          <p:nvPr/>
        </p:nvCxnSpPr>
        <p:spPr>
          <a:xfrm>
            <a:off x="457208" y="2780669"/>
            <a:ext cx="82352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99235CC-FE4F-16C8-BAB2-69F490FAECA0}"/>
              </a:ext>
            </a:extLst>
          </p:cNvPr>
          <p:cNvCxnSpPr>
            <a:cxnSpLocks/>
          </p:cNvCxnSpPr>
          <p:nvPr/>
        </p:nvCxnSpPr>
        <p:spPr>
          <a:xfrm>
            <a:off x="823190" y="1990749"/>
            <a:ext cx="1352682" cy="0"/>
          </a:xfrm>
          <a:prstGeom prst="line">
            <a:avLst/>
          </a:prstGeom>
          <a:ln>
            <a:solidFill>
              <a:srgbClr val="003F3E"/>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C02734-6D2F-7511-E1A1-1D0F66AB2F5C}"/>
              </a:ext>
            </a:extLst>
          </p:cNvPr>
          <p:cNvCxnSpPr>
            <a:cxnSpLocks/>
          </p:cNvCxnSpPr>
          <p:nvPr/>
        </p:nvCxnSpPr>
        <p:spPr>
          <a:xfrm>
            <a:off x="823190" y="4267479"/>
            <a:ext cx="1813219" cy="0"/>
          </a:xfrm>
          <a:prstGeom prst="line">
            <a:avLst/>
          </a:prstGeom>
          <a:ln>
            <a:solidFill>
              <a:srgbClr val="003F3E"/>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B02A11F-401F-658E-8D18-DD6DA567CCA3}"/>
              </a:ext>
            </a:extLst>
          </p:cNvPr>
          <p:cNvCxnSpPr>
            <a:cxnSpLocks/>
          </p:cNvCxnSpPr>
          <p:nvPr/>
        </p:nvCxnSpPr>
        <p:spPr>
          <a:xfrm flipV="1">
            <a:off x="2391207" y="972409"/>
            <a:ext cx="1591928" cy="684801"/>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3DC687F-6DFE-4061-18E6-DDE0FEC5E6B2}"/>
              </a:ext>
            </a:extLst>
          </p:cNvPr>
          <p:cNvCxnSpPr>
            <a:cxnSpLocks/>
          </p:cNvCxnSpPr>
          <p:nvPr/>
        </p:nvCxnSpPr>
        <p:spPr>
          <a:xfrm flipV="1">
            <a:off x="2391207" y="1636826"/>
            <a:ext cx="1591928" cy="20384"/>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07" name="Straight Connector 3906">
            <a:extLst>
              <a:ext uri="{FF2B5EF4-FFF2-40B4-BE49-F238E27FC236}">
                <a16:creationId xmlns:a16="http://schemas.microsoft.com/office/drawing/2014/main" id="{1DF40BF5-9B46-CDC2-8A68-4947FCB6F198}"/>
              </a:ext>
            </a:extLst>
          </p:cNvPr>
          <p:cNvCxnSpPr>
            <a:cxnSpLocks/>
          </p:cNvCxnSpPr>
          <p:nvPr/>
        </p:nvCxnSpPr>
        <p:spPr>
          <a:xfrm>
            <a:off x="2391207" y="1657210"/>
            <a:ext cx="1585058" cy="761927"/>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Google Shape;3944;p38">
            <a:extLst>
              <a:ext uri="{FF2B5EF4-FFF2-40B4-BE49-F238E27FC236}">
                <a16:creationId xmlns:a16="http://schemas.microsoft.com/office/drawing/2014/main" id="{CBB4B2EA-028E-CAA2-7405-4ED2F8B06D4E}"/>
              </a:ext>
            </a:extLst>
          </p:cNvPr>
          <p:cNvSpPr/>
          <p:nvPr/>
        </p:nvSpPr>
        <p:spPr>
          <a:xfrm>
            <a:off x="2324457" y="1590460"/>
            <a:ext cx="133500" cy="133500"/>
          </a:xfrm>
          <a:custGeom>
            <a:avLst/>
            <a:gdLst/>
            <a:ahLst/>
            <a:cxnLst/>
            <a:rect l="l" t="t" r="r" b="b"/>
            <a:pathLst>
              <a:path w="4086" h="4086" extrusionOk="0">
                <a:moveTo>
                  <a:pt x="2027" y="1"/>
                </a:moveTo>
                <a:cubicBezTo>
                  <a:pt x="919" y="1"/>
                  <a:pt x="0" y="919"/>
                  <a:pt x="0" y="2059"/>
                </a:cubicBezTo>
                <a:cubicBezTo>
                  <a:pt x="0" y="3167"/>
                  <a:pt x="919" y="4086"/>
                  <a:pt x="2027" y="4086"/>
                </a:cubicBezTo>
                <a:cubicBezTo>
                  <a:pt x="3167" y="4086"/>
                  <a:pt x="4086" y="3167"/>
                  <a:pt x="4086" y="2059"/>
                </a:cubicBezTo>
                <a:cubicBezTo>
                  <a:pt x="4086" y="919"/>
                  <a:pt x="3167" y="1"/>
                  <a:pt x="2027" y="1"/>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13" name="Straight Connector 3912">
            <a:extLst>
              <a:ext uri="{FF2B5EF4-FFF2-40B4-BE49-F238E27FC236}">
                <a16:creationId xmlns:a16="http://schemas.microsoft.com/office/drawing/2014/main" id="{5A18F685-678E-EB35-E5A6-51EF44BB497A}"/>
              </a:ext>
            </a:extLst>
          </p:cNvPr>
          <p:cNvCxnSpPr>
            <a:cxnSpLocks/>
          </p:cNvCxnSpPr>
          <p:nvPr/>
        </p:nvCxnSpPr>
        <p:spPr>
          <a:xfrm flipV="1">
            <a:off x="2395404" y="3181155"/>
            <a:ext cx="1591928" cy="684801"/>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14" name="Straight Connector 3913">
            <a:extLst>
              <a:ext uri="{FF2B5EF4-FFF2-40B4-BE49-F238E27FC236}">
                <a16:creationId xmlns:a16="http://schemas.microsoft.com/office/drawing/2014/main" id="{14D9349D-DDE8-45D3-F1CA-A8C6DBC9DCAB}"/>
              </a:ext>
            </a:extLst>
          </p:cNvPr>
          <p:cNvCxnSpPr>
            <a:cxnSpLocks/>
          </p:cNvCxnSpPr>
          <p:nvPr/>
        </p:nvCxnSpPr>
        <p:spPr>
          <a:xfrm flipV="1">
            <a:off x="2395404" y="3845572"/>
            <a:ext cx="1591928" cy="20384"/>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15" name="Straight Connector 3914">
            <a:extLst>
              <a:ext uri="{FF2B5EF4-FFF2-40B4-BE49-F238E27FC236}">
                <a16:creationId xmlns:a16="http://schemas.microsoft.com/office/drawing/2014/main" id="{536A28E2-65E9-4CBF-64DD-CB73B8A4BA13}"/>
              </a:ext>
            </a:extLst>
          </p:cNvPr>
          <p:cNvCxnSpPr>
            <a:cxnSpLocks/>
          </p:cNvCxnSpPr>
          <p:nvPr/>
        </p:nvCxnSpPr>
        <p:spPr>
          <a:xfrm>
            <a:off x="2395404" y="3865956"/>
            <a:ext cx="1585058" cy="761927"/>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916" name="Google Shape;3944;p38">
            <a:extLst>
              <a:ext uri="{FF2B5EF4-FFF2-40B4-BE49-F238E27FC236}">
                <a16:creationId xmlns:a16="http://schemas.microsoft.com/office/drawing/2014/main" id="{BA4807C3-E25C-8ECD-3F8B-E56FAD5B3622}"/>
              </a:ext>
            </a:extLst>
          </p:cNvPr>
          <p:cNvSpPr/>
          <p:nvPr/>
        </p:nvSpPr>
        <p:spPr>
          <a:xfrm>
            <a:off x="2328654" y="3799206"/>
            <a:ext cx="133500" cy="133500"/>
          </a:xfrm>
          <a:custGeom>
            <a:avLst/>
            <a:gdLst/>
            <a:ahLst/>
            <a:cxnLst/>
            <a:rect l="l" t="t" r="r" b="b"/>
            <a:pathLst>
              <a:path w="4086" h="4086" extrusionOk="0">
                <a:moveTo>
                  <a:pt x="2027" y="1"/>
                </a:moveTo>
                <a:cubicBezTo>
                  <a:pt x="919" y="1"/>
                  <a:pt x="0" y="919"/>
                  <a:pt x="0" y="2059"/>
                </a:cubicBezTo>
                <a:cubicBezTo>
                  <a:pt x="0" y="3167"/>
                  <a:pt x="919" y="4086"/>
                  <a:pt x="2027" y="4086"/>
                </a:cubicBezTo>
                <a:cubicBezTo>
                  <a:pt x="3167" y="4086"/>
                  <a:pt x="4086" y="3167"/>
                  <a:pt x="4086" y="2059"/>
                </a:cubicBezTo>
                <a:cubicBezTo>
                  <a:pt x="4086" y="919"/>
                  <a:pt x="3167" y="1"/>
                  <a:pt x="2027" y="1"/>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441"/>
                                        </p:tgtEl>
                                        <p:attrNameLst>
                                          <p:attrName>style.visibility</p:attrName>
                                        </p:attrNameLst>
                                      </p:cBhvr>
                                      <p:to>
                                        <p:strVal val="visible"/>
                                      </p:to>
                                    </p:set>
                                    <p:animEffect transition="in" filter="randombar(horizontal)">
                                      <p:cBhvr>
                                        <p:cTn id="7" dur="500"/>
                                        <p:tgtEl>
                                          <p:spTgt spid="4441"/>
                                        </p:tgtEl>
                                      </p:cBhvr>
                                    </p:animEffect>
                                  </p:childTnLst>
                                </p:cTn>
                              </p:par>
                              <p:par>
                                <p:cTn id="8" presetID="14" presetClass="entr" presetSubtype="1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927"/>
                                        </p:tgtEl>
                                        <p:attrNameLst>
                                          <p:attrName>style.visibility</p:attrName>
                                        </p:attrNameLst>
                                      </p:cBhvr>
                                      <p:to>
                                        <p:strVal val="visible"/>
                                      </p:to>
                                    </p:set>
                                    <p:animEffect transition="in" filter="fade">
                                      <p:cBhvr>
                                        <p:cTn id="15" dur="1000"/>
                                        <p:tgtEl>
                                          <p:spTgt spid="3927"/>
                                        </p:tgtEl>
                                      </p:cBhvr>
                                    </p:animEffect>
                                    <p:anim calcmode="lin" valueType="num">
                                      <p:cBhvr>
                                        <p:cTn id="16" dur="1000" fill="hold"/>
                                        <p:tgtEl>
                                          <p:spTgt spid="3927"/>
                                        </p:tgtEl>
                                        <p:attrNameLst>
                                          <p:attrName>ppt_x</p:attrName>
                                        </p:attrNameLst>
                                      </p:cBhvr>
                                      <p:tavLst>
                                        <p:tav tm="0">
                                          <p:val>
                                            <p:strVal val="#ppt_x"/>
                                          </p:val>
                                        </p:tav>
                                        <p:tav tm="100000">
                                          <p:val>
                                            <p:strVal val="#ppt_x"/>
                                          </p:val>
                                        </p:tav>
                                      </p:tavLst>
                                    </p:anim>
                                    <p:anim calcmode="lin" valueType="num">
                                      <p:cBhvr>
                                        <p:cTn id="17" dur="1000" fill="hold"/>
                                        <p:tgtEl>
                                          <p:spTgt spid="3927"/>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3928"/>
                                        </p:tgtEl>
                                        <p:attrNameLst>
                                          <p:attrName>style.visibility</p:attrName>
                                        </p:attrNameLst>
                                      </p:cBhvr>
                                      <p:to>
                                        <p:strVal val="visible"/>
                                      </p:to>
                                    </p:set>
                                    <p:animEffect transition="in" filter="fade">
                                      <p:cBhvr>
                                        <p:cTn id="20" dur="1000"/>
                                        <p:tgtEl>
                                          <p:spTgt spid="3928"/>
                                        </p:tgtEl>
                                      </p:cBhvr>
                                    </p:animEffect>
                                    <p:anim calcmode="lin" valueType="num">
                                      <p:cBhvr>
                                        <p:cTn id="21" dur="1000" fill="hold"/>
                                        <p:tgtEl>
                                          <p:spTgt spid="3928"/>
                                        </p:tgtEl>
                                        <p:attrNameLst>
                                          <p:attrName>ppt_x</p:attrName>
                                        </p:attrNameLst>
                                      </p:cBhvr>
                                      <p:tavLst>
                                        <p:tav tm="0">
                                          <p:val>
                                            <p:strVal val="#ppt_x"/>
                                          </p:val>
                                        </p:tav>
                                        <p:tav tm="100000">
                                          <p:val>
                                            <p:strVal val="#ppt_x"/>
                                          </p:val>
                                        </p:tav>
                                      </p:tavLst>
                                    </p:anim>
                                    <p:anim calcmode="lin" valueType="num">
                                      <p:cBhvr>
                                        <p:cTn id="22" dur="1000" fill="hold"/>
                                        <p:tgtEl>
                                          <p:spTgt spid="3928"/>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3929"/>
                                        </p:tgtEl>
                                        <p:attrNameLst>
                                          <p:attrName>style.visibility</p:attrName>
                                        </p:attrNameLst>
                                      </p:cBhvr>
                                      <p:to>
                                        <p:strVal val="visible"/>
                                      </p:to>
                                    </p:set>
                                    <p:animEffect transition="in" filter="fade">
                                      <p:cBhvr>
                                        <p:cTn id="25" dur="1000"/>
                                        <p:tgtEl>
                                          <p:spTgt spid="3929"/>
                                        </p:tgtEl>
                                      </p:cBhvr>
                                    </p:animEffect>
                                    <p:anim calcmode="lin" valueType="num">
                                      <p:cBhvr>
                                        <p:cTn id="26" dur="1000" fill="hold"/>
                                        <p:tgtEl>
                                          <p:spTgt spid="3929"/>
                                        </p:tgtEl>
                                        <p:attrNameLst>
                                          <p:attrName>ppt_x</p:attrName>
                                        </p:attrNameLst>
                                      </p:cBhvr>
                                      <p:tavLst>
                                        <p:tav tm="0">
                                          <p:val>
                                            <p:strVal val="#ppt_x"/>
                                          </p:val>
                                        </p:tav>
                                        <p:tav tm="100000">
                                          <p:val>
                                            <p:strVal val="#ppt_x"/>
                                          </p:val>
                                        </p:tav>
                                      </p:tavLst>
                                    </p:anim>
                                    <p:anim calcmode="lin" valueType="num">
                                      <p:cBhvr>
                                        <p:cTn id="27" dur="1000" fill="hold"/>
                                        <p:tgtEl>
                                          <p:spTgt spid="3929"/>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3930"/>
                                        </p:tgtEl>
                                        <p:attrNameLst>
                                          <p:attrName>style.visibility</p:attrName>
                                        </p:attrNameLst>
                                      </p:cBhvr>
                                      <p:to>
                                        <p:strVal val="visible"/>
                                      </p:to>
                                    </p:set>
                                    <p:animEffect transition="in" filter="fade">
                                      <p:cBhvr>
                                        <p:cTn id="30" dur="1000"/>
                                        <p:tgtEl>
                                          <p:spTgt spid="3930"/>
                                        </p:tgtEl>
                                      </p:cBhvr>
                                    </p:animEffect>
                                    <p:anim calcmode="lin" valueType="num">
                                      <p:cBhvr>
                                        <p:cTn id="31" dur="1000" fill="hold"/>
                                        <p:tgtEl>
                                          <p:spTgt spid="3930"/>
                                        </p:tgtEl>
                                        <p:attrNameLst>
                                          <p:attrName>ppt_x</p:attrName>
                                        </p:attrNameLst>
                                      </p:cBhvr>
                                      <p:tavLst>
                                        <p:tav tm="0">
                                          <p:val>
                                            <p:strVal val="#ppt_x"/>
                                          </p:val>
                                        </p:tav>
                                        <p:tav tm="100000">
                                          <p:val>
                                            <p:strVal val="#ppt_x"/>
                                          </p:val>
                                        </p:tav>
                                      </p:tavLst>
                                    </p:anim>
                                    <p:anim calcmode="lin" valueType="num">
                                      <p:cBhvr>
                                        <p:cTn id="32" dur="1000" fill="hold"/>
                                        <p:tgtEl>
                                          <p:spTgt spid="3930"/>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931"/>
                                        </p:tgtEl>
                                        <p:attrNameLst>
                                          <p:attrName>style.visibility</p:attrName>
                                        </p:attrNameLst>
                                      </p:cBhvr>
                                      <p:to>
                                        <p:strVal val="visible"/>
                                      </p:to>
                                    </p:set>
                                    <p:animEffect transition="in" filter="fade">
                                      <p:cBhvr>
                                        <p:cTn id="35" dur="1000"/>
                                        <p:tgtEl>
                                          <p:spTgt spid="3931"/>
                                        </p:tgtEl>
                                      </p:cBhvr>
                                    </p:animEffect>
                                    <p:anim calcmode="lin" valueType="num">
                                      <p:cBhvr>
                                        <p:cTn id="36" dur="1000" fill="hold"/>
                                        <p:tgtEl>
                                          <p:spTgt spid="3931"/>
                                        </p:tgtEl>
                                        <p:attrNameLst>
                                          <p:attrName>ppt_x</p:attrName>
                                        </p:attrNameLst>
                                      </p:cBhvr>
                                      <p:tavLst>
                                        <p:tav tm="0">
                                          <p:val>
                                            <p:strVal val="#ppt_x"/>
                                          </p:val>
                                        </p:tav>
                                        <p:tav tm="100000">
                                          <p:val>
                                            <p:strVal val="#ppt_x"/>
                                          </p:val>
                                        </p:tav>
                                      </p:tavLst>
                                    </p:anim>
                                    <p:anim calcmode="lin" valueType="num">
                                      <p:cBhvr>
                                        <p:cTn id="37" dur="1000" fill="hold"/>
                                        <p:tgtEl>
                                          <p:spTgt spid="3931"/>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932"/>
                                        </p:tgtEl>
                                        <p:attrNameLst>
                                          <p:attrName>style.visibility</p:attrName>
                                        </p:attrNameLst>
                                      </p:cBhvr>
                                      <p:to>
                                        <p:strVal val="visible"/>
                                      </p:to>
                                    </p:set>
                                    <p:animEffect transition="in" filter="fade">
                                      <p:cBhvr>
                                        <p:cTn id="40" dur="1000"/>
                                        <p:tgtEl>
                                          <p:spTgt spid="3932"/>
                                        </p:tgtEl>
                                      </p:cBhvr>
                                    </p:animEffect>
                                    <p:anim calcmode="lin" valueType="num">
                                      <p:cBhvr>
                                        <p:cTn id="41" dur="1000" fill="hold"/>
                                        <p:tgtEl>
                                          <p:spTgt spid="3932"/>
                                        </p:tgtEl>
                                        <p:attrNameLst>
                                          <p:attrName>ppt_x</p:attrName>
                                        </p:attrNameLst>
                                      </p:cBhvr>
                                      <p:tavLst>
                                        <p:tav tm="0">
                                          <p:val>
                                            <p:strVal val="#ppt_x"/>
                                          </p:val>
                                        </p:tav>
                                        <p:tav tm="100000">
                                          <p:val>
                                            <p:strVal val="#ppt_x"/>
                                          </p:val>
                                        </p:tav>
                                      </p:tavLst>
                                    </p:anim>
                                    <p:anim calcmode="lin" valueType="num">
                                      <p:cBhvr>
                                        <p:cTn id="42" dur="1000" fill="hold"/>
                                        <p:tgtEl>
                                          <p:spTgt spid="3932"/>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933"/>
                                        </p:tgtEl>
                                        <p:attrNameLst>
                                          <p:attrName>style.visibility</p:attrName>
                                        </p:attrNameLst>
                                      </p:cBhvr>
                                      <p:to>
                                        <p:strVal val="visible"/>
                                      </p:to>
                                    </p:set>
                                    <p:animEffect transition="in" filter="fade">
                                      <p:cBhvr>
                                        <p:cTn id="45" dur="1000"/>
                                        <p:tgtEl>
                                          <p:spTgt spid="3933"/>
                                        </p:tgtEl>
                                      </p:cBhvr>
                                    </p:animEffect>
                                    <p:anim calcmode="lin" valueType="num">
                                      <p:cBhvr>
                                        <p:cTn id="46" dur="1000" fill="hold"/>
                                        <p:tgtEl>
                                          <p:spTgt spid="3933"/>
                                        </p:tgtEl>
                                        <p:attrNameLst>
                                          <p:attrName>ppt_x</p:attrName>
                                        </p:attrNameLst>
                                      </p:cBhvr>
                                      <p:tavLst>
                                        <p:tav tm="0">
                                          <p:val>
                                            <p:strVal val="#ppt_x"/>
                                          </p:val>
                                        </p:tav>
                                        <p:tav tm="100000">
                                          <p:val>
                                            <p:strVal val="#ppt_x"/>
                                          </p:val>
                                        </p:tav>
                                      </p:tavLst>
                                    </p:anim>
                                    <p:anim calcmode="lin" valueType="num">
                                      <p:cBhvr>
                                        <p:cTn id="47" dur="1000" fill="hold"/>
                                        <p:tgtEl>
                                          <p:spTgt spid="3933"/>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3934"/>
                                        </p:tgtEl>
                                        <p:attrNameLst>
                                          <p:attrName>style.visibility</p:attrName>
                                        </p:attrNameLst>
                                      </p:cBhvr>
                                      <p:to>
                                        <p:strVal val="visible"/>
                                      </p:to>
                                    </p:set>
                                    <p:animEffect transition="in" filter="fade">
                                      <p:cBhvr>
                                        <p:cTn id="50" dur="1000"/>
                                        <p:tgtEl>
                                          <p:spTgt spid="3934"/>
                                        </p:tgtEl>
                                      </p:cBhvr>
                                    </p:animEffect>
                                    <p:anim calcmode="lin" valueType="num">
                                      <p:cBhvr>
                                        <p:cTn id="51" dur="1000" fill="hold"/>
                                        <p:tgtEl>
                                          <p:spTgt spid="3934"/>
                                        </p:tgtEl>
                                        <p:attrNameLst>
                                          <p:attrName>ppt_x</p:attrName>
                                        </p:attrNameLst>
                                      </p:cBhvr>
                                      <p:tavLst>
                                        <p:tav tm="0">
                                          <p:val>
                                            <p:strVal val="#ppt_x"/>
                                          </p:val>
                                        </p:tav>
                                        <p:tav tm="100000">
                                          <p:val>
                                            <p:strVal val="#ppt_x"/>
                                          </p:val>
                                        </p:tav>
                                      </p:tavLst>
                                    </p:anim>
                                    <p:anim calcmode="lin" valueType="num">
                                      <p:cBhvr>
                                        <p:cTn id="52" dur="1000" fill="hold"/>
                                        <p:tgtEl>
                                          <p:spTgt spid="3934"/>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3935"/>
                                        </p:tgtEl>
                                        <p:attrNameLst>
                                          <p:attrName>style.visibility</p:attrName>
                                        </p:attrNameLst>
                                      </p:cBhvr>
                                      <p:to>
                                        <p:strVal val="visible"/>
                                      </p:to>
                                    </p:set>
                                    <p:animEffect transition="in" filter="fade">
                                      <p:cBhvr>
                                        <p:cTn id="55" dur="1000"/>
                                        <p:tgtEl>
                                          <p:spTgt spid="3935"/>
                                        </p:tgtEl>
                                      </p:cBhvr>
                                    </p:animEffect>
                                    <p:anim calcmode="lin" valueType="num">
                                      <p:cBhvr>
                                        <p:cTn id="56" dur="1000" fill="hold"/>
                                        <p:tgtEl>
                                          <p:spTgt spid="3935"/>
                                        </p:tgtEl>
                                        <p:attrNameLst>
                                          <p:attrName>ppt_x</p:attrName>
                                        </p:attrNameLst>
                                      </p:cBhvr>
                                      <p:tavLst>
                                        <p:tav tm="0">
                                          <p:val>
                                            <p:strVal val="#ppt_x"/>
                                          </p:val>
                                        </p:tav>
                                        <p:tav tm="100000">
                                          <p:val>
                                            <p:strVal val="#ppt_x"/>
                                          </p:val>
                                        </p:tav>
                                      </p:tavLst>
                                    </p:anim>
                                    <p:anim calcmode="lin" valueType="num">
                                      <p:cBhvr>
                                        <p:cTn id="57" dur="1000" fill="hold"/>
                                        <p:tgtEl>
                                          <p:spTgt spid="3935"/>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4442"/>
                                        </p:tgtEl>
                                        <p:attrNameLst>
                                          <p:attrName>style.visibility</p:attrName>
                                        </p:attrNameLst>
                                      </p:cBhvr>
                                      <p:to>
                                        <p:strVal val="visible"/>
                                      </p:to>
                                    </p:set>
                                    <p:animEffect transition="in" filter="fade">
                                      <p:cBhvr>
                                        <p:cTn id="60" dur="1000"/>
                                        <p:tgtEl>
                                          <p:spTgt spid="4442"/>
                                        </p:tgtEl>
                                      </p:cBhvr>
                                    </p:animEffect>
                                    <p:anim calcmode="lin" valueType="num">
                                      <p:cBhvr>
                                        <p:cTn id="61" dur="1000" fill="hold"/>
                                        <p:tgtEl>
                                          <p:spTgt spid="4442"/>
                                        </p:tgtEl>
                                        <p:attrNameLst>
                                          <p:attrName>ppt_x</p:attrName>
                                        </p:attrNameLst>
                                      </p:cBhvr>
                                      <p:tavLst>
                                        <p:tav tm="0">
                                          <p:val>
                                            <p:strVal val="#ppt_x"/>
                                          </p:val>
                                        </p:tav>
                                        <p:tav tm="100000">
                                          <p:val>
                                            <p:strVal val="#ppt_x"/>
                                          </p:val>
                                        </p:tav>
                                      </p:tavLst>
                                    </p:anim>
                                    <p:anim calcmode="lin" valueType="num">
                                      <p:cBhvr>
                                        <p:cTn id="62" dur="1000" fill="hold"/>
                                        <p:tgtEl>
                                          <p:spTgt spid="4442"/>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4443"/>
                                        </p:tgtEl>
                                        <p:attrNameLst>
                                          <p:attrName>style.visibility</p:attrName>
                                        </p:attrNameLst>
                                      </p:cBhvr>
                                      <p:to>
                                        <p:strVal val="visible"/>
                                      </p:to>
                                    </p:set>
                                    <p:animEffect transition="in" filter="fade">
                                      <p:cBhvr>
                                        <p:cTn id="65" dur="1000"/>
                                        <p:tgtEl>
                                          <p:spTgt spid="4443"/>
                                        </p:tgtEl>
                                      </p:cBhvr>
                                    </p:animEffect>
                                    <p:anim calcmode="lin" valueType="num">
                                      <p:cBhvr>
                                        <p:cTn id="66" dur="1000" fill="hold"/>
                                        <p:tgtEl>
                                          <p:spTgt spid="4443"/>
                                        </p:tgtEl>
                                        <p:attrNameLst>
                                          <p:attrName>ppt_x</p:attrName>
                                        </p:attrNameLst>
                                      </p:cBhvr>
                                      <p:tavLst>
                                        <p:tav tm="0">
                                          <p:val>
                                            <p:strVal val="#ppt_x"/>
                                          </p:val>
                                        </p:tav>
                                        <p:tav tm="100000">
                                          <p:val>
                                            <p:strVal val="#ppt_x"/>
                                          </p:val>
                                        </p:tav>
                                      </p:tavLst>
                                    </p:anim>
                                    <p:anim calcmode="lin" valueType="num">
                                      <p:cBhvr>
                                        <p:cTn id="67" dur="1000" fill="hold"/>
                                        <p:tgtEl>
                                          <p:spTgt spid="4443"/>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4444"/>
                                        </p:tgtEl>
                                        <p:attrNameLst>
                                          <p:attrName>style.visibility</p:attrName>
                                        </p:attrNameLst>
                                      </p:cBhvr>
                                      <p:to>
                                        <p:strVal val="visible"/>
                                      </p:to>
                                    </p:set>
                                    <p:animEffect transition="in" filter="fade">
                                      <p:cBhvr>
                                        <p:cTn id="70" dur="1000"/>
                                        <p:tgtEl>
                                          <p:spTgt spid="4444"/>
                                        </p:tgtEl>
                                      </p:cBhvr>
                                    </p:animEffect>
                                    <p:anim calcmode="lin" valueType="num">
                                      <p:cBhvr>
                                        <p:cTn id="71" dur="1000" fill="hold"/>
                                        <p:tgtEl>
                                          <p:spTgt spid="4444"/>
                                        </p:tgtEl>
                                        <p:attrNameLst>
                                          <p:attrName>ppt_x</p:attrName>
                                        </p:attrNameLst>
                                      </p:cBhvr>
                                      <p:tavLst>
                                        <p:tav tm="0">
                                          <p:val>
                                            <p:strVal val="#ppt_x"/>
                                          </p:val>
                                        </p:tav>
                                        <p:tav tm="100000">
                                          <p:val>
                                            <p:strVal val="#ppt_x"/>
                                          </p:val>
                                        </p:tav>
                                      </p:tavLst>
                                    </p:anim>
                                    <p:anim calcmode="lin" valueType="num">
                                      <p:cBhvr>
                                        <p:cTn id="72" dur="1000" fill="hold"/>
                                        <p:tgtEl>
                                          <p:spTgt spid="4444"/>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4445"/>
                                        </p:tgtEl>
                                        <p:attrNameLst>
                                          <p:attrName>style.visibility</p:attrName>
                                        </p:attrNameLst>
                                      </p:cBhvr>
                                      <p:to>
                                        <p:strVal val="visible"/>
                                      </p:to>
                                    </p:set>
                                    <p:animEffect transition="in" filter="fade">
                                      <p:cBhvr>
                                        <p:cTn id="75" dur="1000"/>
                                        <p:tgtEl>
                                          <p:spTgt spid="4445"/>
                                        </p:tgtEl>
                                      </p:cBhvr>
                                    </p:animEffect>
                                    <p:anim calcmode="lin" valueType="num">
                                      <p:cBhvr>
                                        <p:cTn id="76" dur="1000" fill="hold"/>
                                        <p:tgtEl>
                                          <p:spTgt spid="4445"/>
                                        </p:tgtEl>
                                        <p:attrNameLst>
                                          <p:attrName>ppt_x</p:attrName>
                                        </p:attrNameLst>
                                      </p:cBhvr>
                                      <p:tavLst>
                                        <p:tav tm="0">
                                          <p:val>
                                            <p:strVal val="#ppt_x"/>
                                          </p:val>
                                        </p:tav>
                                        <p:tav tm="100000">
                                          <p:val>
                                            <p:strVal val="#ppt_x"/>
                                          </p:val>
                                        </p:tav>
                                      </p:tavLst>
                                    </p:anim>
                                    <p:anim calcmode="lin" valueType="num">
                                      <p:cBhvr>
                                        <p:cTn id="77" dur="1000" fill="hold"/>
                                        <p:tgtEl>
                                          <p:spTgt spid="4445"/>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4446"/>
                                        </p:tgtEl>
                                        <p:attrNameLst>
                                          <p:attrName>style.visibility</p:attrName>
                                        </p:attrNameLst>
                                      </p:cBhvr>
                                      <p:to>
                                        <p:strVal val="visible"/>
                                      </p:to>
                                    </p:set>
                                    <p:animEffect transition="in" filter="fade">
                                      <p:cBhvr>
                                        <p:cTn id="80" dur="1000"/>
                                        <p:tgtEl>
                                          <p:spTgt spid="4446"/>
                                        </p:tgtEl>
                                      </p:cBhvr>
                                    </p:animEffect>
                                    <p:anim calcmode="lin" valueType="num">
                                      <p:cBhvr>
                                        <p:cTn id="81" dur="1000" fill="hold"/>
                                        <p:tgtEl>
                                          <p:spTgt spid="4446"/>
                                        </p:tgtEl>
                                        <p:attrNameLst>
                                          <p:attrName>ppt_x</p:attrName>
                                        </p:attrNameLst>
                                      </p:cBhvr>
                                      <p:tavLst>
                                        <p:tav tm="0">
                                          <p:val>
                                            <p:strVal val="#ppt_x"/>
                                          </p:val>
                                        </p:tav>
                                        <p:tav tm="100000">
                                          <p:val>
                                            <p:strVal val="#ppt_x"/>
                                          </p:val>
                                        </p:tav>
                                      </p:tavLst>
                                    </p:anim>
                                    <p:anim calcmode="lin" valueType="num">
                                      <p:cBhvr>
                                        <p:cTn id="82" dur="1000" fill="hold"/>
                                        <p:tgtEl>
                                          <p:spTgt spid="4446"/>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4447"/>
                                        </p:tgtEl>
                                        <p:attrNameLst>
                                          <p:attrName>style.visibility</p:attrName>
                                        </p:attrNameLst>
                                      </p:cBhvr>
                                      <p:to>
                                        <p:strVal val="visible"/>
                                      </p:to>
                                    </p:set>
                                    <p:animEffect transition="in" filter="fade">
                                      <p:cBhvr>
                                        <p:cTn id="85" dur="1000"/>
                                        <p:tgtEl>
                                          <p:spTgt spid="4447"/>
                                        </p:tgtEl>
                                      </p:cBhvr>
                                    </p:animEffect>
                                    <p:anim calcmode="lin" valueType="num">
                                      <p:cBhvr>
                                        <p:cTn id="86" dur="1000" fill="hold"/>
                                        <p:tgtEl>
                                          <p:spTgt spid="4447"/>
                                        </p:tgtEl>
                                        <p:attrNameLst>
                                          <p:attrName>ppt_x</p:attrName>
                                        </p:attrNameLst>
                                      </p:cBhvr>
                                      <p:tavLst>
                                        <p:tav tm="0">
                                          <p:val>
                                            <p:strVal val="#ppt_x"/>
                                          </p:val>
                                        </p:tav>
                                        <p:tav tm="100000">
                                          <p:val>
                                            <p:strVal val="#ppt_x"/>
                                          </p:val>
                                        </p:tav>
                                      </p:tavLst>
                                    </p:anim>
                                    <p:anim calcmode="lin" valueType="num">
                                      <p:cBhvr>
                                        <p:cTn id="87" dur="1000" fill="hold"/>
                                        <p:tgtEl>
                                          <p:spTgt spid="4447"/>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2"/>
                                        </p:tgtEl>
                                        <p:attrNameLst>
                                          <p:attrName>style.visibility</p:attrName>
                                        </p:attrNameLst>
                                      </p:cBhvr>
                                      <p:to>
                                        <p:strVal val="visible"/>
                                      </p:to>
                                    </p:set>
                                    <p:animEffect transition="in" filter="fade">
                                      <p:cBhvr>
                                        <p:cTn id="90" dur="1000"/>
                                        <p:tgtEl>
                                          <p:spTgt spid="2"/>
                                        </p:tgtEl>
                                      </p:cBhvr>
                                    </p:animEffect>
                                    <p:anim calcmode="lin" valueType="num">
                                      <p:cBhvr>
                                        <p:cTn id="91" dur="1000" fill="hold"/>
                                        <p:tgtEl>
                                          <p:spTgt spid="2"/>
                                        </p:tgtEl>
                                        <p:attrNameLst>
                                          <p:attrName>ppt_x</p:attrName>
                                        </p:attrNameLst>
                                      </p:cBhvr>
                                      <p:tavLst>
                                        <p:tav tm="0">
                                          <p:val>
                                            <p:strVal val="#ppt_x"/>
                                          </p:val>
                                        </p:tav>
                                        <p:tav tm="100000">
                                          <p:val>
                                            <p:strVal val="#ppt_x"/>
                                          </p:val>
                                        </p:tav>
                                      </p:tavLst>
                                    </p:anim>
                                    <p:anim calcmode="lin" valueType="num">
                                      <p:cBhvr>
                                        <p:cTn id="92" dur="1000" fill="hold"/>
                                        <p:tgtEl>
                                          <p:spTgt spid="2"/>
                                        </p:tgtEl>
                                        <p:attrNameLst>
                                          <p:attrName>ppt_y</p:attrName>
                                        </p:attrNameLst>
                                      </p:cBhvr>
                                      <p:tavLst>
                                        <p:tav tm="0">
                                          <p:val>
                                            <p:strVal val="#ppt_y+.1"/>
                                          </p:val>
                                        </p:tav>
                                        <p:tav tm="100000">
                                          <p:val>
                                            <p:strVal val="#ppt_y"/>
                                          </p:val>
                                        </p:tav>
                                      </p:tavLst>
                                    </p:anim>
                                  </p:childTnLst>
                                </p:cTn>
                              </p:par>
                              <p:par>
                                <p:cTn id="93" presetID="42" presetClass="entr" presetSubtype="0" fill="hold" nodeType="withEffect">
                                  <p:stCondLst>
                                    <p:cond delay="0"/>
                                  </p:stCondLst>
                                  <p:childTnLst>
                                    <p:set>
                                      <p:cBhvr>
                                        <p:cTn id="94" dur="1" fill="hold">
                                          <p:stCondLst>
                                            <p:cond delay="0"/>
                                          </p:stCondLst>
                                        </p:cTn>
                                        <p:tgtEl>
                                          <p:spTgt spid="18"/>
                                        </p:tgtEl>
                                        <p:attrNameLst>
                                          <p:attrName>style.visibility</p:attrName>
                                        </p:attrNameLst>
                                      </p:cBhvr>
                                      <p:to>
                                        <p:strVal val="visible"/>
                                      </p:to>
                                    </p:set>
                                    <p:animEffect transition="in" filter="fade">
                                      <p:cBhvr>
                                        <p:cTn id="95" dur="1000"/>
                                        <p:tgtEl>
                                          <p:spTgt spid="18"/>
                                        </p:tgtEl>
                                      </p:cBhvr>
                                    </p:animEffect>
                                    <p:anim calcmode="lin" valueType="num">
                                      <p:cBhvr>
                                        <p:cTn id="96" dur="1000" fill="hold"/>
                                        <p:tgtEl>
                                          <p:spTgt spid="18"/>
                                        </p:tgtEl>
                                        <p:attrNameLst>
                                          <p:attrName>ppt_x</p:attrName>
                                        </p:attrNameLst>
                                      </p:cBhvr>
                                      <p:tavLst>
                                        <p:tav tm="0">
                                          <p:val>
                                            <p:strVal val="#ppt_x"/>
                                          </p:val>
                                        </p:tav>
                                        <p:tav tm="100000">
                                          <p:val>
                                            <p:strVal val="#ppt_x"/>
                                          </p:val>
                                        </p:tav>
                                      </p:tavLst>
                                    </p:anim>
                                    <p:anim calcmode="lin" valueType="num">
                                      <p:cBhvr>
                                        <p:cTn id="97" dur="1000" fill="hold"/>
                                        <p:tgtEl>
                                          <p:spTgt spid="18"/>
                                        </p:tgtEl>
                                        <p:attrNameLst>
                                          <p:attrName>ppt_y</p:attrName>
                                        </p:attrNameLst>
                                      </p:cBhvr>
                                      <p:tavLst>
                                        <p:tav tm="0">
                                          <p:val>
                                            <p:strVal val="#ppt_y+.1"/>
                                          </p:val>
                                        </p:tav>
                                        <p:tav tm="100000">
                                          <p:val>
                                            <p:strVal val="#ppt_y"/>
                                          </p:val>
                                        </p:tav>
                                      </p:tavLst>
                                    </p:anim>
                                  </p:childTnLst>
                                </p:cTn>
                              </p:par>
                              <p:par>
                                <p:cTn id="98" presetID="42" presetClass="entr" presetSubtype="0" fill="hold" nodeType="withEffect">
                                  <p:stCondLst>
                                    <p:cond delay="0"/>
                                  </p:stCondLst>
                                  <p:childTnLst>
                                    <p:set>
                                      <p:cBhvr>
                                        <p:cTn id="99" dur="1" fill="hold">
                                          <p:stCondLst>
                                            <p:cond delay="0"/>
                                          </p:stCondLst>
                                        </p:cTn>
                                        <p:tgtEl>
                                          <p:spTgt spid="25"/>
                                        </p:tgtEl>
                                        <p:attrNameLst>
                                          <p:attrName>style.visibility</p:attrName>
                                        </p:attrNameLst>
                                      </p:cBhvr>
                                      <p:to>
                                        <p:strVal val="visible"/>
                                      </p:to>
                                    </p:set>
                                    <p:animEffect transition="in" filter="fade">
                                      <p:cBhvr>
                                        <p:cTn id="100" dur="1000"/>
                                        <p:tgtEl>
                                          <p:spTgt spid="25"/>
                                        </p:tgtEl>
                                      </p:cBhvr>
                                    </p:animEffect>
                                    <p:anim calcmode="lin" valueType="num">
                                      <p:cBhvr>
                                        <p:cTn id="101" dur="1000" fill="hold"/>
                                        <p:tgtEl>
                                          <p:spTgt spid="25"/>
                                        </p:tgtEl>
                                        <p:attrNameLst>
                                          <p:attrName>ppt_x</p:attrName>
                                        </p:attrNameLst>
                                      </p:cBhvr>
                                      <p:tavLst>
                                        <p:tav tm="0">
                                          <p:val>
                                            <p:strVal val="#ppt_x"/>
                                          </p:val>
                                        </p:tav>
                                        <p:tav tm="100000">
                                          <p:val>
                                            <p:strVal val="#ppt_x"/>
                                          </p:val>
                                        </p:tav>
                                      </p:tavLst>
                                    </p:anim>
                                    <p:anim calcmode="lin" valueType="num">
                                      <p:cBhvr>
                                        <p:cTn id="102" dur="1000" fill="hold"/>
                                        <p:tgtEl>
                                          <p:spTgt spid="25"/>
                                        </p:tgtEl>
                                        <p:attrNameLst>
                                          <p:attrName>ppt_y</p:attrName>
                                        </p:attrNameLst>
                                      </p:cBhvr>
                                      <p:tavLst>
                                        <p:tav tm="0">
                                          <p:val>
                                            <p:strVal val="#ppt_y+.1"/>
                                          </p:val>
                                        </p:tav>
                                        <p:tav tm="100000">
                                          <p:val>
                                            <p:strVal val="#ppt_y"/>
                                          </p:val>
                                        </p:tav>
                                      </p:tavLst>
                                    </p:anim>
                                  </p:childTnLst>
                                </p:cTn>
                              </p:par>
                              <p:par>
                                <p:cTn id="103" presetID="42" presetClass="entr" presetSubtype="0" fill="hold" nodeType="withEffect">
                                  <p:stCondLst>
                                    <p:cond delay="0"/>
                                  </p:stCondLst>
                                  <p:childTnLst>
                                    <p:set>
                                      <p:cBhvr>
                                        <p:cTn id="104" dur="1" fill="hold">
                                          <p:stCondLst>
                                            <p:cond delay="0"/>
                                          </p:stCondLst>
                                        </p:cTn>
                                        <p:tgtEl>
                                          <p:spTgt spid="29"/>
                                        </p:tgtEl>
                                        <p:attrNameLst>
                                          <p:attrName>style.visibility</p:attrName>
                                        </p:attrNameLst>
                                      </p:cBhvr>
                                      <p:to>
                                        <p:strVal val="visible"/>
                                      </p:to>
                                    </p:set>
                                    <p:animEffect transition="in" filter="fade">
                                      <p:cBhvr>
                                        <p:cTn id="105" dur="1000"/>
                                        <p:tgtEl>
                                          <p:spTgt spid="29"/>
                                        </p:tgtEl>
                                      </p:cBhvr>
                                    </p:animEffect>
                                    <p:anim calcmode="lin" valueType="num">
                                      <p:cBhvr>
                                        <p:cTn id="106" dur="1000" fill="hold"/>
                                        <p:tgtEl>
                                          <p:spTgt spid="29"/>
                                        </p:tgtEl>
                                        <p:attrNameLst>
                                          <p:attrName>ppt_x</p:attrName>
                                        </p:attrNameLst>
                                      </p:cBhvr>
                                      <p:tavLst>
                                        <p:tav tm="0">
                                          <p:val>
                                            <p:strVal val="#ppt_x"/>
                                          </p:val>
                                        </p:tav>
                                        <p:tav tm="100000">
                                          <p:val>
                                            <p:strVal val="#ppt_x"/>
                                          </p:val>
                                        </p:tav>
                                      </p:tavLst>
                                    </p:anim>
                                    <p:anim calcmode="lin" valueType="num">
                                      <p:cBhvr>
                                        <p:cTn id="107" dur="1000" fill="hold"/>
                                        <p:tgtEl>
                                          <p:spTgt spid="29"/>
                                        </p:tgtEl>
                                        <p:attrNameLst>
                                          <p:attrName>ppt_y</p:attrName>
                                        </p:attrNameLst>
                                      </p:cBhvr>
                                      <p:tavLst>
                                        <p:tav tm="0">
                                          <p:val>
                                            <p:strVal val="#ppt_y+.1"/>
                                          </p:val>
                                        </p:tav>
                                        <p:tav tm="100000">
                                          <p:val>
                                            <p:strVal val="#ppt_y"/>
                                          </p:val>
                                        </p:tav>
                                      </p:tavLst>
                                    </p:anim>
                                  </p:childTnLst>
                                </p:cTn>
                              </p:par>
                              <p:par>
                                <p:cTn id="108" presetID="42" presetClass="entr" presetSubtype="0" fill="hold" nodeType="withEffect">
                                  <p:stCondLst>
                                    <p:cond delay="0"/>
                                  </p:stCondLst>
                                  <p:childTnLst>
                                    <p:set>
                                      <p:cBhvr>
                                        <p:cTn id="109" dur="1" fill="hold">
                                          <p:stCondLst>
                                            <p:cond delay="0"/>
                                          </p:stCondLst>
                                        </p:cTn>
                                        <p:tgtEl>
                                          <p:spTgt spid="3907"/>
                                        </p:tgtEl>
                                        <p:attrNameLst>
                                          <p:attrName>style.visibility</p:attrName>
                                        </p:attrNameLst>
                                      </p:cBhvr>
                                      <p:to>
                                        <p:strVal val="visible"/>
                                      </p:to>
                                    </p:set>
                                    <p:animEffect transition="in" filter="fade">
                                      <p:cBhvr>
                                        <p:cTn id="110" dur="1000"/>
                                        <p:tgtEl>
                                          <p:spTgt spid="3907"/>
                                        </p:tgtEl>
                                      </p:cBhvr>
                                    </p:animEffect>
                                    <p:anim calcmode="lin" valueType="num">
                                      <p:cBhvr>
                                        <p:cTn id="111" dur="1000" fill="hold"/>
                                        <p:tgtEl>
                                          <p:spTgt spid="3907"/>
                                        </p:tgtEl>
                                        <p:attrNameLst>
                                          <p:attrName>ppt_x</p:attrName>
                                        </p:attrNameLst>
                                      </p:cBhvr>
                                      <p:tavLst>
                                        <p:tav tm="0">
                                          <p:val>
                                            <p:strVal val="#ppt_x"/>
                                          </p:val>
                                        </p:tav>
                                        <p:tav tm="100000">
                                          <p:val>
                                            <p:strVal val="#ppt_x"/>
                                          </p:val>
                                        </p:tav>
                                      </p:tavLst>
                                    </p:anim>
                                    <p:anim calcmode="lin" valueType="num">
                                      <p:cBhvr>
                                        <p:cTn id="112" dur="1000" fill="hold"/>
                                        <p:tgtEl>
                                          <p:spTgt spid="3907"/>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23"/>
                                        </p:tgtEl>
                                        <p:attrNameLst>
                                          <p:attrName>style.visibility</p:attrName>
                                        </p:attrNameLst>
                                      </p:cBhvr>
                                      <p:to>
                                        <p:strVal val="visible"/>
                                      </p:to>
                                    </p:set>
                                    <p:animEffect transition="in" filter="fade">
                                      <p:cBhvr>
                                        <p:cTn id="115" dur="1000"/>
                                        <p:tgtEl>
                                          <p:spTgt spid="23"/>
                                        </p:tgtEl>
                                      </p:cBhvr>
                                    </p:animEffect>
                                    <p:anim calcmode="lin" valueType="num">
                                      <p:cBhvr>
                                        <p:cTn id="116" dur="1000" fill="hold"/>
                                        <p:tgtEl>
                                          <p:spTgt spid="23"/>
                                        </p:tgtEl>
                                        <p:attrNameLst>
                                          <p:attrName>ppt_x</p:attrName>
                                        </p:attrNameLst>
                                      </p:cBhvr>
                                      <p:tavLst>
                                        <p:tav tm="0">
                                          <p:val>
                                            <p:strVal val="#ppt_x"/>
                                          </p:val>
                                        </p:tav>
                                        <p:tav tm="100000">
                                          <p:val>
                                            <p:strVal val="#ppt_x"/>
                                          </p:val>
                                        </p:tav>
                                      </p:tavLst>
                                    </p:anim>
                                    <p:anim calcmode="lin" valueType="num">
                                      <p:cBhvr>
                                        <p:cTn id="117"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47" presetClass="entr" presetSubtype="0" fill="hold" grpId="0" nodeType="clickEffect">
                                  <p:stCondLst>
                                    <p:cond delay="0"/>
                                  </p:stCondLst>
                                  <p:childTnLst>
                                    <p:set>
                                      <p:cBhvr>
                                        <p:cTn id="121" dur="1" fill="hold">
                                          <p:stCondLst>
                                            <p:cond delay="0"/>
                                          </p:stCondLst>
                                        </p:cTn>
                                        <p:tgtEl>
                                          <p:spTgt spid="3936"/>
                                        </p:tgtEl>
                                        <p:attrNameLst>
                                          <p:attrName>style.visibility</p:attrName>
                                        </p:attrNameLst>
                                      </p:cBhvr>
                                      <p:to>
                                        <p:strVal val="visible"/>
                                      </p:to>
                                    </p:set>
                                    <p:animEffect transition="in" filter="fade">
                                      <p:cBhvr>
                                        <p:cTn id="122" dur="1000"/>
                                        <p:tgtEl>
                                          <p:spTgt spid="3936"/>
                                        </p:tgtEl>
                                      </p:cBhvr>
                                    </p:animEffect>
                                    <p:anim calcmode="lin" valueType="num">
                                      <p:cBhvr>
                                        <p:cTn id="123" dur="1000" fill="hold"/>
                                        <p:tgtEl>
                                          <p:spTgt spid="3936"/>
                                        </p:tgtEl>
                                        <p:attrNameLst>
                                          <p:attrName>ppt_x</p:attrName>
                                        </p:attrNameLst>
                                      </p:cBhvr>
                                      <p:tavLst>
                                        <p:tav tm="0">
                                          <p:val>
                                            <p:strVal val="#ppt_x"/>
                                          </p:val>
                                        </p:tav>
                                        <p:tav tm="100000">
                                          <p:val>
                                            <p:strVal val="#ppt_x"/>
                                          </p:val>
                                        </p:tav>
                                      </p:tavLst>
                                    </p:anim>
                                    <p:anim calcmode="lin" valueType="num">
                                      <p:cBhvr>
                                        <p:cTn id="124" dur="1000" fill="hold"/>
                                        <p:tgtEl>
                                          <p:spTgt spid="3936"/>
                                        </p:tgtEl>
                                        <p:attrNameLst>
                                          <p:attrName>ppt_y</p:attrName>
                                        </p:attrNameLst>
                                      </p:cBhvr>
                                      <p:tavLst>
                                        <p:tav tm="0">
                                          <p:val>
                                            <p:strVal val="#ppt_y-.1"/>
                                          </p:val>
                                        </p:tav>
                                        <p:tav tm="100000">
                                          <p:val>
                                            <p:strVal val="#ppt_y"/>
                                          </p:val>
                                        </p:tav>
                                      </p:tavLst>
                                    </p:anim>
                                  </p:childTnLst>
                                </p:cTn>
                              </p:par>
                              <p:par>
                                <p:cTn id="125" presetID="47" presetClass="entr" presetSubtype="0" fill="hold" grpId="0" nodeType="withEffect">
                                  <p:stCondLst>
                                    <p:cond delay="0"/>
                                  </p:stCondLst>
                                  <p:childTnLst>
                                    <p:set>
                                      <p:cBhvr>
                                        <p:cTn id="126" dur="1" fill="hold">
                                          <p:stCondLst>
                                            <p:cond delay="0"/>
                                          </p:stCondLst>
                                        </p:cTn>
                                        <p:tgtEl>
                                          <p:spTgt spid="3937"/>
                                        </p:tgtEl>
                                        <p:attrNameLst>
                                          <p:attrName>style.visibility</p:attrName>
                                        </p:attrNameLst>
                                      </p:cBhvr>
                                      <p:to>
                                        <p:strVal val="visible"/>
                                      </p:to>
                                    </p:set>
                                    <p:animEffect transition="in" filter="fade">
                                      <p:cBhvr>
                                        <p:cTn id="127" dur="1000"/>
                                        <p:tgtEl>
                                          <p:spTgt spid="3937"/>
                                        </p:tgtEl>
                                      </p:cBhvr>
                                    </p:animEffect>
                                    <p:anim calcmode="lin" valueType="num">
                                      <p:cBhvr>
                                        <p:cTn id="128" dur="1000" fill="hold"/>
                                        <p:tgtEl>
                                          <p:spTgt spid="3937"/>
                                        </p:tgtEl>
                                        <p:attrNameLst>
                                          <p:attrName>ppt_x</p:attrName>
                                        </p:attrNameLst>
                                      </p:cBhvr>
                                      <p:tavLst>
                                        <p:tav tm="0">
                                          <p:val>
                                            <p:strVal val="#ppt_x"/>
                                          </p:val>
                                        </p:tav>
                                        <p:tav tm="100000">
                                          <p:val>
                                            <p:strVal val="#ppt_x"/>
                                          </p:val>
                                        </p:tav>
                                      </p:tavLst>
                                    </p:anim>
                                    <p:anim calcmode="lin" valueType="num">
                                      <p:cBhvr>
                                        <p:cTn id="129" dur="1000" fill="hold"/>
                                        <p:tgtEl>
                                          <p:spTgt spid="3937"/>
                                        </p:tgtEl>
                                        <p:attrNameLst>
                                          <p:attrName>ppt_y</p:attrName>
                                        </p:attrNameLst>
                                      </p:cBhvr>
                                      <p:tavLst>
                                        <p:tav tm="0">
                                          <p:val>
                                            <p:strVal val="#ppt_y-.1"/>
                                          </p:val>
                                        </p:tav>
                                        <p:tav tm="100000">
                                          <p:val>
                                            <p:strVal val="#ppt_y"/>
                                          </p:val>
                                        </p:tav>
                                      </p:tavLst>
                                    </p:anim>
                                  </p:childTnLst>
                                </p:cTn>
                              </p:par>
                              <p:par>
                                <p:cTn id="130" presetID="47" presetClass="entr" presetSubtype="0" fill="hold" grpId="0" nodeType="withEffect">
                                  <p:stCondLst>
                                    <p:cond delay="0"/>
                                  </p:stCondLst>
                                  <p:childTnLst>
                                    <p:set>
                                      <p:cBhvr>
                                        <p:cTn id="131" dur="1" fill="hold">
                                          <p:stCondLst>
                                            <p:cond delay="0"/>
                                          </p:stCondLst>
                                        </p:cTn>
                                        <p:tgtEl>
                                          <p:spTgt spid="3938"/>
                                        </p:tgtEl>
                                        <p:attrNameLst>
                                          <p:attrName>style.visibility</p:attrName>
                                        </p:attrNameLst>
                                      </p:cBhvr>
                                      <p:to>
                                        <p:strVal val="visible"/>
                                      </p:to>
                                    </p:set>
                                    <p:animEffect transition="in" filter="fade">
                                      <p:cBhvr>
                                        <p:cTn id="132" dur="1000"/>
                                        <p:tgtEl>
                                          <p:spTgt spid="3938"/>
                                        </p:tgtEl>
                                      </p:cBhvr>
                                    </p:animEffect>
                                    <p:anim calcmode="lin" valueType="num">
                                      <p:cBhvr>
                                        <p:cTn id="133" dur="1000" fill="hold"/>
                                        <p:tgtEl>
                                          <p:spTgt spid="3938"/>
                                        </p:tgtEl>
                                        <p:attrNameLst>
                                          <p:attrName>ppt_x</p:attrName>
                                        </p:attrNameLst>
                                      </p:cBhvr>
                                      <p:tavLst>
                                        <p:tav tm="0">
                                          <p:val>
                                            <p:strVal val="#ppt_x"/>
                                          </p:val>
                                        </p:tav>
                                        <p:tav tm="100000">
                                          <p:val>
                                            <p:strVal val="#ppt_x"/>
                                          </p:val>
                                        </p:tav>
                                      </p:tavLst>
                                    </p:anim>
                                    <p:anim calcmode="lin" valueType="num">
                                      <p:cBhvr>
                                        <p:cTn id="134" dur="1000" fill="hold"/>
                                        <p:tgtEl>
                                          <p:spTgt spid="3938"/>
                                        </p:tgtEl>
                                        <p:attrNameLst>
                                          <p:attrName>ppt_y</p:attrName>
                                        </p:attrNameLst>
                                      </p:cBhvr>
                                      <p:tavLst>
                                        <p:tav tm="0">
                                          <p:val>
                                            <p:strVal val="#ppt_y-.1"/>
                                          </p:val>
                                        </p:tav>
                                        <p:tav tm="100000">
                                          <p:val>
                                            <p:strVal val="#ppt_y"/>
                                          </p:val>
                                        </p:tav>
                                      </p:tavLst>
                                    </p:anim>
                                  </p:childTnLst>
                                </p:cTn>
                              </p:par>
                              <p:par>
                                <p:cTn id="135" presetID="47" presetClass="entr" presetSubtype="0" fill="hold" grpId="0" nodeType="withEffect">
                                  <p:stCondLst>
                                    <p:cond delay="0"/>
                                  </p:stCondLst>
                                  <p:childTnLst>
                                    <p:set>
                                      <p:cBhvr>
                                        <p:cTn id="136" dur="1" fill="hold">
                                          <p:stCondLst>
                                            <p:cond delay="0"/>
                                          </p:stCondLst>
                                        </p:cTn>
                                        <p:tgtEl>
                                          <p:spTgt spid="3939"/>
                                        </p:tgtEl>
                                        <p:attrNameLst>
                                          <p:attrName>style.visibility</p:attrName>
                                        </p:attrNameLst>
                                      </p:cBhvr>
                                      <p:to>
                                        <p:strVal val="visible"/>
                                      </p:to>
                                    </p:set>
                                    <p:animEffect transition="in" filter="fade">
                                      <p:cBhvr>
                                        <p:cTn id="137" dur="1000"/>
                                        <p:tgtEl>
                                          <p:spTgt spid="3939"/>
                                        </p:tgtEl>
                                      </p:cBhvr>
                                    </p:animEffect>
                                    <p:anim calcmode="lin" valueType="num">
                                      <p:cBhvr>
                                        <p:cTn id="138" dur="1000" fill="hold"/>
                                        <p:tgtEl>
                                          <p:spTgt spid="3939"/>
                                        </p:tgtEl>
                                        <p:attrNameLst>
                                          <p:attrName>ppt_x</p:attrName>
                                        </p:attrNameLst>
                                      </p:cBhvr>
                                      <p:tavLst>
                                        <p:tav tm="0">
                                          <p:val>
                                            <p:strVal val="#ppt_x"/>
                                          </p:val>
                                        </p:tav>
                                        <p:tav tm="100000">
                                          <p:val>
                                            <p:strVal val="#ppt_x"/>
                                          </p:val>
                                        </p:tav>
                                      </p:tavLst>
                                    </p:anim>
                                    <p:anim calcmode="lin" valueType="num">
                                      <p:cBhvr>
                                        <p:cTn id="139" dur="1000" fill="hold"/>
                                        <p:tgtEl>
                                          <p:spTgt spid="3939"/>
                                        </p:tgtEl>
                                        <p:attrNameLst>
                                          <p:attrName>ppt_y</p:attrName>
                                        </p:attrNameLst>
                                      </p:cBhvr>
                                      <p:tavLst>
                                        <p:tav tm="0">
                                          <p:val>
                                            <p:strVal val="#ppt_y-.1"/>
                                          </p:val>
                                        </p:tav>
                                        <p:tav tm="100000">
                                          <p:val>
                                            <p:strVal val="#ppt_y"/>
                                          </p:val>
                                        </p:tav>
                                      </p:tavLst>
                                    </p:anim>
                                  </p:childTnLst>
                                </p:cTn>
                              </p:par>
                              <p:par>
                                <p:cTn id="140" presetID="47" presetClass="entr" presetSubtype="0" fill="hold" grpId="0" nodeType="withEffect">
                                  <p:stCondLst>
                                    <p:cond delay="0"/>
                                  </p:stCondLst>
                                  <p:childTnLst>
                                    <p:set>
                                      <p:cBhvr>
                                        <p:cTn id="141" dur="1" fill="hold">
                                          <p:stCondLst>
                                            <p:cond delay="0"/>
                                          </p:stCondLst>
                                        </p:cTn>
                                        <p:tgtEl>
                                          <p:spTgt spid="3940"/>
                                        </p:tgtEl>
                                        <p:attrNameLst>
                                          <p:attrName>style.visibility</p:attrName>
                                        </p:attrNameLst>
                                      </p:cBhvr>
                                      <p:to>
                                        <p:strVal val="visible"/>
                                      </p:to>
                                    </p:set>
                                    <p:animEffect transition="in" filter="fade">
                                      <p:cBhvr>
                                        <p:cTn id="142" dur="1000"/>
                                        <p:tgtEl>
                                          <p:spTgt spid="3940"/>
                                        </p:tgtEl>
                                      </p:cBhvr>
                                    </p:animEffect>
                                    <p:anim calcmode="lin" valueType="num">
                                      <p:cBhvr>
                                        <p:cTn id="143" dur="1000" fill="hold"/>
                                        <p:tgtEl>
                                          <p:spTgt spid="3940"/>
                                        </p:tgtEl>
                                        <p:attrNameLst>
                                          <p:attrName>ppt_x</p:attrName>
                                        </p:attrNameLst>
                                      </p:cBhvr>
                                      <p:tavLst>
                                        <p:tav tm="0">
                                          <p:val>
                                            <p:strVal val="#ppt_x"/>
                                          </p:val>
                                        </p:tav>
                                        <p:tav tm="100000">
                                          <p:val>
                                            <p:strVal val="#ppt_x"/>
                                          </p:val>
                                        </p:tav>
                                      </p:tavLst>
                                    </p:anim>
                                    <p:anim calcmode="lin" valueType="num">
                                      <p:cBhvr>
                                        <p:cTn id="144" dur="1000" fill="hold"/>
                                        <p:tgtEl>
                                          <p:spTgt spid="3940"/>
                                        </p:tgtEl>
                                        <p:attrNameLst>
                                          <p:attrName>ppt_y</p:attrName>
                                        </p:attrNameLst>
                                      </p:cBhvr>
                                      <p:tavLst>
                                        <p:tav tm="0">
                                          <p:val>
                                            <p:strVal val="#ppt_y-.1"/>
                                          </p:val>
                                        </p:tav>
                                        <p:tav tm="100000">
                                          <p:val>
                                            <p:strVal val="#ppt_y"/>
                                          </p:val>
                                        </p:tav>
                                      </p:tavLst>
                                    </p:anim>
                                  </p:childTnLst>
                                </p:cTn>
                              </p:par>
                              <p:par>
                                <p:cTn id="145" presetID="47" presetClass="entr" presetSubtype="0" fill="hold" grpId="0" nodeType="withEffect">
                                  <p:stCondLst>
                                    <p:cond delay="0"/>
                                  </p:stCondLst>
                                  <p:childTnLst>
                                    <p:set>
                                      <p:cBhvr>
                                        <p:cTn id="146" dur="1" fill="hold">
                                          <p:stCondLst>
                                            <p:cond delay="0"/>
                                          </p:stCondLst>
                                        </p:cTn>
                                        <p:tgtEl>
                                          <p:spTgt spid="3941"/>
                                        </p:tgtEl>
                                        <p:attrNameLst>
                                          <p:attrName>style.visibility</p:attrName>
                                        </p:attrNameLst>
                                      </p:cBhvr>
                                      <p:to>
                                        <p:strVal val="visible"/>
                                      </p:to>
                                    </p:set>
                                    <p:animEffect transition="in" filter="fade">
                                      <p:cBhvr>
                                        <p:cTn id="147" dur="1000"/>
                                        <p:tgtEl>
                                          <p:spTgt spid="3941"/>
                                        </p:tgtEl>
                                      </p:cBhvr>
                                    </p:animEffect>
                                    <p:anim calcmode="lin" valueType="num">
                                      <p:cBhvr>
                                        <p:cTn id="148" dur="1000" fill="hold"/>
                                        <p:tgtEl>
                                          <p:spTgt spid="3941"/>
                                        </p:tgtEl>
                                        <p:attrNameLst>
                                          <p:attrName>ppt_x</p:attrName>
                                        </p:attrNameLst>
                                      </p:cBhvr>
                                      <p:tavLst>
                                        <p:tav tm="0">
                                          <p:val>
                                            <p:strVal val="#ppt_x"/>
                                          </p:val>
                                        </p:tav>
                                        <p:tav tm="100000">
                                          <p:val>
                                            <p:strVal val="#ppt_x"/>
                                          </p:val>
                                        </p:tav>
                                      </p:tavLst>
                                    </p:anim>
                                    <p:anim calcmode="lin" valueType="num">
                                      <p:cBhvr>
                                        <p:cTn id="149" dur="1000" fill="hold"/>
                                        <p:tgtEl>
                                          <p:spTgt spid="3941"/>
                                        </p:tgtEl>
                                        <p:attrNameLst>
                                          <p:attrName>ppt_y</p:attrName>
                                        </p:attrNameLst>
                                      </p:cBhvr>
                                      <p:tavLst>
                                        <p:tav tm="0">
                                          <p:val>
                                            <p:strVal val="#ppt_y-.1"/>
                                          </p:val>
                                        </p:tav>
                                        <p:tav tm="100000">
                                          <p:val>
                                            <p:strVal val="#ppt_y"/>
                                          </p:val>
                                        </p:tav>
                                      </p:tavLst>
                                    </p:anim>
                                  </p:childTnLst>
                                </p:cTn>
                              </p:par>
                              <p:par>
                                <p:cTn id="150" presetID="47" presetClass="entr" presetSubtype="0" fill="hold" grpId="0" nodeType="withEffect">
                                  <p:stCondLst>
                                    <p:cond delay="0"/>
                                  </p:stCondLst>
                                  <p:childTnLst>
                                    <p:set>
                                      <p:cBhvr>
                                        <p:cTn id="151" dur="1" fill="hold">
                                          <p:stCondLst>
                                            <p:cond delay="0"/>
                                          </p:stCondLst>
                                        </p:cTn>
                                        <p:tgtEl>
                                          <p:spTgt spid="4448"/>
                                        </p:tgtEl>
                                        <p:attrNameLst>
                                          <p:attrName>style.visibility</p:attrName>
                                        </p:attrNameLst>
                                      </p:cBhvr>
                                      <p:to>
                                        <p:strVal val="visible"/>
                                      </p:to>
                                    </p:set>
                                    <p:animEffect transition="in" filter="fade">
                                      <p:cBhvr>
                                        <p:cTn id="152" dur="1000"/>
                                        <p:tgtEl>
                                          <p:spTgt spid="4448"/>
                                        </p:tgtEl>
                                      </p:cBhvr>
                                    </p:animEffect>
                                    <p:anim calcmode="lin" valueType="num">
                                      <p:cBhvr>
                                        <p:cTn id="153" dur="1000" fill="hold"/>
                                        <p:tgtEl>
                                          <p:spTgt spid="4448"/>
                                        </p:tgtEl>
                                        <p:attrNameLst>
                                          <p:attrName>ppt_x</p:attrName>
                                        </p:attrNameLst>
                                      </p:cBhvr>
                                      <p:tavLst>
                                        <p:tav tm="0">
                                          <p:val>
                                            <p:strVal val="#ppt_x"/>
                                          </p:val>
                                        </p:tav>
                                        <p:tav tm="100000">
                                          <p:val>
                                            <p:strVal val="#ppt_x"/>
                                          </p:val>
                                        </p:tav>
                                      </p:tavLst>
                                    </p:anim>
                                    <p:anim calcmode="lin" valueType="num">
                                      <p:cBhvr>
                                        <p:cTn id="154" dur="1000" fill="hold"/>
                                        <p:tgtEl>
                                          <p:spTgt spid="4448"/>
                                        </p:tgtEl>
                                        <p:attrNameLst>
                                          <p:attrName>ppt_y</p:attrName>
                                        </p:attrNameLst>
                                      </p:cBhvr>
                                      <p:tavLst>
                                        <p:tav tm="0">
                                          <p:val>
                                            <p:strVal val="#ppt_y-.1"/>
                                          </p:val>
                                        </p:tav>
                                        <p:tav tm="100000">
                                          <p:val>
                                            <p:strVal val="#ppt_y"/>
                                          </p:val>
                                        </p:tav>
                                      </p:tavLst>
                                    </p:anim>
                                  </p:childTnLst>
                                </p:cTn>
                              </p:par>
                              <p:par>
                                <p:cTn id="155" presetID="47" presetClass="entr" presetSubtype="0" fill="hold" grpId="0" nodeType="withEffect">
                                  <p:stCondLst>
                                    <p:cond delay="0"/>
                                  </p:stCondLst>
                                  <p:childTnLst>
                                    <p:set>
                                      <p:cBhvr>
                                        <p:cTn id="156" dur="1" fill="hold">
                                          <p:stCondLst>
                                            <p:cond delay="0"/>
                                          </p:stCondLst>
                                        </p:cTn>
                                        <p:tgtEl>
                                          <p:spTgt spid="4449"/>
                                        </p:tgtEl>
                                        <p:attrNameLst>
                                          <p:attrName>style.visibility</p:attrName>
                                        </p:attrNameLst>
                                      </p:cBhvr>
                                      <p:to>
                                        <p:strVal val="visible"/>
                                      </p:to>
                                    </p:set>
                                    <p:animEffect transition="in" filter="fade">
                                      <p:cBhvr>
                                        <p:cTn id="157" dur="1000"/>
                                        <p:tgtEl>
                                          <p:spTgt spid="4449"/>
                                        </p:tgtEl>
                                      </p:cBhvr>
                                    </p:animEffect>
                                    <p:anim calcmode="lin" valueType="num">
                                      <p:cBhvr>
                                        <p:cTn id="158" dur="1000" fill="hold"/>
                                        <p:tgtEl>
                                          <p:spTgt spid="4449"/>
                                        </p:tgtEl>
                                        <p:attrNameLst>
                                          <p:attrName>ppt_x</p:attrName>
                                        </p:attrNameLst>
                                      </p:cBhvr>
                                      <p:tavLst>
                                        <p:tav tm="0">
                                          <p:val>
                                            <p:strVal val="#ppt_x"/>
                                          </p:val>
                                        </p:tav>
                                        <p:tav tm="100000">
                                          <p:val>
                                            <p:strVal val="#ppt_x"/>
                                          </p:val>
                                        </p:tav>
                                      </p:tavLst>
                                    </p:anim>
                                    <p:anim calcmode="lin" valueType="num">
                                      <p:cBhvr>
                                        <p:cTn id="159" dur="1000" fill="hold"/>
                                        <p:tgtEl>
                                          <p:spTgt spid="4449"/>
                                        </p:tgtEl>
                                        <p:attrNameLst>
                                          <p:attrName>ppt_y</p:attrName>
                                        </p:attrNameLst>
                                      </p:cBhvr>
                                      <p:tavLst>
                                        <p:tav tm="0">
                                          <p:val>
                                            <p:strVal val="#ppt_y-.1"/>
                                          </p:val>
                                        </p:tav>
                                        <p:tav tm="100000">
                                          <p:val>
                                            <p:strVal val="#ppt_y"/>
                                          </p:val>
                                        </p:tav>
                                      </p:tavLst>
                                    </p:anim>
                                  </p:childTnLst>
                                </p:cTn>
                              </p:par>
                              <p:par>
                                <p:cTn id="160" presetID="47" presetClass="entr" presetSubtype="0" fill="hold" grpId="0" nodeType="withEffect">
                                  <p:stCondLst>
                                    <p:cond delay="0"/>
                                  </p:stCondLst>
                                  <p:childTnLst>
                                    <p:set>
                                      <p:cBhvr>
                                        <p:cTn id="161" dur="1" fill="hold">
                                          <p:stCondLst>
                                            <p:cond delay="0"/>
                                          </p:stCondLst>
                                        </p:cTn>
                                        <p:tgtEl>
                                          <p:spTgt spid="4450"/>
                                        </p:tgtEl>
                                        <p:attrNameLst>
                                          <p:attrName>style.visibility</p:attrName>
                                        </p:attrNameLst>
                                      </p:cBhvr>
                                      <p:to>
                                        <p:strVal val="visible"/>
                                      </p:to>
                                    </p:set>
                                    <p:animEffect transition="in" filter="fade">
                                      <p:cBhvr>
                                        <p:cTn id="162" dur="1000"/>
                                        <p:tgtEl>
                                          <p:spTgt spid="4450"/>
                                        </p:tgtEl>
                                      </p:cBhvr>
                                    </p:animEffect>
                                    <p:anim calcmode="lin" valueType="num">
                                      <p:cBhvr>
                                        <p:cTn id="163" dur="1000" fill="hold"/>
                                        <p:tgtEl>
                                          <p:spTgt spid="4450"/>
                                        </p:tgtEl>
                                        <p:attrNameLst>
                                          <p:attrName>ppt_x</p:attrName>
                                        </p:attrNameLst>
                                      </p:cBhvr>
                                      <p:tavLst>
                                        <p:tav tm="0">
                                          <p:val>
                                            <p:strVal val="#ppt_x"/>
                                          </p:val>
                                        </p:tav>
                                        <p:tav tm="100000">
                                          <p:val>
                                            <p:strVal val="#ppt_x"/>
                                          </p:val>
                                        </p:tav>
                                      </p:tavLst>
                                    </p:anim>
                                    <p:anim calcmode="lin" valueType="num">
                                      <p:cBhvr>
                                        <p:cTn id="164" dur="1000" fill="hold"/>
                                        <p:tgtEl>
                                          <p:spTgt spid="4450"/>
                                        </p:tgtEl>
                                        <p:attrNameLst>
                                          <p:attrName>ppt_y</p:attrName>
                                        </p:attrNameLst>
                                      </p:cBhvr>
                                      <p:tavLst>
                                        <p:tav tm="0">
                                          <p:val>
                                            <p:strVal val="#ppt_y-.1"/>
                                          </p:val>
                                        </p:tav>
                                        <p:tav tm="100000">
                                          <p:val>
                                            <p:strVal val="#ppt_y"/>
                                          </p:val>
                                        </p:tav>
                                      </p:tavLst>
                                    </p:anim>
                                  </p:childTnLst>
                                </p:cTn>
                              </p:par>
                              <p:par>
                                <p:cTn id="165" presetID="47" presetClass="entr" presetSubtype="0" fill="hold" grpId="0" nodeType="withEffect">
                                  <p:stCondLst>
                                    <p:cond delay="0"/>
                                  </p:stCondLst>
                                  <p:childTnLst>
                                    <p:set>
                                      <p:cBhvr>
                                        <p:cTn id="166" dur="1" fill="hold">
                                          <p:stCondLst>
                                            <p:cond delay="0"/>
                                          </p:stCondLst>
                                        </p:cTn>
                                        <p:tgtEl>
                                          <p:spTgt spid="4451"/>
                                        </p:tgtEl>
                                        <p:attrNameLst>
                                          <p:attrName>style.visibility</p:attrName>
                                        </p:attrNameLst>
                                      </p:cBhvr>
                                      <p:to>
                                        <p:strVal val="visible"/>
                                      </p:to>
                                    </p:set>
                                    <p:animEffect transition="in" filter="fade">
                                      <p:cBhvr>
                                        <p:cTn id="167" dur="1000"/>
                                        <p:tgtEl>
                                          <p:spTgt spid="4451"/>
                                        </p:tgtEl>
                                      </p:cBhvr>
                                    </p:animEffect>
                                    <p:anim calcmode="lin" valueType="num">
                                      <p:cBhvr>
                                        <p:cTn id="168" dur="1000" fill="hold"/>
                                        <p:tgtEl>
                                          <p:spTgt spid="4451"/>
                                        </p:tgtEl>
                                        <p:attrNameLst>
                                          <p:attrName>ppt_x</p:attrName>
                                        </p:attrNameLst>
                                      </p:cBhvr>
                                      <p:tavLst>
                                        <p:tav tm="0">
                                          <p:val>
                                            <p:strVal val="#ppt_x"/>
                                          </p:val>
                                        </p:tav>
                                        <p:tav tm="100000">
                                          <p:val>
                                            <p:strVal val="#ppt_x"/>
                                          </p:val>
                                        </p:tav>
                                      </p:tavLst>
                                    </p:anim>
                                    <p:anim calcmode="lin" valueType="num">
                                      <p:cBhvr>
                                        <p:cTn id="169" dur="1000" fill="hold"/>
                                        <p:tgtEl>
                                          <p:spTgt spid="4451"/>
                                        </p:tgtEl>
                                        <p:attrNameLst>
                                          <p:attrName>ppt_y</p:attrName>
                                        </p:attrNameLst>
                                      </p:cBhvr>
                                      <p:tavLst>
                                        <p:tav tm="0">
                                          <p:val>
                                            <p:strVal val="#ppt_y-.1"/>
                                          </p:val>
                                        </p:tav>
                                        <p:tav tm="100000">
                                          <p:val>
                                            <p:strVal val="#ppt_y"/>
                                          </p:val>
                                        </p:tav>
                                      </p:tavLst>
                                    </p:anim>
                                  </p:childTnLst>
                                </p:cTn>
                              </p:par>
                              <p:par>
                                <p:cTn id="170" presetID="47" presetClass="entr" presetSubtype="0" fill="hold" grpId="0" nodeType="withEffect">
                                  <p:stCondLst>
                                    <p:cond delay="0"/>
                                  </p:stCondLst>
                                  <p:childTnLst>
                                    <p:set>
                                      <p:cBhvr>
                                        <p:cTn id="171" dur="1" fill="hold">
                                          <p:stCondLst>
                                            <p:cond delay="0"/>
                                          </p:stCondLst>
                                        </p:cTn>
                                        <p:tgtEl>
                                          <p:spTgt spid="3"/>
                                        </p:tgtEl>
                                        <p:attrNameLst>
                                          <p:attrName>style.visibility</p:attrName>
                                        </p:attrNameLst>
                                      </p:cBhvr>
                                      <p:to>
                                        <p:strVal val="visible"/>
                                      </p:to>
                                    </p:set>
                                    <p:animEffect transition="in" filter="fade">
                                      <p:cBhvr>
                                        <p:cTn id="172" dur="1000"/>
                                        <p:tgtEl>
                                          <p:spTgt spid="3"/>
                                        </p:tgtEl>
                                      </p:cBhvr>
                                    </p:animEffect>
                                    <p:anim calcmode="lin" valueType="num">
                                      <p:cBhvr>
                                        <p:cTn id="173" dur="1000" fill="hold"/>
                                        <p:tgtEl>
                                          <p:spTgt spid="3"/>
                                        </p:tgtEl>
                                        <p:attrNameLst>
                                          <p:attrName>ppt_x</p:attrName>
                                        </p:attrNameLst>
                                      </p:cBhvr>
                                      <p:tavLst>
                                        <p:tav tm="0">
                                          <p:val>
                                            <p:strVal val="#ppt_x"/>
                                          </p:val>
                                        </p:tav>
                                        <p:tav tm="100000">
                                          <p:val>
                                            <p:strVal val="#ppt_x"/>
                                          </p:val>
                                        </p:tav>
                                      </p:tavLst>
                                    </p:anim>
                                    <p:anim calcmode="lin" valueType="num">
                                      <p:cBhvr>
                                        <p:cTn id="174" dur="1000" fill="hold"/>
                                        <p:tgtEl>
                                          <p:spTgt spid="3"/>
                                        </p:tgtEl>
                                        <p:attrNameLst>
                                          <p:attrName>ppt_y</p:attrName>
                                        </p:attrNameLst>
                                      </p:cBhvr>
                                      <p:tavLst>
                                        <p:tav tm="0">
                                          <p:val>
                                            <p:strVal val="#ppt_y-.1"/>
                                          </p:val>
                                        </p:tav>
                                        <p:tav tm="100000">
                                          <p:val>
                                            <p:strVal val="#ppt_y"/>
                                          </p:val>
                                        </p:tav>
                                      </p:tavLst>
                                    </p:anim>
                                  </p:childTnLst>
                                </p:cTn>
                              </p:par>
                              <p:par>
                                <p:cTn id="175" presetID="47" presetClass="entr" presetSubtype="0" fill="hold" grpId="0" nodeType="withEffect">
                                  <p:stCondLst>
                                    <p:cond delay="0"/>
                                  </p:stCondLst>
                                  <p:childTnLst>
                                    <p:set>
                                      <p:cBhvr>
                                        <p:cTn id="176" dur="1" fill="hold">
                                          <p:stCondLst>
                                            <p:cond delay="0"/>
                                          </p:stCondLst>
                                        </p:cTn>
                                        <p:tgtEl>
                                          <p:spTgt spid="7"/>
                                        </p:tgtEl>
                                        <p:attrNameLst>
                                          <p:attrName>style.visibility</p:attrName>
                                        </p:attrNameLst>
                                      </p:cBhvr>
                                      <p:to>
                                        <p:strVal val="visible"/>
                                      </p:to>
                                    </p:set>
                                    <p:animEffect transition="in" filter="fade">
                                      <p:cBhvr>
                                        <p:cTn id="177" dur="1000"/>
                                        <p:tgtEl>
                                          <p:spTgt spid="7"/>
                                        </p:tgtEl>
                                      </p:cBhvr>
                                    </p:animEffect>
                                    <p:anim calcmode="lin" valueType="num">
                                      <p:cBhvr>
                                        <p:cTn id="178" dur="1000" fill="hold"/>
                                        <p:tgtEl>
                                          <p:spTgt spid="7"/>
                                        </p:tgtEl>
                                        <p:attrNameLst>
                                          <p:attrName>ppt_x</p:attrName>
                                        </p:attrNameLst>
                                      </p:cBhvr>
                                      <p:tavLst>
                                        <p:tav tm="0">
                                          <p:val>
                                            <p:strVal val="#ppt_x"/>
                                          </p:val>
                                        </p:tav>
                                        <p:tav tm="100000">
                                          <p:val>
                                            <p:strVal val="#ppt_x"/>
                                          </p:val>
                                        </p:tav>
                                      </p:tavLst>
                                    </p:anim>
                                    <p:anim calcmode="lin" valueType="num">
                                      <p:cBhvr>
                                        <p:cTn id="179" dur="1000" fill="hold"/>
                                        <p:tgtEl>
                                          <p:spTgt spid="7"/>
                                        </p:tgtEl>
                                        <p:attrNameLst>
                                          <p:attrName>ppt_y</p:attrName>
                                        </p:attrNameLst>
                                      </p:cBhvr>
                                      <p:tavLst>
                                        <p:tav tm="0">
                                          <p:val>
                                            <p:strVal val="#ppt_y-.1"/>
                                          </p:val>
                                        </p:tav>
                                        <p:tav tm="100000">
                                          <p:val>
                                            <p:strVal val="#ppt_y"/>
                                          </p:val>
                                        </p:tav>
                                      </p:tavLst>
                                    </p:anim>
                                  </p:childTnLst>
                                </p:cTn>
                              </p:par>
                              <p:par>
                                <p:cTn id="180" presetID="47" presetClass="entr" presetSubtype="0" fill="hold" grpId="0" nodeType="withEffect">
                                  <p:stCondLst>
                                    <p:cond delay="0"/>
                                  </p:stCondLst>
                                  <p:childTnLst>
                                    <p:set>
                                      <p:cBhvr>
                                        <p:cTn id="181" dur="1" fill="hold">
                                          <p:stCondLst>
                                            <p:cond delay="0"/>
                                          </p:stCondLst>
                                        </p:cTn>
                                        <p:tgtEl>
                                          <p:spTgt spid="8"/>
                                        </p:tgtEl>
                                        <p:attrNameLst>
                                          <p:attrName>style.visibility</p:attrName>
                                        </p:attrNameLst>
                                      </p:cBhvr>
                                      <p:to>
                                        <p:strVal val="visible"/>
                                      </p:to>
                                    </p:set>
                                    <p:animEffect transition="in" filter="fade">
                                      <p:cBhvr>
                                        <p:cTn id="182" dur="1000"/>
                                        <p:tgtEl>
                                          <p:spTgt spid="8"/>
                                        </p:tgtEl>
                                      </p:cBhvr>
                                    </p:animEffect>
                                    <p:anim calcmode="lin" valueType="num">
                                      <p:cBhvr>
                                        <p:cTn id="183" dur="1000" fill="hold"/>
                                        <p:tgtEl>
                                          <p:spTgt spid="8"/>
                                        </p:tgtEl>
                                        <p:attrNameLst>
                                          <p:attrName>ppt_x</p:attrName>
                                        </p:attrNameLst>
                                      </p:cBhvr>
                                      <p:tavLst>
                                        <p:tav tm="0">
                                          <p:val>
                                            <p:strVal val="#ppt_x"/>
                                          </p:val>
                                        </p:tav>
                                        <p:tav tm="100000">
                                          <p:val>
                                            <p:strVal val="#ppt_x"/>
                                          </p:val>
                                        </p:tav>
                                      </p:tavLst>
                                    </p:anim>
                                    <p:anim calcmode="lin" valueType="num">
                                      <p:cBhvr>
                                        <p:cTn id="184" dur="1000" fill="hold"/>
                                        <p:tgtEl>
                                          <p:spTgt spid="8"/>
                                        </p:tgtEl>
                                        <p:attrNameLst>
                                          <p:attrName>ppt_y</p:attrName>
                                        </p:attrNameLst>
                                      </p:cBhvr>
                                      <p:tavLst>
                                        <p:tav tm="0">
                                          <p:val>
                                            <p:strVal val="#ppt_y-.1"/>
                                          </p:val>
                                        </p:tav>
                                        <p:tav tm="100000">
                                          <p:val>
                                            <p:strVal val="#ppt_y"/>
                                          </p:val>
                                        </p:tav>
                                      </p:tavLst>
                                    </p:anim>
                                  </p:childTnLst>
                                </p:cTn>
                              </p:par>
                              <p:par>
                                <p:cTn id="185" presetID="47" presetClass="entr" presetSubtype="0" fill="hold" grpId="0" nodeType="withEffect">
                                  <p:stCondLst>
                                    <p:cond delay="0"/>
                                  </p:stCondLst>
                                  <p:childTnLst>
                                    <p:set>
                                      <p:cBhvr>
                                        <p:cTn id="186" dur="1" fill="hold">
                                          <p:stCondLst>
                                            <p:cond delay="0"/>
                                          </p:stCondLst>
                                        </p:cTn>
                                        <p:tgtEl>
                                          <p:spTgt spid="9"/>
                                        </p:tgtEl>
                                        <p:attrNameLst>
                                          <p:attrName>style.visibility</p:attrName>
                                        </p:attrNameLst>
                                      </p:cBhvr>
                                      <p:to>
                                        <p:strVal val="visible"/>
                                      </p:to>
                                    </p:set>
                                    <p:animEffect transition="in" filter="fade">
                                      <p:cBhvr>
                                        <p:cTn id="187" dur="1000"/>
                                        <p:tgtEl>
                                          <p:spTgt spid="9"/>
                                        </p:tgtEl>
                                      </p:cBhvr>
                                    </p:animEffect>
                                    <p:anim calcmode="lin" valueType="num">
                                      <p:cBhvr>
                                        <p:cTn id="188" dur="1000" fill="hold"/>
                                        <p:tgtEl>
                                          <p:spTgt spid="9"/>
                                        </p:tgtEl>
                                        <p:attrNameLst>
                                          <p:attrName>ppt_x</p:attrName>
                                        </p:attrNameLst>
                                      </p:cBhvr>
                                      <p:tavLst>
                                        <p:tav tm="0">
                                          <p:val>
                                            <p:strVal val="#ppt_x"/>
                                          </p:val>
                                        </p:tav>
                                        <p:tav tm="100000">
                                          <p:val>
                                            <p:strVal val="#ppt_x"/>
                                          </p:val>
                                        </p:tav>
                                      </p:tavLst>
                                    </p:anim>
                                    <p:anim calcmode="lin" valueType="num">
                                      <p:cBhvr>
                                        <p:cTn id="189" dur="1000" fill="hold"/>
                                        <p:tgtEl>
                                          <p:spTgt spid="9"/>
                                        </p:tgtEl>
                                        <p:attrNameLst>
                                          <p:attrName>ppt_y</p:attrName>
                                        </p:attrNameLst>
                                      </p:cBhvr>
                                      <p:tavLst>
                                        <p:tav tm="0">
                                          <p:val>
                                            <p:strVal val="#ppt_y-.1"/>
                                          </p:val>
                                        </p:tav>
                                        <p:tav tm="100000">
                                          <p:val>
                                            <p:strVal val="#ppt_y"/>
                                          </p:val>
                                        </p:tav>
                                      </p:tavLst>
                                    </p:anim>
                                  </p:childTnLst>
                                </p:cTn>
                              </p:par>
                              <p:par>
                                <p:cTn id="190" presetID="47" presetClass="entr" presetSubtype="0" fill="hold" grpId="0" nodeType="withEffect">
                                  <p:stCondLst>
                                    <p:cond delay="0"/>
                                  </p:stCondLst>
                                  <p:childTnLst>
                                    <p:set>
                                      <p:cBhvr>
                                        <p:cTn id="191" dur="1" fill="hold">
                                          <p:stCondLst>
                                            <p:cond delay="0"/>
                                          </p:stCondLst>
                                        </p:cTn>
                                        <p:tgtEl>
                                          <p:spTgt spid="10"/>
                                        </p:tgtEl>
                                        <p:attrNameLst>
                                          <p:attrName>style.visibility</p:attrName>
                                        </p:attrNameLst>
                                      </p:cBhvr>
                                      <p:to>
                                        <p:strVal val="visible"/>
                                      </p:to>
                                    </p:set>
                                    <p:animEffect transition="in" filter="fade">
                                      <p:cBhvr>
                                        <p:cTn id="192" dur="1000"/>
                                        <p:tgtEl>
                                          <p:spTgt spid="10"/>
                                        </p:tgtEl>
                                      </p:cBhvr>
                                    </p:animEffect>
                                    <p:anim calcmode="lin" valueType="num">
                                      <p:cBhvr>
                                        <p:cTn id="193" dur="1000" fill="hold"/>
                                        <p:tgtEl>
                                          <p:spTgt spid="10"/>
                                        </p:tgtEl>
                                        <p:attrNameLst>
                                          <p:attrName>ppt_x</p:attrName>
                                        </p:attrNameLst>
                                      </p:cBhvr>
                                      <p:tavLst>
                                        <p:tav tm="0">
                                          <p:val>
                                            <p:strVal val="#ppt_x"/>
                                          </p:val>
                                        </p:tav>
                                        <p:tav tm="100000">
                                          <p:val>
                                            <p:strVal val="#ppt_x"/>
                                          </p:val>
                                        </p:tav>
                                      </p:tavLst>
                                    </p:anim>
                                    <p:anim calcmode="lin" valueType="num">
                                      <p:cBhvr>
                                        <p:cTn id="194" dur="1000" fill="hold"/>
                                        <p:tgtEl>
                                          <p:spTgt spid="10"/>
                                        </p:tgtEl>
                                        <p:attrNameLst>
                                          <p:attrName>ppt_y</p:attrName>
                                        </p:attrNameLst>
                                      </p:cBhvr>
                                      <p:tavLst>
                                        <p:tav tm="0">
                                          <p:val>
                                            <p:strVal val="#ppt_y-.1"/>
                                          </p:val>
                                        </p:tav>
                                        <p:tav tm="100000">
                                          <p:val>
                                            <p:strVal val="#ppt_y"/>
                                          </p:val>
                                        </p:tav>
                                      </p:tavLst>
                                    </p:anim>
                                  </p:childTnLst>
                                </p:cTn>
                              </p:par>
                              <p:par>
                                <p:cTn id="195" presetID="47" presetClass="entr" presetSubtype="0" fill="hold" grpId="0" nodeType="withEffect">
                                  <p:stCondLst>
                                    <p:cond delay="0"/>
                                  </p:stCondLst>
                                  <p:childTnLst>
                                    <p:set>
                                      <p:cBhvr>
                                        <p:cTn id="196" dur="1" fill="hold">
                                          <p:stCondLst>
                                            <p:cond delay="0"/>
                                          </p:stCondLst>
                                        </p:cTn>
                                        <p:tgtEl>
                                          <p:spTgt spid="11"/>
                                        </p:tgtEl>
                                        <p:attrNameLst>
                                          <p:attrName>style.visibility</p:attrName>
                                        </p:attrNameLst>
                                      </p:cBhvr>
                                      <p:to>
                                        <p:strVal val="visible"/>
                                      </p:to>
                                    </p:set>
                                    <p:animEffect transition="in" filter="fade">
                                      <p:cBhvr>
                                        <p:cTn id="197" dur="1000"/>
                                        <p:tgtEl>
                                          <p:spTgt spid="11"/>
                                        </p:tgtEl>
                                      </p:cBhvr>
                                    </p:animEffect>
                                    <p:anim calcmode="lin" valueType="num">
                                      <p:cBhvr>
                                        <p:cTn id="198" dur="1000" fill="hold"/>
                                        <p:tgtEl>
                                          <p:spTgt spid="11"/>
                                        </p:tgtEl>
                                        <p:attrNameLst>
                                          <p:attrName>ppt_x</p:attrName>
                                        </p:attrNameLst>
                                      </p:cBhvr>
                                      <p:tavLst>
                                        <p:tav tm="0">
                                          <p:val>
                                            <p:strVal val="#ppt_x"/>
                                          </p:val>
                                        </p:tav>
                                        <p:tav tm="100000">
                                          <p:val>
                                            <p:strVal val="#ppt_x"/>
                                          </p:val>
                                        </p:tav>
                                      </p:tavLst>
                                    </p:anim>
                                    <p:anim calcmode="lin" valueType="num">
                                      <p:cBhvr>
                                        <p:cTn id="199" dur="1000" fill="hold"/>
                                        <p:tgtEl>
                                          <p:spTgt spid="11"/>
                                        </p:tgtEl>
                                        <p:attrNameLst>
                                          <p:attrName>ppt_y</p:attrName>
                                        </p:attrNameLst>
                                      </p:cBhvr>
                                      <p:tavLst>
                                        <p:tav tm="0">
                                          <p:val>
                                            <p:strVal val="#ppt_y-.1"/>
                                          </p:val>
                                        </p:tav>
                                        <p:tav tm="100000">
                                          <p:val>
                                            <p:strVal val="#ppt_y"/>
                                          </p:val>
                                        </p:tav>
                                      </p:tavLst>
                                    </p:anim>
                                  </p:childTnLst>
                                </p:cTn>
                              </p:par>
                              <p:par>
                                <p:cTn id="200" presetID="47" presetClass="entr" presetSubtype="0" fill="hold" nodeType="withEffect">
                                  <p:stCondLst>
                                    <p:cond delay="0"/>
                                  </p:stCondLst>
                                  <p:childTnLst>
                                    <p:set>
                                      <p:cBhvr>
                                        <p:cTn id="201" dur="1" fill="hold">
                                          <p:stCondLst>
                                            <p:cond delay="0"/>
                                          </p:stCondLst>
                                        </p:cTn>
                                        <p:tgtEl>
                                          <p:spTgt spid="21"/>
                                        </p:tgtEl>
                                        <p:attrNameLst>
                                          <p:attrName>style.visibility</p:attrName>
                                        </p:attrNameLst>
                                      </p:cBhvr>
                                      <p:to>
                                        <p:strVal val="visible"/>
                                      </p:to>
                                    </p:set>
                                    <p:animEffect transition="in" filter="fade">
                                      <p:cBhvr>
                                        <p:cTn id="202" dur="1000"/>
                                        <p:tgtEl>
                                          <p:spTgt spid="21"/>
                                        </p:tgtEl>
                                      </p:cBhvr>
                                    </p:animEffect>
                                    <p:anim calcmode="lin" valueType="num">
                                      <p:cBhvr>
                                        <p:cTn id="203" dur="1000" fill="hold"/>
                                        <p:tgtEl>
                                          <p:spTgt spid="21"/>
                                        </p:tgtEl>
                                        <p:attrNameLst>
                                          <p:attrName>ppt_x</p:attrName>
                                        </p:attrNameLst>
                                      </p:cBhvr>
                                      <p:tavLst>
                                        <p:tav tm="0">
                                          <p:val>
                                            <p:strVal val="#ppt_x"/>
                                          </p:val>
                                        </p:tav>
                                        <p:tav tm="100000">
                                          <p:val>
                                            <p:strVal val="#ppt_x"/>
                                          </p:val>
                                        </p:tav>
                                      </p:tavLst>
                                    </p:anim>
                                    <p:anim calcmode="lin" valueType="num">
                                      <p:cBhvr>
                                        <p:cTn id="204" dur="1000" fill="hold"/>
                                        <p:tgtEl>
                                          <p:spTgt spid="21"/>
                                        </p:tgtEl>
                                        <p:attrNameLst>
                                          <p:attrName>ppt_y</p:attrName>
                                        </p:attrNameLst>
                                      </p:cBhvr>
                                      <p:tavLst>
                                        <p:tav tm="0">
                                          <p:val>
                                            <p:strVal val="#ppt_y-.1"/>
                                          </p:val>
                                        </p:tav>
                                        <p:tav tm="100000">
                                          <p:val>
                                            <p:strVal val="#ppt_y"/>
                                          </p:val>
                                        </p:tav>
                                      </p:tavLst>
                                    </p:anim>
                                  </p:childTnLst>
                                </p:cTn>
                              </p:par>
                              <p:par>
                                <p:cTn id="205" presetID="47" presetClass="entr" presetSubtype="0" fill="hold" nodeType="withEffect">
                                  <p:stCondLst>
                                    <p:cond delay="0"/>
                                  </p:stCondLst>
                                  <p:childTnLst>
                                    <p:set>
                                      <p:cBhvr>
                                        <p:cTn id="206" dur="1" fill="hold">
                                          <p:stCondLst>
                                            <p:cond delay="0"/>
                                          </p:stCondLst>
                                        </p:cTn>
                                        <p:tgtEl>
                                          <p:spTgt spid="3913"/>
                                        </p:tgtEl>
                                        <p:attrNameLst>
                                          <p:attrName>style.visibility</p:attrName>
                                        </p:attrNameLst>
                                      </p:cBhvr>
                                      <p:to>
                                        <p:strVal val="visible"/>
                                      </p:to>
                                    </p:set>
                                    <p:animEffect transition="in" filter="fade">
                                      <p:cBhvr>
                                        <p:cTn id="207" dur="1000"/>
                                        <p:tgtEl>
                                          <p:spTgt spid="3913"/>
                                        </p:tgtEl>
                                      </p:cBhvr>
                                    </p:animEffect>
                                    <p:anim calcmode="lin" valueType="num">
                                      <p:cBhvr>
                                        <p:cTn id="208" dur="1000" fill="hold"/>
                                        <p:tgtEl>
                                          <p:spTgt spid="3913"/>
                                        </p:tgtEl>
                                        <p:attrNameLst>
                                          <p:attrName>ppt_x</p:attrName>
                                        </p:attrNameLst>
                                      </p:cBhvr>
                                      <p:tavLst>
                                        <p:tav tm="0">
                                          <p:val>
                                            <p:strVal val="#ppt_x"/>
                                          </p:val>
                                        </p:tav>
                                        <p:tav tm="100000">
                                          <p:val>
                                            <p:strVal val="#ppt_x"/>
                                          </p:val>
                                        </p:tav>
                                      </p:tavLst>
                                    </p:anim>
                                    <p:anim calcmode="lin" valueType="num">
                                      <p:cBhvr>
                                        <p:cTn id="209" dur="1000" fill="hold"/>
                                        <p:tgtEl>
                                          <p:spTgt spid="3913"/>
                                        </p:tgtEl>
                                        <p:attrNameLst>
                                          <p:attrName>ppt_y</p:attrName>
                                        </p:attrNameLst>
                                      </p:cBhvr>
                                      <p:tavLst>
                                        <p:tav tm="0">
                                          <p:val>
                                            <p:strVal val="#ppt_y-.1"/>
                                          </p:val>
                                        </p:tav>
                                        <p:tav tm="100000">
                                          <p:val>
                                            <p:strVal val="#ppt_y"/>
                                          </p:val>
                                        </p:tav>
                                      </p:tavLst>
                                    </p:anim>
                                  </p:childTnLst>
                                </p:cTn>
                              </p:par>
                              <p:par>
                                <p:cTn id="210" presetID="47" presetClass="entr" presetSubtype="0" fill="hold" nodeType="withEffect">
                                  <p:stCondLst>
                                    <p:cond delay="0"/>
                                  </p:stCondLst>
                                  <p:childTnLst>
                                    <p:set>
                                      <p:cBhvr>
                                        <p:cTn id="211" dur="1" fill="hold">
                                          <p:stCondLst>
                                            <p:cond delay="0"/>
                                          </p:stCondLst>
                                        </p:cTn>
                                        <p:tgtEl>
                                          <p:spTgt spid="3914"/>
                                        </p:tgtEl>
                                        <p:attrNameLst>
                                          <p:attrName>style.visibility</p:attrName>
                                        </p:attrNameLst>
                                      </p:cBhvr>
                                      <p:to>
                                        <p:strVal val="visible"/>
                                      </p:to>
                                    </p:set>
                                    <p:animEffect transition="in" filter="fade">
                                      <p:cBhvr>
                                        <p:cTn id="212" dur="1000"/>
                                        <p:tgtEl>
                                          <p:spTgt spid="3914"/>
                                        </p:tgtEl>
                                      </p:cBhvr>
                                    </p:animEffect>
                                    <p:anim calcmode="lin" valueType="num">
                                      <p:cBhvr>
                                        <p:cTn id="213" dur="1000" fill="hold"/>
                                        <p:tgtEl>
                                          <p:spTgt spid="3914"/>
                                        </p:tgtEl>
                                        <p:attrNameLst>
                                          <p:attrName>ppt_x</p:attrName>
                                        </p:attrNameLst>
                                      </p:cBhvr>
                                      <p:tavLst>
                                        <p:tav tm="0">
                                          <p:val>
                                            <p:strVal val="#ppt_x"/>
                                          </p:val>
                                        </p:tav>
                                        <p:tav tm="100000">
                                          <p:val>
                                            <p:strVal val="#ppt_x"/>
                                          </p:val>
                                        </p:tav>
                                      </p:tavLst>
                                    </p:anim>
                                    <p:anim calcmode="lin" valueType="num">
                                      <p:cBhvr>
                                        <p:cTn id="214" dur="1000" fill="hold"/>
                                        <p:tgtEl>
                                          <p:spTgt spid="3914"/>
                                        </p:tgtEl>
                                        <p:attrNameLst>
                                          <p:attrName>ppt_y</p:attrName>
                                        </p:attrNameLst>
                                      </p:cBhvr>
                                      <p:tavLst>
                                        <p:tav tm="0">
                                          <p:val>
                                            <p:strVal val="#ppt_y-.1"/>
                                          </p:val>
                                        </p:tav>
                                        <p:tav tm="100000">
                                          <p:val>
                                            <p:strVal val="#ppt_y"/>
                                          </p:val>
                                        </p:tav>
                                      </p:tavLst>
                                    </p:anim>
                                  </p:childTnLst>
                                </p:cTn>
                              </p:par>
                              <p:par>
                                <p:cTn id="215" presetID="47" presetClass="entr" presetSubtype="0" fill="hold" nodeType="withEffect">
                                  <p:stCondLst>
                                    <p:cond delay="0"/>
                                  </p:stCondLst>
                                  <p:childTnLst>
                                    <p:set>
                                      <p:cBhvr>
                                        <p:cTn id="216" dur="1" fill="hold">
                                          <p:stCondLst>
                                            <p:cond delay="0"/>
                                          </p:stCondLst>
                                        </p:cTn>
                                        <p:tgtEl>
                                          <p:spTgt spid="3915"/>
                                        </p:tgtEl>
                                        <p:attrNameLst>
                                          <p:attrName>style.visibility</p:attrName>
                                        </p:attrNameLst>
                                      </p:cBhvr>
                                      <p:to>
                                        <p:strVal val="visible"/>
                                      </p:to>
                                    </p:set>
                                    <p:animEffect transition="in" filter="fade">
                                      <p:cBhvr>
                                        <p:cTn id="217" dur="1000"/>
                                        <p:tgtEl>
                                          <p:spTgt spid="3915"/>
                                        </p:tgtEl>
                                      </p:cBhvr>
                                    </p:animEffect>
                                    <p:anim calcmode="lin" valueType="num">
                                      <p:cBhvr>
                                        <p:cTn id="218" dur="1000" fill="hold"/>
                                        <p:tgtEl>
                                          <p:spTgt spid="3915"/>
                                        </p:tgtEl>
                                        <p:attrNameLst>
                                          <p:attrName>ppt_x</p:attrName>
                                        </p:attrNameLst>
                                      </p:cBhvr>
                                      <p:tavLst>
                                        <p:tav tm="0">
                                          <p:val>
                                            <p:strVal val="#ppt_x"/>
                                          </p:val>
                                        </p:tav>
                                        <p:tav tm="100000">
                                          <p:val>
                                            <p:strVal val="#ppt_x"/>
                                          </p:val>
                                        </p:tav>
                                      </p:tavLst>
                                    </p:anim>
                                    <p:anim calcmode="lin" valueType="num">
                                      <p:cBhvr>
                                        <p:cTn id="219" dur="1000" fill="hold"/>
                                        <p:tgtEl>
                                          <p:spTgt spid="3915"/>
                                        </p:tgtEl>
                                        <p:attrNameLst>
                                          <p:attrName>ppt_y</p:attrName>
                                        </p:attrNameLst>
                                      </p:cBhvr>
                                      <p:tavLst>
                                        <p:tav tm="0">
                                          <p:val>
                                            <p:strVal val="#ppt_y-.1"/>
                                          </p:val>
                                        </p:tav>
                                        <p:tav tm="100000">
                                          <p:val>
                                            <p:strVal val="#ppt_y"/>
                                          </p:val>
                                        </p:tav>
                                      </p:tavLst>
                                    </p:anim>
                                  </p:childTnLst>
                                </p:cTn>
                              </p:par>
                              <p:par>
                                <p:cTn id="220" presetID="47" presetClass="entr" presetSubtype="0" fill="hold" grpId="0" nodeType="withEffect">
                                  <p:stCondLst>
                                    <p:cond delay="0"/>
                                  </p:stCondLst>
                                  <p:childTnLst>
                                    <p:set>
                                      <p:cBhvr>
                                        <p:cTn id="221" dur="1" fill="hold">
                                          <p:stCondLst>
                                            <p:cond delay="0"/>
                                          </p:stCondLst>
                                        </p:cTn>
                                        <p:tgtEl>
                                          <p:spTgt spid="3916"/>
                                        </p:tgtEl>
                                        <p:attrNameLst>
                                          <p:attrName>style.visibility</p:attrName>
                                        </p:attrNameLst>
                                      </p:cBhvr>
                                      <p:to>
                                        <p:strVal val="visible"/>
                                      </p:to>
                                    </p:set>
                                    <p:animEffect transition="in" filter="fade">
                                      <p:cBhvr>
                                        <p:cTn id="222" dur="1000"/>
                                        <p:tgtEl>
                                          <p:spTgt spid="3916"/>
                                        </p:tgtEl>
                                      </p:cBhvr>
                                    </p:animEffect>
                                    <p:anim calcmode="lin" valueType="num">
                                      <p:cBhvr>
                                        <p:cTn id="223" dur="1000" fill="hold"/>
                                        <p:tgtEl>
                                          <p:spTgt spid="3916"/>
                                        </p:tgtEl>
                                        <p:attrNameLst>
                                          <p:attrName>ppt_x</p:attrName>
                                        </p:attrNameLst>
                                      </p:cBhvr>
                                      <p:tavLst>
                                        <p:tav tm="0">
                                          <p:val>
                                            <p:strVal val="#ppt_x"/>
                                          </p:val>
                                        </p:tav>
                                        <p:tav tm="100000">
                                          <p:val>
                                            <p:strVal val="#ppt_x"/>
                                          </p:val>
                                        </p:tav>
                                      </p:tavLst>
                                    </p:anim>
                                    <p:anim calcmode="lin" valueType="num">
                                      <p:cBhvr>
                                        <p:cTn id="224" dur="1000" fill="hold"/>
                                        <p:tgtEl>
                                          <p:spTgt spid="3916"/>
                                        </p:tgtEl>
                                        <p:attrNameLst>
                                          <p:attrName>ppt_y</p:attrName>
                                        </p:attrNameLst>
                                      </p:cBhvr>
                                      <p:tavLst>
                                        <p:tav tm="0">
                                          <p:val>
                                            <p:strVal val="#ppt_y-.1"/>
                                          </p:val>
                                        </p:tav>
                                        <p:tav tm="100000">
                                          <p:val>
                                            <p:strVal val="#ppt_y"/>
                                          </p:val>
                                        </p:tav>
                                      </p:tavLst>
                                    </p:anim>
                                  </p:childTnLst>
                                </p:cTn>
                              </p:par>
                            </p:childTnLst>
                          </p:cTn>
                        </p:par>
                      </p:childTnLst>
                    </p:cTn>
                  </p:par>
                  <p:par>
                    <p:cTn id="225" fill="hold">
                      <p:stCondLst>
                        <p:cond delay="indefinite"/>
                      </p:stCondLst>
                      <p:childTnLst>
                        <p:par>
                          <p:cTn id="226" fill="hold">
                            <p:stCondLst>
                              <p:cond delay="0"/>
                            </p:stCondLst>
                            <p:childTnLst>
                              <p:par>
                                <p:cTn id="227" presetID="47" presetClass="exit" presetSubtype="0" fill="hold" grpId="1" nodeType="clickEffect">
                                  <p:stCondLst>
                                    <p:cond delay="0"/>
                                  </p:stCondLst>
                                  <p:childTnLst>
                                    <p:animEffect transition="out" filter="fade">
                                      <p:cBhvr>
                                        <p:cTn id="228" dur="1000"/>
                                        <p:tgtEl>
                                          <p:spTgt spid="4441"/>
                                        </p:tgtEl>
                                      </p:cBhvr>
                                    </p:animEffect>
                                    <p:anim calcmode="lin" valueType="num">
                                      <p:cBhvr>
                                        <p:cTn id="229" dur="1000"/>
                                        <p:tgtEl>
                                          <p:spTgt spid="4441"/>
                                        </p:tgtEl>
                                        <p:attrNameLst>
                                          <p:attrName>ppt_x</p:attrName>
                                        </p:attrNameLst>
                                      </p:cBhvr>
                                      <p:tavLst>
                                        <p:tav tm="0">
                                          <p:val>
                                            <p:strVal val="ppt_x"/>
                                          </p:val>
                                        </p:tav>
                                        <p:tav tm="100000">
                                          <p:val>
                                            <p:strVal val="ppt_x"/>
                                          </p:val>
                                        </p:tav>
                                      </p:tavLst>
                                    </p:anim>
                                    <p:anim calcmode="lin" valueType="num">
                                      <p:cBhvr>
                                        <p:cTn id="230" dur="1000"/>
                                        <p:tgtEl>
                                          <p:spTgt spid="4441"/>
                                        </p:tgtEl>
                                        <p:attrNameLst>
                                          <p:attrName>ppt_y</p:attrName>
                                        </p:attrNameLst>
                                      </p:cBhvr>
                                      <p:tavLst>
                                        <p:tav tm="0">
                                          <p:val>
                                            <p:strVal val="ppt_y"/>
                                          </p:val>
                                        </p:tav>
                                        <p:tav tm="100000">
                                          <p:val>
                                            <p:strVal val="ppt_y-.1"/>
                                          </p:val>
                                        </p:tav>
                                      </p:tavLst>
                                    </p:anim>
                                    <p:set>
                                      <p:cBhvr>
                                        <p:cTn id="231" dur="1" fill="hold">
                                          <p:stCondLst>
                                            <p:cond delay="999"/>
                                          </p:stCondLst>
                                        </p:cTn>
                                        <p:tgtEl>
                                          <p:spTgt spid="4441"/>
                                        </p:tgtEl>
                                        <p:attrNameLst>
                                          <p:attrName>style.visibility</p:attrName>
                                        </p:attrNameLst>
                                      </p:cBhvr>
                                      <p:to>
                                        <p:strVal val="hidden"/>
                                      </p:to>
                                    </p:set>
                                  </p:childTnLst>
                                </p:cTn>
                              </p:par>
                              <p:par>
                                <p:cTn id="232" presetID="47" presetClass="exit" presetSubtype="0" fill="hold" nodeType="withEffect">
                                  <p:stCondLst>
                                    <p:cond delay="0"/>
                                  </p:stCondLst>
                                  <p:childTnLst>
                                    <p:animEffect transition="out" filter="fade">
                                      <p:cBhvr>
                                        <p:cTn id="233" dur="1000"/>
                                        <p:tgtEl>
                                          <p:spTgt spid="13"/>
                                        </p:tgtEl>
                                      </p:cBhvr>
                                    </p:animEffect>
                                    <p:anim calcmode="lin" valueType="num">
                                      <p:cBhvr>
                                        <p:cTn id="234" dur="1000"/>
                                        <p:tgtEl>
                                          <p:spTgt spid="13"/>
                                        </p:tgtEl>
                                        <p:attrNameLst>
                                          <p:attrName>ppt_x</p:attrName>
                                        </p:attrNameLst>
                                      </p:cBhvr>
                                      <p:tavLst>
                                        <p:tav tm="0">
                                          <p:val>
                                            <p:strVal val="ppt_x"/>
                                          </p:val>
                                        </p:tav>
                                        <p:tav tm="100000">
                                          <p:val>
                                            <p:strVal val="ppt_x"/>
                                          </p:val>
                                        </p:tav>
                                      </p:tavLst>
                                    </p:anim>
                                    <p:anim calcmode="lin" valueType="num">
                                      <p:cBhvr>
                                        <p:cTn id="235" dur="1000"/>
                                        <p:tgtEl>
                                          <p:spTgt spid="13"/>
                                        </p:tgtEl>
                                        <p:attrNameLst>
                                          <p:attrName>ppt_y</p:attrName>
                                        </p:attrNameLst>
                                      </p:cBhvr>
                                      <p:tavLst>
                                        <p:tav tm="0">
                                          <p:val>
                                            <p:strVal val="ppt_y"/>
                                          </p:val>
                                        </p:tav>
                                        <p:tav tm="100000">
                                          <p:val>
                                            <p:strVal val="ppt_y-.1"/>
                                          </p:val>
                                        </p:tav>
                                      </p:tavLst>
                                    </p:anim>
                                    <p:set>
                                      <p:cBhvr>
                                        <p:cTn id="236" dur="1" fill="hold">
                                          <p:stCondLst>
                                            <p:cond delay="999"/>
                                          </p:stCondLst>
                                        </p:cTn>
                                        <p:tgtEl>
                                          <p:spTgt spid="13"/>
                                        </p:tgtEl>
                                        <p:attrNameLst>
                                          <p:attrName>style.visibility</p:attrName>
                                        </p:attrNameLst>
                                      </p:cBhvr>
                                      <p:to>
                                        <p:strVal val="hidden"/>
                                      </p:to>
                                    </p:set>
                                  </p:childTnLst>
                                </p:cTn>
                              </p:par>
                              <p:par>
                                <p:cTn id="237" presetID="47" presetClass="exit" presetSubtype="0" fill="hold" grpId="1" nodeType="withEffect">
                                  <p:stCondLst>
                                    <p:cond delay="0"/>
                                  </p:stCondLst>
                                  <p:childTnLst>
                                    <p:animEffect transition="out" filter="fade">
                                      <p:cBhvr>
                                        <p:cTn id="238" dur="1000"/>
                                        <p:tgtEl>
                                          <p:spTgt spid="3927"/>
                                        </p:tgtEl>
                                      </p:cBhvr>
                                    </p:animEffect>
                                    <p:anim calcmode="lin" valueType="num">
                                      <p:cBhvr>
                                        <p:cTn id="239" dur="1000"/>
                                        <p:tgtEl>
                                          <p:spTgt spid="3927"/>
                                        </p:tgtEl>
                                        <p:attrNameLst>
                                          <p:attrName>ppt_x</p:attrName>
                                        </p:attrNameLst>
                                      </p:cBhvr>
                                      <p:tavLst>
                                        <p:tav tm="0">
                                          <p:val>
                                            <p:strVal val="ppt_x"/>
                                          </p:val>
                                        </p:tav>
                                        <p:tav tm="100000">
                                          <p:val>
                                            <p:strVal val="ppt_x"/>
                                          </p:val>
                                        </p:tav>
                                      </p:tavLst>
                                    </p:anim>
                                    <p:anim calcmode="lin" valueType="num">
                                      <p:cBhvr>
                                        <p:cTn id="240" dur="1000"/>
                                        <p:tgtEl>
                                          <p:spTgt spid="3927"/>
                                        </p:tgtEl>
                                        <p:attrNameLst>
                                          <p:attrName>ppt_y</p:attrName>
                                        </p:attrNameLst>
                                      </p:cBhvr>
                                      <p:tavLst>
                                        <p:tav tm="0">
                                          <p:val>
                                            <p:strVal val="ppt_y"/>
                                          </p:val>
                                        </p:tav>
                                        <p:tav tm="100000">
                                          <p:val>
                                            <p:strVal val="ppt_y-.1"/>
                                          </p:val>
                                        </p:tav>
                                      </p:tavLst>
                                    </p:anim>
                                    <p:set>
                                      <p:cBhvr>
                                        <p:cTn id="241" dur="1" fill="hold">
                                          <p:stCondLst>
                                            <p:cond delay="999"/>
                                          </p:stCondLst>
                                        </p:cTn>
                                        <p:tgtEl>
                                          <p:spTgt spid="3927"/>
                                        </p:tgtEl>
                                        <p:attrNameLst>
                                          <p:attrName>style.visibility</p:attrName>
                                        </p:attrNameLst>
                                      </p:cBhvr>
                                      <p:to>
                                        <p:strVal val="hidden"/>
                                      </p:to>
                                    </p:set>
                                  </p:childTnLst>
                                </p:cTn>
                              </p:par>
                              <p:par>
                                <p:cTn id="242" presetID="47" presetClass="exit" presetSubtype="0" fill="hold" grpId="1" nodeType="withEffect">
                                  <p:stCondLst>
                                    <p:cond delay="0"/>
                                  </p:stCondLst>
                                  <p:childTnLst>
                                    <p:animEffect transition="out" filter="fade">
                                      <p:cBhvr>
                                        <p:cTn id="243" dur="1000"/>
                                        <p:tgtEl>
                                          <p:spTgt spid="3928"/>
                                        </p:tgtEl>
                                      </p:cBhvr>
                                    </p:animEffect>
                                    <p:anim calcmode="lin" valueType="num">
                                      <p:cBhvr>
                                        <p:cTn id="244" dur="1000"/>
                                        <p:tgtEl>
                                          <p:spTgt spid="3928"/>
                                        </p:tgtEl>
                                        <p:attrNameLst>
                                          <p:attrName>ppt_x</p:attrName>
                                        </p:attrNameLst>
                                      </p:cBhvr>
                                      <p:tavLst>
                                        <p:tav tm="0">
                                          <p:val>
                                            <p:strVal val="ppt_x"/>
                                          </p:val>
                                        </p:tav>
                                        <p:tav tm="100000">
                                          <p:val>
                                            <p:strVal val="ppt_x"/>
                                          </p:val>
                                        </p:tav>
                                      </p:tavLst>
                                    </p:anim>
                                    <p:anim calcmode="lin" valueType="num">
                                      <p:cBhvr>
                                        <p:cTn id="245" dur="1000"/>
                                        <p:tgtEl>
                                          <p:spTgt spid="3928"/>
                                        </p:tgtEl>
                                        <p:attrNameLst>
                                          <p:attrName>ppt_y</p:attrName>
                                        </p:attrNameLst>
                                      </p:cBhvr>
                                      <p:tavLst>
                                        <p:tav tm="0">
                                          <p:val>
                                            <p:strVal val="ppt_y"/>
                                          </p:val>
                                        </p:tav>
                                        <p:tav tm="100000">
                                          <p:val>
                                            <p:strVal val="ppt_y-.1"/>
                                          </p:val>
                                        </p:tav>
                                      </p:tavLst>
                                    </p:anim>
                                    <p:set>
                                      <p:cBhvr>
                                        <p:cTn id="246" dur="1" fill="hold">
                                          <p:stCondLst>
                                            <p:cond delay="999"/>
                                          </p:stCondLst>
                                        </p:cTn>
                                        <p:tgtEl>
                                          <p:spTgt spid="3928"/>
                                        </p:tgtEl>
                                        <p:attrNameLst>
                                          <p:attrName>style.visibility</p:attrName>
                                        </p:attrNameLst>
                                      </p:cBhvr>
                                      <p:to>
                                        <p:strVal val="hidden"/>
                                      </p:to>
                                    </p:set>
                                  </p:childTnLst>
                                </p:cTn>
                              </p:par>
                              <p:par>
                                <p:cTn id="247" presetID="47" presetClass="exit" presetSubtype="0" fill="hold" grpId="1" nodeType="withEffect">
                                  <p:stCondLst>
                                    <p:cond delay="0"/>
                                  </p:stCondLst>
                                  <p:childTnLst>
                                    <p:animEffect transition="out" filter="fade">
                                      <p:cBhvr>
                                        <p:cTn id="248" dur="1000"/>
                                        <p:tgtEl>
                                          <p:spTgt spid="3929"/>
                                        </p:tgtEl>
                                      </p:cBhvr>
                                    </p:animEffect>
                                    <p:anim calcmode="lin" valueType="num">
                                      <p:cBhvr>
                                        <p:cTn id="249" dur="1000"/>
                                        <p:tgtEl>
                                          <p:spTgt spid="3929"/>
                                        </p:tgtEl>
                                        <p:attrNameLst>
                                          <p:attrName>ppt_x</p:attrName>
                                        </p:attrNameLst>
                                      </p:cBhvr>
                                      <p:tavLst>
                                        <p:tav tm="0">
                                          <p:val>
                                            <p:strVal val="ppt_x"/>
                                          </p:val>
                                        </p:tav>
                                        <p:tav tm="100000">
                                          <p:val>
                                            <p:strVal val="ppt_x"/>
                                          </p:val>
                                        </p:tav>
                                      </p:tavLst>
                                    </p:anim>
                                    <p:anim calcmode="lin" valueType="num">
                                      <p:cBhvr>
                                        <p:cTn id="250" dur="1000"/>
                                        <p:tgtEl>
                                          <p:spTgt spid="3929"/>
                                        </p:tgtEl>
                                        <p:attrNameLst>
                                          <p:attrName>ppt_y</p:attrName>
                                        </p:attrNameLst>
                                      </p:cBhvr>
                                      <p:tavLst>
                                        <p:tav tm="0">
                                          <p:val>
                                            <p:strVal val="ppt_y"/>
                                          </p:val>
                                        </p:tav>
                                        <p:tav tm="100000">
                                          <p:val>
                                            <p:strVal val="ppt_y-.1"/>
                                          </p:val>
                                        </p:tav>
                                      </p:tavLst>
                                    </p:anim>
                                    <p:set>
                                      <p:cBhvr>
                                        <p:cTn id="251" dur="1" fill="hold">
                                          <p:stCondLst>
                                            <p:cond delay="999"/>
                                          </p:stCondLst>
                                        </p:cTn>
                                        <p:tgtEl>
                                          <p:spTgt spid="3929"/>
                                        </p:tgtEl>
                                        <p:attrNameLst>
                                          <p:attrName>style.visibility</p:attrName>
                                        </p:attrNameLst>
                                      </p:cBhvr>
                                      <p:to>
                                        <p:strVal val="hidden"/>
                                      </p:to>
                                    </p:set>
                                  </p:childTnLst>
                                </p:cTn>
                              </p:par>
                              <p:par>
                                <p:cTn id="252" presetID="47" presetClass="exit" presetSubtype="0" fill="hold" grpId="1" nodeType="withEffect">
                                  <p:stCondLst>
                                    <p:cond delay="0"/>
                                  </p:stCondLst>
                                  <p:childTnLst>
                                    <p:animEffect transition="out" filter="fade">
                                      <p:cBhvr>
                                        <p:cTn id="253" dur="1000"/>
                                        <p:tgtEl>
                                          <p:spTgt spid="3930"/>
                                        </p:tgtEl>
                                      </p:cBhvr>
                                    </p:animEffect>
                                    <p:anim calcmode="lin" valueType="num">
                                      <p:cBhvr>
                                        <p:cTn id="254" dur="1000"/>
                                        <p:tgtEl>
                                          <p:spTgt spid="3930"/>
                                        </p:tgtEl>
                                        <p:attrNameLst>
                                          <p:attrName>ppt_x</p:attrName>
                                        </p:attrNameLst>
                                      </p:cBhvr>
                                      <p:tavLst>
                                        <p:tav tm="0">
                                          <p:val>
                                            <p:strVal val="ppt_x"/>
                                          </p:val>
                                        </p:tav>
                                        <p:tav tm="100000">
                                          <p:val>
                                            <p:strVal val="ppt_x"/>
                                          </p:val>
                                        </p:tav>
                                      </p:tavLst>
                                    </p:anim>
                                    <p:anim calcmode="lin" valueType="num">
                                      <p:cBhvr>
                                        <p:cTn id="255" dur="1000"/>
                                        <p:tgtEl>
                                          <p:spTgt spid="3930"/>
                                        </p:tgtEl>
                                        <p:attrNameLst>
                                          <p:attrName>ppt_y</p:attrName>
                                        </p:attrNameLst>
                                      </p:cBhvr>
                                      <p:tavLst>
                                        <p:tav tm="0">
                                          <p:val>
                                            <p:strVal val="ppt_y"/>
                                          </p:val>
                                        </p:tav>
                                        <p:tav tm="100000">
                                          <p:val>
                                            <p:strVal val="ppt_y-.1"/>
                                          </p:val>
                                        </p:tav>
                                      </p:tavLst>
                                    </p:anim>
                                    <p:set>
                                      <p:cBhvr>
                                        <p:cTn id="256" dur="1" fill="hold">
                                          <p:stCondLst>
                                            <p:cond delay="999"/>
                                          </p:stCondLst>
                                        </p:cTn>
                                        <p:tgtEl>
                                          <p:spTgt spid="3930"/>
                                        </p:tgtEl>
                                        <p:attrNameLst>
                                          <p:attrName>style.visibility</p:attrName>
                                        </p:attrNameLst>
                                      </p:cBhvr>
                                      <p:to>
                                        <p:strVal val="hidden"/>
                                      </p:to>
                                    </p:set>
                                  </p:childTnLst>
                                </p:cTn>
                              </p:par>
                              <p:par>
                                <p:cTn id="257" presetID="47" presetClass="exit" presetSubtype="0" fill="hold" grpId="1" nodeType="withEffect">
                                  <p:stCondLst>
                                    <p:cond delay="0"/>
                                  </p:stCondLst>
                                  <p:childTnLst>
                                    <p:animEffect transition="out" filter="fade">
                                      <p:cBhvr>
                                        <p:cTn id="258" dur="1000"/>
                                        <p:tgtEl>
                                          <p:spTgt spid="3931"/>
                                        </p:tgtEl>
                                      </p:cBhvr>
                                    </p:animEffect>
                                    <p:anim calcmode="lin" valueType="num">
                                      <p:cBhvr>
                                        <p:cTn id="259" dur="1000"/>
                                        <p:tgtEl>
                                          <p:spTgt spid="3931"/>
                                        </p:tgtEl>
                                        <p:attrNameLst>
                                          <p:attrName>ppt_x</p:attrName>
                                        </p:attrNameLst>
                                      </p:cBhvr>
                                      <p:tavLst>
                                        <p:tav tm="0">
                                          <p:val>
                                            <p:strVal val="ppt_x"/>
                                          </p:val>
                                        </p:tav>
                                        <p:tav tm="100000">
                                          <p:val>
                                            <p:strVal val="ppt_x"/>
                                          </p:val>
                                        </p:tav>
                                      </p:tavLst>
                                    </p:anim>
                                    <p:anim calcmode="lin" valueType="num">
                                      <p:cBhvr>
                                        <p:cTn id="260" dur="1000"/>
                                        <p:tgtEl>
                                          <p:spTgt spid="3931"/>
                                        </p:tgtEl>
                                        <p:attrNameLst>
                                          <p:attrName>ppt_y</p:attrName>
                                        </p:attrNameLst>
                                      </p:cBhvr>
                                      <p:tavLst>
                                        <p:tav tm="0">
                                          <p:val>
                                            <p:strVal val="ppt_y"/>
                                          </p:val>
                                        </p:tav>
                                        <p:tav tm="100000">
                                          <p:val>
                                            <p:strVal val="ppt_y-.1"/>
                                          </p:val>
                                        </p:tav>
                                      </p:tavLst>
                                    </p:anim>
                                    <p:set>
                                      <p:cBhvr>
                                        <p:cTn id="261" dur="1" fill="hold">
                                          <p:stCondLst>
                                            <p:cond delay="999"/>
                                          </p:stCondLst>
                                        </p:cTn>
                                        <p:tgtEl>
                                          <p:spTgt spid="3931"/>
                                        </p:tgtEl>
                                        <p:attrNameLst>
                                          <p:attrName>style.visibility</p:attrName>
                                        </p:attrNameLst>
                                      </p:cBhvr>
                                      <p:to>
                                        <p:strVal val="hidden"/>
                                      </p:to>
                                    </p:set>
                                  </p:childTnLst>
                                </p:cTn>
                              </p:par>
                              <p:par>
                                <p:cTn id="262" presetID="47" presetClass="exit" presetSubtype="0" fill="hold" grpId="1" nodeType="withEffect">
                                  <p:stCondLst>
                                    <p:cond delay="0"/>
                                  </p:stCondLst>
                                  <p:childTnLst>
                                    <p:animEffect transition="out" filter="fade">
                                      <p:cBhvr>
                                        <p:cTn id="263" dur="1000"/>
                                        <p:tgtEl>
                                          <p:spTgt spid="3932"/>
                                        </p:tgtEl>
                                      </p:cBhvr>
                                    </p:animEffect>
                                    <p:anim calcmode="lin" valueType="num">
                                      <p:cBhvr>
                                        <p:cTn id="264" dur="1000"/>
                                        <p:tgtEl>
                                          <p:spTgt spid="3932"/>
                                        </p:tgtEl>
                                        <p:attrNameLst>
                                          <p:attrName>ppt_x</p:attrName>
                                        </p:attrNameLst>
                                      </p:cBhvr>
                                      <p:tavLst>
                                        <p:tav tm="0">
                                          <p:val>
                                            <p:strVal val="ppt_x"/>
                                          </p:val>
                                        </p:tav>
                                        <p:tav tm="100000">
                                          <p:val>
                                            <p:strVal val="ppt_x"/>
                                          </p:val>
                                        </p:tav>
                                      </p:tavLst>
                                    </p:anim>
                                    <p:anim calcmode="lin" valueType="num">
                                      <p:cBhvr>
                                        <p:cTn id="265" dur="1000"/>
                                        <p:tgtEl>
                                          <p:spTgt spid="3932"/>
                                        </p:tgtEl>
                                        <p:attrNameLst>
                                          <p:attrName>ppt_y</p:attrName>
                                        </p:attrNameLst>
                                      </p:cBhvr>
                                      <p:tavLst>
                                        <p:tav tm="0">
                                          <p:val>
                                            <p:strVal val="ppt_y"/>
                                          </p:val>
                                        </p:tav>
                                        <p:tav tm="100000">
                                          <p:val>
                                            <p:strVal val="ppt_y-.1"/>
                                          </p:val>
                                        </p:tav>
                                      </p:tavLst>
                                    </p:anim>
                                    <p:set>
                                      <p:cBhvr>
                                        <p:cTn id="266" dur="1" fill="hold">
                                          <p:stCondLst>
                                            <p:cond delay="999"/>
                                          </p:stCondLst>
                                        </p:cTn>
                                        <p:tgtEl>
                                          <p:spTgt spid="3932"/>
                                        </p:tgtEl>
                                        <p:attrNameLst>
                                          <p:attrName>style.visibility</p:attrName>
                                        </p:attrNameLst>
                                      </p:cBhvr>
                                      <p:to>
                                        <p:strVal val="hidden"/>
                                      </p:to>
                                    </p:set>
                                  </p:childTnLst>
                                </p:cTn>
                              </p:par>
                              <p:par>
                                <p:cTn id="267" presetID="47" presetClass="exit" presetSubtype="0" fill="hold" grpId="1" nodeType="withEffect">
                                  <p:stCondLst>
                                    <p:cond delay="0"/>
                                  </p:stCondLst>
                                  <p:childTnLst>
                                    <p:animEffect transition="out" filter="fade">
                                      <p:cBhvr>
                                        <p:cTn id="268" dur="1000"/>
                                        <p:tgtEl>
                                          <p:spTgt spid="3933"/>
                                        </p:tgtEl>
                                      </p:cBhvr>
                                    </p:animEffect>
                                    <p:anim calcmode="lin" valueType="num">
                                      <p:cBhvr>
                                        <p:cTn id="269" dur="1000"/>
                                        <p:tgtEl>
                                          <p:spTgt spid="3933"/>
                                        </p:tgtEl>
                                        <p:attrNameLst>
                                          <p:attrName>ppt_x</p:attrName>
                                        </p:attrNameLst>
                                      </p:cBhvr>
                                      <p:tavLst>
                                        <p:tav tm="0">
                                          <p:val>
                                            <p:strVal val="ppt_x"/>
                                          </p:val>
                                        </p:tav>
                                        <p:tav tm="100000">
                                          <p:val>
                                            <p:strVal val="ppt_x"/>
                                          </p:val>
                                        </p:tav>
                                      </p:tavLst>
                                    </p:anim>
                                    <p:anim calcmode="lin" valueType="num">
                                      <p:cBhvr>
                                        <p:cTn id="270" dur="1000"/>
                                        <p:tgtEl>
                                          <p:spTgt spid="3933"/>
                                        </p:tgtEl>
                                        <p:attrNameLst>
                                          <p:attrName>ppt_y</p:attrName>
                                        </p:attrNameLst>
                                      </p:cBhvr>
                                      <p:tavLst>
                                        <p:tav tm="0">
                                          <p:val>
                                            <p:strVal val="ppt_y"/>
                                          </p:val>
                                        </p:tav>
                                        <p:tav tm="100000">
                                          <p:val>
                                            <p:strVal val="ppt_y-.1"/>
                                          </p:val>
                                        </p:tav>
                                      </p:tavLst>
                                    </p:anim>
                                    <p:set>
                                      <p:cBhvr>
                                        <p:cTn id="271" dur="1" fill="hold">
                                          <p:stCondLst>
                                            <p:cond delay="999"/>
                                          </p:stCondLst>
                                        </p:cTn>
                                        <p:tgtEl>
                                          <p:spTgt spid="3933"/>
                                        </p:tgtEl>
                                        <p:attrNameLst>
                                          <p:attrName>style.visibility</p:attrName>
                                        </p:attrNameLst>
                                      </p:cBhvr>
                                      <p:to>
                                        <p:strVal val="hidden"/>
                                      </p:to>
                                    </p:set>
                                  </p:childTnLst>
                                </p:cTn>
                              </p:par>
                              <p:par>
                                <p:cTn id="272" presetID="47" presetClass="exit" presetSubtype="0" fill="hold" grpId="1" nodeType="withEffect">
                                  <p:stCondLst>
                                    <p:cond delay="0"/>
                                  </p:stCondLst>
                                  <p:childTnLst>
                                    <p:animEffect transition="out" filter="fade">
                                      <p:cBhvr>
                                        <p:cTn id="273" dur="1000"/>
                                        <p:tgtEl>
                                          <p:spTgt spid="3934"/>
                                        </p:tgtEl>
                                      </p:cBhvr>
                                    </p:animEffect>
                                    <p:anim calcmode="lin" valueType="num">
                                      <p:cBhvr>
                                        <p:cTn id="274" dur="1000"/>
                                        <p:tgtEl>
                                          <p:spTgt spid="3934"/>
                                        </p:tgtEl>
                                        <p:attrNameLst>
                                          <p:attrName>ppt_x</p:attrName>
                                        </p:attrNameLst>
                                      </p:cBhvr>
                                      <p:tavLst>
                                        <p:tav tm="0">
                                          <p:val>
                                            <p:strVal val="ppt_x"/>
                                          </p:val>
                                        </p:tav>
                                        <p:tav tm="100000">
                                          <p:val>
                                            <p:strVal val="ppt_x"/>
                                          </p:val>
                                        </p:tav>
                                      </p:tavLst>
                                    </p:anim>
                                    <p:anim calcmode="lin" valueType="num">
                                      <p:cBhvr>
                                        <p:cTn id="275" dur="1000"/>
                                        <p:tgtEl>
                                          <p:spTgt spid="3934"/>
                                        </p:tgtEl>
                                        <p:attrNameLst>
                                          <p:attrName>ppt_y</p:attrName>
                                        </p:attrNameLst>
                                      </p:cBhvr>
                                      <p:tavLst>
                                        <p:tav tm="0">
                                          <p:val>
                                            <p:strVal val="ppt_y"/>
                                          </p:val>
                                        </p:tav>
                                        <p:tav tm="100000">
                                          <p:val>
                                            <p:strVal val="ppt_y-.1"/>
                                          </p:val>
                                        </p:tav>
                                      </p:tavLst>
                                    </p:anim>
                                    <p:set>
                                      <p:cBhvr>
                                        <p:cTn id="276" dur="1" fill="hold">
                                          <p:stCondLst>
                                            <p:cond delay="999"/>
                                          </p:stCondLst>
                                        </p:cTn>
                                        <p:tgtEl>
                                          <p:spTgt spid="3934"/>
                                        </p:tgtEl>
                                        <p:attrNameLst>
                                          <p:attrName>style.visibility</p:attrName>
                                        </p:attrNameLst>
                                      </p:cBhvr>
                                      <p:to>
                                        <p:strVal val="hidden"/>
                                      </p:to>
                                    </p:set>
                                  </p:childTnLst>
                                </p:cTn>
                              </p:par>
                              <p:par>
                                <p:cTn id="277" presetID="47" presetClass="exit" presetSubtype="0" fill="hold" grpId="1" nodeType="withEffect">
                                  <p:stCondLst>
                                    <p:cond delay="0"/>
                                  </p:stCondLst>
                                  <p:childTnLst>
                                    <p:animEffect transition="out" filter="fade">
                                      <p:cBhvr>
                                        <p:cTn id="278" dur="1000"/>
                                        <p:tgtEl>
                                          <p:spTgt spid="3935"/>
                                        </p:tgtEl>
                                      </p:cBhvr>
                                    </p:animEffect>
                                    <p:anim calcmode="lin" valueType="num">
                                      <p:cBhvr>
                                        <p:cTn id="279" dur="1000"/>
                                        <p:tgtEl>
                                          <p:spTgt spid="3935"/>
                                        </p:tgtEl>
                                        <p:attrNameLst>
                                          <p:attrName>ppt_x</p:attrName>
                                        </p:attrNameLst>
                                      </p:cBhvr>
                                      <p:tavLst>
                                        <p:tav tm="0">
                                          <p:val>
                                            <p:strVal val="ppt_x"/>
                                          </p:val>
                                        </p:tav>
                                        <p:tav tm="100000">
                                          <p:val>
                                            <p:strVal val="ppt_x"/>
                                          </p:val>
                                        </p:tav>
                                      </p:tavLst>
                                    </p:anim>
                                    <p:anim calcmode="lin" valueType="num">
                                      <p:cBhvr>
                                        <p:cTn id="280" dur="1000"/>
                                        <p:tgtEl>
                                          <p:spTgt spid="3935"/>
                                        </p:tgtEl>
                                        <p:attrNameLst>
                                          <p:attrName>ppt_y</p:attrName>
                                        </p:attrNameLst>
                                      </p:cBhvr>
                                      <p:tavLst>
                                        <p:tav tm="0">
                                          <p:val>
                                            <p:strVal val="ppt_y"/>
                                          </p:val>
                                        </p:tav>
                                        <p:tav tm="100000">
                                          <p:val>
                                            <p:strVal val="ppt_y-.1"/>
                                          </p:val>
                                        </p:tav>
                                      </p:tavLst>
                                    </p:anim>
                                    <p:set>
                                      <p:cBhvr>
                                        <p:cTn id="281" dur="1" fill="hold">
                                          <p:stCondLst>
                                            <p:cond delay="999"/>
                                          </p:stCondLst>
                                        </p:cTn>
                                        <p:tgtEl>
                                          <p:spTgt spid="3935"/>
                                        </p:tgtEl>
                                        <p:attrNameLst>
                                          <p:attrName>style.visibility</p:attrName>
                                        </p:attrNameLst>
                                      </p:cBhvr>
                                      <p:to>
                                        <p:strVal val="hidden"/>
                                      </p:to>
                                    </p:set>
                                  </p:childTnLst>
                                </p:cTn>
                              </p:par>
                              <p:par>
                                <p:cTn id="282" presetID="47" presetClass="exit" presetSubtype="0" fill="hold" grpId="1" nodeType="withEffect">
                                  <p:stCondLst>
                                    <p:cond delay="0"/>
                                  </p:stCondLst>
                                  <p:childTnLst>
                                    <p:animEffect transition="out" filter="fade">
                                      <p:cBhvr>
                                        <p:cTn id="283" dur="1000"/>
                                        <p:tgtEl>
                                          <p:spTgt spid="4442"/>
                                        </p:tgtEl>
                                      </p:cBhvr>
                                    </p:animEffect>
                                    <p:anim calcmode="lin" valueType="num">
                                      <p:cBhvr>
                                        <p:cTn id="284" dur="1000"/>
                                        <p:tgtEl>
                                          <p:spTgt spid="4442"/>
                                        </p:tgtEl>
                                        <p:attrNameLst>
                                          <p:attrName>ppt_x</p:attrName>
                                        </p:attrNameLst>
                                      </p:cBhvr>
                                      <p:tavLst>
                                        <p:tav tm="0">
                                          <p:val>
                                            <p:strVal val="ppt_x"/>
                                          </p:val>
                                        </p:tav>
                                        <p:tav tm="100000">
                                          <p:val>
                                            <p:strVal val="ppt_x"/>
                                          </p:val>
                                        </p:tav>
                                      </p:tavLst>
                                    </p:anim>
                                    <p:anim calcmode="lin" valueType="num">
                                      <p:cBhvr>
                                        <p:cTn id="285" dur="1000"/>
                                        <p:tgtEl>
                                          <p:spTgt spid="4442"/>
                                        </p:tgtEl>
                                        <p:attrNameLst>
                                          <p:attrName>ppt_y</p:attrName>
                                        </p:attrNameLst>
                                      </p:cBhvr>
                                      <p:tavLst>
                                        <p:tav tm="0">
                                          <p:val>
                                            <p:strVal val="ppt_y"/>
                                          </p:val>
                                        </p:tav>
                                        <p:tav tm="100000">
                                          <p:val>
                                            <p:strVal val="ppt_y-.1"/>
                                          </p:val>
                                        </p:tav>
                                      </p:tavLst>
                                    </p:anim>
                                    <p:set>
                                      <p:cBhvr>
                                        <p:cTn id="286" dur="1" fill="hold">
                                          <p:stCondLst>
                                            <p:cond delay="999"/>
                                          </p:stCondLst>
                                        </p:cTn>
                                        <p:tgtEl>
                                          <p:spTgt spid="4442"/>
                                        </p:tgtEl>
                                        <p:attrNameLst>
                                          <p:attrName>style.visibility</p:attrName>
                                        </p:attrNameLst>
                                      </p:cBhvr>
                                      <p:to>
                                        <p:strVal val="hidden"/>
                                      </p:to>
                                    </p:set>
                                  </p:childTnLst>
                                </p:cTn>
                              </p:par>
                              <p:par>
                                <p:cTn id="287" presetID="47" presetClass="exit" presetSubtype="0" fill="hold" grpId="1" nodeType="withEffect">
                                  <p:stCondLst>
                                    <p:cond delay="0"/>
                                  </p:stCondLst>
                                  <p:childTnLst>
                                    <p:animEffect transition="out" filter="fade">
                                      <p:cBhvr>
                                        <p:cTn id="288" dur="1000"/>
                                        <p:tgtEl>
                                          <p:spTgt spid="4443"/>
                                        </p:tgtEl>
                                      </p:cBhvr>
                                    </p:animEffect>
                                    <p:anim calcmode="lin" valueType="num">
                                      <p:cBhvr>
                                        <p:cTn id="289" dur="1000"/>
                                        <p:tgtEl>
                                          <p:spTgt spid="4443"/>
                                        </p:tgtEl>
                                        <p:attrNameLst>
                                          <p:attrName>ppt_x</p:attrName>
                                        </p:attrNameLst>
                                      </p:cBhvr>
                                      <p:tavLst>
                                        <p:tav tm="0">
                                          <p:val>
                                            <p:strVal val="ppt_x"/>
                                          </p:val>
                                        </p:tav>
                                        <p:tav tm="100000">
                                          <p:val>
                                            <p:strVal val="ppt_x"/>
                                          </p:val>
                                        </p:tav>
                                      </p:tavLst>
                                    </p:anim>
                                    <p:anim calcmode="lin" valueType="num">
                                      <p:cBhvr>
                                        <p:cTn id="290" dur="1000"/>
                                        <p:tgtEl>
                                          <p:spTgt spid="4443"/>
                                        </p:tgtEl>
                                        <p:attrNameLst>
                                          <p:attrName>ppt_y</p:attrName>
                                        </p:attrNameLst>
                                      </p:cBhvr>
                                      <p:tavLst>
                                        <p:tav tm="0">
                                          <p:val>
                                            <p:strVal val="ppt_y"/>
                                          </p:val>
                                        </p:tav>
                                        <p:tav tm="100000">
                                          <p:val>
                                            <p:strVal val="ppt_y-.1"/>
                                          </p:val>
                                        </p:tav>
                                      </p:tavLst>
                                    </p:anim>
                                    <p:set>
                                      <p:cBhvr>
                                        <p:cTn id="291" dur="1" fill="hold">
                                          <p:stCondLst>
                                            <p:cond delay="999"/>
                                          </p:stCondLst>
                                        </p:cTn>
                                        <p:tgtEl>
                                          <p:spTgt spid="4443"/>
                                        </p:tgtEl>
                                        <p:attrNameLst>
                                          <p:attrName>style.visibility</p:attrName>
                                        </p:attrNameLst>
                                      </p:cBhvr>
                                      <p:to>
                                        <p:strVal val="hidden"/>
                                      </p:to>
                                    </p:set>
                                  </p:childTnLst>
                                </p:cTn>
                              </p:par>
                              <p:par>
                                <p:cTn id="292" presetID="47" presetClass="exit" presetSubtype="0" fill="hold" grpId="1" nodeType="withEffect">
                                  <p:stCondLst>
                                    <p:cond delay="0"/>
                                  </p:stCondLst>
                                  <p:childTnLst>
                                    <p:animEffect transition="out" filter="fade">
                                      <p:cBhvr>
                                        <p:cTn id="293" dur="1000"/>
                                        <p:tgtEl>
                                          <p:spTgt spid="4444"/>
                                        </p:tgtEl>
                                      </p:cBhvr>
                                    </p:animEffect>
                                    <p:anim calcmode="lin" valueType="num">
                                      <p:cBhvr>
                                        <p:cTn id="294" dur="1000"/>
                                        <p:tgtEl>
                                          <p:spTgt spid="4444"/>
                                        </p:tgtEl>
                                        <p:attrNameLst>
                                          <p:attrName>ppt_x</p:attrName>
                                        </p:attrNameLst>
                                      </p:cBhvr>
                                      <p:tavLst>
                                        <p:tav tm="0">
                                          <p:val>
                                            <p:strVal val="ppt_x"/>
                                          </p:val>
                                        </p:tav>
                                        <p:tav tm="100000">
                                          <p:val>
                                            <p:strVal val="ppt_x"/>
                                          </p:val>
                                        </p:tav>
                                      </p:tavLst>
                                    </p:anim>
                                    <p:anim calcmode="lin" valueType="num">
                                      <p:cBhvr>
                                        <p:cTn id="295" dur="1000"/>
                                        <p:tgtEl>
                                          <p:spTgt spid="4444"/>
                                        </p:tgtEl>
                                        <p:attrNameLst>
                                          <p:attrName>ppt_y</p:attrName>
                                        </p:attrNameLst>
                                      </p:cBhvr>
                                      <p:tavLst>
                                        <p:tav tm="0">
                                          <p:val>
                                            <p:strVal val="ppt_y"/>
                                          </p:val>
                                        </p:tav>
                                        <p:tav tm="100000">
                                          <p:val>
                                            <p:strVal val="ppt_y-.1"/>
                                          </p:val>
                                        </p:tav>
                                      </p:tavLst>
                                    </p:anim>
                                    <p:set>
                                      <p:cBhvr>
                                        <p:cTn id="296" dur="1" fill="hold">
                                          <p:stCondLst>
                                            <p:cond delay="999"/>
                                          </p:stCondLst>
                                        </p:cTn>
                                        <p:tgtEl>
                                          <p:spTgt spid="4444"/>
                                        </p:tgtEl>
                                        <p:attrNameLst>
                                          <p:attrName>style.visibility</p:attrName>
                                        </p:attrNameLst>
                                      </p:cBhvr>
                                      <p:to>
                                        <p:strVal val="hidden"/>
                                      </p:to>
                                    </p:set>
                                  </p:childTnLst>
                                </p:cTn>
                              </p:par>
                              <p:par>
                                <p:cTn id="297" presetID="47" presetClass="exit" presetSubtype="0" fill="hold" grpId="1" nodeType="withEffect">
                                  <p:stCondLst>
                                    <p:cond delay="0"/>
                                  </p:stCondLst>
                                  <p:childTnLst>
                                    <p:animEffect transition="out" filter="fade">
                                      <p:cBhvr>
                                        <p:cTn id="298" dur="1000"/>
                                        <p:tgtEl>
                                          <p:spTgt spid="4445"/>
                                        </p:tgtEl>
                                      </p:cBhvr>
                                    </p:animEffect>
                                    <p:anim calcmode="lin" valueType="num">
                                      <p:cBhvr>
                                        <p:cTn id="299" dur="1000"/>
                                        <p:tgtEl>
                                          <p:spTgt spid="4445"/>
                                        </p:tgtEl>
                                        <p:attrNameLst>
                                          <p:attrName>ppt_x</p:attrName>
                                        </p:attrNameLst>
                                      </p:cBhvr>
                                      <p:tavLst>
                                        <p:tav tm="0">
                                          <p:val>
                                            <p:strVal val="ppt_x"/>
                                          </p:val>
                                        </p:tav>
                                        <p:tav tm="100000">
                                          <p:val>
                                            <p:strVal val="ppt_x"/>
                                          </p:val>
                                        </p:tav>
                                      </p:tavLst>
                                    </p:anim>
                                    <p:anim calcmode="lin" valueType="num">
                                      <p:cBhvr>
                                        <p:cTn id="300" dur="1000"/>
                                        <p:tgtEl>
                                          <p:spTgt spid="4445"/>
                                        </p:tgtEl>
                                        <p:attrNameLst>
                                          <p:attrName>ppt_y</p:attrName>
                                        </p:attrNameLst>
                                      </p:cBhvr>
                                      <p:tavLst>
                                        <p:tav tm="0">
                                          <p:val>
                                            <p:strVal val="ppt_y"/>
                                          </p:val>
                                        </p:tav>
                                        <p:tav tm="100000">
                                          <p:val>
                                            <p:strVal val="ppt_y-.1"/>
                                          </p:val>
                                        </p:tav>
                                      </p:tavLst>
                                    </p:anim>
                                    <p:set>
                                      <p:cBhvr>
                                        <p:cTn id="301" dur="1" fill="hold">
                                          <p:stCondLst>
                                            <p:cond delay="999"/>
                                          </p:stCondLst>
                                        </p:cTn>
                                        <p:tgtEl>
                                          <p:spTgt spid="4445"/>
                                        </p:tgtEl>
                                        <p:attrNameLst>
                                          <p:attrName>style.visibility</p:attrName>
                                        </p:attrNameLst>
                                      </p:cBhvr>
                                      <p:to>
                                        <p:strVal val="hidden"/>
                                      </p:to>
                                    </p:set>
                                  </p:childTnLst>
                                </p:cTn>
                              </p:par>
                              <p:par>
                                <p:cTn id="302" presetID="47" presetClass="exit" presetSubtype="0" fill="hold" grpId="1" nodeType="withEffect">
                                  <p:stCondLst>
                                    <p:cond delay="0"/>
                                  </p:stCondLst>
                                  <p:childTnLst>
                                    <p:animEffect transition="out" filter="fade">
                                      <p:cBhvr>
                                        <p:cTn id="303" dur="1000"/>
                                        <p:tgtEl>
                                          <p:spTgt spid="4446"/>
                                        </p:tgtEl>
                                      </p:cBhvr>
                                    </p:animEffect>
                                    <p:anim calcmode="lin" valueType="num">
                                      <p:cBhvr>
                                        <p:cTn id="304" dur="1000"/>
                                        <p:tgtEl>
                                          <p:spTgt spid="4446"/>
                                        </p:tgtEl>
                                        <p:attrNameLst>
                                          <p:attrName>ppt_x</p:attrName>
                                        </p:attrNameLst>
                                      </p:cBhvr>
                                      <p:tavLst>
                                        <p:tav tm="0">
                                          <p:val>
                                            <p:strVal val="ppt_x"/>
                                          </p:val>
                                        </p:tav>
                                        <p:tav tm="100000">
                                          <p:val>
                                            <p:strVal val="ppt_x"/>
                                          </p:val>
                                        </p:tav>
                                      </p:tavLst>
                                    </p:anim>
                                    <p:anim calcmode="lin" valueType="num">
                                      <p:cBhvr>
                                        <p:cTn id="305" dur="1000"/>
                                        <p:tgtEl>
                                          <p:spTgt spid="4446"/>
                                        </p:tgtEl>
                                        <p:attrNameLst>
                                          <p:attrName>ppt_y</p:attrName>
                                        </p:attrNameLst>
                                      </p:cBhvr>
                                      <p:tavLst>
                                        <p:tav tm="0">
                                          <p:val>
                                            <p:strVal val="ppt_y"/>
                                          </p:val>
                                        </p:tav>
                                        <p:tav tm="100000">
                                          <p:val>
                                            <p:strVal val="ppt_y-.1"/>
                                          </p:val>
                                        </p:tav>
                                      </p:tavLst>
                                    </p:anim>
                                    <p:set>
                                      <p:cBhvr>
                                        <p:cTn id="306" dur="1" fill="hold">
                                          <p:stCondLst>
                                            <p:cond delay="999"/>
                                          </p:stCondLst>
                                        </p:cTn>
                                        <p:tgtEl>
                                          <p:spTgt spid="4446"/>
                                        </p:tgtEl>
                                        <p:attrNameLst>
                                          <p:attrName>style.visibility</p:attrName>
                                        </p:attrNameLst>
                                      </p:cBhvr>
                                      <p:to>
                                        <p:strVal val="hidden"/>
                                      </p:to>
                                    </p:set>
                                  </p:childTnLst>
                                </p:cTn>
                              </p:par>
                              <p:par>
                                <p:cTn id="307" presetID="47" presetClass="exit" presetSubtype="0" fill="hold" grpId="1" nodeType="withEffect">
                                  <p:stCondLst>
                                    <p:cond delay="0"/>
                                  </p:stCondLst>
                                  <p:childTnLst>
                                    <p:animEffect transition="out" filter="fade">
                                      <p:cBhvr>
                                        <p:cTn id="308" dur="1000"/>
                                        <p:tgtEl>
                                          <p:spTgt spid="4447"/>
                                        </p:tgtEl>
                                      </p:cBhvr>
                                    </p:animEffect>
                                    <p:anim calcmode="lin" valueType="num">
                                      <p:cBhvr>
                                        <p:cTn id="309" dur="1000"/>
                                        <p:tgtEl>
                                          <p:spTgt spid="4447"/>
                                        </p:tgtEl>
                                        <p:attrNameLst>
                                          <p:attrName>ppt_x</p:attrName>
                                        </p:attrNameLst>
                                      </p:cBhvr>
                                      <p:tavLst>
                                        <p:tav tm="0">
                                          <p:val>
                                            <p:strVal val="ppt_x"/>
                                          </p:val>
                                        </p:tav>
                                        <p:tav tm="100000">
                                          <p:val>
                                            <p:strVal val="ppt_x"/>
                                          </p:val>
                                        </p:tav>
                                      </p:tavLst>
                                    </p:anim>
                                    <p:anim calcmode="lin" valueType="num">
                                      <p:cBhvr>
                                        <p:cTn id="310" dur="1000"/>
                                        <p:tgtEl>
                                          <p:spTgt spid="4447"/>
                                        </p:tgtEl>
                                        <p:attrNameLst>
                                          <p:attrName>ppt_y</p:attrName>
                                        </p:attrNameLst>
                                      </p:cBhvr>
                                      <p:tavLst>
                                        <p:tav tm="0">
                                          <p:val>
                                            <p:strVal val="ppt_y"/>
                                          </p:val>
                                        </p:tav>
                                        <p:tav tm="100000">
                                          <p:val>
                                            <p:strVal val="ppt_y-.1"/>
                                          </p:val>
                                        </p:tav>
                                      </p:tavLst>
                                    </p:anim>
                                    <p:set>
                                      <p:cBhvr>
                                        <p:cTn id="311" dur="1" fill="hold">
                                          <p:stCondLst>
                                            <p:cond delay="999"/>
                                          </p:stCondLst>
                                        </p:cTn>
                                        <p:tgtEl>
                                          <p:spTgt spid="4447"/>
                                        </p:tgtEl>
                                        <p:attrNameLst>
                                          <p:attrName>style.visibility</p:attrName>
                                        </p:attrNameLst>
                                      </p:cBhvr>
                                      <p:to>
                                        <p:strVal val="hidden"/>
                                      </p:to>
                                    </p:set>
                                  </p:childTnLst>
                                </p:cTn>
                              </p:par>
                              <p:par>
                                <p:cTn id="312" presetID="47" presetClass="exit" presetSubtype="0" fill="hold" grpId="1" nodeType="withEffect">
                                  <p:stCondLst>
                                    <p:cond delay="0"/>
                                  </p:stCondLst>
                                  <p:childTnLst>
                                    <p:animEffect transition="out" filter="fade">
                                      <p:cBhvr>
                                        <p:cTn id="313" dur="1000"/>
                                        <p:tgtEl>
                                          <p:spTgt spid="2"/>
                                        </p:tgtEl>
                                      </p:cBhvr>
                                    </p:animEffect>
                                    <p:anim calcmode="lin" valueType="num">
                                      <p:cBhvr>
                                        <p:cTn id="314" dur="1000"/>
                                        <p:tgtEl>
                                          <p:spTgt spid="2"/>
                                        </p:tgtEl>
                                        <p:attrNameLst>
                                          <p:attrName>ppt_x</p:attrName>
                                        </p:attrNameLst>
                                      </p:cBhvr>
                                      <p:tavLst>
                                        <p:tav tm="0">
                                          <p:val>
                                            <p:strVal val="ppt_x"/>
                                          </p:val>
                                        </p:tav>
                                        <p:tav tm="100000">
                                          <p:val>
                                            <p:strVal val="ppt_x"/>
                                          </p:val>
                                        </p:tav>
                                      </p:tavLst>
                                    </p:anim>
                                    <p:anim calcmode="lin" valueType="num">
                                      <p:cBhvr>
                                        <p:cTn id="315" dur="1000"/>
                                        <p:tgtEl>
                                          <p:spTgt spid="2"/>
                                        </p:tgtEl>
                                        <p:attrNameLst>
                                          <p:attrName>ppt_y</p:attrName>
                                        </p:attrNameLst>
                                      </p:cBhvr>
                                      <p:tavLst>
                                        <p:tav tm="0">
                                          <p:val>
                                            <p:strVal val="ppt_y"/>
                                          </p:val>
                                        </p:tav>
                                        <p:tav tm="100000">
                                          <p:val>
                                            <p:strVal val="ppt_y-.1"/>
                                          </p:val>
                                        </p:tav>
                                      </p:tavLst>
                                    </p:anim>
                                    <p:set>
                                      <p:cBhvr>
                                        <p:cTn id="316" dur="1" fill="hold">
                                          <p:stCondLst>
                                            <p:cond delay="999"/>
                                          </p:stCondLst>
                                        </p:cTn>
                                        <p:tgtEl>
                                          <p:spTgt spid="2"/>
                                        </p:tgtEl>
                                        <p:attrNameLst>
                                          <p:attrName>style.visibility</p:attrName>
                                        </p:attrNameLst>
                                      </p:cBhvr>
                                      <p:to>
                                        <p:strVal val="hidden"/>
                                      </p:to>
                                    </p:set>
                                  </p:childTnLst>
                                </p:cTn>
                              </p:par>
                              <p:par>
                                <p:cTn id="317" presetID="47" presetClass="exit" presetSubtype="0" fill="hold" nodeType="withEffect">
                                  <p:stCondLst>
                                    <p:cond delay="0"/>
                                  </p:stCondLst>
                                  <p:childTnLst>
                                    <p:animEffect transition="out" filter="fade">
                                      <p:cBhvr>
                                        <p:cTn id="318" dur="1000"/>
                                        <p:tgtEl>
                                          <p:spTgt spid="18"/>
                                        </p:tgtEl>
                                      </p:cBhvr>
                                    </p:animEffect>
                                    <p:anim calcmode="lin" valueType="num">
                                      <p:cBhvr>
                                        <p:cTn id="319" dur="1000"/>
                                        <p:tgtEl>
                                          <p:spTgt spid="18"/>
                                        </p:tgtEl>
                                        <p:attrNameLst>
                                          <p:attrName>ppt_x</p:attrName>
                                        </p:attrNameLst>
                                      </p:cBhvr>
                                      <p:tavLst>
                                        <p:tav tm="0">
                                          <p:val>
                                            <p:strVal val="ppt_x"/>
                                          </p:val>
                                        </p:tav>
                                        <p:tav tm="100000">
                                          <p:val>
                                            <p:strVal val="ppt_x"/>
                                          </p:val>
                                        </p:tav>
                                      </p:tavLst>
                                    </p:anim>
                                    <p:anim calcmode="lin" valueType="num">
                                      <p:cBhvr>
                                        <p:cTn id="320" dur="1000"/>
                                        <p:tgtEl>
                                          <p:spTgt spid="18"/>
                                        </p:tgtEl>
                                        <p:attrNameLst>
                                          <p:attrName>ppt_y</p:attrName>
                                        </p:attrNameLst>
                                      </p:cBhvr>
                                      <p:tavLst>
                                        <p:tav tm="0">
                                          <p:val>
                                            <p:strVal val="ppt_y"/>
                                          </p:val>
                                        </p:tav>
                                        <p:tav tm="100000">
                                          <p:val>
                                            <p:strVal val="ppt_y-.1"/>
                                          </p:val>
                                        </p:tav>
                                      </p:tavLst>
                                    </p:anim>
                                    <p:set>
                                      <p:cBhvr>
                                        <p:cTn id="321" dur="1" fill="hold">
                                          <p:stCondLst>
                                            <p:cond delay="999"/>
                                          </p:stCondLst>
                                        </p:cTn>
                                        <p:tgtEl>
                                          <p:spTgt spid="18"/>
                                        </p:tgtEl>
                                        <p:attrNameLst>
                                          <p:attrName>style.visibility</p:attrName>
                                        </p:attrNameLst>
                                      </p:cBhvr>
                                      <p:to>
                                        <p:strVal val="hidden"/>
                                      </p:to>
                                    </p:set>
                                  </p:childTnLst>
                                </p:cTn>
                              </p:par>
                              <p:par>
                                <p:cTn id="322" presetID="47" presetClass="exit" presetSubtype="0" fill="hold" nodeType="withEffect">
                                  <p:stCondLst>
                                    <p:cond delay="0"/>
                                  </p:stCondLst>
                                  <p:childTnLst>
                                    <p:animEffect transition="out" filter="fade">
                                      <p:cBhvr>
                                        <p:cTn id="323" dur="1000"/>
                                        <p:tgtEl>
                                          <p:spTgt spid="25"/>
                                        </p:tgtEl>
                                      </p:cBhvr>
                                    </p:animEffect>
                                    <p:anim calcmode="lin" valueType="num">
                                      <p:cBhvr>
                                        <p:cTn id="324" dur="1000"/>
                                        <p:tgtEl>
                                          <p:spTgt spid="25"/>
                                        </p:tgtEl>
                                        <p:attrNameLst>
                                          <p:attrName>ppt_x</p:attrName>
                                        </p:attrNameLst>
                                      </p:cBhvr>
                                      <p:tavLst>
                                        <p:tav tm="0">
                                          <p:val>
                                            <p:strVal val="ppt_x"/>
                                          </p:val>
                                        </p:tav>
                                        <p:tav tm="100000">
                                          <p:val>
                                            <p:strVal val="ppt_x"/>
                                          </p:val>
                                        </p:tav>
                                      </p:tavLst>
                                    </p:anim>
                                    <p:anim calcmode="lin" valueType="num">
                                      <p:cBhvr>
                                        <p:cTn id="325" dur="1000"/>
                                        <p:tgtEl>
                                          <p:spTgt spid="25"/>
                                        </p:tgtEl>
                                        <p:attrNameLst>
                                          <p:attrName>ppt_y</p:attrName>
                                        </p:attrNameLst>
                                      </p:cBhvr>
                                      <p:tavLst>
                                        <p:tav tm="0">
                                          <p:val>
                                            <p:strVal val="ppt_y"/>
                                          </p:val>
                                        </p:tav>
                                        <p:tav tm="100000">
                                          <p:val>
                                            <p:strVal val="ppt_y-.1"/>
                                          </p:val>
                                        </p:tav>
                                      </p:tavLst>
                                    </p:anim>
                                    <p:set>
                                      <p:cBhvr>
                                        <p:cTn id="326" dur="1" fill="hold">
                                          <p:stCondLst>
                                            <p:cond delay="999"/>
                                          </p:stCondLst>
                                        </p:cTn>
                                        <p:tgtEl>
                                          <p:spTgt spid="25"/>
                                        </p:tgtEl>
                                        <p:attrNameLst>
                                          <p:attrName>style.visibility</p:attrName>
                                        </p:attrNameLst>
                                      </p:cBhvr>
                                      <p:to>
                                        <p:strVal val="hidden"/>
                                      </p:to>
                                    </p:set>
                                  </p:childTnLst>
                                </p:cTn>
                              </p:par>
                              <p:par>
                                <p:cTn id="327" presetID="47" presetClass="exit" presetSubtype="0" fill="hold" nodeType="withEffect">
                                  <p:stCondLst>
                                    <p:cond delay="0"/>
                                  </p:stCondLst>
                                  <p:childTnLst>
                                    <p:animEffect transition="out" filter="fade">
                                      <p:cBhvr>
                                        <p:cTn id="328" dur="1000"/>
                                        <p:tgtEl>
                                          <p:spTgt spid="29"/>
                                        </p:tgtEl>
                                      </p:cBhvr>
                                    </p:animEffect>
                                    <p:anim calcmode="lin" valueType="num">
                                      <p:cBhvr>
                                        <p:cTn id="329" dur="1000"/>
                                        <p:tgtEl>
                                          <p:spTgt spid="29"/>
                                        </p:tgtEl>
                                        <p:attrNameLst>
                                          <p:attrName>ppt_x</p:attrName>
                                        </p:attrNameLst>
                                      </p:cBhvr>
                                      <p:tavLst>
                                        <p:tav tm="0">
                                          <p:val>
                                            <p:strVal val="ppt_x"/>
                                          </p:val>
                                        </p:tav>
                                        <p:tav tm="100000">
                                          <p:val>
                                            <p:strVal val="ppt_x"/>
                                          </p:val>
                                        </p:tav>
                                      </p:tavLst>
                                    </p:anim>
                                    <p:anim calcmode="lin" valueType="num">
                                      <p:cBhvr>
                                        <p:cTn id="330" dur="1000"/>
                                        <p:tgtEl>
                                          <p:spTgt spid="29"/>
                                        </p:tgtEl>
                                        <p:attrNameLst>
                                          <p:attrName>ppt_y</p:attrName>
                                        </p:attrNameLst>
                                      </p:cBhvr>
                                      <p:tavLst>
                                        <p:tav tm="0">
                                          <p:val>
                                            <p:strVal val="ppt_y"/>
                                          </p:val>
                                        </p:tav>
                                        <p:tav tm="100000">
                                          <p:val>
                                            <p:strVal val="ppt_y-.1"/>
                                          </p:val>
                                        </p:tav>
                                      </p:tavLst>
                                    </p:anim>
                                    <p:set>
                                      <p:cBhvr>
                                        <p:cTn id="331" dur="1" fill="hold">
                                          <p:stCondLst>
                                            <p:cond delay="999"/>
                                          </p:stCondLst>
                                        </p:cTn>
                                        <p:tgtEl>
                                          <p:spTgt spid="29"/>
                                        </p:tgtEl>
                                        <p:attrNameLst>
                                          <p:attrName>style.visibility</p:attrName>
                                        </p:attrNameLst>
                                      </p:cBhvr>
                                      <p:to>
                                        <p:strVal val="hidden"/>
                                      </p:to>
                                    </p:set>
                                  </p:childTnLst>
                                </p:cTn>
                              </p:par>
                              <p:par>
                                <p:cTn id="332" presetID="47" presetClass="exit" presetSubtype="0" fill="hold" nodeType="withEffect">
                                  <p:stCondLst>
                                    <p:cond delay="0"/>
                                  </p:stCondLst>
                                  <p:childTnLst>
                                    <p:animEffect transition="out" filter="fade">
                                      <p:cBhvr>
                                        <p:cTn id="333" dur="1000"/>
                                        <p:tgtEl>
                                          <p:spTgt spid="3907"/>
                                        </p:tgtEl>
                                      </p:cBhvr>
                                    </p:animEffect>
                                    <p:anim calcmode="lin" valueType="num">
                                      <p:cBhvr>
                                        <p:cTn id="334" dur="1000"/>
                                        <p:tgtEl>
                                          <p:spTgt spid="3907"/>
                                        </p:tgtEl>
                                        <p:attrNameLst>
                                          <p:attrName>ppt_x</p:attrName>
                                        </p:attrNameLst>
                                      </p:cBhvr>
                                      <p:tavLst>
                                        <p:tav tm="0">
                                          <p:val>
                                            <p:strVal val="ppt_x"/>
                                          </p:val>
                                        </p:tav>
                                        <p:tav tm="100000">
                                          <p:val>
                                            <p:strVal val="ppt_x"/>
                                          </p:val>
                                        </p:tav>
                                      </p:tavLst>
                                    </p:anim>
                                    <p:anim calcmode="lin" valueType="num">
                                      <p:cBhvr>
                                        <p:cTn id="335" dur="1000"/>
                                        <p:tgtEl>
                                          <p:spTgt spid="3907"/>
                                        </p:tgtEl>
                                        <p:attrNameLst>
                                          <p:attrName>ppt_y</p:attrName>
                                        </p:attrNameLst>
                                      </p:cBhvr>
                                      <p:tavLst>
                                        <p:tav tm="0">
                                          <p:val>
                                            <p:strVal val="ppt_y"/>
                                          </p:val>
                                        </p:tav>
                                        <p:tav tm="100000">
                                          <p:val>
                                            <p:strVal val="ppt_y-.1"/>
                                          </p:val>
                                        </p:tav>
                                      </p:tavLst>
                                    </p:anim>
                                    <p:set>
                                      <p:cBhvr>
                                        <p:cTn id="336" dur="1" fill="hold">
                                          <p:stCondLst>
                                            <p:cond delay="999"/>
                                          </p:stCondLst>
                                        </p:cTn>
                                        <p:tgtEl>
                                          <p:spTgt spid="3907"/>
                                        </p:tgtEl>
                                        <p:attrNameLst>
                                          <p:attrName>style.visibility</p:attrName>
                                        </p:attrNameLst>
                                      </p:cBhvr>
                                      <p:to>
                                        <p:strVal val="hidden"/>
                                      </p:to>
                                    </p:set>
                                  </p:childTnLst>
                                </p:cTn>
                              </p:par>
                              <p:par>
                                <p:cTn id="337" presetID="47" presetClass="exit" presetSubtype="0" fill="hold" grpId="1" nodeType="withEffect">
                                  <p:stCondLst>
                                    <p:cond delay="0"/>
                                  </p:stCondLst>
                                  <p:childTnLst>
                                    <p:animEffect transition="out" filter="fade">
                                      <p:cBhvr>
                                        <p:cTn id="338" dur="1000"/>
                                        <p:tgtEl>
                                          <p:spTgt spid="23"/>
                                        </p:tgtEl>
                                      </p:cBhvr>
                                    </p:animEffect>
                                    <p:anim calcmode="lin" valueType="num">
                                      <p:cBhvr>
                                        <p:cTn id="339" dur="1000"/>
                                        <p:tgtEl>
                                          <p:spTgt spid="23"/>
                                        </p:tgtEl>
                                        <p:attrNameLst>
                                          <p:attrName>ppt_x</p:attrName>
                                        </p:attrNameLst>
                                      </p:cBhvr>
                                      <p:tavLst>
                                        <p:tav tm="0">
                                          <p:val>
                                            <p:strVal val="ppt_x"/>
                                          </p:val>
                                        </p:tav>
                                        <p:tav tm="100000">
                                          <p:val>
                                            <p:strVal val="ppt_x"/>
                                          </p:val>
                                        </p:tav>
                                      </p:tavLst>
                                    </p:anim>
                                    <p:anim calcmode="lin" valueType="num">
                                      <p:cBhvr>
                                        <p:cTn id="340" dur="1000"/>
                                        <p:tgtEl>
                                          <p:spTgt spid="23"/>
                                        </p:tgtEl>
                                        <p:attrNameLst>
                                          <p:attrName>ppt_y</p:attrName>
                                        </p:attrNameLst>
                                      </p:cBhvr>
                                      <p:tavLst>
                                        <p:tav tm="0">
                                          <p:val>
                                            <p:strVal val="ppt_y"/>
                                          </p:val>
                                        </p:tav>
                                        <p:tav tm="100000">
                                          <p:val>
                                            <p:strVal val="ppt_y-.1"/>
                                          </p:val>
                                        </p:tav>
                                      </p:tavLst>
                                    </p:anim>
                                    <p:set>
                                      <p:cBhvr>
                                        <p:cTn id="341" dur="1" fill="hold">
                                          <p:stCondLst>
                                            <p:cond delay="999"/>
                                          </p:stCondLst>
                                        </p:cTn>
                                        <p:tgtEl>
                                          <p:spTgt spid="23"/>
                                        </p:tgtEl>
                                        <p:attrNameLst>
                                          <p:attrName>style.visibility</p:attrName>
                                        </p:attrNameLst>
                                      </p:cBhvr>
                                      <p:to>
                                        <p:strVal val="hidden"/>
                                      </p:to>
                                    </p:set>
                                  </p:childTnLst>
                                </p:cTn>
                              </p:par>
                              <p:par>
                                <p:cTn id="342" presetID="47" presetClass="exit" presetSubtype="0" fill="hold" grpId="1" nodeType="withEffect">
                                  <p:stCondLst>
                                    <p:cond delay="0"/>
                                  </p:stCondLst>
                                  <p:childTnLst>
                                    <p:animEffect transition="out" filter="fade">
                                      <p:cBhvr>
                                        <p:cTn id="343" dur="1000"/>
                                        <p:tgtEl>
                                          <p:spTgt spid="3936"/>
                                        </p:tgtEl>
                                      </p:cBhvr>
                                    </p:animEffect>
                                    <p:anim calcmode="lin" valueType="num">
                                      <p:cBhvr>
                                        <p:cTn id="344" dur="1000"/>
                                        <p:tgtEl>
                                          <p:spTgt spid="3936"/>
                                        </p:tgtEl>
                                        <p:attrNameLst>
                                          <p:attrName>ppt_x</p:attrName>
                                        </p:attrNameLst>
                                      </p:cBhvr>
                                      <p:tavLst>
                                        <p:tav tm="0">
                                          <p:val>
                                            <p:strVal val="ppt_x"/>
                                          </p:val>
                                        </p:tav>
                                        <p:tav tm="100000">
                                          <p:val>
                                            <p:strVal val="ppt_x"/>
                                          </p:val>
                                        </p:tav>
                                      </p:tavLst>
                                    </p:anim>
                                    <p:anim calcmode="lin" valueType="num">
                                      <p:cBhvr>
                                        <p:cTn id="345" dur="1000"/>
                                        <p:tgtEl>
                                          <p:spTgt spid="3936"/>
                                        </p:tgtEl>
                                        <p:attrNameLst>
                                          <p:attrName>ppt_y</p:attrName>
                                        </p:attrNameLst>
                                      </p:cBhvr>
                                      <p:tavLst>
                                        <p:tav tm="0">
                                          <p:val>
                                            <p:strVal val="ppt_y"/>
                                          </p:val>
                                        </p:tav>
                                        <p:tav tm="100000">
                                          <p:val>
                                            <p:strVal val="ppt_y-.1"/>
                                          </p:val>
                                        </p:tav>
                                      </p:tavLst>
                                    </p:anim>
                                    <p:set>
                                      <p:cBhvr>
                                        <p:cTn id="346" dur="1" fill="hold">
                                          <p:stCondLst>
                                            <p:cond delay="999"/>
                                          </p:stCondLst>
                                        </p:cTn>
                                        <p:tgtEl>
                                          <p:spTgt spid="3936"/>
                                        </p:tgtEl>
                                        <p:attrNameLst>
                                          <p:attrName>style.visibility</p:attrName>
                                        </p:attrNameLst>
                                      </p:cBhvr>
                                      <p:to>
                                        <p:strVal val="hidden"/>
                                      </p:to>
                                    </p:set>
                                  </p:childTnLst>
                                </p:cTn>
                              </p:par>
                              <p:par>
                                <p:cTn id="347" presetID="47" presetClass="exit" presetSubtype="0" fill="hold" grpId="1" nodeType="withEffect">
                                  <p:stCondLst>
                                    <p:cond delay="0"/>
                                  </p:stCondLst>
                                  <p:childTnLst>
                                    <p:animEffect transition="out" filter="fade">
                                      <p:cBhvr>
                                        <p:cTn id="348" dur="1000"/>
                                        <p:tgtEl>
                                          <p:spTgt spid="3937"/>
                                        </p:tgtEl>
                                      </p:cBhvr>
                                    </p:animEffect>
                                    <p:anim calcmode="lin" valueType="num">
                                      <p:cBhvr>
                                        <p:cTn id="349" dur="1000"/>
                                        <p:tgtEl>
                                          <p:spTgt spid="3937"/>
                                        </p:tgtEl>
                                        <p:attrNameLst>
                                          <p:attrName>ppt_x</p:attrName>
                                        </p:attrNameLst>
                                      </p:cBhvr>
                                      <p:tavLst>
                                        <p:tav tm="0">
                                          <p:val>
                                            <p:strVal val="ppt_x"/>
                                          </p:val>
                                        </p:tav>
                                        <p:tav tm="100000">
                                          <p:val>
                                            <p:strVal val="ppt_x"/>
                                          </p:val>
                                        </p:tav>
                                      </p:tavLst>
                                    </p:anim>
                                    <p:anim calcmode="lin" valueType="num">
                                      <p:cBhvr>
                                        <p:cTn id="350" dur="1000"/>
                                        <p:tgtEl>
                                          <p:spTgt spid="3937"/>
                                        </p:tgtEl>
                                        <p:attrNameLst>
                                          <p:attrName>ppt_y</p:attrName>
                                        </p:attrNameLst>
                                      </p:cBhvr>
                                      <p:tavLst>
                                        <p:tav tm="0">
                                          <p:val>
                                            <p:strVal val="ppt_y"/>
                                          </p:val>
                                        </p:tav>
                                        <p:tav tm="100000">
                                          <p:val>
                                            <p:strVal val="ppt_y-.1"/>
                                          </p:val>
                                        </p:tav>
                                      </p:tavLst>
                                    </p:anim>
                                    <p:set>
                                      <p:cBhvr>
                                        <p:cTn id="351" dur="1" fill="hold">
                                          <p:stCondLst>
                                            <p:cond delay="999"/>
                                          </p:stCondLst>
                                        </p:cTn>
                                        <p:tgtEl>
                                          <p:spTgt spid="3937"/>
                                        </p:tgtEl>
                                        <p:attrNameLst>
                                          <p:attrName>style.visibility</p:attrName>
                                        </p:attrNameLst>
                                      </p:cBhvr>
                                      <p:to>
                                        <p:strVal val="hidden"/>
                                      </p:to>
                                    </p:set>
                                  </p:childTnLst>
                                </p:cTn>
                              </p:par>
                              <p:par>
                                <p:cTn id="352" presetID="47" presetClass="exit" presetSubtype="0" fill="hold" grpId="1" nodeType="withEffect">
                                  <p:stCondLst>
                                    <p:cond delay="0"/>
                                  </p:stCondLst>
                                  <p:childTnLst>
                                    <p:animEffect transition="out" filter="fade">
                                      <p:cBhvr>
                                        <p:cTn id="353" dur="1000"/>
                                        <p:tgtEl>
                                          <p:spTgt spid="3938"/>
                                        </p:tgtEl>
                                      </p:cBhvr>
                                    </p:animEffect>
                                    <p:anim calcmode="lin" valueType="num">
                                      <p:cBhvr>
                                        <p:cTn id="354" dur="1000"/>
                                        <p:tgtEl>
                                          <p:spTgt spid="3938"/>
                                        </p:tgtEl>
                                        <p:attrNameLst>
                                          <p:attrName>ppt_x</p:attrName>
                                        </p:attrNameLst>
                                      </p:cBhvr>
                                      <p:tavLst>
                                        <p:tav tm="0">
                                          <p:val>
                                            <p:strVal val="ppt_x"/>
                                          </p:val>
                                        </p:tav>
                                        <p:tav tm="100000">
                                          <p:val>
                                            <p:strVal val="ppt_x"/>
                                          </p:val>
                                        </p:tav>
                                      </p:tavLst>
                                    </p:anim>
                                    <p:anim calcmode="lin" valueType="num">
                                      <p:cBhvr>
                                        <p:cTn id="355" dur="1000"/>
                                        <p:tgtEl>
                                          <p:spTgt spid="3938"/>
                                        </p:tgtEl>
                                        <p:attrNameLst>
                                          <p:attrName>ppt_y</p:attrName>
                                        </p:attrNameLst>
                                      </p:cBhvr>
                                      <p:tavLst>
                                        <p:tav tm="0">
                                          <p:val>
                                            <p:strVal val="ppt_y"/>
                                          </p:val>
                                        </p:tav>
                                        <p:tav tm="100000">
                                          <p:val>
                                            <p:strVal val="ppt_y-.1"/>
                                          </p:val>
                                        </p:tav>
                                      </p:tavLst>
                                    </p:anim>
                                    <p:set>
                                      <p:cBhvr>
                                        <p:cTn id="356" dur="1" fill="hold">
                                          <p:stCondLst>
                                            <p:cond delay="999"/>
                                          </p:stCondLst>
                                        </p:cTn>
                                        <p:tgtEl>
                                          <p:spTgt spid="3938"/>
                                        </p:tgtEl>
                                        <p:attrNameLst>
                                          <p:attrName>style.visibility</p:attrName>
                                        </p:attrNameLst>
                                      </p:cBhvr>
                                      <p:to>
                                        <p:strVal val="hidden"/>
                                      </p:to>
                                    </p:set>
                                  </p:childTnLst>
                                </p:cTn>
                              </p:par>
                              <p:par>
                                <p:cTn id="357" presetID="47" presetClass="exit" presetSubtype="0" fill="hold" grpId="1" nodeType="withEffect">
                                  <p:stCondLst>
                                    <p:cond delay="0"/>
                                  </p:stCondLst>
                                  <p:childTnLst>
                                    <p:animEffect transition="out" filter="fade">
                                      <p:cBhvr>
                                        <p:cTn id="358" dur="1000"/>
                                        <p:tgtEl>
                                          <p:spTgt spid="3939"/>
                                        </p:tgtEl>
                                      </p:cBhvr>
                                    </p:animEffect>
                                    <p:anim calcmode="lin" valueType="num">
                                      <p:cBhvr>
                                        <p:cTn id="359" dur="1000"/>
                                        <p:tgtEl>
                                          <p:spTgt spid="3939"/>
                                        </p:tgtEl>
                                        <p:attrNameLst>
                                          <p:attrName>ppt_x</p:attrName>
                                        </p:attrNameLst>
                                      </p:cBhvr>
                                      <p:tavLst>
                                        <p:tav tm="0">
                                          <p:val>
                                            <p:strVal val="ppt_x"/>
                                          </p:val>
                                        </p:tav>
                                        <p:tav tm="100000">
                                          <p:val>
                                            <p:strVal val="ppt_x"/>
                                          </p:val>
                                        </p:tav>
                                      </p:tavLst>
                                    </p:anim>
                                    <p:anim calcmode="lin" valueType="num">
                                      <p:cBhvr>
                                        <p:cTn id="360" dur="1000"/>
                                        <p:tgtEl>
                                          <p:spTgt spid="3939"/>
                                        </p:tgtEl>
                                        <p:attrNameLst>
                                          <p:attrName>ppt_y</p:attrName>
                                        </p:attrNameLst>
                                      </p:cBhvr>
                                      <p:tavLst>
                                        <p:tav tm="0">
                                          <p:val>
                                            <p:strVal val="ppt_y"/>
                                          </p:val>
                                        </p:tav>
                                        <p:tav tm="100000">
                                          <p:val>
                                            <p:strVal val="ppt_y-.1"/>
                                          </p:val>
                                        </p:tav>
                                      </p:tavLst>
                                    </p:anim>
                                    <p:set>
                                      <p:cBhvr>
                                        <p:cTn id="361" dur="1" fill="hold">
                                          <p:stCondLst>
                                            <p:cond delay="999"/>
                                          </p:stCondLst>
                                        </p:cTn>
                                        <p:tgtEl>
                                          <p:spTgt spid="3939"/>
                                        </p:tgtEl>
                                        <p:attrNameLst>
                                          <p:attrName>style.visibility</p:attrName>
                                        </p:attrNameLst>
                                      </p:cBhvr>
                                      <p:to>
                                        <p:strVal val="hidden"/>
                                      </p:to>
                                    </p:set>
                                  </p:childTnLst>
                                </p:cTn>
                              </p:par>
                              <p:par>
                                <p:cTn id="362" presetID="47" presetClass="exit" presetSubtype="0" fill="hold" grpId="1" nodeType="withEffect">
                                  <p:stCondLst>
                                    <p:cond delay="0"/>
                                  </p:stCondLst>
                                  <p:childTnLst>
                                    <p:animEffect transition="out" filter="fade">
                                      <p:cBhvr>
                                        <p:cTn id="363" dur="1000"/>
                                        <p:tgtEl>
                                          <p:spTgt spid="3940"/>
                                        </p:tgtEl>
                                      </p:cBhvr>
                                    </p:animEffect>
                                    <p:anim calcmode="lin" valueType="num">
                                      <p:cBhvr>
                                        <p:cTn id="364" dur="1000"/>
                                        <p:tgtEl>
                                          <p:spTgt spid="3940"/>
                                        </p:tgtEl>
                                        <p:attrNameLst>
                                          <p:attrName>ppt_x</p:attrName>
                                        </p:attrNameLst>
                                      </p:cBhvr>
                                      <p:tavLst>
                                        <p:tav tm="0">
                                          <p:val>
                                            <p:strVal val="ppt_x"/>
                                          </p:val>
                                        </p:tav>
                                        <p:tav tm="100000">
                                          <p:val>
                                            <p:strVal val="ppt_x"/>
                                          </p:val>
                                        </p:tav>
                                      </p:tavLst>
                                    </p:anim>
                                    <p:anim calcmode="lin" valueType="num">
                                      <p:cBhvr>
                                        <p:cTn id="365" dur="1000"/>
                                        <p:tgtEl>
                                          <p:spTgt spid="3940"/>
                                        </p:tgtEl>
                                        <p:attrNameLst>
                                          <p:attrName>ppt_y</p:attrName>
                                        </p:attrNameLst>
                                      </p:cBhvr>
                                      <p:tavLst>
                                        <p:tav tm="0">
                                          <p:val>
                                            <p:strVal val="ppt_y"/>
                                          </p:val>
                                        </p:tav>
                                        <p:tav tm="100000">
                                          <p:val>
                                            <p:strVal val="ppt_y-.1"/>
                                          </p:val>
                                        </p:tav>
                                      </p:tavLst>
                                    </p:anim>
                                    <p:set>
                                      <p:cBhvr>
                                        <p:cTn id="366" dur="1" fill="hold">
                                          <p:stCondLst>
                                            <p:cond delay="999"/>
                                          </p:stCondLst>
                                        </p:cTn>
                                        <p:tgtEl>
                                          <p:spTgt spid="3940"/>
                                        </p:tgtEl>
                                        <p:attrNameLst>
                                          <p:attrName>style.visibility</p:attrName>
                                        </p:attrNameLst>
                                      </p:cBhvr>
                                      <p:to>
                                        <p:strVal val="hidden"/>
                                      </p:to>
                                    </p:set>
                                  </p:childTnLst>
                                </p:cTn>
                              </p:par>
                              <p:par>
                                <p:cTn id="367" presetID="47" presetClass="exit" presetSubtype="0" fill="hold" grpId="1" nodeType="withEffect">
                                  <p:stCondLst>
                                    <p:cond delay="0"/>
                                  </p:stCondLst>
                                  <p:childTnLst>
                                    <p:animEffect transition="out" filter="fade">
                                      <p:cBhvr>
                                        <p:cTn id="368" dur="1000"/>
                                        <p:tgtEl>
                                          <p:spTgt spid="3941"/>
                                        </p:tgtEl>
                                      </p:cBhvr>
                                    </p:animEffect>
                                    <p:anim calcmode="lin" valueType="num">
                                      <p:cBhvr>
                                        <p:cTn id="369" dur="1000"/>
                                        <p:tgtEl>
                                          <p:spTgt spid="3941"/>
                                        </p:tgtEl>
                                        <p:attrNameLst>
                                          <p:attrName>ppt_x</p:attrName>
                                        </p:attrNameLst>
                                      </p:cBhvr>
                                      <p:tavLst>
                                        <p:tav tm="0">
                                          <p:val>
                                            <p:strVal val="ppt_x"/>
                                          </p:val>
                                        </p:tav>
                                        <p:tav tm="100000">
                                          <p:val>
                                            <p:strVal val="ppt_x"/>
                                          </p:val>
                                        </p:tav>
                                      </p:tavLst>
                                    </p:anim>
                                    <p:anim calcmode="lin" valueType="num">
                                      <p:cBhvr>
                                        <p:cTn id="370" dur="1000"/>
                                        <p:tgtEl>
                                          <p:spTgt spid="3941"/>
                                        </p:tgtEl>
                                        <p:attrNameLst>
                                          <p:attrName>ppt_y</p:attrName>
                                        </p:attrNameLst>
                                      </p:cBhvr>
                                      <p:tavLst>
                                        <p:tav tm="0">
                                          <p:val>
                                            <p:strVal val="ppt_y"/>
                                          </p:val>
                                        </p:tav>
                                        <p:tav tm="100000">
                                          <p:val>
                                            <p:strVal val="ppt_y-.1"/>
                                          </p:val>
                                        </p:tav>
                                      </p:tavLst>
                                    </p:anim>
                                    <p:set>
                                      <p:cBhvr>
                                        <p:cTn id="371" dur="1" fill="hold">
                                          <p:stCondLst>
                                            <p:cond delay="999"/>
                                          </p:stCondLst>
                                        </p:cTn>
                                        <p:tgtEl>
                                          <p:spTgt spid="3941"/>
                                        </p:tgtEl>
                                        <p:attrNameLst>
                                          <p:attrName>style.visibility</p:attrName>
                                        </p:attrNameLst>
                                      </p:cBhvr>
                                      <p:to>
                                        <p:strVal val="hidden"/>
                                      </p:to>
                                    </p:set>
                                  </p:childTnLst>
                                </p:cTn>
                              </p:par>
                              <p:par>
                                <p:cTn id="372" presetID="47" presetClass="exit" presetSubtype="0" fill="hold" grpId="1" nodeType="withEffect">
                                  <p:stCondLst>
                                    <p:cond delay="0"/>
                                  </p:stCondLst>
                                  <p:childTnLst>
                                    <p:animEffect transition="out" filter="fade">
                                      <p:cBhvr>
                                        <p:cTn id="373" dur="1000"/>
                                        <p:tgtEl>
                                          <p:spTgt spid="4448"/>
                                        </p:tgtEl>
                                      </p:cBhvr>
                                    </p:animEffect>
                                    <p:anim calcmode="lin" valueType="num">
                                      <p:cBhvr>
                                        <p:cTn id="374" dur="1000"/>
                                        <p:tgtEl>
                                          <p:spTgt spid="4448"/>
                                        </p:tgtEl>
                                        <p:attrNameLst>
                                          <p:attrName>ppt_x</p:attrName>
                                        </p:attrNameLst>
                                      </p:cBhvr>
                                      <p:tavLst>
                                        <p:tav tm="0">
                                          <p:val>
                                            <p:strVal val="ppt_x"/>
                                          </p:val>
                                        </p:tav>
                                        <p:tav tm="100000">
                                          <p:val>
                                            <p:strVal val="ppt_x"/>
                                          </p:val>
                                        </p:tav>
                                      </p:tavLst>
                                    </p:anim>
                                    <p:anim calcmode="lin" valueType="num">
                                      <p:cBhvr>
                                        <p:cTn id="375" dur="1000"/>
                                        <p:tgtEl>
                                          <p:spTgt spid="4448"/>
                                        </p:tgtEl>
                                        <p:attrNameLst>
                                          <p:attrName>ppt_y</p:attrName>
                                        </p:attrNameLst>
                                      </p:cBhvr>
                                      <p:tavLst>
                                        <p:tav tm="0">
                                          <p:val>
                                            <p:strVal val="ppt_y"/>
                                          </p:val>
                                        </p:tav>
                                        <p:tav tm="100000">
                                          <p:val>
                                            <p:strVal val="ppt_y-.1"/>
                                          </p:val>
                                        </p:tav>
                                      </p:tavLst>
                                    </p:anim>
                                    <p:set>
                                      <p:cBhvr>
                                        <p:cTn id="376" dur="1" fill="hold">
                                          <p:stCondLst>
                                            <p:cond delay="999"/>
                                          </p:stCondLst>
                                        </p:cTn>
                                        <p:tgtEl>
                                          <p:spTgt spid="4448"/>
                                        </p:tgtEl>
                                        <p:attrNameLst>
                                          <p:attrName>style.visibility</p:attrName>
                                        </p:attrNameLst>
                                      </p:cBhvr>
                                      <p:to>
                                        <p:strVal val="hidden"/>
                                      </p:to>
                                    </p:set>
                                  </p:childTnLst>
                                </p:cTn>
                              </p:par>
                              <p:par>
                                <p:cTn id="377" presetID="47" presetClass="exit" presetSubtype="0" fill="hold" grpId="1" nodeType="withEffect">
                                  <p:stCondLst>
                                    <p:cond delay="0"/>
                                  </p:stCondLst>
                                  <p:childTnLst>
                                    <p:animEffect transition="out" filter="fade">
                                      <p:cBhvr>
                                        <p:cTn id="378" dur="1000"/>
                                        <p:tgtEl>
                                          <p:spTgt spid="4449"/>
                                        </p:tgtEl>
                                      </p:cBhvr>
                                    </p:animEffect>
                                    <p:anim calcmode="lin" valueType="num">
                                      <p:cBhvr>
                                        <p:cTn id="379" dur="1000"/>
                                        <p:tgtEl>
                                          <p:spTgt spid="4449"/>
                                        </p:tgtEl>
                                        <p:attrNameLst>
                                          <p:attrName>ppt_x</p:attrName>
                                        </p:attrNameLst>
                                      </p:cBhvr>
                                      <p:tavLst>
                                        <p:tav tm="0">
                                          <p:val>
                                            <p:strVal val="ppt_x"/>
                                          </p:val>
                                        </p:tav>
                                        <p:tav tm="100000">
                                          <p:val>
                                            <p:strVal val="ppt_x"/>
                                          </p:val>
                                        </p:tav>
                                      </p:tavLst>
                                    </p:anim>
                                    <p:anim calcmode="lin" valueType="num">
                                      <p:cBhvr>
                                        <p:cTn id="380" dur="1000"/>
                                        <p:tgtEl>
                                          <p:spTgt spid="4449"/>
                                        </p:tgtEl>
                                        <p:attrNameLst>
                                          <p:attrName>ppt_y</p:attrName>
                                        </p:attrNameLst>
                                      </p:cBhvr>
                                      <p:tavLst>
                                        <p:tav tm="0">
                                          <p:val>
                                            <p:strVal val="ppt_y"/>
                                          </p:val>
                                        </p:tav>
                                        <p:tav tm="100000">
                                          <p:val>
                                            <p:strVal val="ppt_y-.1"/>
                                          </p:val>
                                        </p:tav>
                                      </p:tavLst>
                                    </p:anim>
                                    <p:set>
                                      <p:cBhvr>
                                        <p:cTn id="381" dur="1" fill="hold">
                                          <p:stCondLst>
                                            <p:cond delay="999"/>
                                          </p:stCondLst>
                                        </p:cTn>
                                        <p:tgtEl>
                                          <p:spTgt spid="4449"/>
                                        </p:tgtEl>
                                        <p:attrNameLst>
                                          <p:attrName>style.visibility</p:attrName>
                                        </p:attrNameLst>
                                      </p:cBhvr>
                                      <p:to>
                                        <p:strVal val="hidden"/>
                                      </p:to>
                                    </p:set>
                                  </p:childTnLst>
                                </p:cTn>
                              </p:par>
                              <p:par>
                                <p:cTn id="382" presetID="47" presetClass="exit" presetSubtype="0" fill="hold" grpId="1" nodeType="withEffect">
                                  <p:stCondLst>
                                    <p:cond delay="0"/>
                                  </p:stCondLst>
                                  <p:childTnLst>
                                    <p:animEffect transition="out" filter="fade">
                                      <p:cBhvr>
                                        <p:cTn id="383" dur="1000"/>
                                        <p:tgtEl>
                                          <p:spTgt spid="4450"/>
                                        </p:tgtEl>
                                      </p:cBhvr>
                                    </p:animEffect>
                                    <p:anim calcmode="lin" valueType="num">
                                      <p:cBhvr>
                                        <p:cTn id="384" dur="1000"/>
                                        <p:tgtEl>
                                          <p:spTgt spid="4450"/>
                                        </p:tgtEl>
                                        <p:attrNameLst>
                                          <p:attrName>ppt_x</p:attrName>
                                        </p:attrNameLst>
                                      </p:cBhvr>
                                      <p:tavLst>
                                        <p:tav tm="0">
                                          <p:val>
                                            <p:strVal val="ppt_x"/>
                                          </p:val>
                                        </p:tav>
                                        <p:tav tm="100000">
                                          <p:val>
                                            <p:strVal val="ppt_x"/>
                                          </p:val>
                                        </p:tav>
                                      </p:tavLst>
                                    </p:anim>
                                    <p:anim calcmode="lin" valueType="num">
                                      <p:cBhvr>
                                        <p:cTn id="385" dur="1000"/>
                                        <p:tgtEl>
                                          <p:spTgt spid="4450"/>
                                        </p:tgtEl>
                                        <p:attrNameLst>
                                          <p:attrName>ppt_y</p:attrName>
                                        </p:attrNameLst>
                                      </p:cBhvr>
                                      <p:tavLst>
                                        <p:tav tm="0">
                                          <p:val>
                                            <p:strVal val="ppt_y"/>
                                          </p:val>
                                        </p:tav>
                                        <p:tav tm="100000">
                                          <p:val>
                                            <p:strVal val="ppt_y-.1"/>
                                          </p:val>
                                        </p:tav>
                                      </p:tavLst>
                                    </p:anim>
                                    <p:set>
                                      <p:cBhvr>
                                        <p:cTn id="386" dur="1" fill="hold">
                                          <p:stCondLst>
                                            <p:cond delay="999"/>
                                          </p:stCondLst>
                                        </p:cTn>
                                        <p:tgtEl>
                                          <p:spTgt spid="4450"/>
                                        </p:tgtEl>
                                        <p:attrNameLst>
                                          <p:attrName>style.visibility</p:attrName>
                                        </p:attrNameLst>
                                      </p:cBhvr>
                                      <p:to>
                                        <p:strVal val="hidden"/>
                                      </p:to>
                                    </p:set>
                                  </p:childTnLst>
                                </p:cTn>
                              </p:par>
                              <p:par>
                                <p:cTn id="387" presetID="47" presetClass="exit" presetSubtype="0" fill="hold" grpId="1" nodeType="withEffect">
                                  <p:stCondLst>
                                    <p:cond delay="0"/>
                                  </p:stCondLst>
                                  <p:childTnLst>
                                    <p:animEffect transition="out" filter="fade">
                                      <p:cBhvr>
                                        <p:cTn id="388" dur="1000"/>
                                        <p:tgtEl>
                                          <p:spTgt spid="4451"/>
                                        </p:tgtEl>
                                      </p:cBhvr>
                                    </p:animEffect>
                                    <p:anim calcmode="lin" valueType="num">
                                      <p:cBhvr>
                                        <p:cTn id="389" dur="1000"/>
                                        <p:tgtEl>
                                          <p:spTgt spid="4451"/>
                                        </p:tgtEl>
                                        <p:attrNameLst>
                                          <p:attrName>ppt_x</p:attrName>
                                        </p:attrNameLst>
                                      </p:cBhvr>
                                      <p:tavLst>
                                        <p:tav tm="0">
                                          <p:val>
                                            <p:strVal val="ppt_x"/>
                                          </p:val>
                                        </p:tav>
                                        <p:tav tm="100000">
                                          <p:val>
                                            <p:strVal val="ppt_x"/>
                                          </p:val>
                                        </p:tav>
                                      </p:tavLst>
                                    </p:anim>
                                    <p:anim calcmode="lin" valueType="num">
                                      <p:cBhvr>
                                        <p:cTn id="390" dur="1000"/>
                                        <p:tgtEl>
                                          <p:spTgt spid="4451"/>
                                        </p:tgtEl>
                                        <p:attrNameLst>
                                          <p:attrName>ppt_y</p:attrName>
                                        </p:attrNameLst>
                                      </p:cBhvr>
                                      <p:tavLst>
                                        <p:tav tm="0">
                                          <p:val>
                                            <p:strVal val="ppt_y"/>
                                          </p:val>
                                        </p:tav>
                                        <p:tav tm="100000">
                                          <p:val>
                                            <p:strVal val="ppt_y-.1"/>
                                          </p:val>
                                        </p:tav>
                                      </p:tavLst>
                                    </p:anim>
                                    <p:set>
                                      <p:cBhvr>
                                        <p:cTn id="391" dur="1" fill="hold">
                                          <p:stCondLst>
                                            <p:cond delay="999"/>
                                          </p:stCondLst>
                                        </p:cTn>
                                        <p:tgtEl>
                                          <p:spTgt spid="4451"/>
                                        </p:tgtEl>
                                        <p:attrNameLst>
                                          <p:attrName>style.visibility</p:attrName>
                                        </p:attrNameLst>
                                      </p:cBhvr>
                                      <p:to>
                                        <p:strVal val="hidden"/>
                                      </p:to>
                                    </p:set>
                                  </p:childTnLst>
                                </p:cTn>
                              </p:par>
                              <p:par>
                                <p:cTn id="392" presetID="47" presetClass="exit" presetSubtype="0" fill="hold" grpId="1" nodeType="withEffect">
                                  <p:stCondLst>
                                    <p:cond delay="0"/>
                                  </p:stCondLst>
                                  <p:childTnLst>
                                    <p:animEffect transition="out" filter="fade">
                                      <p:cBhvr>
                                        <p:cTn id="393" dur="1000"/>
                                        <p:tgtEl>
                                          <p:spTgt spid="3"/>
                                        </p:tgtEl>
                                      </p:cBhvr>
                                    </p:animEffect>
                                    <p:anim calcmode="lin" valueType="num">
                                      <p:cBhvr>
                                        <p:cTn id="394" dur="1000"/>
                                        <p:tgtEl>
                                          <p:spTgt spid="3"/>
                                        </p:tgtEl>
                                        <p:attrNameLst>
                                          <p:attrName>ppt_x</p:attrName>
                                        </p:attrNameLst>
                                      </p:cBhvr>
                                      <p:tavLst>
                                        <p:tav tm="0">
                                          <p:val>
                                            <p:strVal val="ppt_x"/>
                                          </p:val>
                                        </p:tav>
                                        <p:tav tm="100000">
                                          <p:val>
                                            <p:strVal val="ppt_x"/>
                                          </p:val>
                                        </p:tav>
                                      </p:tavLst>
                                    </p:anim>
                                    <p:anim calcmode="lin" valueType="num">
                                      <p:cBhvr>
                                        <p:cTn id="395" dur="1000"/>
                                        <p:tgtEl>
                                          <p:spTgt spid="3"/>
                                        </p:tgtEl>
                                        <p:attrNameLst>
                                          <p:attrName>ppt_y</p:attrName>
                                        </p:attrNameLst>
                                      </p:cBhvr>
                                      <p:tavLst>
                                        <p:tav tm="0">
                                          <p:val>
                                            <p:strVal val="ppt_y"/>
                                          </p:val>
                                        </p:tav>
                                        <p:tav tm="100000">
                                          <p:val>
                                            <p:strVal val="ppt_y-.1"/>
                                          </p:val>
                                        </p:tav>
                                      </p:tavLst>
                                    </p:anim>
                                    <p:set>
                                      <p:cBhvr>
                                        <p:cTn id="396" dur="1" fill="hold">
                                          <p:stCondLst>
                                            <p:cond delay="999"/>
                                          </p:stCondLst>
                                        </p:cTn>
                                        <p:tgtEl>
                                          <p:spTgt spid="3"/>
                                        </p:tgtEl>
                                        <p:attrNameLst>
                                          <p:attrName>style.visibility</p:attrName>
                                        </p:attrNameLst>
                                      </p:cBhvr>
                                      <p:to>
                                        <p:strVal val="hidden"/>
                                      </p:to>
                                    </p:set>
                                  </p:childTnLst>
                                </p:cTn>
                              </p:par>
                              <p:par>
                                <p:cTn id="397" presetID="47" presetClass="exit" presetSubtype="0" fill="hold" grpId="1" nodeType="withEffect">
                                  <p:stCondLst>
                                    <p:cond delay="0"/>
                                  </p:stCondLst>
                                  <p:childTnLst>
                                    <p:animEffect transition="out" filter="fade">
                                      <p:cBhvr>
                                        <p:cTn id="398" dur="1000"/>
                                        <p:tgtEl>
                                          <p:spTgt spid="7"/>
                                        </p:tgtEl>
                                      </p:cBhvr>
                                    </p:animEffect>
                                    <p:anim calcmode="lin" valueType="num">
                                      <p:cBhvr>
                                        <p:cTn id="399" dur="1000"/>
                                        <p:tgtEl>
                                          <p:spTgt spid="7"/>
                                        </p:tgtEl>
                                        <p:attrNameLst>
                                          <p:attrName>ppt_x</p:attrName>
                                        </p:attrNameLst>
                                      </p:cBhvr>
                                      <p:tavLst>
                                        <p:tav tm="0">
                                          <p:val>
                                            <p:strVal val="ppt_x"/>
                                          </p:val>
                                        </p:tav>
                                        <p:tav tm="100000">
                                          <p:val>
                                            <p:strVal val="ppt_x"/>
                                          </p:val>
                                        </p:tav>
                                      </p:tavLst>
                                    </p:anim>
                                    <p:anim calcmode="lin" valueType="num">
                                      <p:cBhvr>
                                        <p:cTn id="400" dur="1000"/>
                                        <p:tgtEl>
                                          <p:spTgt spid="7"/>
                                        </p:tgtEl>
                                        <p:attrNameLst>
                                          <p:attrName>ppt_y</p:attrName>
                                        </p:attrNameLst>
                                      </p:cBhvr>
                                      <p:tavLst>
                                        <p:tav tm="0">
                                          <p:val>
                                            <p:strVal val="ppt_y"/>
                                          </p:val>
                                        </p:tav>
                                        <p:tav tm="100000">
                                          <p:val>
                                            <p:strVal val="ppt_y-.1"/>
                                          </p:val>
                                        </p:tav>
                                      </p:tavLst>
                                    </p:anim>
                                    <p:set>
                                      <p:cBhvr>
                                        <p:cTn id="401" dur="1" fill="hold">
                                          <p:stCondLst>
                                            <p:cond delay="999"/>
                                          </p:stCondLst>
                                        </p:cTn>
                                        <p:tgtEl>
                                          <p:spTgt spid="7"/>
                                        </p:tgtEl>
                                        <p:attrNameLst>
                                          <p:attrName>style.visibility</p:attrName>
                                        </p:attrNameLst>
                                      </p:cBhvr>
                                      <p:to>
                                        <p:strVal val="hidden"/>
                                      </p:to>
                                    </p:set>
                                  </p:childTnLst>
                                </p:cTn>
                              </p:par>
                              <p:par>
                                <p:cTn id="402" presetID="47" presetClass="exit" presetSubtype="0" fill="hold" grpId="1" nodeType="withEffect">
                                  <p:stCondLst>
                                    <p:cond delay="0"/>
                                  </p:stCondLst>
                                  <p:childTnLst>
                                    <p:animEffect transition="out" filter="fade">
                                      <p:cBhvr>
                                        <p:cTn id="403" dur="1000"/>
                                        <p:tgtEl>
                                          <p:spTgt spid="8"/>
                                        </p:tgtEl>
                                      </p:cBhvr>
                                    </p:animEffect>
                                    <p:anim calcmode="lin" valueType="num">
                                      <p:cBhvr>
                                        <p:cTn id="404" dur="1000"/>
                                        <p:tgtEl>
                                          <p:spTgt spid="8"/>
                                        </p:tgtEl>
                                        <p:attrNameLst>
                                          <p:attrName>ppt_x</p:attrName>
                                        </p:attrNameLst>
                                      </p:cBhvr>
                                      <p:tavLst>
                                        <p:tav tm="0">
                                          <p:val>
                                            <p:strVal val="ppt_x"/>
                                          </p:val>
                                        </p:tav>
                                        <p:tav tm="100000">
                                          <p:val>
                                            <p:strVal val="ppt_x"/>
                                          </p:val>
                                        </p:tav>
                                      </p:tavLst>
                                    </p:anim>
                                    <p:anim calcmode="lin" valueType="num">
                                      <p:cBhvr>
                                        <p:cTn id="405" dur="1000"/>
                                        <p:tgtEl>
                                          <p:spTgt spid="8"/>
                                        </p:tgtEl>
                                        <p:attrNameLst>
                                          <p:attrName>ppt_y</p:attrName>
                                        </p:attrNameLst>
                                      </p:cBhvr>
                                      <p:tavLst>
                                        <p:tav tm="0">
                                          <p:val>
                                            <p:strVal val="ppt_y"/>
                                          </p:val>
                                        </p:tav>
                                        <p:tav tm="100000">
                                          <p:val>
                                            <p:strVal val="ppt_y-.1"/>
                                          </p:val>
                                        </p:tav>
                                      </p:tavLst>
                                    </p:anim>
                                    <p:set>
                                      <p:cBhvr>
                                        <p:cTn id="406" dur="1" fill="hold">
                                          <p:stCondLst>
                                            <p:cond delay="999"/>
                                          </p:stCondLst>
                                        </p:cTn>
                                        <p:tgtEl>
                                          <p:spTgt spid="8"/>
                                        </p:tgtEl>
                                        <p:attrNameLst>
                                          <p:attrName>style.visibility</p:attrName>
                                        </p:attrNameLst>
                                      </p:cBhvr>
                                      <p:to>
                                        <p:strVal val="hidden"/>
                                      </p:to>
                                    </p:set>
                                  </p:childTnLst>
                                </p:cTn>
                              </p:par>
                              <p:par>
                                <p:cTn id="407" presetID="47" presetClass="exit" presetSubtype="0" fill="hold" grpId="1" nodeType="withEffect">
                                  <p:stCondLst>
                                    <p:cond delay="0"/>
                                  </p:stCondLst>
                                  <p:childTnLst>
                                    <p:animEffect transition="out" filter="fade">
                                      <p:cBhvr>
                                        <p:cTn id="408" dur="1000"/>
                                        <p:tgtEl>
                                          <p:spTgt spid="9"/>
                                        </p:tgtEl>
                                      </p:cBhvr>
                                    </p:animEffect>
                                    <p:anim calcmode="lin" valueType="num">
                                      <p:cBhvr>
                                        <p:cTn id="409" dur="1000"/>
                                        <p:tgtEl>
                                          <p:spTgt spid="9"/>
                                        </p:tgtEl>
                                        <p:attrNameLst>
                                          <p:attrName>ppt_x</p:attrName>
                                        </p:attrNameLst>
                                      </p:cBhvr>
                                      <p:tavLst>
                                        <p:tav tm="0">
                                          <p:val>
                                            <p:strVal val="ppt_x"/>
                                          </p:val>
                                        </p:tav>
                                        <p:tav tm="100000">
                                          <p:val>
                                            <p:strVal val="ppt_x"/>
                                          </p:val>
                                        </p:tav>
                                      </p:tavLst>
                                    </p:anim>
                                    <p:anim calcmode="lin" valueType="num">
                                      <p:cBhvr>
                                        <p:cTn id="410" dur="1000"/>
                                        <p:tgtEl>
                                          <p:spTgt spid="9"/>
                                        </p:tgtEl>
                                        <p:attrNameLst>
                                          <p:attrName>ppt_y</p:attrName>
                                        </p:attrNameLst>
                                      </p:cBhvr>
                                      <p:tavLst>
                                        <p:tav tm="0">
                                          <p:val>
                                            <p:strVal val="ppt_y"/>
                                          </p:val>
                                        </p:tav>
                                        <p:tav tm="100000">
                                          <p:val>
                                            <p:strVal val="ppt_y-.1"/>
                                          </p:val>
                                        </p:tav>
                                      </p:tavLst>
                                    </p:anim>
                                    <p:set>
                                      <p:cBhvr>
                                        <p:cTn id="411" dur="1" fill="hold">
                                          <p:stCondLst>
                                            <p:cond delay="999"/>
                                          </p:stCondLst>
                                        </p:cTn>
                                        <p:tgtEl>
                                          <p:spTgt spid="9"/>
                                        </p:tgtEl>
                                        <p:attrNameLst>
                                          <p:attrName>style.visibility</p:attrName>
                                        </p:attrNameLst>
                                      </p:cBhvr>
                                      <p:to>
                                        <p:strVal val="hidden"/>
                                      </p:to>
                                    </p:set>
                                  </p:childTnLst>
                                </p:cTn>
                              </p:par>
                              <p:par>
                                <p:cTn id="412" presetID="47" presetClass="exit" presetSubtype="0" fill="hold" grpId="1" nodeType="withEffect">
                                  <p:stCondLst>
                                    <p:cond delay="0"/>
                                  </p:stCondLst>
                                  <p:childTnLst>
                                    <p:animEffect transition="out" filter="fade">
                                      <p:cBhvr>
                                        <p:cTn id="413" dur="1000"/>
                                        <p:tgtEl>
                                          <p:spTgt spid="10"/>
                                        </p:tgtEl>
                                      </p:cBhvr>
                                    </p:animEffect>
                                    <p:anim calcmode="lin" valueType="num">
                                      <p:cBhvr>
                                        <p:cTn id="414" dur="1000"/>
                                        <p:tgtEl>
                                          <p:spTgt spid="10"/>
                                        </p:tgtEl>
                                        <p:attrNameLst>
                                          <p:attrName>ppt_x</p:attrName>
                                        </p:attrNameLst>
                                      </p:cBhvr>
                                      <p:tavLst>
                                        <p:tav tm="0">
                                          <p:val>
                                            <p:strVal val="ppt_x"/>
                                          </p:val>
                                        </p:tav>
                                        <p:tav tm="100000">
                                          <p:val>
                                            <p:strVal val="ppt_x"/>
                                          </p:val>
                                        </p:tav>
                                      </p:tavLst>
                                    </p:anim>
                                    <p:anim calcmode="lin" valueType="num">
                                      <p:cBhvr>
                                        <p:cTn id="415" dur="1000"/>
                                        <p:tgtEl>
                                          <p:spTgt spid="10"/>
                                        </p:tgtEl>
                                        <p:attrNameLst>
                                          <p:attrName>ppt_y</p:attrName>
                                        </p:attrNameLst>
                                      </p:cBhvr>
                                      <p:tavLst>
                                        <p:tav tm="0">
                                          <p:val>
                                            <p:strVal val="ppt_y"/>
                                          </p:val>
                                        </p:tav>
                                        <p:tav tm="100000">
                                          <p:val>
                                            <p:strVal val="ppt_y-.1"/>
                                          </p:val>
                                        </p:tav>
                                      </p:tavLst>
                                    </p:anim>
                                    <p:set>
                                      <p:cBhvr>
                                        <p:cTn id="416" dur="1" fill="hold">
                                          <p:stCondLst>
                                            <p:cond delay="999"/>
                                          </p:stCondLst>
                                        </p:cTn>
                                        <p:tgtEl>
                                          <p:spTgt spid="10"/>
                                        </p:tgtEl>
                                        <p:attrNameLst>
                                          <p:attrName>style.visibility</p:attrName>
                                        </p:attrNameLst>
                                      </p:cBhvr>
                                      <p:to>
                                        <p:strVal val="hidden"/>
                                      </p:to>
                                    </p:set>
                                  </p:childTnLst>
                                </p:cTn>
                              </p:par>
                              <p:par>
                                <p:cTn id="417" presetID="47" presetClass="exit" presetSubtype="0" fill="hold" grpId="1" nodeType="withEffect">
                                  <p:stCondLst>
                                    <p:cond delay="0"/>
                                  </p:stCondLst>
                                  <p:childTnLst>
                                    <p:animEffect transition="out" filter="fade">
                                      <p:cBhvr>
                                        <p:cTn id="418" dur="1000"/>
                                        <p:tgtEl>
                                          <p:spTgt spid="11"/>
                                        </p:tgtEl>
                                      </p:cBhvr>
                                    </p:animEffect>
                                    <p:anim calcmode="lin" valueType="num">
                                      <p:cBhvr>
                                        <p:cTn id="419" dur="1000"/>
                                        <p:tgtEl>
                                          <p:spTgt spid="11"/>
                                        </p:tgtEl>
                                        <p:attrNameLst>
                                          <p:attrName>ppt_x</p:attrName>
                                        </p:attrNameLst>
                                      </p:cBhvr>
                                      <p:tavLst>
                                        <p:tav tm="0">
                                          <p:val>
                                            <p:strVal val="ppt_x"/>
                                          </p:val>
                                        </p:tav>
                                        <p:tav tm="100000">
                                          <p:val>
                                            <p:strVal val="ppt_x"/>
                                          </p:val>
                                        </p:tav>
                                      </p:tavLst>
                                    </p:anim>
                                    <p:anim calcmode="lin" valueType="num">
                                      <p:cBhvr>
                                        <p:cTn id="420" dur="1000"/>
                                        <p:tgtEl>
                                          <p:spTgt spid="11"/>
                                        </p:tgtEl>
                                        <p:attrNameLst>
                                          <p:attrName>ppt_y</p:attrName>
                                        </p:attrNameLst>
                                      </p:cBhvr>
                                      <p:tavLst>
                                        <p:tav tm="0">
                                          <p:val>
                                            <p:strVal val="ppt_y"/>
                                          </p:val>
                                        </p:tav>
                                        <p:tav tm="100000">
                                          <p:val>
                                            <p:strVal val="ppt_y-.1"/>
                                          </p:val>
                                        </p:tav>
                                      </p:tavLst>
                                    </p:anim>
                                    <p:set>
                                      <p:cBhvr>
                                        <p:cTn id="421" dur="1" fill="hold">
                                          <p:stCondLst>
                                            <p:cond delay="999"/>
                                          </p:stCondLst>
                                        </p:cTn>
                                        <p:tgtEl>
                                          <p:spTgt spid="11"/>
                                        </p:tgtEl>
                                        <p:attrNameLst>
                                          <p:attrName>style.visibility</p:attrName>
                                        </p:attrNameLst>
                                      </p:cBhvr>
                                      <p:to>
                                        <p:strVal val="hidden"/>
                                      </p:to>
                                    </p:set>
                                  </p:childTnLst>
                                </p:cTn>
                              </p:par>
                              <p:par>
                                <p:cTn id="422" presetID="47" presetClass="exit" presetSubtype="0" fill="hold" nodeType="withEffect">
                                  <p:stCondLst>
                                    <p:cond delay="0"/>
                                  </p:stCondLst>
                                  <p:childTnLst>
                                    <p:animEffect transition="out" filter="fade">
                                      <p:cBhvr>
                                        <p:cTn id="423" dur="1000"/>
                                        <p:tgtEl>
                                          <p:spTgt spid="21"/>
                                        </p:tgtEl>
                                      </p:cBhvr>
                                    </p:animEffect>
                                    <p:anim calcmode="lin" valueType="num">
                                      <p:cBhvr>
                                        <p:cTn id="424" dur="1000"/>
                                        <p:tgtEl>
                                          <p:spTgt spid="21"/>
                                        </p:tgtEl>
                                        <p:attrNameLst>
                                          <p:attrName>ppt_x</p:attrName>
                                        </p:attrNameLst>
                                      </p:cBhvr>
                                      <p:tavLst>
                                        <p:tav tm="0">
                                          <p:val>
                                            <p:strVal val="ppt_x"/>
                                          </p:val>
                                        </p:tav>
                                        <p:tav tm="100000">
                                          <p:val>
                                            <p:strVal val="ppt_x"/>
                                          </p:val>
                                        </p:tav>
                                      </p:tavLst>
                                    </p:anim>
                                    <p:anim calcmode="lin" valueType="num">
                                      <p:cBhvr>
                                        <p:cTn id="425" dur="1000"/>
                                        <p:tgtEl>
                                          <p:spTgt spid="21"/>
                                        </p:tgtEl>
                                        <p:attrNameLst>
                                          <p:attrName>ppt_y</p:attrName>
                                        </p:attrNameLst>
                                      </p:cBhvr>
                                      <p:tavLst>
                                        <p:tav tm="0">
                                          <p:val>
                                            <p:strVal val="ppt_y"/>
                                          </p:val>
                                        </p:tav>
                                        <p:tav tm="100000">
                                          <p:val>
                                            <p:strVal val="ppt_y-.1"/>
                                          </p:val>
                                        </p:tav>
                                      </p:tavLst>
                                    </p:anim>
                                    <p:set>
                                      <p:cBhvr>
                                        <p:cTn id="426" dur="1" fill="hold">
                                          <p:stCondLst>
                                            <p:cond delay="999"/>
                                          </p:stCondLst>
                                        </p:cTn>
                                        <p:tgtEl>
                                          <p:spTgt spid="21"/>
                                        </p:tgtEl>
                                        <p:attrNameLst>
                                          <p:attrName>style.visibility</p:attrName>
                                        </p:attrNameLst>
                                      </p:cBhvr>
                                      <p:to>
                                        <p:strVal val="hidden"/>
                                      </p:to>
                                    </p:set>
                                  </p:childTnLst>
                                </p:cTn>
                              </p:par>
                              <p:par>
                                <p:cTn id="427" presetID="47" presetClass="exit" presetSubtype="0" fill="hold" nodeType="withEffect">
                                  <p:stCondLst>
                                    <p:cond delay="0"/>
                                  </p:stCondLst>
                                  <p:childTnLst>
                                    <p:animEffect transition="out" filter="fade">
                                      <p:cBhvr>
                                        <p:cTn id="428" dur="1000"/>
                                        <p:tgtEl>
                                          <p:spTgt spid="3913"/>
                                        </p:tgtEl>
                                      </p:cBhvr>
                                    </p:animEffect>
                                    <p:anim calcmode="lin" valueType="num">
                                      <p:cBhvr>
                                        <p:cTn id="429" dur="1000"/>
                                        <p:tgtEl>
                                          <p:spTgt spid="3913"/>
                                        </p:tgtEl>
                                        <p:attrNameLst>
                                          <p:attrName>ppt_x</p:attrName>
                                        </p:attrNameLst>
                                      </p:cBhvr>
                                      <p:tavLst>
                                        <p:tav tm="0">
                                          <p:val>
                                            <p:strVal val="ppt_x"/>
                                          </p:val>
                                        </p:tav>
                                        <p:tav tm="100000">
                                          <p:val>
                                            <p:strVal val="ppt_x"/>
                                          </p:val>
                                        </p:tav>
                                      </p:tavLst>
                                    </p:anim>
                                    <p:anim calcmode="lin" valueType="num">
                                      <p:cBhvr>
                                        <p:cTn id="430" dur="1000"/>
                                        <p:tgtEl>
                                          <p:spTgt spid="3913"/>
                                        </p:tgtEl>
                                        <p:attrNameLst>
                                          <p:attrName>ppt_y</p:attrName>
                                        </p:attrNameLst>
                                      </p:cBhvr>
                                      <p:tavLst>
                                        <p:tav tm="0">
                                          <p:val>
                                            <p:strVal val="ppt_y"/>
                                          </p:val>
                                        </p:tav>
                                        <p:tav tm="100000">
                                          <p:val>
                                            <p:strVal val="ppt_y-.1"/>
                                          </p:val>
                                        </p:tav>
                                      </p:tavLst>
                                    </p:anim>
                                    <p:set>
                                      <p:cBhvr>
                                        <p:cTn id="431" dur="1" fill="hold">
                                          <p:stCondLst>
                                            <p:cond delay="999"/>
                                          </p:stCondLst>
                                        </p:cTn>
                                        <p:tgtEl>
                                          <p:spTgt spid="3913"/>
                                        </p:tgtEl>
                                        <p:attrNameLst>
                                          <p:attrName>style.visibility</p:attrName>
                                        </p:attrNameLst>
                                      </p:cBhvr>
                                      <p:to>
                                        <p:strVal val="hidden"/>
                                      </p:to>
                                    </p:set>
                                  </p:childTnLst>
                                </p:cTn>
                              </p:par>
                              <p:par>
                                <p:cTn id="432" presetID="47" presetClass="exit" presetSubtype="0" fill="hold" nodeType="withEffect">
                                  <p:stCondLst>
                                    <p:cond delay="0"/>
                                  </p:stCondLst>
                                  <p:childTnLst>
                                    <p:animEffect transition="out" filter="fade">
                                      <p:cBhvr>
                                        <p:cTn id="433" dur="1000"/>
                                        <p:tgtEl>
                                          <p:spTgt spid="3914"/>
                                        </p:tgtEl>
                                      </p:cBhvr>
                                    </p:animEffect>
                                    <p:anim calcmode="lin" valueType="num">
                                      <p:cBhvr>
                                        <p:cTn id="434" dur="1000"/>
                                        <p:tgtEl>
                                          <p:spTgt spid="3914"/>
                                        </p:tgtEl>
                                        <p:attrNameLst>
                                          <p:attrName>ppt_x</p:attrName>
                                        </p:attrNameLst>
                                      </p:cBhvr>
                                      <p:tavLst>
                                        <p:tav tm="0">
                                          <p:val>
                                            <p:strVal val="ppt_x"/>
                                          </p:val>
                                        </p:tav>
                                        <p:tav tm="100000">
                                          <p:val>
                                            <p:strVal val="ppt_x"/>
                                          </p:val>
                                        </p:tav>
                                      </p:tavLst>
                                    </p:anim>
                                    <p:anim calcmode="lin" valueType="num">
                                      <p:cBhvr>
                                        <p:cTn id="435" dur="1000"/>
                                        <p:tgtEl>
                                          <p:spTgt spid="3914"/>
                                        </p:tgtEl>
                                        <p:attrNameLst>
                                          <p:attrName>ppt_y</p:attrName>
                                        </p:attrNameLst>
                                      </p:cBhvr>
                                      <p:tavLst>
                                        <p:tav tm="0">
                                          <p:val>
                                            <p:strVal val="ppt_y"/>
                                          </p:val>
                                        </p:tav>
                                        <p:tav tm="100000">
                                          <p:val>
                                            <p:strVal val="ppt_y-.1"/>
                                          </p:val>
                                        </p:tav>
                                      </p:tavLst>
                                    </p:anim>
                                    <p:set>
                                      <p:cBhvr>
                                        <p:cTn id="436" dur="1" fill="hold">
                                          <p:stCondLst>
                                            <p:cond delay="999"/>
                                          </p:stCondLst>
                                        </p:cTn>
                                        <p:tgtEl>
                                          <p:spTgt spid="3914"/>
                                        </p:tgtEl>
                                        <p:attrNameLst>
                                          <p:attrName>style.visibility</p:attrName>
                                        </p:attrNameLst>
                                      </p:cBhvr>
                                      <p:to>
                                        <p:strVal val="hidden"/>
                                      </p:to>
                                    </p:set>
                                  </p:childTnLst>
                                </p:cTn>
                              </p:par>
                              <p:par>
                                <p:cTn id="437" presetID="47" presetClass="exit" presetSubtype="0" fill="hold" nodeType="withEffect">
                                  <p:stCondLst>
                                    <p:cond delay="0"/>
                                  </p:stCondLst>
                                  <p:childTnLst>
                                    <p:animEffect transition="out" filter="fade">
                                      <p:cBhvr>
                                        <p:cTn id="438" dur="1000"/>
                                        <p:tgtEl>
                                          <p:spTgt spid="3915"/>
                                        </p:tgtEl>
                                      </p:cBhvr>
                                    </p:animEffect>
                                    <p:anim calcmode="lin" valueType="num">
                                      <p:cBhvr>
                                        <p:cTn id="439" dur="1000"/>
                                        <p:tgtEl>
                                          <p:spTgt spid="3915"/>
                                        </p:tgtEl>
                                        <p:attrNameLst>
                                          <p:attrName>ppt_x</p:attrName>
                                        </p:attrNameLst>
                                      </p:cBhvr>
                                      <p:tavLst>
                                        <p:tav tm="0">
                                          <p:val>
                                            <p:strVal val="ppt_x"/>
                                          </p:val>
                                        </p:tav>
                                        <p:tav tm="100000">
                                          <p:val>
                                            <p:strVal val="ppt_x"/>
                                          </p:val>
                                        </p:tav>
                                      </p:tavLst>
                                    </p:anim>
                                    <p:anim calcmode="lin" valueType="num">
                                      <p:cBhvr>
                                        <p:cTn id="440" dur="1000"/>
                                        <p:tgtEl>
                                          <p:spTgt spid="3915"/>
                                        </p:tgtEl>
                                        <p:attrNameLst>
                                          <p:attrName>ppt_y</p:attrName>
                                        </p:attrNameLst>
                                      </p:cBhvr>
                                      <p:tavLst>
                                        <p:tav tm="0">
                                          <p:val>
                                            <p:strVal val="ppt_y"/>
                                          </p:val>
                                        </p:tav>
                                        <p:tav tm="100000">
                                          <p:val>
                                            <p:strVal val="ppt_y-.1"/>
                                          </p:val>
                                        </p:tav>
                                      </p:tavLst>
                                    </p:anim>
                                    <p:set>
                                      <p:cBhvr>
                                        <p:cTn id="441" dur="1" fill="hold">
                                          <p:stCondLst>
                                            <p:cond delay="999"/>
                                          </p:stCondLst>
                                        </p:cTn>
                                        <p:tgtEl>
                                          <p:spTgt spid="3915"/>
                                        </p:tgtEl>
                                        <p:attrNameLst>
                                          <p:attrName>style.visibility</p:attrName>
                                        </p:attrNameLst>
                                      </p:cBhvr>
                                      <p:to>
                                        <p:strVal val="hidden"/>
                                      </p:to>
                                    </p:set>
                                  </p:childTnLst>
                                </p:cTn>
                              </p:par>
                              <p:par>
                                <p:cTn id="442" presetID="47" presetClass="exit" presetSubtype="0" fill="hold" grpId="1" nodeType="withEffect">
                                  <p:stCondLst>
                                    <p:cond delay="0"/>
                                  </p:stCondLst>
                                  <p:childTnLst>
                                    <p:animEffect transition="out" filter="fade">
                                      <p:cBhvr>
                                        <p:cTn id="443" dur="1000"/>
                                        <p:tgtEl>
                                          <p:spTgt spid="3916"/>
                                        </p:tgtEl>
                                      </p:cBhvr>
                                    </p:animEffect>
                                    <p:anim calcmode="lin" valueType="num">
                                      <p:cBhvr>
                                        <p:cTn id="444" dur="1000"/>
                                        <p:tgtEl>
                                          <p:spTgt spid="3916"/>
                                        </p:tgtEl>
                                        <p:attrNameLst>
                                          <p:attrName>ppt_x</p:attrName>
                                        </p:attrNameLst>
                                      </p:cBhvr>
                                      <p:tavLst>
                                        <p:tav tm="0">
                                          <p:val>
                                            <p:strVal val="ppt_x"/>
                                          </p:val>
                                        </p:tav>
                                        <p:tav tm="100000">
                                          <p:val>
                                            <p:strVal val="ppt_x"/>
                                          </p:val>
                                        </p:tav>
                                      </p:tavLst>
                                    </p:anim>
                                    <p:anim calcmode="lin" valueType="num">
                                      <p:cBhvr>
                                        <p:cTn id="445" dur="1000"/>
                                        <p:tgtEl>
                                          <p:spTgt spid="3916"/>
                                        </p:tgtEl>
                                        <p:attrNameLst>
                                          <p:attrName>ppt_y</p:attrName>
                                        </p:attrNameLst>
                                      </p:cBhvr>
                                      <p:tavLst>
                                        <p:tav tm="0">
                                          <p:val>
                                            <p:strVal val="ppt_y"/>
                                          </p:val>
                                        </p:tav>
                                        <p:tav tm="100000">
                                          <p:val>
                                            <p:strVal val="ppt_y-.1"/>
                                          </p:val>
                                        </p:tav>
                                      </p:tavLst>
                                    </p:anim>
                                    <p:set>
                                      <p:cBhvr>
                                        <p:cTn id="446" dur="1" fill="hold">
                                          <p:stCondLst>
                                            <p:cond delay="999"/>
                                          </p:stCondLst>
                                        </p:cTn>
                                        <p:tgtEl>
                                          <p:spTgt spid="39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7" grpId="0" animBg="1"/>
      <p:bldP spid="3927" grpId="1" animBg="1"/>
      <p:bldP spid="3928" grpId="0" animBg="1"/>
      <p:bldP spid="3928" grpId="1" animBg="1"/>
      <p:bldP spid="3929" grpId="0" animBg="1"/>
      <p:bldP spid="3929" grpId="1" animBg="1"/>
      <p:bldP spid="3930" grpId="0" animBg="1"/>
      <p:bldP spid="3930" grpId="1" animBg="1"/>
      <p:bldP spid="3931" grpId="0" animBg="1"/>
      <p:bldP spid="3931" grpId="1" animBg="1"/>
      <p:bldP spid="3932" grpId="0" animBg="1"/>
      <p:bldP spid="3932" grpId="1" animBg="1"/>
      <p:bldP spid="3933" grpId="0" animBg="1"/>
      <p:bldP spid="3933" grpId="1" animBg="1"/>
      <p:bldP spid="3934" grpId="0" animBg="1"/>
      <p:bldP spid="3934" grpId="1" animBg="1"/>
      <p:bldP spid="3935" grpId="0" animBg="1"/>
      <p:bldP spid="3935" grpId="1" animBg="1"/>
      <p:bldP spid="3936" grpId="0" animBg="1"/>
      <p:bldP spid="3936" grpId="1" animBg="1"/>
      <p:bldP spid="3937" grpId="0" animBg="1"/>
      <p:bldP spid="3937" grpId="1" animBg="1"/>
      <p:bldP spid="3938" grpId="0" animBg="1"/>
      <p:bldP spid="3938" grpId="1" animBg="1"/>
      <p:bldP spid="3939" grpId="0" animBg="1"/>
      <p:bldP spid="3939" grpId="1" animBg="1"/>
      <p:bldP spid="3940" grpId="0" animBg="1"/>
      <p:bldP spid="3940" grpId="1" animBg="1"/>
      <p:bldP spid="3941" grpId="0" animBg="1"/>
      <p:bldP spid="3941" grpId="1" animBg="1"/>
      <p:bldP spid="4441" grpId="0"/>
      <p:bldP spid="4441" grpId="1"/>
      <p:bldP spid="4442" grpId="0"/>
      <p:bldP spid="4442" grpId="1"/>
      <p:bldP spid="4443" grpId="0"/>
      <p:bldP spid="4443" grpId="1"/>
      <p:bldP spid="4444" grpId="0"/>
      <p:bldP spid="4444" grpId="1"/>
      <p:bldP spid="4445" grpId="0"/>
      <p:bldP spid="4445" grpId="1"/>
      <p:bldP spid="4446" grpId="0"/>
      <p:bldP spid="4446" grpId="1"/>
      <p:bldP spid="4447" grpId="0"/>
      <p:bldP spid="4447" grpId="1"/>
      <p:bldP spid="4448" grpId="0"/>
      <p:bldP spid="4448" grpId="1"/>
      <p:bldP spid="4449" grpId="0"/>
      <p:bldP spid="4449" grpId="1"/>
      <p:bldP spid="4450" grpId="0"/>
      <p:bldP spid="4450" grpId="1"/>
      <p:bldP spid="4451" grpId="0"/>
      <p:bldP spid="4451" grpId="1"/>
      <p:bldP spid="2" grpId="0"/>
      <p:bldP spid="2" grpId="1"/>
      <p:bldP spid="3" grpId="0"/>
      <p:bldP spid="3" grpId="1"/>
      <p:bldP spid="7" grpId="0" animBg="1"/>
      <p:bldP spid="7" grpId="1" animBg="1"/>
      <p:bldP spid="8" grpId="0" animBg="1"/>
      <p:bldP spid="8" grpId="1" animBg="1"/>
      <p:bldP spid="9" grpId="0" animBg="1"/>
      <p:bldP spid="9" grpId="1" animBg="1"/>
      <p:bldP spid="10" grpId="0"/>
      <p:bldP spid="10" grpId="1"/>
      <p:bldP spid="11" grpId="0"/>
      <p:bldP spid="11" grpId="1"/>
      <p:bldP spid="23" grpId="0" animBg="1"/>
      <p:bldP spid="23" grpId="1" animBg="1"/>
      <p:bldP spid="3916" grpId="0" animBg="1"/>
      <p:bldP spid="3916"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968;p41">
            <a:extLst>
              <a:ext uri="{FF2B5EF4-FFF2-40B4-BE49-F238E27FC236}">
                <a16:creationId xmlns:a16="http://schemas.microsoft.com/office/drawing/2014/main" id="{8CE03950-7C20-9E71-39B9-741A2DEFBAE1}"/>
              </a:ext>
            </a:extLst>
          </p:cNvPr>
          <p:cNvSpPr txBox="1"/>
          <p:nvPr/>
        </p:nvSpPr>
        <p:spPr>
          <a:xfrm>
            <a:off x="550077" y="271949"/>
            <a:ext cx="8230857" cy="4023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800" dirty="0">
                <a:latin typeface="Fira Sans Medium"/>
                <a:ea typeface="Fira Sans Medium"/>
                <a:cs typeface="Fira Sans Medium"/>
                <a:sym typeface="Fira Sans Medium"/>
              </a:rPr>
              <a:t>THIẾT KẾ DỮ LIỆU</a:t>
            </a:r>
            <a:endParaRPr sz="2800" dirty="0">
              <a:latin typeface="Fira Sans Medium"/>
              <a:ea typeface="Fira Sans Medium"/>
              <a:cs typeface="Fira Sans Medium"/>
              <a:sym typeface="Fira Sans Medium"/>
            </a:endParaRPr>
          </a:p>
        </p:txBody>
      </p:sp>
      <p:pic>
        <p:nvPicPr>
          <p:cNvPr id="3" name="Picture 2">
            <a:extLst>
              <a:ext uri="{FF2B5EF4-FFF2-40B4-BE49-F238E27FC236}">
                <a16:creationId xmlns:a16="http://schemas.microsoft.com/office/drawing/2014/main" id="{11327172-B0A7-EFC3-EEB7-2AB61D725E1B}"/>
              </a:ext>
            </a:extLst>
          </p:cNvPr>
          <p:cNvPicPr>
            <a:picLocks noChangeAspect="1"/>
          </p:cNvPicPr>
          <p:nvPr/>
        </p:nvPicPr>
        <p:blipFill>
          <a:blip r:embed="rId2"/>
          <a:srcRect/>
          <a:stretch/>
        </p:blipFill>
        <p:spPr bwMode="auto">
          <a:xfrm>
            <a:off x="696688" y="674249"/>
            <a:ext cx="7750623" cy="4227612"/>
          </a:xfrm>
          <a:prstGeom prst="rect">
            <a:avLst/>
          </a:prstGeom>
          <a:noFill/>
          <a:ln w="12700">
            <a:solidFill>
              <a:schemeClr val="accent1"/>
            </a:solidFill>
          </a:ln>
        </p:spPr>
      </p:pic>
      <p:sp>
        <p:nvSpPr>
          <p:cNvPr id="4" name="Google Shape;4968;p41">
            <a:extLst>
              <a:ext uri="{FF2B5EF4-FFF2-40B4-BE49-F238E27FC236}">
                <a16:creationId xmlns:a16="http://schemas.microsoft.com/office/drawing/2014/main" id="{114C68FC-71EA-68BB-79F8-76EBCE8EBA2D}"/>
              </a:ext>
            </a:extLst>
          </p:cNvPr>
          <p:cNvSpPr txBox="1"/>
          <p:nvPr/>
        </p:nvSpPr>
        <p:spPr>
          <a:xfrm>
            <a:off x="3604719" y="271949"/>
            <a:ext cx="3217260" cy="40230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chemeClr val="accent1"/>
                </a:solidFill>
                <a:latin typeface="Fira Sans Medium"/>
                <a:ea typeface="Fira Sans Medium"/>
                <a:cs typeface="Fira Sans Medium"/>
                <a:sym typeface="Fira Sans Medium"/>
              </a:rPr>
              <a:t>MÔ HÌNH THỰC THỂ KẾT HỢP </a:t>
            </a:r>
          </a:p>
        </p:txBody>
      </p:sp>
    </p:spTree>
    <p:extLst>
      <p:ext uri="{BB962C8B-B14F-4D97-AF65-F5344CB8AC3E}">
        <p14:creationId xmlns:p14="http://schemas.microsoft.com/office/powerpoint/2010/main" val="251420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7" presetClass="exit" presetSubtype="0" fill="hold" grpId="1" nodeType="clickEffect">
                                  <p:stCondLst>
                                    <p:cond delay="0"/>
                                  </p:stCondLst>
                                  <p:childTnLst>
                                    <p:animEffect transition="out" filter="fade">
                                      <p:cBhvr>
                                        <p:cTn id="23" dur="1000"/>
                                        <p:tgtEl>
                                          <p:spTgt spid="4"/>
                                        </p:tgtEl>
                                      </p:cBhvr>
                                    </p:animEffect>
                                    <p:anim calcmode="lin" valueType="num">
                                      <p:cBhvr>
                                        <p:cTn id="24" dur="1000"/>
                                        <p:tgtEl>
                                          <p:spTgt spid="4"/>
                                        </p:tgtEl>
                                        <p:attrNameLst>
                                          <p:attrName>ppt_x</p:attrName>
                                        </p:attrNameLst>
                                      </p:cBhvr>
                                      <p:tavLst>
                                        <p:tav tm="0">
                                          <p:val>
                                            <p:strVal val="ppt_x"/>
                                          </p:val>
                                        </p:tav>
                                        <p:tav tm="100000">
                                          <p:val>
                                            <p:strVal val="ppt_x"/>
                                          </p:val>
                                        </p:tav>
                                      </p:tavLst>
                                    </p:anim>
                                    <p:anim calcmode="lin" valueType="num">
                                      <p:cBhvr>
                                        <p:cTn id="25" dur="1000"/>
                                        <p:tgtEl>
                                          <p:spTgt spid="4"/>
                                        </p:tgtEl>
                                        <p:attrNameLst>
                                          <p:attrName>ppt_y</p:attrName>
                                        </p:attrNameLst>
                                      </p:cBhvr>
                                      <p:tavLst>
                                        <p:tav tm="0">
                                          <p:val>
                                            <p:strVal val="ppt_y"/>
                                          </p:val>
                                        </p:tav>
                                        <p:tav tm="100000">
                                          <p:val>
                                            <p:strVal val="ppt_y-.1"/>
                                          </p:val>
                                        </p:tav>
                                      </p:tavLst>
                                    </p:anim>
                                    <p:set>
                                      <p:cBhvr>
                                        <p:cTn id="26" dur="1" fill="hold">
                                          <p:stCondLst>
                                            <p:cond delay="999"/>
                                          </p:stCondLst>
                                        </p:cTn>
                                        <p:tgtEl>
                                          <p:spTgt spid="4"/>
                                        </p:tgtEl>
                                        <p:attrNameLst>
                                          <p:attrName>style.visibility</p:attrName>
                                        </p:attrNameLst>
                                      </p:cBhvr>
                                      <p:to>
                                        <p:strVal val="hidden"/>
                                      </p:to>
                                    </p:set>
                                  </p:childTnLst>
                                </p:cTn>
                              </p:par>
                              <p:par>
                                <p:cTn id="27" presetID="47" presetClass="exit" presetSubtype="0" fill="hold" nodeType="withEffect">
                                  <p:stCondLst>
                                    <p:cond delay="0"/>
                                  </p:stCondLst>
                                  <p:childTnLst>
                                    <p:animEffect transition="out" filter="fade">
                                      <p:cBhvr>
                                        <p:cTn id="28" dur="1000"/>
                                        <p:tgtEl>
                                          <p:spTgt spid="3"/>
                                        </p:tgtEl>
                                      </p:cBhvr>
                                    </p:animEffect>
                                    <p:anim calcmode="lin" valueType="num">
                                      <p:cBhvr>
                                        <p:cTn id="29" dur="1000"/>
                                        <p:tgtEl>
                                          <p:spTgt spid="3"/>
                                        </p:tgtEl>
                                        <p:attrNameLst>
                                          <p:attrName>ppt_x</p:attrName>
                                        </p:attrNameLst>
                                      </p:cBhvr>
                                      <p:tavLst>
                                        <p:tav tm="0">
                                          <p:val>
                                            <p:strVal val="ppt_x"/>
                                          </p:val>
                                        </p:tav>
                                        <p:tav tm="100000">
                                          <p:val>
                                            <p:strVal val="ppt_x"/>
                                          </p:val>
                                        </p:tav>
                                      </p:tavLst>
                                    </p:anim>
                                    <p:anim calcmode="lin" valueType="num">
                                      <p:cBhvr>
                                        <p:cTn id="30" dur="1000"/>
                                        <p:tgtEl>
                                          <p:spTgt spid="3"/>
                                        </p:tgtEl>
                                        <p:attrNameLst>
                                          <p:attrName>ppt_y</p:attrName>
                                        </p:attrNameLst>
                                      </p:cBhvr>
                                      <p:tavLst>
                                        <p:tav tm="0">
                                          <p:val>
                                            <p:strVal val="ppt_y"/>
                                          </p:val>
                                        </p:tav>
                                        <p:tav tm="100000">
                                          <p:val>
                                            <p:strVal val="ppt_y-.1"/>
                                          </p:val>
                                        </p:tav>
                                      </p:tavLst>
                                    </p:anim>
                                    <p:set>
                                      <p:cBhvr>
                                        <p:cTn id="31" dur="1" fill="hold">
                                          <p:stCondLst>
                                            <p:cond delay="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4"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968;p41">
            <a:extLst>
              <a:ext uri="{FF2B5EF4-FFF2-40B4-BE49-F238E27FC236}">
                <a16:creationId xmlns:a16="http://schemas.microsoft.com/office/drawing/2014/main" id="{8CE03950-7C20-9E71-39B9-741A2DEFBAE1}"/>
              </a:ext>
            </a:extLst>
          </p:cNvPr>
          <p:cNvSpPr txBox="1"/>
          <p:nvPr/>
        </p:nvSpPr>
        <p:spPr>
          <a:xfrm>
            <a:off x="550077" y="271949"/>
            <a:ext cx="8230857" cy="4023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800" dirty="0">
                <a:latin typeface="Fira Sans Medium"/>
                <a:ea typeface="Fira Sans Medium"/>
                <a:cs typeface="Fira Sans Medium"/>
                <a:sym typeface="Fira Sans Medium"/>
              </a:rPr>
              <a:t>THIẾT KẾ DỮ LIỆU</a:t>
            </a:r>
            <a:endParaRPr sz="2800" dirty="0">
              <a:latin typeface="Fira Sans Medium"/>
              <a:ea typeface="Fira Sans Medium"/>
              <a:cs typeface="Fira Sans Medium"/>
              <a:sym typeface="Fira Sans Medium"/>
            </a:endParaRPr>
          </a:p>
        </p:txBody>
      </p:sp>
      <p:pic>
        <p:nvPicPr>
          <p:cNvPr id="3" name="Picture 2">
            <a:extLst>
              <a:ext uri="{FF2B5EF4-FFF2-40B4-BE49-F238E27FC236}">
                <a16:creationId xmlns:a16="http://schemas.microsoft.com/office/drawing/2014/main" id="{11327172-B0A7-EFC3-EEB7-2AB61D725E1B}"/>
              </a:ext>
            </a:extLst>
          </p:cNvPr>
          <p:cNvPicPr>
            <a:picLocks noChangeAspect="1"/>
          </p:cNvPicPr>
          <p:nvPr/>
        </p:nvPicPr>
        <p:blipFill>
          <a:blip r:embed="rId2"/>
          <a:srcRect/>
          <a:stretch/>
        </p:blipFill>
        <p:spPr bwMode="auto">
          <a:xfrm>
            <a:off x="1229501" y="674249"/>
            <a:ext cx="6684996" cy="4227612"/>
          </a:xfrm>
          <a:prstGeom prst="rect">
            <a:avLst/>
          </a:prstGeom>
          <a:noFill/>
          <a:ln w="12700">
            <a:solidFill>
              <a:schemeClr val="accent1"/>
            </a:solidFill>
          </a:ln>
        </p:spPr>
      </p:pic>
      <p:sp>
        <p:nvSpPr>
          <p:cNvPr id="4" name="Google Shape;4968;p41">
            <a:extLst>
              <a:ext uri="{FF2B5EF4-FFF2-40B4-BE49-F238E27FC236}">
                <a16:creationId xmlns:a16="http://schemas.microsoft.com/office/drawing/2014/main" id="{114C68FC-71EA-68BB-79F8-76EBCE8EBA2D}"/>
              </a:ext>
            </a:extLst>
          </p:cNvPr>
          <p:cNvSpPr txBox="1"/>
          <p:nvPr/>
        </p:nvSpPr>
        <p:spPr>
          <a:xfrm>
            <a:off x="3604719" y="271949"/>
            <a:ext cx="3217260" cy="40230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chemeClr val="accent1"/>
                </a:solidFill>
                <a:latin typeface="Fira Sans Medium"/>
                <a:ea typeface="Fira Sans Medium"/>
                <a:cs typeface="Fira Sans Medium"/>
                <a:sym typeface="Fira Sans Medium"/>
              </a:rPr>
              <a:t>MÔ HÌNH DỮ LIỆU MỨC VẬT LÝ</a:t>
            </a:r>
          </a:p>
        </p:txBody>
      </p:sp>
    </p:spTree>
    <p:extLst>
      <p:ext uri="{BB962C8B-B14F-4D97-AF65-F5344CB8AC3E}">
        <p14:creationId xmlns:p14="http://schemas.microsoft.com/office/powerpoint/2010/main" val="2261410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7" presetClass="exit" presetSubtype="0" fill="hold" grpId="1" nodeType="clickEffect">
                                  <p:stCondLst>
                                    <p:cond delay="0"/>
                                  </p:stCondLst>
                                  <p:childTnLst>
                                    <p:animEffect transition="out" filter="fade">
                                      <p:cBhvr>
                                        <p:cTn id="16" dur="1000"/>
                                        <p:tgtEl>
                                          <p:spTgt spid="4"/>
                                        </p:tgtEl>
                                      </p:cBhvr>
                                    </p:animEffect>
                                    <p:anim calcmode="lin" valueType="num">
                                      <p:cBhvr>
                                        <p:cTn id="17" dur="1000"/>
                                        <p:tgtEl>
                                          <p:spTgt spid="4"/>
                                        </p:tgtEl>
                                        <p:attrNameLst>
                                          <p:attrName>ppt_x</p:attrName>
                                        </p:attrNameLst>
                                      </p:cBhvr>
                                      <p:tavLst>
                                        <p:tav tm="0">
                                          <p:val>
                                            <p:strVal val="ppt_x"/>
                                          </p:val>
                                        </p:tav>
                                        <p:tav tm="100000">
                                          <p:val>
                                            <p:strVal val="ppt_x"/>
                                          </p:val>
                                        </p:tav>
                                      </p:tavLst>
                                    </p:anim>
                                    <p:anim calcmode="lin" valueType="num">
                                      <p:cBhvr>
                                        <p:cTn id="18" dur="1000"/>
                                        <p:tgtEl>
                                          <p:spTgt spid="4"/>
                                        </p:tgtEl>
                                        <p:attrNameLst>
                                          <p:attrName>ppt_y</p:attrName>
                                        </p:attrNameLst>
                                      </p:cBhvr>
                                      <p:tavLst>
                                        <p:tav tm="0">
                                          <p:val>
                                            <p:strVal val="ppt_y"/>
                                          </p:val>
                                        </p:tav>
                                        <p:tav tm="100000">
                                          <p:val>
                                            <p:strVal val="ppt_y-.1"/>
                                          </p:val>
                                        </p:tav>
                                      </p:tavLst>
                                    </p:anim>
                                    <p:set>
                                      <p:cBhvr>
                                        <p:cTn id="19" dur="1" fill="hold">
                                          <p:stCondLst>
                                            <p:cond delay="999"/>
                                          </p:stCondLst>
                                        </p:cTn>
                                        <p:tgtEl>
                                          <p:spTgt spid="4"/>
                                        </p:tgtEl>
                                        <p:attrNameLst>
                                          <p:attrName>style.visibility</p:attrName>
                                        </p:attrNameLst>
                                      </p:cBhvr>
                                      <p:to>
                                        <p:strVal val="hidden"/>
                                      </p:to>
                                    </p:set>
                                  </p:childTnLst>
                                </p:cTn>
                              </p:par>
                              <p:par>
                                <p:cTn id="20" presetID="47" presetClass="exit" presetSubtype="0" fill="hold" nodeType="withEffect">
                                  <p:stCondLst>
                                    <p:cond delay="0"/>
                                  </p:stCondLst>
                                  <p:childTnLst>
                                    <p:animEffect transition="out" filter="fade">
                                      <p:cBhvr>
                                        <p:cTn id="21" dur="1000"/>
                                        <p:tgtEl>
                                          <p:spTgt spid="3"/>
                                        </p:tgtEl>
                                      </p:cBhvr>
                                    </p:animEffect>
                                    <p:anim calcmode="lin" valueType="num">
                                      <p:cBhvr>
                                        <p:cTn id="22" dur="1000"/>
                                        <p:tgtEl>
                                          <p:spTgt spid="3"/>
                                        </p:tgtEl>
                                        <p:attrNameLst>
                                          <p:attrName>ppt_x</p:attrName>
                                        </p:attrNameLst>
                                      </p:cBhvr>
                                      <p:tavLst>
                                        <p:tav tm="0">
                                          <p:val>
                                            <p:strVal val="ppt_x"/>
                                          </p:val>
                                        </p:tav>
                                        <p:tav tm="100000">
                                          <p:val>
                                            <p:strVal val="ppt_x"/>
                                          </p:val>
                                        </p:tav>
                                      </p:tavLst>
                                    </p:anim>
                                    <p:anim calcmode="lin" valueType="num">
                                      <p:cBhvr>
                                        <p:cTn id="23" dur="1000"/>
                                        <p:tgtEl>
                                          <p:spTgt spid="3"/>
                                        </p:tgtEl>
                                        <p:attrNameLst>
                                          <p:attrName>ppt_y</p:attrName>
                                        </p:attrNameLst>
                                      </p:cBhvr>
                                      <p:tavLst>
                                        <p:tav tm="0">
                                          <p:val>
                                            <p:strVal val="ppt_y"/>
                                          </p:val>
                                        </p:tav>
                                        <p:tav tm="100000">
                                          <p:val>
                                            <p:strVal val="ppt_y-.1"/>
                                          </p:val>
                                        </p:tav>
                                      </p:tavLst>
                                    </p:anim>
                                    <p:set>
                                      <p:cBhvr>
                                        <p:cTn id="24" dur="1" fill="hold">
                                          <p:stCondLst>
                                            <p:cond delay="999"/>
                                          </p:stCondLst>
                                        </p:cTn>
                                        <p:tgtEl>
                                          <p:spTgt spid="3"/>
                                        </p:tgtEl>
                                        <p:attrNameLst>
                                          <p:attrName>style.visibility</p:attrName>
                                        </p:attrNameLst>
                                      </p:cBhvr>
                                      <p:to>
                                        <p:strVal val="hidden"/>
                                      </p:to>
                                    </p:set>
                                  </p:childTnLst>
                                </p:cTn>
                              </p:par>
                              <p:par>
                                <p:cTn id="25" presetID="47" presetClass="exit" presetSubtype="0" fill="hold" grpId="0" nodeType="withEffect">
                                  <p:stCondLst>
                                    <p:cond delay="0"/>
                                  </p:stCondLst>
                                  <p:childTnLst>
                                    <p:animEffect transition="out" filter="fade">
                                      <p:cBhvr>
                                        <p:cTn id="26" dur="1000"/>
                                        <p:tgtEl>
                                          <p:spTgt spid="2"/>
                                        </p:tgtEl>
                                      </p:cBhvr>
                                    </p:animEffect>
                                    <p:anim calcmode="lin" valueType="num">
                                      <p:cBhvr>
                                        <p:cTn id="27" dur="1000"/>
                                        <p:tgtEl>
                                          <p:spTgt spid="2"/>
                                        </p:tgtEl>
                                        <p:attrNameLst>
                                          <p:attrName>ppt_x</p:attrName>
                                        </p:attrNameLst>
                                      </p:cBhvr>
                                      <p:tavLst>
                                        <p:tav tm="0">
                                          <p:val>
                                            <p:strVal val="ppt_x"/>
                                          </p:val>
                                        </p:tav>
                                        <p:tav tm="100000">
                                          <p:val>
                                            <p:strVal val="ppt_x"/>
                                          </p:val>
                                        </p:tav>
                                      </p:tavLst>
                                    </p:anim>
                                    <p:anim calcmode="lin" valueType="num">
                                      <p:cBhvr>
                                        <p:cTn id="28" dur="1000"/>
                                        <p:tgtEl>
                                          <p:spTgt spid="2"/>
                                        </p:tgtEl>
                                        <p:attrNameLst>
                                          <p:attrName>ppt_y</p:attrName>
                                        </p:attrNameLst>
                                      </p:cBhvr>
                                      <p:tavLst>
                                        <p:tav tm="0">
                                          <p:val>
                                            <p:strVal val="ppt_y"/>
                                          </p:val>
                                        </p:tav>
                                        <p:tav tm="100000">
                                          <p:val>
                                            <p:strVal val="ppt_y-.1"/>
                                          </p:val>
                                        </p:tav>
                                      </p:tavLst>
                                    </p:anim>
                                    <p:set>
                                      <p:cBhvr>
                                        <p:cTn id="29"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4"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0"/>
        <p:cNvGrpSpPr/>
        <p:nvPr/>
      </p:nvGrpSpPr>
      <p:grpSpPr>
        <a:xfrm>
          <a:off x="0" y="0"/>
          <a:ext cx="0" cy="0"/>
          <a:chOff x="0" y="0"/>
          <a:chExt cx="0" cy="0"/>
        </a:xfrm>
      </p:grpSpPr>
      <p:sp>
        <p:nvSpPr>
          <p:cNvPr id="9" name="Google Shape;1706;p21">
            <a:extLst>
              <a:ext uri="{FF2B5EF4-FFF2-40B4-BE49-F238E27FC236}">
                <a16:creationId xmlns:a16="http://schemas.microsoft.com/office/drawing/2014/main" id="{45556D41-2A30-DA9C-E823-B54BEEE0E10D}"/>
              </a:ext>
            </a:extLst>
          </p:cNvPr>
          <p:cNvSpPr/>
          <p:nvPr/>
        </p:nvSpPr>
        <p:spPr>
          <a:xfrm>
            <a:off x="4927810" y="3838311"/>
            <a:ext cx="1892693" cy="677617"/>
          </a:xfrm>
          <a:custGeom>
            <a:avLst/>
            <a:gdLst/>
            <a:ahLst/>
            <a:cxnLst/>
            <a:rect l="l" t="t" r="r" b="b"/>
            <a:pathLst>
              <a:path w="52160" h="30245" extrusionOk="0">
                <a:moveTo>
                  <a:pt x="4751" y="0"/>
                </a:moveTo>
                <a:cubicBezTo>
                  <a:pt x="2122" y="0"/>
                  <a:pt x="1" y="2122"/>
                  <a:pt x="1" y="4751"/>
                </a:cubicBezTo>
                <a:lnTo>
                  <a:pt x="1" y="25494"/>
                </a:lnTo>
                <a:cubicBezTo>
                  <a:pt x="1" y="28122"/>
                  <a:pt x="2122" y="30244"/>
                  <a:pt x="4751" y="30244"/>
                </a:cubicBezTo>
                <a:lnTo>
                  <a:pt x="47409" y="30244"/>
                </a:lnTo>
                <a:cubicBezTo>
                  <a:pt x="50006" y="30244"/>
                  <a:pt x="52159" y="28122"/>
                  <a:pt x="52159" y="25494"/>
                </a:cubicBezTo>
                <a:lnTo>
                  <a:pt x="52159" y="4751"/>
                </a:lnTo>
                <a:cubicBezTo>
                  <a:pt x="52159" y="2122"/>
                  <a:pt x="50006" y="0"/>
                  <a:pt x="47409" y="0"/>
                </a:cubicBezTo>
                <a:close/>
              </a:path>
            </a:pathLst>
          </a:custGeom>
          <a:solidFill>
            <a:srgbClr val="F7F9F9"/>
          </a:solidFill>
          <a:ln>
            <a:solidFill>
              <a:schemeClr val="bg1">
                <a:lumMod val="6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07;p21">
            <a:extLst>
              <a:ext uri="{FF2B5EF4-FFF2-40B4-BE49-F238E27FC236}">
                <a16:creationId xmlns:a16="http://schemas.microsoft.com/office/drawing/2014/main" id="{711F61E6-3FBD-E088-7B56-98B12356F129}"/>
              </a:ext>
            </a:extLst>
          </p:cNvPr>
          <p:cNvSpPr/>
          <p:nvPr/>
        </p:nvSpPr>
        <p:spPr>
          <a:xfrm>
            <a:off x="4921248" y="3838310"/>
            <a:ext cx="565196" cy="677618"/>
          </a:xfrm>
          <a:custGeom>
            <a:avLst/>
            <a:gdLst/>
            <a:ahLst/>
            <a:cxnLst/>
            <a:rect l="l" t="t" r="r" b="b"/>
            <a:pathLst>
              <a:path w="13429" h="30245" extrusionOk="0">
                <a:moveTo>
                  <a:pt x="4751" y="0"/>
                </a:moveTo>
                <a:cubicBezTo>
                  <a:pt x="2154" y="0"/>
                  <a:pt x="1" y="2122"/>
                  <a:pt x="1" y="4751"/>
                </a:cubicBezTo>
                <a:lnTo>
                  <a:pt x="1" y="25494"/>
                </a:lnTo>
                <a:cubicBezTo>
                  <a:pt x="1" y="28122"/>
                  <a:pt x="2154" y="30244"/>
                  <a:pt x="4751" y="30244"/>
                </a:cubicBezTo>
                <a:lnTo>
                  <a:pt x="13428" y="30244"/>
                </a:lnTo>
                <a:lnTo>
                  <a:pt x="13428" y="0"/>
                </a:lnTo>
                <a:close/>
              </a:path>
            </a:pathLst>
          </a:custGeom>
          <a:solidFill>
            <a:srgbClr val="CECEC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FFFFFF"/>
                </a:solidFill>
                <a:latin typeface="Fira Sans SemiBold"/>
                <a:ea typeface="Fira Sans SemiBold"/>
                <a:cs typeface="Fira Sans SemiBold"/>
                <a:sym typeface="Fira Sans SemiBold"/>
              </a:rPr>
              <a:t>4</a:t>
            </a:r>
            <a:endParaRPr sz="3000" dirty="0">
              <a:solidFill>
                <a:srgbClr val="FFFFFF"/>
              </a:solidFill>
              <a:latin typeface="Fira Sans SemiBold"/>
              <a:ea typeface="Fira Sans SemiBold"/>
              <a:cs typeface="Fira Sans SemiBold"/>
              <a:sym typeface="Fira Sans SemiBold"/>
            </a:endParaRPr>
          </a:p>
        </p:txBody>
      </p:sp>
      <p:sp>
        <p:nvSpPr>
          <p:cNvPr id="13" name="Google Shape;1712;p21">
            <a:extLst>
              <a:ext uri="{FF2B5EF4-FFF2-40B4-BE49-F238E27FC236}">
                <a16:creationId xmlns:a16="http://schemas.microsoft.com/office/drawing/2014/main" id="{8D6FCAD9-6336-DC63-C954-C9301E9B3530}"/>
              </a:ext>
            </a:extLst>
          </p:cNvPr>
          <p:cNvSpPr txBox="1"/>
          <p:nvPr/>
        </p:nvSpPr>
        <p:spPr>
          <a:xfrm>
            <a:off x="5486444" y="3999519"/>
            <a:ext cx="1327496"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chemeClr val="bg1">
                    <a:lumMod val="65000"/>
                  </a:schemeClr>
                </a:solidFill>
                <a:latin typeface="Fira Sans Medium"/>
                <a:ea typeface="Fira Sans Medium"/>
                <a:cs typeface="Fira Sans Medium"/>
                <a:sym typeface="Fira Sans Medium"/>
              </a:rPr>
              <a:t>NHÂN VIÊN</a:t>
            </a:r>
            <a:endParaRPr sz="1800" dirty="0">
              <a:solidFill>
                <a:schemeClr val="bg1">
                  <a:lumMod val="65000"/>
                </a:schemeClr>
              </a:solidFill>
              <a:latin typeface="Fira Sans Medium"/>
              <a:ea typeface="Fira Sans Medium"/>
              <a:cs typeface="Fira Sans Medium"/>
              <a:sym typeface="Fira Sans Medium"/>
            </a:endParaRPr>
          </a:p>
        </p:txBody>
      </p:sp>
      <p:sp>
        <p:nvSpPr>
          <p:cNvPr id="1702" name="Google Shape;1702;p21"/>
          <p:cNvSpPr/>
          <p:nvPr/>
        </p:nvSpPr>
        <p:spPr>
          <a:xfrm>
            <a:off x="6333374" y="2884181"/>
            <a:ext cx="1871188" cy="677615"/>
          </a:xfrm>
          <a:custGeom>
            <a:avLst/>
            <a:gdLst/>
            <a:ahLst/>
            <a:cxnLst/>
            <a:rect l="l" t="t" r="r" b="b"/>
            <a:pathLst>
              <a:path w="52160" h="30277" extrusionOk="0">
                <a:moveTo>
                  <a:pt x="4751" y="1"/>
                </a:moveTo>
                <a:cubicBezTo>
                  <a:pt x="2122" y="1"/>
                  <a:pt x="1" y="2154"/>
                  <a:pt x="1" y="4751"/>
                </a:cubicBezTo>
                <a:lnTo>
                  <a:pt x="1" y="25526"/>
                </a:lnTo>
                <a:cubicBezTo>
                  <a:pt x="1" y="28123"/>
                  <a:pt x="2122" y="30276"/>
                  <a:pt x="4751" y="30276"/>
                </a:cubicBezTo>
                <a:lnTo>
                  <a:pt x="47409" y="30276"/>
                </a:lnTo>
                <a:cubicBezTo>
                  <a:pt x="50006" y="30276"/>
                  <a:pt x="52159" y="28123"/>
                  <a:pt x="52159" y="25526"/>
                </a:cubicBezTo>
                <a:lnTo>
                  <a:pt x="52159" y="4751"/>
                </a:lnTo>
                <a:cubicBezTo>
                  <a:pt x="52159" y="2154"/>
                  <a:pt x="50006" y="1"/>
                  <a:pt x="47409" y="1"/>
                </a:cubicBezTo>
                <a:close/>
              </a:path>
            </a:pathLst>
          </a:custGeom>
          <a:solidFill>
            <a:srgbClr val="F7F9F9"/>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21"/>
          <p:cNvSpPr/>
          <p:nvPr/>
        </p:nvSpPr>
        <p:spPr>
          <a:xfrm>
            <a:off x="6333373" y="2884181"/>
            <a:ext cx="565197" cy="677616"/>
          </a:xfrm>
          <a:custGeom>
            <a:avLst/>
            <a:gdLst/>
            <a:ahLst/>
            <a:cxnLst/>
            <a:rect l="l" t="t" r="r" b="b"/>
            <a:pathLst>
              <a:path w="13429" h="30277" extrusionOk="0">
                <a:moveTo>
                  <a:pt x="4751" y="1"/>
                </a:moveTo>
                <a:cubicBezTo>
                  <a:pt x="2154" y="1"/>
                  <a:pt x="1" y="2154"/>
                  <a:pt x="1" y="4751"/>
                </a:cubicBezTo>
                <a:lnTo>
                  <a:pt x="1" y="25526"/>
                </a:lnTo>
                <a:cubicBezTo>
                  <a:pt x="1" y="28123"/>
                  <a:pt x="2154" y="30276"/>
                  <a:pt x="4751" y="30276"/>
                </a:cubicBezTo>
                <a:lnTo>
                  <a:pt x="13428" y="30276"/>
                </a:lnTo>
                <a:lnTo>
                  <a:pt x="13428" y="1"/>
                </a:lnTo>
                <a:close/>
              </a:path>
            </a:pathLst>
          </a:custGeom>
          <a:solidFill>
            <a:schemeClr val="tx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FFFFFF"/>
                </a:solidFill>
                <a:latin typeface="Fira Sans SemiBold"/>
                <a:ea typeface="Fira Sans SemiBold"/>
                <a:cs typeface="Fira Sans SemiBold"/>
                <a:sym typeface="Fira Sans SemiBold"/>
              </a:rPr>
              <a:t>3</a:t>
            </a:r>
            <a:endParaRPr sz="3000" dirty="0">
              <a:solidFill>
                <a:srgbClr val="FFFFFF"/>
              </a:solidFill>
              <a:latin typeface="Fira Sans SemiBold"/>
              <a:ea typeface="Fira Sans SemiBold"/>
              <a:cs typeface="Fira Sans SemiBold"/>
              <a:sym typeface="Fira Sans SemiBold"/>
            </a:endParaRPr>
          </a:p>
        </p:txBody>
      </p:sp>
      <p:sp>
        <p:nvSpPr>
          <p:cNvPr id="1704" name="Google Shape;1704;p21"/>
          <p:cNvSpPr/>
          <p:nvPr/>
        </p:nvSpPr>
        <p:spPr>
          <a:xfrm>
            <a:off x="4921249" y="720647"/>
            <a:ext cx="2444765" cy="677615"/>
          </a:xfrm>
          <a:custGeom>
            <a:avLst/>
            <a:gdLst/>
            <a:ahLst/>
            <a:cxnLst/>
            <a:rect l="l" t="t" r="r" b="b"/>
            <a:pathLst>
              <a:path w="52160" h="30277" extrusionOk="0">
                <a:moveTo>
                  <a:pt x="4751" y="1"/>
                </a:moveTo>
                <a:cubicBezTo>
                  <a:pt x="2122" y="1"/>
                  <a:pt x="1" y="2123"/>
                  <a:pt x="1" y="4751"/>
                </a:cubicBezTo>
                <a:lnTo>
                  <a:pt x="1" y="25526"/>
                </a:lnTo>
                <a:cubicBezTo>
                  <a:pt x="1" y="28123"/>
                  <a:pt x="2122" y="30276"/>
                  <a:pt x="4751" y="30276"/>
                </a:cubicBezTo>
                <a:lnTo>
                  <a:pt x="47409" y="30276"/>
                </a:lnTo>
                <a:cubicBezTo>
                  <a:pt x="50006" y="30276"/>
                  <a:pt x="52159" y="28123"/>
                  <a:pt x="52159" y="25526"/>
                </a:cubicBezTo>
                <a:lnTo>
                  <a:pt x="52159" y="4751"/>
                </a:lnTo>
                <a:cubicBezTo>
                  <a:pt x="52159" y="2123"/>
                  <a:pt x="50006" y="1"/>
                  <a:pt x="47409" y="1"/>
                </a:cubicBezTo>
                <a:close/>
              </a:path>
            </a:pathLst>
          </a:custGeom>
          <a:solidFill>
            <a:srgbClr val="F7F9F9"/>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21"/>
          <p:cNvSpPr/>
          <p:nvPr/>
        </p:nvSpPr>
        <p:spPr>
          <a:xfrm>
            <a:off x="4921250" y="720647"/>
            <a:ext cx="565196" cy="677615"/>
          </a:xfrm>
          <a:custGeom>
            <a:avLst/>
            <a:gdLst/>
            <a:ahLst/>
            <a:cxnLst/>
            <a:rect l="l" t="t" r="r" b="b"/>
            <a:pathLst>
              <a:path w="13429" h="30277" extrusionOk="0">
                <a:moveTo>
                  <a:pt x="4751" y="1"/>
                </a:moveTo>
                <a:cubicBezTo>
                  <a:pt x="2154" y="1"/>
                  <a:pt x="1" y="2123"/>
                  <a:pt x="1" y="4751"/>
                </a:cubicBezTo>
                <a:lnTo>
                  <a:pt x="1" y="25526"/>
                </a:lnTo>
                <a:cubicBezTo>
                  <a:pt x="1" y="28123"/>
                  <a:pt x="2154" y="30276"/>
                  <a:pt x="4751" y="30276"/>
                </a:cubicBezTo>
                <a:lnTo>
                  <a:pt x="13428" y="30276"/>
                </a:lnTo>
                <a:lnTo>
                  <a:pt x="13428" y="1"/>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FFFFFF"/>
                </a:solidFill>
                <a:latin typeface="Fira Sans SemiBold"/>
                <a:ea typeface="Fira Sans SemiBold"/>
                <a:cs typeface="Fira Sans SemiBold"/>
                <a:sym typeface="Fira Sans SemiBold"/>
              </a:rPr>
              <a:t>1</a:t>
            </a:r>
            <a:endParaRPr sz="3000" dirty="0">
              <a:solidFill>
                <a:srgbClr val="FFFFFF"/>
              </a:solidFill>
              <a:latin typeface="Fira Sans SemiBold"/>
              <a:ea typeface="Fira Sans SemiBold"/>
              <a:cs typeface="Fira Sans SemiBold"/>
              <a:sym typeface="Fira Sans SemiBold"/>
            </a:endParaRPr>
          </a:p>
        </p:txBody>
      </p:sp>
      <p:sp>
        <p:nvSpPr>
          <p:cNvPr id="1706" name="Google Shape;1706;p21"/>
          <p:cNvSpPr/>
          <p:nvPr/>
        </p:nvSpPr>
        <p:spPr>
          <a:xfrm>
            <a:off x="6333373" y="1684020"/>
            <a:ext cx="1685784" cy="677615"/>
          </a:xfrm>
          <a:custGeom>
            <a:avLst/>
            <a:gdLst/>
            <a:ahLst/>
            <a:cxnLst/>
            <a:rect l="l" t="t" r="r" b="b"/>
            <a:pathLst>
              <a:path w="52160" h="30245" extrusionOk="0">
                <a:moveTo>
                  <a:pt x="4751" y="0"/>
                </a:moveTo>
                <a:cubicBezTo>
                  <a:pt x="2122" y="0"/>
                  <a:pt x="1" y="2122"/>
                  <a:pt x="1" y="4751"/>
                </a:cubicBezTo>
                <a:lnTo>
                  <a:pt x="1" y="25494"/>
                </a:lnTo>
                <a:cubicBezTo>
                  <a:pt x="1" y="28122"/>
                  <a:pt x="2122" y="30244"/>
                  <a:pt x="4751" y="30244"/>
                </a:cubicBezTo>
                <a:lnTo>
                  <a:pt x="47409" y="30244"/>
                </a:lnTo>
                <a:cubicBezTo>
                  <a:pt x="50006" y="30244"/>
                  <a:pt x="52159" y="28122"/>
                  <a:pt x="52159" y="25494"/>
                </a:cubicBezTo>
                <a:lnTo>
                  <a:pt x="52159" y="4751"/>
                </a:lnTo>
                <a:cubicBezTo>
                  <a:pt x="52159" y="2122"/>
                  <a:pt x="50006" y="0"/>
                  <a:pt x="47409" y="0"/>
                </a:cubicBezTo>
                <a:close/>
              </a:path>
            </a:pathLst>
          </a:custGeom>
          <a:solidFill>
            <a:srgbClr val="F7F9F9"/>
          </a:solidFill>
          <a:ln>
            <a:solidFill>
              <a:schemeClr val="accent5">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21"/>
          <p:cNvSpPr/>
          <p:nvPr/>
        </p:nvSpPr>
        <p:spPr>
          <a:xfrm>
            <a:off x="6333373" y="1684020"/>
            <a:ext cx="565196" cy="677615"/>
          </a:xfrm>
          <a:custGeom>
            <a:avLst/>
            <a:gdLst/>
            <a:ahLst/>
            <a:cxnLst/>
            <a:rect l="l" t="t" r="r" b="b"/>
            <a:pathLst>
              <a:path w="13429" h="30245" extrusionOk="0">
                <a:moveTo>
                  <a:pt x="4751" y="0"/>
                </a:moveTo>
                <a:cubicBezTo>
                  <a:pt x="2154" y="0"/>
                  <a:pt x="1" y="2122"/>
                  <a:pt x="1" y="4751"/>
                </a:cubicBezTo>
                <a:lnTo>
                  <a:pt x="1" y="25494"/>
                </a:lnTo>
                <a:cubicBezTo>
                  <a:pt x="1" y="28122"/>
                  <a:pt x="2154" y="30244"/>
                  <a:pt x="4751" y="30244"/>
                </a:cubicBezTo>
                <a:lnTo>
                  <a:pt x="13428" y="30244"/>
                </a:lnTo>
                <a:lnTo>
                  <a:pt x="13428" y="0"/>
                </a:lnTo>
                <a:close/>
              </a:path>
            </a:pathLst>
          </a:custGeom>
          <a:solidFill>
            <a:schemeClr val="accent5">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FFFFFF"/>
                </a:solidFill>
                <a:latin typeface="Fira Sans SemiBold"/>
                <a:ea typeface="Fira Sans SemiBold"/>
                <a:cs typeface="Fira Sans SemiBold"/>
                <a:sym typeface="Fira Sans SemiBold"/>
              </a:rPr>
              <a:t>2</a:t>
            </a:r>
            <a:endParaRPr sz="3000" dirty="0">
              <a:solidFill>
                <a:srgbClr val="FFFFFF"/>
              </a:solidFill>
              <a:latin typeface="Fira Sans SemiBold"/>
              <a:ea typeface="Fira Sans SemiBold"/>
              <a:cs typeface="Fira Sans SemiBold"/>
              <a:sym typeface="Fira Sans SemiBold"/>
            </a:endParaRPr>
          </a:p>
        </p:txBody>
      </p:sp>
      <p:sp>
        <p:nvSpPr>
          <p:cNvPr id="1712" name="Google Shape;1712;p21"/>
          <p:cNvSpPr txBox="1"/>
          <p:nvPr/>
        </p:nvSpPr>
        <p:spPr>
          <a:xfrm>
            <a:off x="5486446" y="877681"/>
            <a:ext cx="1879568"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chemeClr val="accent1"/>
                </a:solidFill>
                <a:latin typeface="Fira Sans Medium"/>
                <a:ea typeface="Fira Sans Medium"/>
                <a:cs typeface="Fira Sans Medium"/>
                <a:sym typeface="Fira Sans Medium"/>
              </a:rPr>
              <a:t>QUẢN LÝ CHUNG</a:t>
            </a:r>
            <a:endParaRPr sz="1800" dirty="0">
              <a:solidFill>
                <a:schemeClr val="accent1"/>
              </a:solidFill>
              <a:latin typeface="Fira Sans Medium"/>
              <a:ea typeface="Fira Sans Medium"/>
              <a:cs typeface="Fira Sans Medium"/>
              <a:sym typeface="Fira Sans Medium"/>
            </a:endParaRPr>
          </a:p>
        </p:txBody>
      </p:sp>
      <p:sp>
        <p:nvSpPr>
          <p:cNvPr id="1714" name="Google Shape;1714;p21"/>
          <p:cNvSpPr txBox="1"/>
          <p:nvPr/>
        </p:nvSpPr>
        <p:spPr>
          <a:xfrm>
            <a:off x="6898568" y="1849401"/>
            <a:ext cx="16301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chemeClr val="accent5">
                    <a:lumMod val="50000"/>
                  </a:schemeClr>
                </a:solidFill>
                <a:latin typeface="Fira Sans Medium"/>
                <a:ea typeface="Fira Sans Medium"/>
                <a:cs typeface="Fira Sans Medium"/>
                <a:sym typeface="Fira Sans Medium"/>
              </a:rPr>
              <a:t>QUẢN LÝ</a:t>
            </a:r>
            <a:endParaRPr sz="1800" dirty="0">
              <a:solidFill>
                <a:schemeClr val="accent5">
                  <a:lumMod val="50000"/>
                </a:schemeClr>
              </a:solidFill>
              <a:latin typeface="Fira Sans Medium"/>
              <a:ea typeface="Fira Sans Medium"/>
              <a:cs typeface="Fira Sans Medium"/>
              <a:sym typeface="Fira Sans Medium"/>
            </a:endParaRPr>
          </a:p>
        </p:txBody>
      </p:sp>
      <p:sp>
        <p:nvSpPr>
          <p:cNvPr id="1716" name="Google Shape;1716;p21"/>
          <p:cNvSpPr txBox="1"/>
          <p:nvPr/>
        </p:nvSpPr>
        <p:spPr>
          <a:xfrm>
            <a:off x="6898691" y="3063713"/>
            <a:ext cx="1305872"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chemeClr val="tx1"/>
                </a:solidFill>
                <a:latin typeface="Fira Sans Medium"/>
                <a:ea typeface="Fira Sans Medium"/>
                <a:cs typeface="Fira Sans Medium"/>
                <a:sym typeface="Fira Sans Medium"/>
              </a:rPr>
              <a:t>THU NGÂN</a:t>
            </a:r>
            <a:endParaRPr sz="1800" dirty="0">
              <a:solidFill>
                <a:schemeClr val="tx1"/>
              </a:solidFill>
              <a:latin typeface="Fira Sans Medium"/>
              <a:ea typeface="Fira Sans Medium"/>
              <a:cs typeface="Fira Sans Medium"/>
              <a:sym typeface="Fira Sans Medium"/>
            </a:endParaRPr>
          </a:p>
        </p:txBody>
      </p:sp>
      <p:sp>
        <p:nvSpPr>
          <p:cNvPr id="15" name="Google Shape;1693;p21">
            <a:extLst>
              <a:ext uri="{FF2B5EF4-FFF2-40B4-BE49-F238E27FC236}">
                <a16:creationId xmlns:a16="http://schemas.microsoft.com/office/drawing/2014/main" id="{B402BDE5-4A70-49D6-B28A-A6884B42B92B}"/>
              </a:ext>
            </a:extLst>
          </p:cNvPr>
          <p:cNvSpPr/>
          <p:nvPr/>
        </p:nvSpPr>
        <p:spPr>
          <a:xfrm>
            <a:off x="916577" y="1064356"/>
            <a:ext cx="3841839" cy="1016539"/>
          </a:xfrm>
          <a:custGeom>
            <a:avLst/>
            <a:gdLst/>
            <a:ahLst/>
            <a:cxnLst/>
            <a:rect l="l" t="t" r="r" b="b"/>
            <a:pathLst>
              <a:path w="137856" h="41519" extrusionOk="0">
                <a:moveTo>
                  <a:pt x="129115" y="1"/>
                </a:moveTo>
                <a:lnTo>
                  <a:pt x="98745" y="39143"/>
                </a:lnTo>
                <a:lnTo>
                  <a:pt x="0" y="39143"/>
                </a:lnTo>
                <a:lnTo>
                  <a:pt x="0" y="41519"/>
                </a:lnTo>
                <a:lnTo>
                  <a:pt x="99916" y="41519"/>
                </a:lnTo>
                <a:lnTo>
                  <a:pt x="130287" y="2376"/>
                </a:lnTo>
                <a:lnTo>
                  <a:pt x="137856" y="2376"/>
                </a:lnTo>
                <a:lnTo>
                  <a:pt x="137856"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94;p21">
            <a:extLst>
              <a:ext uri="{FF2B5EF4-FFF2-40B4-BE49-F238E27FC236}">
                <a16:creationId xmlns:a16="http://schemas.microsoft.com/office/drawing/2014/main" id="{93462671-5915-F7EA-685D-669E9BB1E83F}"/>
              </a:ext>
            </a:extLst>
          </p:cNvPr>
          <p:cNvSpPr/>
          <p:nvPr/>
        </p:nvSpPr>
        <p:spPr>
          <a:xfrm>
            <a:off x="4708118" y="1015499"/>
            <a:ext cx="232145" cy="172145"/>
          </a:xfrm>
          <a:custGeom>
            <a:avLst/>
            <a:gdLst/>
            <a:ahLst/>
            <a:cxnLst/>
            <a:rect l="l" t="t" r="r" b="b"/>
            <a:pathLst>
              <a:path w="8330" h="7031" extrusionOk="0">
                <a:moveTo>
                  <a:pt x="1" y="0"/>
                </a:moveTo>
                <a:lnTo>
                  <a:pt x="1489" y="3515"/>
                </a:lnTo>
                <a:lnTo>
                  <a:pt x="1" y="7031"/>
                </a:lnTo>
                <a:lnTo>
                  <a:pt x="8330" y="3515"/>
                </a:lnTo>
                <a:lnTo>
                  <a:pt x="1"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99;p21">
            <a:extLst>
              <a:ext uri="{FF2B5EF4-FFF2-40B4-BE49-F238E27FC236}">
                <a16:creationId xmlns:a16="http://schemas.microsoft.com/office/drawing/2014/main" id="{B8B90B9F-9686-8C18-C2F7-3E9EF4431A19}"/>
              </a:ext>
            </a:extLst>
          </p:cNvPr>
          <p:cNvSpPr/>
          <p:nvPr/>
        </p:nvSpPr>
        <p:spPr>
          <a:xfrm>
            <a:off x="916576" y="3127964"/>
            <a:ext cx="3841839" cy="1022205"/>
          </a:xfrm>
          <a:custGeom>
            <a:avLst/>
            <a:gdLst/>
            <a:ahLst/>
            <a:cxnLst/>
            <a:rect l="l" t="t" r="r" b="b"/>
            <a:pathLst>
              <a:path w="137856" h="41519" extrusionOk="0">
                <a:moveTo>
                  <a:pt x="0" y="1"/>
                </a:moveTo>
                <a:lnTo>
                  <a:pt x="0" y="2376"/>
                </a:lnTo>
                <a:lnTo>
                  <a:pt x="98745" y="2376"/>
                </a:lnTo>
                <a:lnTo>
                  <a:pt x="128767" y="41075"/>
                </a:lnTo>
                <a:lnTo>
                  <a:pt x="129115" y="41518"/>
                </a:lnTo>
                <a:lnTo>
                  <a:pt x="137856" y="41518"/>
                </a:lnTo>
                <a:lnTo>
                  <a:pt x="137856" y="39143"/>
                </a:lnTo>
                <a:lnTo>
                  <a:pt x="130287" y="39143"/>
                </a:lnTo>
                <a:lnTo>
                  <a:pt x="100265" y="476"/>
                </a:lnTo>
                <a:lnTo>
                  <a:pt x="99916" y="1"/>
                </a:lnTo>
                <a:close/>
              </a:path>
            </a:pathLst>
          </a:custGeom>
          <a:solidFill>
            <a:schemeClr val="bg1">
              <a:lumMod val="6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00;p21">
            <a:extLst>
              <a:ext uri="{FF2B5EF4-FFF2-40B4-BE49-F238E27FC236}">
                <a16:creationId xmlns:a16="http://schemas.microsoft.com/office/drawing/2014/main" id="{545D4D70-A87C-173A-9E3E-419619C3121A}"/>
              </a:ext>
            </a:extLst>
          </p:cNvPr>
          <p:cNvSpPr/>
          <p:nvPr/>
        </p:nvSpPr>
        <p:spPr>
          <a:xfrm>
            <a:off x="4689103" y="4030692"/>
            <a:ext cx="232145" cy="173104"/>
          </a:xfrm>
          <a:custGeom>
            <a:avLst/>
            <a:gdLst/>
            <a:ahLst/>
            <a:cxnLst/>
            <a:rect l="l" t="t" r="r" b="b"/>
            <a:pathLst>
              <a:path w="8330" h="7031" extrusionOk="0">
                <a:moveTo>
                  <a:pt x="1" y="0"/>
                </a:moveTo>
                <a:lnTo>
                  <a:pt x="1489" y="3516"/>
                </a:lnTo>
                <a:lnTo>
                  <a:pt x="1" y="7031"/>
                </a:lnTo>
                <a:lnTo>
                  <a:pt x="8330" y="3516"/>
                </a:lnTo>
                <a:lnTo>
                  <a:pt x="1" y="0"/>
                </a:lnTo>
                <a:close/>
              </a:path>
            </a:pathLst>
          </a:custGeom>
          <a:solidFill>
            <a:schemeClr val="bg1">
              <a:lumMod val="6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95;p21">
            <a:extLst>
              <a:ext uri="{FF2B5EF4-FFF2-40B4-BE49-F238E27FC236}">
                <a16:creationId xmlns:a16="http://schemas.microsoft.com/office/drawing/2014/main" id="{71C82DDB-88FB-DF94-D422-BE8C1CADE805}"/>
              </a:ext>
            </a:extLst>
          </p:cNvPr>
          <p:cNvSpPr/>
          <p:nvPr/>
        </p:nvSpPr>
        <p:spPr>
          <a:xfrm>
            <a:off x="915444" y="2005476"/>
            <a:ext cx="5284326" cy="557919"/>
          </a:xfrm>
          <a:custGeom>
            <a:avLst/>
            <a:gdLst/>
            <a:ahLst/>
            <a:cxnLst/>
            <a:rect l="l" t="t" r="r" b="b"/>
            <a:pathLst>
              <a:path w="195684" h="23024" extrusionOk="0">
                <a:moveTo>
                  <a:pt x="128608" y="0"/>
                </a:moveTo>
                <a:lnTo>
                  <a:pt x="112837" y="20648"/>
                </a:lnTo>
                <a:lnTo>
                  <a:pt x="0" y="20648"/>
                </a:lnTo>
                <a:lnTo>
                  <a:pt x="0" y="23023"/>
                </a:lnTo>
                <a:lnTo>
                  <a:pt x="114009" y="23023"/>
                </a:lnTo>
                <a:lnTo>
                  <a:pt x="129780" y="2375"/>
                </a:lnTo>
                <a:lnTo>
                  <a:pt x="195683" y="2375"/>
                </a:lnTo>
                <a:lnTo>
                  <a:pt x="195683" y="0"/>
                </a:lnTo>
                <a:close/>
              </a:path>
            </a:pathLst>
          </a:custGeom>
          <a:solidFill>
            <a:srgbClr val="003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96;p21">
            <a:extLst>
              <a:ext uri="{FF2B5EF4-FFF2-40B4-BE49-F238E27FC236}">
                <a16:creationId xmlns:a16="http://schemas.microsoft.com/office/drawing/2014/main" id="{5BAB6360-EB45-8C30-03CD-45E0A14EEA4B}"/>
              </a:ext>
            </a:extLst>
          </p:cNvPr>
          <p:cNvSpPr/>
          <p:nvPr/>
        </p:nvSpPr>
        <p:spPr>
          <a:xfrm>
            <a:off x="6065035" y="1941213"/>
            <a:ext cx="267206" cy="171151"/>
          </a:xfrm>
          <a:custGeom>
            <a:avLst/>
            <a:gdLst/>
            <a:ahLst/>
            <a:cxnLst/>
            <a:rect l="l" t="t" r="r" b="b"/>
            <a:pathLst>
              <a:path w="8330" h="7063" extrusionOk="0">
                <a:moveTo>
                  <a:pt x="0" y="1"/>
                </a:moveTo>
                <a:lnTo>
                  <a:pt x="1489" y="3516"/>
                </a:lnTo>
                <a:lnTo>
                  <a:pt x="0" y="7063"/>
                </a:lnTo>
                <a:lnTo>
                  <a:pt x="0" y="7063"/>
                </a:lnTo>
                <a:lnTo>
                  <a:pt x="8329" y="3516"/>
                </a:lnTo>
                <a:lnTo>
                  <a:pt x="0" y="1"/>
                </a:lnTo>
                <a:close/>
              </a:path>
            </a:pathLst>
          </a:custGeom>
          <a:solidFill>
            <a:srgbClr val="003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697;p21">
            <a:extLst>
              <a:ext uri="{FF2B5EF4-FFF2-40B4-BE49-F238E27FC236}">
                <a16:creationId xmlns:a16="http://schemas.microsoft.com/office/drawing/2014/main" id="{1D329E6D-2645-EFBE-7E89-2AF870DB0BC1}"/>
              </a:ext>
            </a:extLst>
          </p:cNvPr>
          <p:cNvSpPr/>
          <p:nvPr/>
        </p:nvSpPr>
        <p:spPr>
          <a:xfrm>
            <a:off x="915444" y="2713348"/>
            <a:ext cx="5284326" cy="554609"/>
          </a:xfrm>
          <a:custGeom>
            <a:avLst/>
            <a:gdLst/>
            <a:ahLst/>
            <a:cxnLst/>
            <a:rect l="l" t="t" r="r" b="b"/>
            <a:pathLst>
              <a:path w="195684" h="23024" extrusionOk="0">
                <a:moveTo>
                  <a:pt x="0" y="0"/>
                </a:moveTo>
                <a:lnTo>
                  <a:pt x="0" y="2375"/>
                </a:lnTo>
                <a:lnTo>
                  <a:pt x="112837" y="2375"/>
                </a:lnTo>
                <a:lnTo>
                  <a:pt x="128609" y="23023"/>
                </a:lnTo>
                <a:lnTo>
                  <a:pt x="195684" y="23023"/>
                </a:lnTo>
                <a:lnTo>
                  <a:pt x="195684" y="20648"/>
                </a:lnTo>
                <a:lnTo>
                  <a:pt x="129780" y="20648"/>
                </a:lnTo>
                <a:lnTo>
                  <a:pt x="114041" y="0"/>
                </a:lnTo>
                <a:close/>
              </a:path>
            </a:pathLst>
          </a:custGeom>
          <a:solidFill>
            <a:srgbClr val="1F3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98;p21">
            <a:extLst>
              <a:ext uri="{FF2B5EF4-FFF2-40B4-BE49-F238E27FC236}">
                <a16:creationId xmlns:a16="http://schemas.microsoft.com/office/drawing/2014/main" id="{E1AAFC8E-B013-411B-C919-55CAE9ACFBC0}"/>
              </a:ext>
            </a:extLst>
          </p:cNvPr>
          <p:cNvSpPr/>
          <p:nvPr/>
        </p:nvSpPr>
        <p:spPr>
          <a:xfrm>
            <a:off x="6065035" y="3160695"/>
            <a:ext cx="267206" cy="175485"/>
          </a:xfrm>
          <a:custGeom>
            <a:avLst/>
            <a:gdLst/>
            <a:ahLst/>
            <a:cxnLst/>
            <a:rect l="l" t="t" r="r" b="b"/>
            <a:pathLst>
              <a:path w="8330" h="7063" extrusionOk="0">
                <a:moveTo>
                  <a:pt x="0" y="1"/>
                </a:moveTo>
                <a:lnTo>
                  <a:pt x="1489" y="3516"/>
                </a:lnTo>
                <a:lnTo>
                  <a:pt x="0" y="7063"/>
                </a:lnTo>
                <a:lnTo>
                  <a:pt x="8329" y="3516"/>
                </a:lnTo>
                <a:lnTo>
                  <a:pt x="0" y="1"/>
                </a:lnTo>
                <a:close/>
              </a:path>
            </a:pathLst>
          </a:custGeom>
          <a:solidFill>
            <a:srgbClr val="1F3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21"/>
          <p:cNvSpPr/>
          <p:nvPr/>
        </p:nvSpPr>
        <p:spPr>
          <a:xfrm>
            <a:off x="1152622" y="1442064"/>
            <a:ext cx="2330430" cy="2330398"/>
          </a:xfrm>
          <a:custGeom>
            <a:avLst/>
            <a:gdLst/>
            <a:ahLst/>
            <a:cxnLst/>
            <a:rect l="l" t="t" r="r" b="b"/>
            <a:pathLst>
              <a:path w="72650" h="72649" extrusionOk="0">
                <a:moveTo>
                  <a:pt x="36325" y="0"/>
                </a:moveTo>
                <a:cubicBezTo>
                  <a:pt x="16278" y="0"/>
                  <a:pt x="0" y="16247"/>
                  <a:pt x="0" y="36325"/>
                </a:cubicBezTo>
                <a:cubicBezTo>
                  <a:pt x="0" y="56371"/>
                  <a:pt x="16278" y="72649"/>
                  <a:pt x="36325" y="72649"/>
                </a:cubicBezTo>
                <a:cubicBezTo>
                  <a:pt x="56403" y="72649"/>
                  <a:pt x="72649" y="56371"/>
                  <a:pt x="72649" y="36325"/>
                </a:cubicBezTo>
                <a:cubicBezTo>
                  <a:pt x="72649" y="16247"/>
                  <a:pt x="56403" y="0"/>
                  <a:pt x="36325" y="0"/>
                </a:cubicBezTo>
                <a:close/>
              </a:path>
            </a:pathLst>
          </a:custGeom>
          <a:solidFill>
            <a:schemeClr val="bg1"/>
          </a:solidFill>
          <a:ln>
            <a:solidFill>
              <a:schemeClr val="tx2">
                <a:lumMod val="5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dirty="0">
              <a:solidFill>
                <a:schemeClr val="tx2">
                  <a:lumMod val="50000"/>
                </a:schemeClr>
              </a:solidFill>
              <a:latin typeface="Fira Sans Medium"/>
              <a:ea typeface="Fira Sans Medium"/>
              <a:cs typeface="Fira Sans Medium"/>
              <a:sym typeface="Fira Sans Medium"/>
            </a:endParaRPr>
          </a:p>
        </p:txBody>
      </p:sp>
      <p:grpSp>
        <p:nvGrpSpPr>
          <p:cNvPr id="2" name="Google Shape;1657;p20">
            <a:extLst>
              <a:ext uri="{FF2B5EF4-FFF2-40B4-BE49-F238E27FC236}">
                <a16:creationId xmlns:a16="http://schemas.microsoft.com/office/drawing/2014/main" id="{3926B670-710C-00A9-88EE-E28CA35ACED4}"/>
              </a:ext>
            </a:extLst>
          </p:cNvPr>
          <p:cNvGrpSpPr/>
          <p:nvPr/>
        </p:nvGrpSpPr>
        <p:grpSpPr>
          <a:xfrm>
            <a:off x="1945924" y="2889940"/>
            <a:ext cx="743826" cy="819535"/>
            <a:chOff x="5044655" y="931743"/>
            <a:chExt cx="1268994" cy="1422105"/>
          </a:xfrm>
        </p:grpSpPr>
        <p:sp>
          <p:nvSpPr>
            <p:cNvPr id="3" name="Google Shape;1658;p20">
              <a:extLst>
                <a:ext uri="{FF2B5EF4-FFF2-40B4-BE49-F238E27FC236}">
                  <a16:creationId xmlns:a16="http://schemas.microsoft.com/office/drawing/2014/main" id="{A18E389B-936E-7AD9-4761-062EB3A4DBA2}"/>
                </a:ext>
              </a:extLst>
            </p:cNvPr>
            <p:cNvSpPr/>
            <p:nvPr/>
          </p:nvSpPr>
          <p:spPr>
            <a:xfrm rot="10800000">
              <a:off x="5486262" y="931743"/>
              <a:ext cx="335038" cy="370589"/>
            </a:xfrm>
            <a:custGeom>
              <a:avLst/>
              <a:gdLst/>
              <a:ahLst/>
              <a:cxnLst/>
              <a:rect l="l" t="t" r="r" b="b"/>
              <a:pathLst>
                <a:path w="10452" h="11561" extrusionOk="0">
                  <a:moveTo>
                    <a:pt x="1" y="1"/>
                  </a:moveTo>
                  <a:lnTo>
                    <a:pt x="5226" y="11560"/>
                  </a:lnTo>
                  <a:lnTo>
                    <a:pt x="10451"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659;p20">
              <a:extLst>
                <a:ext uri="{FF2B5EF4-FFF2-40B4-BE49-F238E27FC236}">
                  <a16:creationId xmlns:a16="http://schemas.microsoft.com/office/drawing/2014/main" id="{47A9AC9F-FC29-D9E6-8AEF-1E3B7B1FFBD5}"/>
                </a:ext>
              </a:extLst>
            </p:cNvPr>
            <p:cNvSpPr/>
            <p:nvPr/>
          </p:nvSpPr>
          <p:spPr>
            <a:xfrm>
              <a:off x="5044655" y="1201022"/>
              <a:ext cx="1268993" cy="1152826"/>
            </a:xfrm>
            <a:custGeom>
              <a:avLst/>
              <a:gdLst/>
              <a:ahLst/>
              <a:cxnLst/>
              <a:rect l="l" t="t" r="r" b="b"/>
              <a:pathLst>
                <a:path w="39588" h="35964" extrusionOk="0">
                  <a:moveTo>
                    <a:pt x="19142" y="1"/>
                  </a:moveTo>
                  <a:cubicBezTo>
                    <a:pt x="13558" y="1"/>
                    <a:pt x="8041" y="2456"/>
                    <a:pt x="4403" y="7119"/>
                  </a:cubicBezTo>
                  <a:cubicBezTo>
                    <a:pt x="2788" y="9210"/>
                    <a:pt x="1679" y="11490"/>
                    <a:pt x="1109" y="13897"/>
                  </a:cubicBezTo>
                  <a:cubicBezTo>
                    <a:pt x="1" y="18520"/>
                    <a:pt x="824" y="23397"/>
                    <a:pt x="3390" y="27451"/>
                  </a:cubicBezTo>
                  <a:cubicBezTo>
                    <a:pt x="4086" y="28496"/>
                    <a:pt x="4878" y="29509"/>
                    <a:pt x="5796" y="30428"/>
                  </a:cubicBezTo>
                  <a:cubicBezTo>
                    <a:pt x="6430" y="31093"/>
                    <a:pt x="7158" y="31726"/>
                    <a:pt x="7950" y="32296"/>
                  </a:cubicBezTo>
                  <a:cubicBezTo>
                    <a:pt x="11294" y="34769"/>
                    <a:pt x="15222" y="35963"/>
                    <a:pt x="19116" y="35963"/>
                  </a:cubicBezTo>
                  <a:cubicBezTo>
                    <a:pt x="24700" y="35963"/>
                    <a:pt x="30217" y="33508"/>
                    <a:pt x="33855" y="28844"/>
                  </a:cubicBezTo>
                  <a:cubicBezTo>
                    <a:pt x="39587" y="21497"/>
                    <a:pt x="38637" y="11236"/>
                    <a:pt x="31955" y="4998"/>
                  </a:cubicBezTo>
                  <a:cubicBezTo>
                    <a:pt x="31448" y="4523"/>
                    <a:pt x="30878" y="4079"/>
                    <a:pt x="30308" y="3668"/>
                  </a:cubicBezTo>
                  <a:cubicBezTo>
                    <a:pt x="26964" y="1195"/>
                    <a:pt x="23037" y="1"/>
                    <a:pt x="1914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60;p20">
              <a:extLst>
                <a:ext uri="{FF2B5EF4-FFF2-40B4-BE49-F238E27FC236}">
                  <a16:creationId xmlns:a16="http://schemas.microsoft.com/office/drawing/2014/main" id="{09F2EEE3-1A7A-973C-CA3E-E6FE74D5817D}"/>
                </a:ext>
              </a:extLst>
            </p:cNvPr>
            <p:cNvSpPr/>
            <p:nvPr/>
          </p:nvSpPr>
          <p:spPr>
            <a:xfrm>
              <a:off x="5230446" y="1361201"/>
              <a:ext cx="1083203" cy="992647"/>
            </a:xfrm>
            <a:custGeom>
              <a:avLst/>
              <a:gdLst/>
              <a:ahLst/>
              <a:cxnLst/>
              <a:rect l="l" t="t" r="r" b="b"/>
              <a:pathLst>
                <a:path w="33792" h="30967" extrusionOk="0">
                  <a:moveTo>
                    <a:pt x="26159" y="1"/>
                  </a:moveTo>
                  <a:lnTo>
                    <a:pt x="19255" y="6714"/>
                  </a:lnTo>
                  <a:lnTo>
                    <a:pt x="0" y="25431"/>
                  </a:lnTo>
                  <a:cubicBezTo>
                    <a:pt x="634" y="26096"/>
                    <a:pt x="1362" y="26729"/>
                    <a:pt x="2154" y="27299"/>
                  </a:cubicBezTo>
                  <a:cubicBezTo>
                    <a:pt x="5498" y="29772"/>
                    <a:pt x="9426" y="30966"/>
                    <a:pt x="13320" y="30966"/>
                  </a:cubicBezTo>
                  <a:cubicBezTo>
                    <a:pt x="18904" y="30966"/>
                    <a:pt x="24421" y="28511"/>
                    <a:pt x="28059" y="23847"/>
                  </a:cubicBezTo>
                  <a:cubicBezTo>
                    <a:pt x="33791" y="16500"/>
                    <a:pt x="32841" y="6239"/>
                    <a:pt x="2615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61;p20">
              <a:extLst>
                <a:ext uri="{FF2B5EF4-FFF2-40B4-BE49-F238E27FC236}">
                  <a16:creationId xmlns:a16="http://schemas.microsoft.com/office/drawing/2014/main" id="{CC1D85BC-2B75-0DC6-D683-F3EEB6E7610C}"/>
                </a:ext>
              </a:extLst>
            </p:cNvPr>
            <p:cNvSpPr/>
            <p:nvPr/>
          </p:nvSpPr>
          <p:spPr>
            <a:xfrm>
              <a:off x="5297441" y="1466470"/>
              <a:ext cx="712679" cy="662513"/>
            </a:xfrm>
            <a:custGeom>
              <a:avLst/>
              <a:gdLst/>
              <a:ahLst/>
              <a:cxnLst/>
              <a:rect l="l" t="t" r="r" b="b"/>
              <a:pathLst>
                <a:path w="22233" h="20668" extrusionOk="0">
                  <a:moveTo>
                    <a:pt x="11098" y="1"/>
                  </a:moveTo>
                  <a:cubicBezTo>
                    <a:pt x="6140" y="1"/>
                    <a:pt x="1746" y="3610"/>
                    <a:pt x="919" y="8656"/>
                  </a:cubicBezTo>
                  <a:cubicBezTo>
                    <a:pt x="1" y="14293"/>
                    <a:pt x="3833" y="19613"/>
                    <a:pt x="9438" y="20532"/>
                  </a:cubicBezTo>
                  <a:cubicBezTo>
                    <a:pt x="10000" y="20623"/>
                    <a:pt x="10559" y="20668"/>
                    <a:pt x="11111" y="20668"/>
                  </a:cubicBezTo>
                  <a:cubicBezTo>
                    <a:pt x="16093" y="20668"/>
                    <a:pt x="20487" y="17056"/>
                    <a:pt x="21314" y="11981"/>
                  </a:cubicBezTo>
                  <a:cubicBezTo>
                    <a:pt x="22232" y="6376"/>
                    <a:pt x="18400" y="1055"/>
                    <a:pt x="12763" y="137"/>
                  </a:cubicBezTo>
                  <a:cubicBezTo>
                    <a:pt x="12204" y="45"/>
                    <a:pt x="11647" y="1"/>
                    <a:pt x="11098"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olidFill>
                    <a:schemeClr val="bg1">
                      <a:lumMod val="65000"/>
                    </a:schemeClr>
                  </a:solidFill>
                  <a:latin typeface="Bahnschrift SemiBold" panose="020B0502040204020203" pitchFamily="34" charset="0"/>
                </a:rPr>
                <a:t>3</a:t>
              </a:r>
              <a:endParaRPr dirty="0">
                <a:solidFill>
                  <a:schemeClr val="bg1">
                    <a:lumMod val="65000"/>
                  </a:schemeClr>
                </a:solidFill>
                <a:latin typeface="Bahnschrift SemiBold" panose="020B0502040204020203" pitchFamily="34" charset="0"/>
              </a:endParaRPr>
            </a:p>
          </p:txBody>
        </p:sp>
      </p:grpSp>
      <p:sp>
        <p:nvSpPr>
          <p:cNvPr id="7" name="Google Shape;418;p15">
            <a:extLst>
              <a:ext uri="{FF2B5EF4-FFF2-40B4-BE49-F238E27FC236}">
                <a16:creationId xmlns:a16="http://schemas.microsoft.com/office/drawing/2014/main" id="{2407220A-49AB-8141-0599-FA074FD42093}"/>
              </a:ext>
            </a:extLst>
          </p:cNvPr>
          <p:cNvSpPr txBox="1"/>
          <p:nvPr/>
        </p:nvSpPr>
        <p:spPr>
          <a:xfrm>
            <a:off x="1137751" y="1941213"/>
            <a:ext cx="2330430" cy="102220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tx2">
                    <a:lumMod val="50000"/>
                  </a:schemeClr>
                </a:solidFill>
                <a:latin typeface="Fira Sans Medium"/>
                <a:ea typeface="Fira Sans Medium"/>
                <a:cs typeface="Fira Sans Medium"/>
                <a:sym typeface="Fira Sans Medium"/>
              </a:rPr>
              <a:t>KẾT QUẢ NGHIÊN CỨU</a:t>
            </a:r>
            <a:endParaRPr sz="2400" dirty="0">
              <a:solidFill>
                <a:schemeClr val="tx2">
                  <a:lumMod val="50000"/>
                </a:schemeClr>
              </a:solidFill>
              <a:latin typeface="Fira Sans Medium"/>
              <a:ea typeface="Fira Sans Medium"/>
              <a:cs typeface="Fira Sans Medium"/>
              <a:sym typeface="Fira Sans Medium"/>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01"/>
                                        </p:tgtEl>
                                        <p:attrNameLst>
                                          <p:attrName>style.visibility</p:attrName>
                                        </p:attrNameLst>
                                      </p:cBhvr>
                                      <p:to>
                                        <p:strVal val="visible"/>
                                      </p:to>
                                    </p:set>
                                    <p:animEffect transition="in" filter="fade">
                                      <p:cBhvr>
                                        <p:cTn id="7" dur="1000"/>
                                        <p:tgtEl>
                                          <p:spTgt spid="1701"/>
                                        </p:tgtEl>
                                      </p:cBhvr>
                                    </p:animEffect>
                                    <p:anim calcmode="lin" valueType="num">
                                      <p:cBhvr>
                                        <p:cTn id="8" dur="1000" fill="hold"/>
                                        <p:tgtEl>
                                          <p:spTgt spid="1701"/>
                                        </p:tgtEl>
                                        <p:attrNameLst>
                                          <p:attrName>ppt_x</p:attrName>
                                        </p:attrNameLst>
                                      </p:cBhvr>
                                      <p:tavLst>
                                        <p:tav tm="0">
                                          <p:val>
                                            <p:strVal val="#ppt_x"/>
                                          </p:val>
                                        </p:tav>
                                        <p:tav tm="100000">
                                          <p:val>
                                            <p:strVal val="#ppt_x"/>
                                          </p:val>
                                        </p:tav>
                                      </p:tavLst>
                                    </p:anim>
                                    <p:anim calcmode="lin" valueType="num">
                                      <p:cBhvr>
                                        <p:cTn id="9" dur="1000" fill="hold"/>
                                        <p:tgtEl>
                                          <p:spTgt spid="170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randombar(horizontal)">
                                      <p:cBhvr>
                                        <p:cTn id="24" dur="500"/>
                                        <p:tgtEl>
                                          <p:spTgt spid="15"/>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randombar(horizontal)">
                                      <p:cBhvr>
                                        <p:cTn id="27" dur="500"/>
                                        <p:tgtEl>
                                          <p:spTgt spid="16"/>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1712"/>
                                        </p:tgtEl>
                                        <p:attrNameLst>
                                          <p:attrName>style.visibility</p:attrName>
                                        </p:attrNameLst>
                                      </p:cBhvr>
                                      <p:to>
                                        <p:strVal val="visible"/>
                                      </p:to>
                                    </p:set>
                                    <p:animEffect transition="in" filter="randombar(horizontal)">
                                      <p:cBhvr>
                                        <p:cTn id="30" dur="500"/>
                                        <p:tgtEl>
                                          <p:spTgt spid="1712"/>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1704"/>
                                        </p:tgtEl>
                                        <p:attrNameLst>
                                          <p:attrName>style.visibility</p:attrName>
                                        </p:attrNameLst>
                                      </p:cBhvr>
                                      <p:to>
                                        <p:strVal val="visible"/>
                                      </p:to>
                                    </p:set>
                                    <p:animEffect transition="in" filter="randombar(horizontal)">
                                      <p:cBhvr>
                                        <p:cTn id="33" dur="500"/>
                                        <p:tgtEl>
                                          <p:spTgt spid="1704"/>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1705"/>
                                        </p:tgtEl>
                                        <p:attrNameLst>
                                          <p:attrName>style.visibility</p:attrName>
                                        </p:attrNameLst>
                                      </p:cBhvr>
                                      <p:to>
                                        <p:strVal val="visible"/>
                                      </p:to>
                                    </p:set>
                                    <p:animEffect transition="in" filter="randombar(horizontal)">
                                      <p:cBhvr>
                                        <p:cTn id="36" dur="500"/>
                                        <p:tgtEl>
                                          <p:spTgt spid="1705"/>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1714"/>
                                        </p:tgtEl>
                                        <p:attrNameLst>
                                          <p:attrName>style.visibility</p:attrName>
                                        </p:attrNameLst>
                                      </p:cBhvr>
                                      <p:to>
                                        <p:strVal val="visible"/>
                                      </p:to>
                                    </p:set>
                                    <p:animEffect transition="in" filter="randombar(horizontal)">
                                      <p:cBhvr>
                                        <p:cTn id="41" dur="500"/>
                                        <p:tgtEl>
                                          <p:spTgt spid="1714"/>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1706"/>
                                        </p:tgtEl>
                                        <p:attrNameLst>
                                          <p:attrName>style.visibility</p:attrName>
                                        </p:attrNameLst>
                                      </p:cBhvr>
                                      <p:to>
                                        <p:strVal val="visible"/>
                                      </p:to>
                                    </p:set>
                                    <p:animEffect transition="in" filter="randombar(horizontal)">
                                      <p:cBhvr>
                                        <p:cTn id="44" dur="500"/>
                                        <p:tgtEl>
                                          <p:spTgt spid="1706"/>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1707"/>
                                        </p:tgtEl>
                                        <p:attrNameLst>
                                          <p:attrName>style.visibility</p:attrName>
                                        </p:attrNameLst>
                                      </p:cBhvr>
                                      <p:to>
                                        <p:strVal val="visible"/>
                                      </p:to>
                                    </p:set>
                                    <p:animEffect transition="in" filter="randombar(horizontal)">
                                      <p:cBhvr>
                                        <p:cTn id="47" dur="500"/>
                                        <p:tgtEl>
                                          <p:spTgt spid="1707"/>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randombar(horizontal)">
                                      <p:cBhvr>
                                        <p:cTn id="50" dur="500"/>
                                        <p:tgtEl>
                                          <p:spTgt spid="19"/>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randombar(horizontal)">
                                      <p:cBhvr>
                                        <p:cTn id="53" dur="500"/>
                                        <p:tgtEl>
                                          <p:spTgt spid="20"/>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grpId="0" nodeType="clickEffect">
                                  <p:stCondLst>
                                    <p:cond delay="0"/>
                                  </p:stCondLst>
                                  <p:childTnLst>
                                    <p:set>
                                      <p:cBhvr>
                                        <p:cTn id="57" dur="1" fill="hold">
                                          <p:stCondLst>
                                            <p:cond delay="0"/>
                                          </p:stCondLst>
                                        </p:cTn>
                                        <p:tgtEl>
                                          <p:spTgt spid="1716"/>
                                        </p:tgtEl>
                                        <p:attrNameLst>
                                          <p:attrName>style.visibility</p:attrName>
                                        </p:attrNameLst>
                                      </p:cBhvr>
                                      <p:to>
                                        <p:strVal val="visible"/>
                                      </p:to>
                                    </p:set>
                                    <p:animEffect transition="in" filter="randombar(horizontal)">
                                      <p:cBhvr>
                                        <p:cTn id="58" dur="500"/>
                                        <p:tgtEl>
                                          <p:spTgt spid="1716"/>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1703"/>
                                        </p:tgtEl>
                                        <p:attrNameLst>
                                          <p:attrName>style.visibility</p:attrName>
                                        </p:attrNameLst>
                                      </p:cBhvr>
                                      <p:to>
                                        <p:strVal val="visible"/>
                                      </p:to>
                                    </p:set>
                                    <p:animEffect transition="in" filter="randombar(horizontal)">
                                      <p:cBhvr>
                                        <p:cTn id="61" dur="500"/>
                                        <p:tgtEl>
                                          <p:spTgt spid="1703"/>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1702"/>
                                        </p:tgtEl>
                                        <p:attrNameLst>
                                          <p:attrName>style.visibility</p:attrName>
                                        </p:attrNameLst>
                                      </p:cBhvr>
                                      <p:to>
                                        <p:strVal val="visible"/>
                                      </p:to>
                                    </p:set>
                                    <p:animEffect transition="in" filter="randombar(horizontal)">
                                      <p:cBhvr>
                                        <p:cTn id="64" dur="500"/>
                                        <p:tgtEl>
                                          <p:spTgt spid="1702"/>
                                        </p:tgtEl>
                                      </p:cBhvr>
                                    </p:animEffect>
                                  </p:childTnLst>
                                </p:cTn>
                              </p:par>
                              <p:par>
                                <p:cTn id="65" presetID="14" presetClass="entr" presetSubtype="1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randombar(horizontal)">
                                      <p:cBhvr>
                                        <p:cTn id="67" dur="500"/>
                                        <p:tgtEl>
                                          <p:spTgt spid="21"/>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randombar(horizontal)">
                                      <p:cBhvr>
                                        <p:cTn id="70" dur="500"/>
                                        <p:tgtEl>
                                          <p:spTgt spid="22"/>
                                        </p:tgtEl>
                                      </p:cBhvr>
                                    </p:animEffect>
                                  </p:childTnLst>
                                </p:cTn>
                              </p:par>
                            </p:childTnLst>
                          </p:cTn>
                        </p:par>
                      </p:childTnLst>
                    </p:cTn>
                  </p:par>
                  <p:par>
                    <p:cTn id="71" fill="hold">
                      <p:stCondLst>
                        <p:cond delay="indefinite"/>
                      </p:stCondLst>
                      <p:childTnLst>
                        <p:par>
                          <p:cTn id="72" fill="hold">
                            <p:stCondLst>
                              <p:cond delay="0"/>
                            </p:stCondLst>
                            <p:childTnLst>
                              <p:par>
                                <p:cTn id="73" presetID="14" presetClass="entr" presetSubtype="10" fill="hold" grpId="0" nodeType="click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randombar(horizontal)">
                                      <p:cBhvr>
                                        <p:cTn id="75" dur="500"/>
                                        <p:tgtEl>
                                          <p:spTgt spid="13"/>
                                        </p:tgtEl>
                                      </p:cBhvr>
                                    </p:animEffect>
                                  </p:childTnLst>
                                </p:cTn>
                              </p:par>
                              <p:par>
                                <p:cTn id="76" presetID="14" presetClass="entr" presetSubtype="10" fill="hold" grpId="0" nodeType="withEffect">
                                  <p:stCondLst>
                                    <p:cond delay="0"/>
                                  </p:stCondLst>
                                  <p:childTnLst>
                                    <p:set>
                                      <p:cBhvr>
                                        <p:cTn id="77" dur="1" fill="hold">
                                          <p:stCondLst>
                                            <p:cond delay="0"/>
                                          </p:stCondLst>
                                        </p:cTn>
                                        <p:tgtEl>
                                          <p:spTgt spid="17"/>
                                        </p:tgtEl>
                                        <p:attrNameLst>
                                          <p:attrName>style.visibility</p:attrName>
                                        </p:attrNameLst>
                                      </p:cBhvr>
                                      <p:to>
                                        <p:strVal val="visible"/>
                                      </p:to>
                                    </p:set>
                                    <p:animEffect transition="in" filter="randombar(horizontal)">
                                      <p:cBhvr>
                                        <p:cTn id="78" dur="500"/>
                                        <p:tgtEl>
                                          <p:spTgt spid="17"/>
                                        </p:tgtEl>
                                      </p:cBhvr>
                                    </p:animEffect>
                                  </p:childTnLst>
                                </p:cTn>
                              </p:par>
                              <p:par>
                                <p:cTn id="79" presetID="14" presetClass="entr" presetSubtype="10" fill="hold" grpId="0" nodeType="withEffect">
                                  <p:stCondLst>
                                    <p:cond delay="0"/>
                                  </p:stCondLst>
                                  <p:childTnLst>
                                    <p:set>
                                      <p:cBhvr>
                                        <p:cTn id="80" dur="1" fill="hold">
                                          <p:stCondLst>
                                            <p:cond delay="0"/>
                                          </p:stCondLst>
                                        </p:cTn>
                                        <p:tgtEl>
                                          <p:spTgt spid="18"/>
                                        </p:tgtEl>
                                        <p:attrNameLst>
                                          <p:attrName>style.visibility</p:attrName>
                                        </p:attrNameLst>
                                      </p:cBhvr>
                                      <p:to>
                                        <p:strVal val="visible"/>
                                      </p:to>
                                    </p:set>
                                    <p:animEffect transition="in" filter="randombar(horizontal)">
                                      <p:cBhvr>
                                        <p:cTn id="81" dur="500"/>
                                        <p:tgtEl>
                                          <p:spTgt spid="18"/>
                                        </p:tgtEl>
                                      </p:cBhvr>
                                    </p:animEffect>
                                  </p:childTnLst>
                                </p:cTn>
                              </p:par>
                              <p:par>
                                <p:cTn id="82" presetID="14" presetClass="entr" presetSubtype="10" fill="hold" grpId="0" nodeType="withEffect">
                                  <p:stCondLst>
                                    <p:cond delay="0"/>
                                  </p:stCondLst>
                                  <p:childTnLst>
                                    <p:set>
                                      <p:cBhvr>
                                        <p:cTn id="83" dur="1" fill="hold">
                                          <p:stCondLst>
                                            <p:cond delay="0"/>
                                          </p:stCondLst>
                                        </p:cTn>
                                        <p:tgtEl>
                                          <p:spTgt spid="10"/>
                                        </p:tgtEl>
                                        <p:attrNameLst>
                                          <p:attrName>style.visibility</p:attrName>
                                        </p:attrNameLst>
                                      </p:cBhvr>
                                      <p:to>
                                        <p:strVal val="visible"/>
                                      </p:to>
                                    </p:set>
                                    <p:animEffect transition="in" filter="randombar(horizontal)">
                                      <p:cBhvr>
                                        <p:cTn id="84" dur="500"/>
                                        <p:tgtEl>
                                          <p:spTgt spid="10"/>
                                        </p:tgtEl>
                                      </p:cBhvr>
                                    </p:animEffect>
                                  </p:childTnLst>
                                </p:cTn>
                              </p:par>
                              <p:par>
                                <p:cTn id="85" presetID="14" presetClass="entr" presetSubtype="10" fill="hold" grpId="0" nodeType="withEffect">
                                  <p:stCondLst>
                                    <p:cond delay="0"/>
                                  </p:stCondLst>
                                  <p:childTnLst>
                                    <p:set>
                                      <p:cBhvr>
                                        <p:cTn id="86" dur="1" fill="hold">
                                          <p:stCondLst>
                                            <p:cond delay="0"/>
                                          </p:stCondLst>
                                        </p:cTn>
                                        <p:tgtEl>
                                          <p:spTgt spid="9"/>
                                        </p:tgtEl>
                                        <p:attrNameLst>
                                          <p:attrName>style.visibility</p:attrName>
                                        </p:attrNameLst>
                                      </p:cBhvr>
                                      <p:to>
                                        <p:strVal val="visible"/>
                                      </p:to>
                                    </p:set>
                                    <p:animEffect transition="in" filter="randombar(horizontal)">
                                      <p:cBhvr>
                                        <p:cTn id="87" dur="500"/>
                                        <p:tgtEl>
                                          <p:spTgt spid="9"/>
                                        </p:tgtEl>
                                      </p:cBhvr>
                                    </p:animEffect>
                                  </p:childTnLst>
                                </p:cTn>
                              </p:par>
                            </p:childTnLst>
                          </p:cTn>
                        </p:par>
                      </p:childTnLst>
                    </p:cTn>
                  </p:par>
                  <p:par>
                    <p:cTn id="88" fill="hold">
                      <p:stCondLst>
                        <p:cond delay="indefinite"/>
                      </p:stCondLst>
                      <p:childTnLst>
                        <p:par>
                          <p:cTn id="89" fill="hold">
                            <p:stCondLst>
                              <p:cond delay="0"/>
                            </p:stCondLst>
                            <p:childTnLst>
                              <p:par>
                                <p:cTn id="90" presetID="47" presetClass="exit" presetSubtype="0" fill="hold" grpId="1" nodeType="clickEffect">
                                  <p:stCondLst>
                                    <p:cond delay="0"/>
                                  </p:stCondLst>
                                  <p:childTnLst>
                                    <p:animEffect transition="out" filter="fade">
                                      <p:cBhvr>
                                        <p:cTn id="91" dur="1000"/>
                                        <p:tgtEl>
                                          <p:spTgt spid="1701"/>
                                        </p:tgtEl>
                                      </p:cBhvr>
                                    </p:animEffect>
                                    <p:anim calcmode="lin" valueType="num">
                                      <p:cBhvr>
                                        <p:cTn id="92" dur="1000"/>
                                        <p:tgtEl>
                                          <p:spTgt spid="1701"/>
                                        </p:tgtEl>
                                        <p:attrNameLst>
                                          <p:attrName>ppt_x</p:attrName>
                                        </p:attrNameLst>
                                      </p:cBhvr>
                                      <p:tavLst>
                                        <p:tav tm="0">
                                          <p:val>
                                            <p:strVal val="ppt_x"/>
                                          </p:val>
                                        </p:tav>
                                        <p:tav tm="100000">
                                          <p:val>
                                            <p:strVal val="ppt_x"/>
                                          </p:val>
                                        </p:tav>
                                      </p:tavLst>
                                    </p:anim>
                                    <p:anim calcmode="lin" valueType="num">
                                      <p:cBhvr>
                                        <p:cTn id="93" dur="1000"/>
                                        <p:tgtEl>
                                          <p:spTgt spid="1701"/>
                                        </p:tgtEl>
                                        <p:attrNameLst>
                                          <p:attrName>ppt_y</p:attrName>
                                        </p:attrNameLst>
                                      </p:cBhvr>
                                      <p:tavLst>
                                        <p:tav tm="0">
                                          <p:val>
                                            <p:strVal val="ppt_y"/>
                                          </p:val>
                                        </p:tav>
                                        <p:tav tm="100000">
                                          <p:val>
                                            <p:strVal val="ppt_y-.1"/>
                                          </p:val>
                                        </p:tav>
                                      </p:tavLst>
                                    </p:anim>
                                    <p:set>
                                      <p:cBhvr>
                                        <p:cTn id="94" dur="1" fill="hold">
                                          <p:stCondLst>
                                            <p:cond delay="999"/>
                                          </p:stCondLst>
                                        </p:cTn>
                                        <p:tgtEl>
                                          <p:spTgt spid="1701"/>
                                        </p:tgtEl>
                                        <p:attrNameLst>
                                          <p:attrName>style.visibility</p:attrName>
                                        </p:attrNameLst>
                                      </p:cBhvr>
                                      <p:to>
                                        <p:strVal val="hidden"/>
                                      </p:to>
                                    </p:set>
                                  </p:childTnLst>
                                </p:cTn>
                              </p:par>
                              <p:par>
                                <p:cTn id="95" presetID="47" presetClass="exit" presetSubtype="0" fill="hold" grpId="1" nodeType="withEffect">
                                  <p:stCondLst>
                                    <p:cond delay="0"/>
                                  </p:stCondLst>
                                  <p:childTnLst>
                                    <p:animEffect transition="out" filter="fade">
                                      <p:cBhvr>
                                        <p:cTn id="96" dur="1000"/>
                                        <p:tgtEl>
                                          <p:spTgt spid="7"/>
                                        </p:tgtEl>
                                      </p:cBhvr>
                                    </p:animEffect>
                                    <p:anim calcmode="lin" valueType="num">
                                      <p:cBhvr>
                                        <p:cTn id="97" dur="1000"/>
                                        <p:tgtEl>
                                          <p:spTgt spid="7"/>
                                        </p:tgtEl>
                                        <p:attrNameLst>
                                          <p:attrName>ppt_x</p:attrName>
                                        </p:attrNameLst>
                                      </p:cBhvr>
                                      <p:tavLst>
                                        <p:tav tm="0">
                                          <p:val>
                                            <p:strVal val="ppt_x"/>
                                          </p:val>
                                        </p:tav>
                                        <p:tav tm="100000">
                                          <p:val>
                                            <p:strVal val="ppt_x"/>
                                          </p:val>
                                        </p:tav>
                                      </p:tavLst>
                                    </p:anim>
                                    <p:anim calcmode="lin" valueType="num">
                                      <p:cBhvr>
                                        <p:cTn id="98" dur="1000"/>
                                        <p:tgtEl>
                                          <p:spTgt spid="7"/>
                                        </p:tgtEl>
                                        <p:attrNameLst>
                                          <p:attrName>ppt_y</p:attrName>
                                        </p:attrNameLst>
                                      </p:cBhvr>
                                      <p:tavLst>
                                        <p:tav tm="0">
                                          <p:val>
                                            <p:strVal val="ppt_y"/>
                                          </p:val>
                                        </p:tav>
                                        <p:tav tm="100000">
                                          <p:val>
                                            <p:strVal val="ppt_y-.1"/>
                                          </p:val>
                                        </p:tav>
                                      </p:tavLst>
                                    </p:anim>
                                    <p:set>
                                      <p:cBhvr>
                                        <p:cTn id="99" dur="1" fill="hold">
                                          <p:stCondLst>
                                            <p:cond delay="999"/>
                                          </p:stCondLst>
                                        </p:cTn>
                                        <p:tgtEl>
                                          <p:spTgt spid="7"/>
                                        </p:tgtEl>
                                        <p:attrNameLst>
                                          <p:attrName>style.visibility</p:attrName>
                                        </p:attrNameLst>
                                      </p:cBhvr>
                                      <p:to>
                                        <p:strVal val="hidden"/>
                                      </p:to>
                                    </p:set>
                                  </p:childTnLst>
                                </p:cTn>
                              </p:par>
                              <p:par>
                                <p:cTn id="100" presetID="47" presetClass="exit" presetSubtype="0" fill="hold" nodeType="withEffect">
                                  <p:stCondLst>
                                    <p:cond delay="0"/>
                                  </p:stCondLst>
                                  <p:childTnLst>
                                    <p:animEffect transition="out" filter="fade">
                                      <p:cBhvr>
                                        <p:cTn id="101" dur="1000"/>
                                        <p:tgtEl>
                                          <p:spTgt spid="2"/>
                                        </p:tgtEl>
                                      </p:cBhvr>
                                    </p:animEffect>
                                    <p:anim calcmode="lin" valueType="num">
                                      <p:cBhvr>
                                        <p:cTn id="102" dur="1000"/>
                                        <p:tgtEl>
                                          <p:spTgt spid="2"/>
                                        </p:tgtEl>
                                        <p:attrNameLst>
                                          <p:attrName>ppt_x</p:attrName>
                                        </p:attrNameLst>
                                      </p:cBhvr>
                                      <p:tavLst>
                                        <p:tav tm="0">
                                          <p:val>
                                            <p:strVal val="ppt_x"/>
                                          </p:val>
                                        </p:tav>
                                        <p:tav tm="100000">
                                          <p:val>
                                            <p:strVal val="ppt_x"/>
                                          </p:val>
                                        </p:tav>
                                      </p:tavLst>
                                    </p:anim>
                                    <p:anim calcmode="lin" valueType="num">
                                      <p:cBhvr>
                                        <p:cTn id="103" dur="1000"/>
                                        <p:tgtEl>
                                          <p:spTgt spid="2"/>
                                        </p:tgtEl>
                                        <p:attrNameLst>
                                          <p:attrName>ppt_y</p:attrName>
                                        </p:attrNameLst>
                                      </p:cBhvr>
                                      <p:tavLst>
                                        <p:tav tm="0">
                                          <p:val>
                                            <p:strVal val="ppt_y"/>
                                          </p:val>
                                        </p:tav>
                                        <p:tav tm="100000">
                                          <p:val>
                                            <p:strVal val="ppt_y-.1"/>
                                          </p:val>
                                        </p:tav>
                                      </p:tavLst>
                                    </p:anim>
                                    <p:set>
                                      <p:cBhvr>
                                        <p:cTn id="104" dur="1" fill="hold">
                                          <p:stCondLst>
                                            <p:cond delay="999"/>
                                          </p:stCondLst>
                                        </p:cTn>
                                        <p:tgtEl>
                                          <p:spTgt spid="2"/>
                                        </p:tgtEl>
                                        <p:attrNameLst>
                                          <p:attrName>style.visibility</p:attrName>
                                        </p:attrNameLst>
                                      </p:cBhvr>
                                      <p:to>
                                        <p:strVal val="hidden"/>
                                      </p:to>
                                    </p:set>
                                  </p:childTnLst>
                                </p:cTn>
                              </p:par>
                              <p:par>
                                <p:cTn id="105" presetID="47" presetClass="exit" presetSubtype="0" fill="hold" grpId="1" nodeType="withEffect">
                                  <p:stCondLst>
                                    <p:cond delay="0"/>
                                  </p:stCondLst>
                                  <p:childTnLst>
                                    <p:animEffect transition="out" filter="fade">
                                      <p:cBhvr>
                                        <p:cTn id="106" dur="1000"/>
                                        <p:tgtEl>
                                          <p:spTgt spid="1712"/>
                                        </p:tgtEl>
                                      </p:cBhvr>
                                    </p:animEffect>
                                    <p:anim calcmode="lin" valueType="num">
                                      <p:cBhvr>
                                        <p:cTn id="107" dur="1000"/>
                                        <p:tgtEl>
                                          <p:spTgt spid="1712"/>
                                        </p:tgtEl>
                                        <p:attrNameLst>
                                          <p:attrName>ppt_x</p:attrName>
                                        </p:attrNameLst>
                                      </p:cBhvr>
                                      <p:tavLst>
                                        <p:tav tm="0">
                                          <p:val>
                                            <p:strVal val="ppt_x"/>
                                          </p:val>
                                        </p:tav>
                                        <p:tav tm="100000">
                                          <p:val>
                                            <p:strVal val="ppt_x"/>
                                          </p:val>
                                        </p:tav>
                                      </p:tavLst>
                                    </p:anim>
                                    <p:anim calcmode="lin" valueType="num">
                                      <p:cBhvr>
                                        <p:cTn id="108" dur="1000"/>
                                        <p:tgtEl>
                                          <p:spTgt spid="1712"/>
                                        </p:tgtEl>
                                        <p:attrNameLst>
                                          <p:attrName>ppt_y</p:attrName>
                                        </p:attrNameLst>
                                      </p:cBhvr>
                                      <p:tavLst>
                                        <p:tav tm="0">
                                          <p:val>
                                            <p:strVal val="ppt_y"/>
                                          </p:val>
                                        </p:tav>
                                        <p:tav tm="100000">
                                          <p:val>
                                            <p:strVal val="ppt_y-.1"/>
                                          </p:val>
                                        </p:tav>
                                      </p:tavLst>
                                    </p:anim>
                                    <p:set>
                                      <p:cBhvr>
                                        <p:cTn id="109" dur="1" fill="hold">
                                          <p:stCondLst>
                                            <p:cond delay="999"/>
                                          </p:stCondLst>
                                        </p:cTn>
                                        <p:tgtEl>
                                          <p:spTgt spid="1712"/>
                                        </p:tgtEl>
                                        <p:attrNameLst>
                                          <p:attrName>style.visibility</p:attrName>
                                        </p:attrNameLst>
                                      </p:cBhvr>
                                      <p:to>
                                        <p:strVal val="hidden"/>
                                      </p:to>
                                    </p:set>
                                  </p:childTnLst>
                                </p:cTn>
                              </p:par>
                              <p:par>
                                <p:cTn id="110" presetID="47" presetClass="exit" presetSubtype="0" fill="hold" grpId="1" nodeType="withEffect">
                                  <p:stCondLst>
                                    <p:cond delay="0"/>
                                  </p:stCondLst>
                                  <p:childTnLst>
                                    <p:animEffect transition="out" filter="fade">
                                      <p:cBhvr>
                                        <p:cTn id="111" dur="1000"/>
                                        <p:tgtEl>
                                          <p:spTgt spid="1704"/>
                                        </p:tgtEl>
                                      </p:cBhvr>
                                    </p:animEffect>
                                    <p:anim calcmode="lin" valueType="num">
                                      <p:cBhvr>
                                        <p:cTn id="112" dur="1000"/>
                                        <p:tgtEl>
                                          <p:spTgt spid="1704"/>
                                        </p:tgtEl>
                                        <p:attrNameLst>
                                          <p:attrName>ppt_x</p:attrName>
                                        </p:attrNameLst>
                                      </p:cBhvr>
                                      <p:tavLst>
                                        <p:tav tm="0">
                                          <p:val>
                                            <p:strVal val="ppt_x"/>
                                          </p:val>
                                        </p:tav>
                                        <p:tav tm="100000">
                                          <p:val>
                                            <p:strVal val="ppt_x"/>
                                          </p:val>
                                        </p:tav>
                                      </p:tavLst>
                                    </p:anim>
                                    <p:anim calcmode="lin" valueType="num">
                                      <p:cBhvr>
                                        <p:cTn id="113" dur="1000"/>
                                        <p:tgtEl>
                                          <p:spTgt spid="1704"/>
                                        </p:tgtEl>
                                        <p:attrNameLst>
                                          <p:attrName>ppt_y</p:attrName>
                                        </p:attrNameLst>
                                      </p:cBhvr>
                                      <p:tavLst>
                                        <p:tav tm="0">
                                          <p:val>
                                            <p:strVal val="ppt_y"/>
                                          </p:val>
                                        </p:tav>
                                        <p:tav tm="100000">
                                          <p:val>
                                            <p:strVal val="ppt_y-.1"/>
                                          </p:val>
                                        </p:tav>
                                      </p:tavLst>
                                    </p:anim>
                                    <p:set>
                                      <p:cBhvr>
                                        <p:cTn id="114" dur="1" fill="hold">
                                          <p:stCondLst>
                                            <p:cond delay="999"/>
                                          </p:stCondLst>
                                        </p:cTn>
                                        <p:tgtEl>
                                          <p:spTgt spid="1704"/>
                                        </p:tgtEl>
                                        <p:attrNameLst>
                                          <p:attrName>style.visibility</p:attrName>
                                        </p:attrNameLst>
                                      </p:cBhvr>
                                      <p:to>
                                        <p:strVal val="hidden"/>
                                      </p:to>
                                    </p:set>
                                  </p:childTnLst>
                                </p:cTn>
                              </p:par>
                              <p:par>
                                <p:cTn id="115" presetID="47" presetClass="exit" presetSubtype="0" fill="hold" grpId="1" nodeType="withEffect">
                                  <p:stCondLst>
                                    <p:cond delay="0"/>
                                  </p:stCondLst>
                                  <p:childTnLst>
                                    <p:animEffect transition="out" filter="fade">
                                      <p:cBhvr>
                                        <p:cTn id="116" dur="1000"/>
                                        <p:tgtEl>
                                          <p:spTgt spid="1705"/>
                                        </p:tgtEl>
                                      </p:cBhvr>
                                    </p:animEffect>
                                    <p:anim calcmode="lin" valueType="num">
                                      <p:cBhvr>
                                        <p:cTn id="117" dur="1000"/>
                                        <p:tgtEl>
                                          <p:spTgt spid="1705"/>
                                        </p:tgtEl>
                                        <p:attrNameLst>
                                          <p:attrName>ppt_x</p:attrName>
                                        </p:attrNameLst>
                                      </p:cBhvr>
                                      <p:tavLst>
                                        <p:tav tm="0">
                                          <p:val>
                                            <p:strVal val="ppt_x"/>
                                          </p:val>
                                        </p:tav>
                                        <p:tav tm="100000">
                                          <p:val>
                                            <p:strVal val="ppt_x"/>
                                          </p:val>
                                        </p:tav>
                                      </p:tavLst>
                                    </p:anim>
                                    <p:anim calcmode="lin" valueType="num">
                                      <p:cBhvr>
                                        <p:cTn id="118" dur="1000"/>
                                        <p:tgtEl>
                                          <p:spTgt spid="1705"/>
                                        </p:tgtEl>
                                        <p:attrNameLst>
                                          <p:attrName>ppt_y</p:attrName>
                                        </p:attrNameLst>
                                      </p:cBhvr>
                                      <p:tavLst>
                                        <p:tav tm="0">
                                          <p:val>
                                            <p:strVal val="ppt_y"/>
                                          </p:val>
                                        </p:tav>
                                        <p:tav tm="100000">
                                          <p:val>
                                            <p:strVal val="ppt_y-.1"/>
                                          </p:val>
                                        </p:tav>
                                      </p:tavLst>
                                    </p:anim>
                                    <p:set>
                                      <p:cBhvr>
                                        <p:cTn id="119" dur="1" fill="hold">
                                          <p:stCondLst>
                                            <p:cond delay="999"/>
                                          </p:stCondLst>
                                        </p:cTn>
                                        <p:tgtEl>
                                          <p:spTgt spid="1705"/>
                                        </p:tgtEl>
                                        <p:attrNameLst>
                                          <p:attrName>style.visibility</p:attrName>
                                        </p:attrNameLst>
                                      </p:cBhvr>
                                      <p:to>
                                        <p:strVal val="hidden"/>
                                      </p:to>
                                    </p:set>
                                  </p:childTnLst>
                                </p:cTn>
                              </p:par>
                              <p:par>
                                <p:cTn id="120" presetID="47" presetClass="exit" presetSubtype="0" fill="hold" grpId="1" nodeType="withEffect">
                                  <p:stCondLst>
                                    <p:cond delay="0"/>
                                  </p:stCondLst>
                                  <p:childTnLst>
                                    <p:animEffect transition="out" filter="fade">
                                      <p:cBhvr>
                                        <p:cTn id="121" dur="1000"/>
                                        <p:tgtEl>
                                          <p:spTgt spid="15"/>
                                        </p:tgtEl>
                                      </p:cBhvr>
                                    </p:animEffect>
                                    <p:anim calcmode="lin" valueType="num">
                                      <p:cBhvr>
                                        <p:cTn id="122" dur="1000"/>
                                        <p:tgtEl>
                                          <p:spTgt spid="15"/>
                                        </p:tgtEl>
                                        <p:attrNameLst>
                                          <p:attrName>ppt_x</p:attrName>
                                        </p:attrNameLst>
                                      </p:cBhvr>
                                      <p:tavLst>
                                        <p:tav tm="0">
                                          <p:val>
                                            <p:strVal val="ppt_x"/>
                                          </p:val>
                                        </p:tav>
                                        <p:tav tm="100000">
                                          <p:val>
                                            <p:strVal val="ppt_x"/>
                                          </p:val>
                                        </p:tav>
                                      </p:tavLst>
                                    </p:anim>
                                    <p:anim calcmode="lin" valueType="num">
                                      <p:cBhvr>
                                        <p:cTn id="123" dur="1000"/>
                                        <p:tgtEl>
                                          <p:spTgt spid="15"/>
                                        </p:tgtEl>
                                        <p:attrNameLst>
                                          <p:attrName>ppt_y</p:attrName>
                                        </p:attrNameLst>
                                      </p:cBhvr>
                                      <p:tavLst>
                                        <p:tav tm="0">
                                          <p:val>
                                            <p:strVal val="ppt_y"/>
                                          </p:val>
                                        </p:tav>
                                        <p:tav tm="100000">
                                          <p:val>
                                            <p:strVal val="ppt_y-.1"/>
                                          </p:val>
                                        </p:tav>
                                      </p:tavLst>
                                    </p:anim>
                                    <p:set>
                                      <p:cBhvr>
                                        <p:cTn id="124" dur="1" fill="hold">
                                          <p:stCondLst>
                                            <p:cond delay="999"/>
                                          </p:stCondLst>
                                        </p:cTn>
                                        <p:tgtEl>
                                          <p:spTgt spid="15"/>
                                        </p:tgtEl>
                                        <p:attrNameLst>
                                          <p:attrName>style.visibility</p:attrName>
                                        </p:attrNameLst>
                                      </p:cBhvr>
                                      <p:to>
                                        <p:strVal val="hidden"/>
                                      </p:to>
                                    </p:set>
                                  </p:childTnLst>
                                </p:cTn>
                              </p:par>
                              <p:par>
                                <p:cTn id="125" presetID="47" presetClass="exit" presetSubtype="0" fill="hold" grpId="1" nodeType="withEffect">
                                  <p:stCondLst>
                                    <p:cond delay="0"/>
                                  </p:stCondLst>
                                  <p:childTnLst>
                                    <p:animEffect transition="out" filter="fade">
                                      <p:cBhvr>
                                        <p:cTn id="126" dur="1000"/>
                                        <p:tgtEl>
                                          <p:spTgt spid="16"/>
                                        </p:tgtEl>
                                      </p:cBhvr>
                                    </p:animEffect>
                                    <p:anim calcmode="lin" valueType="num">
                                      <p:cBhvr>
                                        <p:cTn id="127" dur="1000"/>
                                        <p:tgtEl>
                                          <p:spTgt spid="16"/>
                                        </p:tgtEl>
                                        <p:attrNameLst>
                                          <p:attrName>ppt_x</p:attrName>
                                        </p:attrNameLst>
                                      </p:cBhvr>
                                      <p:tavLst>
                                        <p:tav tm="0">
                                          <p:val>
                                            <p:strVal val="ppt_x"/>
                                          </p:val>
                                        </p:tav>
                                        <p:tav tm="100000">
                                          <p:val>
                                            <p:strVal val="ppt_x"/>
                                          </p:val>
                                        </p:tav>
                                      </p:tavLst>
                                    </p:anim>
                                    <p:anim calcmode="lin" valueType="num">
                                      <p:cBhvr>
                                        <p:cTn id="128" dur="1000"/>
                                        <p:tgtEl>
                                          <p:spTgt spid="16"/>
                                        </p:tgtEl>
                                        <p:attrNameLst>
                                          <p:attrName>ppt_y</p:attrName>
                                        </p:attrNameLst>
                                      </p:cBhvr>
                                      <p:tavLst>
                                        <p:tav tm="0">
                                          <p:val>
                                            <p:strVal val="ppt_y"/>
                                          </p:val>
                                        </p:tav>
                                        <p:tav tm="100000">
                                          <p:val>
                                            <p:strVal val="ppt_y-.1"/>
                                          </p:val>
                                        </p:tav>
                                      </p:tavLst>
                                    </p:anim>
                                    <p:set>
                                      <p:cBhvr>
                                        <p:cTn id="129" dur="1" fill="hold">
                                          <p:stCondLst>
                                            <p:cond delay="999"/>
                                          </p:stCondLst>
                                        </p:cTn>
                                        <p:tgtEl>
                                          <p:spTgt spid="16"/>
                                        </p:tgtEl>
                                        <p:attrNameLst>
                                          <p:attrName>style.visibility</p:attrName>
                                        </p:attrNameLst>
                                      </p:cBhvr>
                                      <p:to>
                                        <p:strVal val="hidden"/>
                                      </p:to>
                                    </p:set>
                                  </p:childTnLst>
                                </p:cTn>
                              </p:par>
                              <p:par>
                                <p:cTn id="130" presetID="47" presetClass="exit" presetSubtype="0" fill="hold" grpId="1" nodeType="withEffect">
                                  <p:stCondLst>
                                    <p:cond delay="0"/>
                                  </p:stCondLst>
                                  <p:childTnLst>
                                    <p:animEffect transition="out" filter="fade">
                                      <p:cBhvr>
                                        <p:cTn id="131" dur="1000"/>
                                        <p:tgtEl>
                                          <p:spTgt spid="1714"/>
                                        </p:tgtEl>
                                      </p:cBhvr>
                                    </p:animEffect>
                                    <p:anim calcmode="lin" valueType="num">
                                      <p:cBhvr>
                                        <p:cTn id="132" dur="1000"/>
                                        <p:tgtEl>
                                          <p:spTgt spid="1714"/>
                                        </p:tgtEl>
                                        <p:attrNameLst>
                                          <p:attrName>ppt_x</p:attrName>
                                        </p:attrNameLst>
                                      </p:cBhvr>
                                      <p:tavLst>
                                        <p:tav tm="0">
                                          <p:val>
                                            <p:strVal val="ppt_x"/>
                                          </p:val>
                                        </p:tav>
                                        <p:tav tm="100000">
                                          <p:val>
                                            <p:strVal val="ppt_x"/>
                                          </p:val>
                                        </p:tav>
                                      </p:tavLst>
                                    </p:anim>
                                    <p:anim calcmode="lin" valueType="num">
                                      <p:cBhvr>
                                        <p:cTn id="133" dur="1000"/>
                                        <p:tgtEl>
                                          <p:spTgt spid="1714"/>
                                        </p:tgtEl>
                                        <p:attrNameLst>
                                          <p:attrName>ppt_y</p:attrName>
                                        </p:attrNameLst>
                                      </p:cBhvr>
                                      <p:tavLst>
                                        <p:tav tm="0">
                                          <p:val>
                                            <p:strVal val="ppt_y"/>
                                          </p:val>
                                        </p:tav>
                                        <p:tav tm="100000">
                                          <p:val>
                                            <p:strVal val="ppt_y-.1"/>
                                          </p:val>
                                        </p:tav>
                                      </p:tavLst>
                                    </p:anim>
                                    <p:set>
                                      <p:cBhvr>
                                        <p:cTn id="134" dur="1" fill="hold">
                                          <p:stCondLst>
                                            <p:cond delay="999"/>
                                          </p:stCondLst>
                                        </p:cTn>
                                        <p:tgtEl>
                                          <p:spTgt spid="1714"/>
                                        </p:tgtEl>
                                        <p:attrNameLst>
                                          <p:attrName>style.visibility</p:attrName>
                                        </p:attrNameLst>
                                      </p:cBhvr>
                                      <p:to>
                                        <p:strVal val="hidden"/>
                                      </p:to>
                                    </p:set>
                                  </p:childTnLst>
                                </p:cTn>
                              </p:par>
                              <p:par>
                                <p:cTn id="135" presetID="47" presetClass="exit" presetSubtype="0" fill="hold" grpId="1" nodeType="withEffect">
                                  <p:stCondLst>
                                    <p:cond delay="0"/>
                                  </p:stCondLst>
                                  <p:childTnLst>
                                    <p:animEffect transition="out" filter="fade">
                                      <p:cBhvr>
                                        <p:cTn id="136" dur="1000"/>
                                        <p:tgtEl>
                                          <p:spTgt spid="1706"/>
                                        </p:tgtEl>
                                      </p:cBhvr>
                                    </p:animEffect>
                                    <p:anim calcmode="lin" valueType="num">
                                      <p:cBhvr>
                                        <p:cTn id="137" dur="1000"/>
                                        <p:tgtEl>
                                          <p:spTgt spid="1706"/>
                                        </p:tgtEl>
                                        <p:attrNameLst>
                                          <p:attrName>ppt_x</p:attrName>
                                        </p:attrNameLst>
                                      </p:cBhvr>
                                      <p:tavLst>
                                        <p:tav tm="0">
                                          <p:val>
                                            <p:strVal val="ppt_x"/>
                                          </p:val>
                                        </p:tav>
                                        <p:tav tm="100000">
                                          <p:val>
                                            <p:strVal val="ppt_x"/>
                                          </p:val>
                                        </p:tav>
                                      </p:tavLst>
                                    </p:anim>
                                    <p:anim calcmode="lin" valueType="num">
                                      <p:cBhvr>
                                        <p:cTn id="138" dur="1000"/>
                                        <p:tgtEl>
                                          <p:spTgt spid="1706"/>
                                        </p:tgtEl>
                                        <p:attrNameLst>
                                          <p:attrName>ppt_y</p:attrName>
                                        </p:attrNameLst>
                                      </p:cBhvr>
                                      <p:tavLst>
                                        <p:tav tm="0">
                                          <p:val>
                                            <p:strVal val="ppt_y"/>
                                          </p:val>
                                        </p:tav>
                                        <p:tav tm="100000">
                                          <p:val>
                                            <p:strVal val="ppt_y-.1"/>
                                          </p:val>
                                        </p:tav>
                                      </p:tavLst>
                                    </p:anim>
                                    <p:set>
                                      <p:cBhvr>
                                        <p:cTn id="139" dur="1" fill="hold">
                                          <p:stCondLst>
                                            <p:cond delay="999"/>
                                          </p:stCondLst>
                                        </p:cTn>
                                        <p:tgtEl>
                                          <p:spTgt spid="1706"/>
                                        </p:tgtEl>
                                        <p:attrNameLst>
                                          <p:attrName>style.visibility</p:attrName>
                                        </p:attrNameLst>
                                      </p:cBhvr>
                                      <p:to>
                                        <p:strVal val="hidden"/>
                                      </p:to>
                                    </p:set>
                                  </p:childTnLst>
                                </p:cTn>
                              </p:par>
                              <p:par>
                                <p:cTn id="140" presetID="47" presetClass="exit" presetSubtype="0" fill="hold" grpId="1" nodeType="withEffect">
                                  <p:stCondLst>
                                    <p:cond delay="0"/>
                                  </p:stCondLst>
                                  <p:childTnLst>
                                    <p:animEffect transition="out" filter="fade">
                                      <p:cBhvr>
                                        <p:cTn id="141" dur="1000"/>
                                        <p:tgtEl>
                                          <p:spTgt spid="1707"/>
                                        </p:tgtEl>
                                      </p:cBhvr>
                                    </p:animEffect>
                                    <p:anim calcmode="lin" valueType="num">
                                      <p:cBhvr>
                                        <p:cTn id="142" dur="1000"/>
                                        <p:tgtEl>
                                          <p:spTgt spid="1707"/>
                                        </p:tgtEl>
                                        <p:attrNameLst>
                                          <p:attrName>ppt_x</p:attrName>
                                        </p:attrNameLst>
                                      </p:cBhvr>
                                      <p:tavLst>
                                        <p:tav tm="0">
                                          <p:val>
                                            <p:strVal val="ppt_x"/>
                                          </p:val>
                                        </p:tav>
                                        <p:tav tm="100000">
                                          <p:val>
                                            <p:strVal val="ppt_x"/>
                                          </p:val>
                                        </p:tav>
                                      </p:tavLst>
                                    </p:anim>
                                    <p:anim calcmode="lin" valueType="num">
                                      <p:cBhvr>
                                        <p:cTn id="143" dur="1000"/>
                                        <p:tgtEl>
                                          <p:spTgt spid="1707"/>
                                        </p:tgtEl>
                                        <p:attrNameLst>
                                          <p:attrName>ppt_y</p:attrName>
                                        </p:attrNameLst>
                                      </p:cBhvr>
                                      <p:tavLst>
                                        <p:tav tm="0">
                                          <p:val>
                                            <p:strVal val="ppt_y"/>
                                          </p:val>
                                        </p:tav>
                                        <p:tav tm="100000">
                                          <p:val>
                                            <p:strVal val="ppt_y-.1"/>
                                          </p:val>
                                        </p:tav>
                                      </p:tavLst>
                                    </p:anim>
                                    <p:set>
                                      <p:cBhvr>
                                        <p:cTn id="144" dur="1" fill="hold">
                                          <p:stCondLst>
                                            <p:cond delay="999"/>
                                          </p:stCondLst>
                                        </p:cTn>
                                        <p:tgtEl>
                                          <p:spTgt spid="1707"/>
                                        </p:tgtEl>
                                        <p:attrNameLst>
                                          <p:attrName>style.visibility</p:attrName>
                                        </p:attrNameLst>
                                      </p:cBhvr>
                                      <p:to>
                                        <p:strVal val="hidden"/>
                                      </p:to>
                                    </p:set>
                                  </p:childTnLst>
                                </p:cTn>
                              </p:par>
                              <p:par>
                                <p:cTn id="145" presetID="47" presetClass="exit" presetSubtype="0" fill="hold" grpId="1" nodeType="withEffect">
                                  <p:stCondLst>
                                    <p:cond delay="0"/>
                                  </p:stCondLst>
                                  <p:childTnLst>
                                    <p:animEffect transition="out" filter="fade">
                                      <p:cBhvr>
                                        <p:cTn id="146" dur="1000"/>
                                        <p:tgtEl>
                                          <p:spTgt spid="19"/>
                                        </p:tgtEl>
                                      </p:cBhvr>
                                    </p:animEffect>
                                    <p:anim calcmode="lin" valueType="num">
                                      <p:cBhvr>
                                        <p:cTn id="147" dur="1000"/>
                                        <p:tgtEl>
                                          <p:spTgt spid="19"/>
                                        </p:tgtEl>
                                        <p:attrNameLst>
                                          <p:attrName>ppt_x</p:attrName>
                                        </p:attrNameLst>
                                      </p:cBhvr>
                                      <p:tavLst>
                                        <p:tav tm="0">
                                          <p:val>
                                            <p:strVal val="ppt_x"/>
                                          </p:val>
                                        </p:tav>
                                        <p:tav tm="100000">
                                          <p:val>
                                            <p:strVal val="ppt_x"/>
                                          </p:val>
                                        </p:tav>
                                      </p:tavLst>
                                    </p:anim>
                                    <p:anim calcmode="lin" valueType="num">
                                      <p:cBhvr>
                                        <p:cTn id="148" dur="1000"/>
                                        <p:tgtEl>
                                          <p:spTgt spid="19"/>
                                        </p:tgtEl>
                                        <p:attrNameLst>
                                          <p:attrName>ppt_y</p:attrName>
                                        </p:attrNameLst>
                                      </p:cBhvr>
                                      <p:tavLst>
                                        <p:tav tm="0">
                                          <p:val>
                                            <p:strVal val="ppt_y"/>
                                          </p:val>
                                        </p:tav>
                                        <p:tav tm="100000">
                                          <p:val>
                                            <p:strVal val="ppt_y-.1"/>
                                          </p:val>
                                        </p:tav>
                                      </p:tavLst>
                                    </p:anim>
                                    <p:set>
                                      <p:cBhvr>
                                        <p:cTn id="149" dur="1" fill="hold">
                                          <p:stCondLst>
                                            <p:cond delay="999"/>
                                          </p:stCondLst>
                                        </p:cTn>
                                        <p:tgtEl>
                                          <p:spTgt spid="19"/>
                                        </p:tgtEl>
                                        <p:attrNameLst>
                                          <p:attrName>style.visibility</p:attrName>
                                        </p:attrNameLst>
                                      </p:cBhvr>
                                      <p:to>
                                        <p:strVal val="hidden"/>
                                      </p:to>
                                    </p:set>
                                  </p:childTnLst>
                                </p:cTn>
                              </p:par>
                              <p:par>
                                <p:cTn id="150" presetID="47" presetClass="exit" presetSubtype="0" fill="hold" grpId="1" nodeType="withEffect">
                                  <p:stCondLst>
                                    <p:cond delay="0"/>
                                  </p:stCondLst>
                                  <p:childTnLst>
                                    <p:animEffect transition="out" filter="fade">
                                      <p:cBhvr>
                                        <p:cTn id="151" dur="1000"/>
                                        <p:tgtEl>
                                          <p:spTgt spid="20"/>
                                        </p:tgtEl>
                                      </p:cBhvr>
                                    </p:animEffect>
                                    <p:anim calcmode="lin" valueType="num">
                                      <p:cBhvr>
                                        <p:cTn id="152" dur="1000"/>
                                        <p:tgtEl>
                                          <p:spTgt spid="20"/>
                                        </p:tgtEl>
                                        <p:attrNameLst>
                                          <p:attrName>ppt_x</p:attrName>
                                        </p:attrNameLst>
                                      </p:cBhvr>
                                      <p:tavLst>
                                        <p:tav tm="0">
                                          <p:val>
                                            <p:strVal val="ppt_x"/>
                                          </p:val>
                                        </p:tav>
                                        <p:tav tm="100000">
                                          <p:val>
                                            <p:strVal val="ppt_x"/>
                                          </p:val>
                                        </p:tav>
                                      </p:tavLst>
                                    </p:anim>
                                    <p:anim calcmode="lin" valueType="num">
                                      <p:cBhvr>
                                        <p:cTn id="153" dur="1000"/>
                                        <p:tgtEl>
                                          <p:spTgt spid="20"/>
                                        </p:tgtEl>
                                        <p:attrNameLst>
                                          <p:attrName>ppt_y</p:attrName>
                                        </p:attrNameLst>
                                      </p:cBhvr>
                                      <p:tavLst>
                                        <p:tav tm="0">
                                          <p:val>
                                            <p:strVal val="ppt_y"/>
                                          </p:val>
                                        </p:tav>
                                        <p:tav tm="100000">
                                          <p:val>
                                            <p:strVal val="ppt_y-.1"/>
                                          </p:val>
                                        </p:tav>
                                      </p:tavLst>
                                    </p:anim>
                                    <p:set>
                                      <p:cBhvr>
                                        <p:cTn id="154" dur="1" fill="hold">
                                          <p:stCondLst>
                                            <p:cond delay="999"/>
                                          </p:stCondLst>
                                        </p:cTn>
                                        <p:tgtEl>
                                          <p:spTgt spid="20"/>
                                        </p:tgtEl>
                                        <p:attrNameLst>
                                          <p:attrName>style.visibility</p:attrName>
                                        </p:attrNameLst>
                                      </p:cBhvr>
                                      <p:to>
                                        <p:strVal val="hidden"/>
                                      </p:to>
                                    </p:set>
                                  </p:childTnLst>
                                </p:cTn>
                              </p:par>
                              <p:par>
                                <p:cTn id="155" presetID="47" presetClass="exit" presetSubtype="0" fill="hold" grpId="1" nodeType="withEffect">
                                  <p:stCondLst>
                                    <p:cond delay="0"/>
                                  </p:stCondLst>
                                  <p:childTnLst>
                                    <p:animEffect transition="out" filter="fade">
                                      <p:cBhvr>
                                        <p:cTn id="156" dur="1000"/>
                                        <p:tgtEl>
                                          <p:spTgt spid="1716"/>
                                        </p:tgtEl>
                                      </p:cBhvr>
                                    </p:animEffect>
                                    <p:anim calcmode="lin" valueType="num">
                                      <p:cBhvr>
                                        <p:cTn id="157" dur="1000"/>
                                        <p:tgtEl>
                                          <p:spTgt spid="1716"/>
                                        </p:tgtEl>
                                        <p:attrNameLst>
                                          <p:attrName>ppt_x</p:attrName>
                                        </p:attrNameLst>
                                      </p:cBhvr>
                                      <p:tavLst>
                                        <p:tav tm="0">
                                          <p:val>
                                            <p:strVal val="ppt_x"/>
                                          </p:val>
                                        </p:tav>
                                        <p:tav tm="100000">
                                          <p:val>
                                            <p:strVal val="ppt_x"/>
                                          </p:val>
                                        </p:tav>
                                      </p:tavLst>
                                    </p:anim>
                                    <p:anim calcmode="lin" valueType="num">
                                      <p:cBhvr>
                                        <p:cTn id="158" dur="1000"/>
                                        <p:tgtEl>
                                          <p:spTgt spid="1716"/>
                                        </p:tgtEl>
                                        <p:attrNameLst>
                                          <p:attrName>ppt_y</p:attrName>
                                        </p:attrNameLst>
                                      </p:cBhvr>
                                      <p:tavLst>
                                        <p:tav tm="0">
                                          <p:val>
                                            <p:strVal val="ppt_y"/>
                                          </p:val>
                                        </p:tav>
                                        <p:tav tm="100000">
                                          <p:val>
                                            <p:strVal val="ppt_y-.1"/>
                                          </p:val>
                                        </p:tav>
                                      </p:tavLst>
                                    </p:anim>
                                    <p:set>
                                      <p:cBhvr>
                                        <p:cTn id="159" dur="1" fill="hold">
                                          <p:stCondLst>
                                            <p:cond delay="999"/>
                                          </p:stCondLst>
                                        </p:cTn>
                                        <p:tgtEl>
                                          <p:spTgt spid="1716"/>
                                        </p:tgtEl>
                                        <p:attrNameLst>
                                          <p:attrName>style.visibility</p:attrName>
                                        </p:attrNameLst>
                                      </p:cBhvr>
                                      <p:to>
                                        <p:strVal val="hidden"/>
                                      </p:to>
                                    </p:set>
                                  </p:childTnLst>
                                </p:cTn>
                              </p:par>
                              <p:par>
                                <p:cTn id="160" presetID="47" presetClass="exit" presetSubtype="0" fill="hold" grpId="1" nodeType="withEffect">
                                  <p:stCondLst>
                                    <p:cond delay="0"/>
                                  </p:stCondLst>
                                  <p:childTnLst>
                                    <p:animEffect transition="out" filter="fade">
                                      <p:cBhvr>
                                        <p:cTn id="161" dur="1000"/>
                                        <p:tgtEl>
                                          <p:spTgt spid="1703"/>
                                        </p:tgtEl>
                                      </p:cBhvr>
                                    </p:animEffect>
                                    <p:anim calcmode="lin" valueType="num">
                                      <p:cBhvr>
                                        <p:cTn id="162" dur="1000"/>
                                        <p:tgtEl>
                                          <p:spTgt spid="1703"/>
                                        </p:tgtEl>
                                        <p:attrNameLst>
                                          <p:attrName>ppt_x</p:attrName>
                                        </p:attrNameLst>
                                      </p:cBhvr>
                                      <p:tavLst>
                                        <p:tav tm="0">
                                          <p:val>
                                            <p:strVal val="ppt_x"/>
                                          </p:val>
                                        </p:tav>
                                        <p:tav tm="100000">
                                          <p:val>
                                            <p:strVal val="ppt_x"/>
                                          </p:val>
                                        </p:tav>
                                      </p:tavLst>
                                    </p:anim>
                                    <p:anim calcmode="lin" valueType="num">
                                      <p:cBhvr>
                                        <p:cTn id="163" dur="1000"/>
                                        <p:tgtEl>
                                          <p:spTgt spid="1703"/>
                                        </p:tgtEl>
                                        <p:attrNameLst>
                                          <p:attrName>ppt_y</p:attrName>
                                        </p:attrNameLst>
                                      </p:cBhvr>
                                      <p:tavLst>
                                        <p:tav tm="0">
                                          <p:val>
                                            <p:strVal val="ppt_y"/>
                                          </p:val>
                                        </p:tav>
                                        <p:tav tm="100000">
                                          <p:val>
                                            <p:strVal val="ppt_y-.1"/>
                                          </p:val>
                                        </p:tav>
                                      </p:tavLst>
                                    </p:anim>
                                    <p:set>
                                      <p:cBhvr>
                                        <p:cTn id="164" dur="1" fill="hold">
                                          <p:stCondLst>
                                            <p:cond delay="999"/>
                                          </p:stCondLst>
                                        </p:cTn>
                                        <p:tgtEl>
                                          <p:spTgt spid="1703"/>
                                        </p:tgtEl>
                                        <p:attrNameLst>
                                          <p:attrName>style.visibility</p:attrName>
                                        </p:attrNameLst>
                                      </p:cBhvr>
                                      <p:to>
                                        <p:strVal val="hidden"/>
                                      </p:to>
                                    </p:set>
                                  </p:childTnLst>
                                </p:cTn>
                              </p:par>
                              <p:par>
                                <p:cTn id="165" presetID="47" presetClass="exit" presetSubtype="0" fill="hold" grpId="1" nodeType="withEffect">
                                  <p:stCondLst>
                                    <p:cond delay="0"/>
                                  </p:stCondLst>
                                  <p:childTnLst>
                                    <p:animEffect transition="out" filter="fade">
                                      <p:cBhvr>
                                        <p:cTn id="166" dur="1000"/>
                                        <p:tgtEl>
                                          <p:spTgt spid="1702"/>
                                        </p:tgtEl>
                                      </p:cBhvr>
                                    </p:animEffect>
                                    <p:anim calcmode="lin" valueType="num">
                                      <p:cBhvr>
                                        <p:cTn id="167" dur="1000"/>
                                        <p:tgtEl>
                                          <p:spTgt spid="1702"/>
                                        </p:tgtEl>
                                        <p:attrNameLst>
                                          <p:attrName>ppt_x</p:attrName>
                                        </p:attrNameLst>
                                      </p:cBhvr>
                                      <p:tavLst>
                                        <p:tav tm="0">
                                          <p:val>
                                            <p:strVal val="ppt_x"/>
                                          </p:val>
                                        </p:tav>
                                        <p:tav tm="100000">
                                          <p:val>
                                            <p:strVal val="ppt_x"/>
                                          </p:val>
                                        </p:tav>
                                      </p:tavLst>
                                    </p:anim>
                                    <p:anim calcmode="lin" valueType="num">
                                      <p:cBhvr>
                                        <p:cTn id="168" dur="1000"/>
                                        <p:tgtEl>
                                          <p:spTgt spid="1702"/>
                                        </p:tgtEl>
                                        <p:attrNameLst>
                                          <p:attrName>ppt_y</p:attrName>
                                        </p:attrNameLst>
                                      </p:cBhvr>
                                      <p:tavLst>
                                        <p:tav tm="0">
                                          <p:val>
                                            <p:strVal val="ppt_y"/>
                                          </p:val>
                                        </p:tav>
                                        <p:tav tm="100000">
                                          <p:val>
                                            <p:strVal val="ppt_y-.1"/>
                                          </p:val>
                                        </p:tav>
                                      </p:tavLst>
                                    </p:anim>
                                    <p:set>
                                      <p:cBhvr>
                                        <p:cTn id="169" dur="1" fill="hold">
                                          <p:stCondLst>
                                            <p:cond delay="999"/>
                                          </p:stCondLst>
                                        </p:cTn>
                                        <p:tgtEl>
                                          <p:spTgt spid="1702"/>
                                        </p:tgtEl>
                                        <p:attrNameLst>
                                          <p:attrName>style.visibility</p:attrName>
                                        </p:attrNameLst>
                                      </p:cBhvr>
                                      <p:to>
                                        <p:strVal val="hidden"/>
                                      </p:to>
                                    </p:set>
                                  </p:childTnLst>
                                </p:cTn>
                              </p:par>
                              <p:par>
                                <p:cTn id="170" presetID="47" presetClass="exit" presetSubtype="0" fill="hold" grpId="1" nodeType="withEffect">
                                  <p:stCondLst>
                                    <p:cond delay="0"/>
                                  </p:stCondLst>
                                  <p:childTnLst>
                                    <p:animEffect transition="out" filter="fade">
                                      <p:cBhvr>
                                        <p:cTn id="171" dur="1000"/>
                                        <p:tgtEl>
                                          <p:spTgt spid="21"/>
                                        </p:tgtEl>
                                      </p:cBhvr>
                                    </p:animEffect>
                                    <p:anim calcmode="lin" valueType="num">
                                      <p:cBhvr>
                                        <p:cTn id="172" dur="1000"/>
                                        <p:tgtEl>
                                          <p:spTgt spid="21"/>
                                        </p:tgtEl>
                                        <p:attrNameLst>
                                          <p:attrName>ppt_x</p:attrName>
                                        </p:attrNameLst>
                                      </p:cBhvr>
                                      <p:tavLst>
                                        <p:tav tm="0">
                                          <p:val>
                                            <p:strVal val="ppt_x"/>
                                          </p:val>
                                        </p:tav>
                                        <p:tav tm="100000">
                                          <p:val>
                                            <p:strVal val="ppt_x"/>
                                          </p:val>
                                        </p:tav>
                                      </p:tavLst>
                                    </p:anim>
                                    <p:anim calcmode="lin" valueType="num">
                                      <p:cBhvr>
                                        <p:cTn id="173" dur="1000"/>
                                        <p:tgtEl>
                                          <p:spTgt spid="21"/>
                                        </p:tgtEl>
                                        <p:attrNameLst>
                                          <p:attrName>ppt_y</p:attrName>
                                        </p:attrNameLst>
                                      </p:cBhvr>
                                      <p:tavLst>
                                        <p:tav tm="0">
                                          <p:val>
                                            <p:strVal val="ppt_y"/>
                                          </p:val>
                                        </p:tav>
                                        <p:tav tm="100000">
                                          <p:val>
                                            <p:strVal val="ppt_y-.1"/>
                                          </p:val>
                                        </p:tav>
                                      </p:tavLst>
                                    </p:anim>
                                    <p:set>
                                      <p:cBhvr>
                                        <p:cTn id="174" dur="1" fill="hold">
                                          <p:stCondLst>
                                            <p:cond delay="999"/>
                                          </p:stCondLst>
                                        </p:cTn>
                                        <p:tgtEl>
                                          <p:spTgt spid="21"/>
                                        </p:tgtEl>
                                        <p:attrNameLst>
                                          <p:attrName>style.visibility</p:attrName>
                                        </p:attrNameLst>
                                      </p:cBhvr>
                                      <p:to>
                                        <p:strVal val="hidden"/>
                                      </p:to>
                                    </p:set>
                                  </p:childTnLst>
                                </p:cTn>
                              </p:par>
                              <p:par>
                                <p:cTn id="175" presetID="47" presetClass="exit" presetSubtype="0" fill="hold" grpId="1" nodeType="withEffect">
                                  <p:stCondLst>
                                    <p:cond delay="0"/>
                                  </p:stCondLst>
                                  <p:childTnLst>
                                    <p:animEffect transition="out" filter="fade">
                                      <p:cBhvr>
                                        <p:cTn id="176" dur="1000"/>
                                        <p:tgtEl>
                                          <p:spTgt spid="22"/>
                                        </p:tgtEl>
                                      </p:cBhvr>
                                    </p:animEffect>
                                    <p:anim calcmode="lin" valueType="num">
                                      <p:cBhvr>
                                        <p:cTn id="177" dur="1000"/>
                                        <p:tgtEl>
                                          <p:spTgt spid="22"/>
                                        </p:tgtEl>
                                        <p:attrNameLst>
                                          <p:attrName>ppt_x</p:attrName>
                                        </p:attrNameLst>
                                      </p:cBhvr>
                                      <p:tavLst>
                                        <p:tav tm="0">
                                          <p:val>
                                            <p:strVal val="ppt_x"/>
                                          </p:val>
                                        </p:tav>
                                        <p:tav tm="100000">
                                          <p:val>
                                            <p:strVal val="ppt_x"/>
                                          </p:val>
                                        </p:tav>
                                      </p:tavLst>
                                    </p:anim>
                                    <p:anim calcmode="lin" valueType="num">
                                      <p:cBhvr>
                                        <p:cTn id="178" dur="1000"/>
                                        <p:tgtEl>
                                          <p:spTgt spid="22"/>
                                        </p:tgtEl>
                                        <p:attrNameLst>
                                          <p:attrName>ppt_y</p:attrName>
                                        </p:attrNameLst>
                                      </p:cBhvr>
                                      <p:tavLst>
                                        <p:tav tm="0">
                                          <p:val>
                                            <p:strVal val="ppt_y"/>
                                          </p:val>
                                        </p:tav>
                                        <p:tav tm="100000">
                                          <p:val>
                                            <p:strVal val="ppt_y-.1"/>
                                          </p:val>
                                        </p:tav>
                                      </p:tavLst>
                                    </p:anim>
                                    <p:set>
                                      <p:cBhvr>
                                        <p:cTn id="179" dur="1" fill="hold">
                                          <p:stCondLst>
                                            <p:cond delay="999"/>
                                          </p:stCondLst>
                                        </p:cTn>
                                        <p:tgtEl>
                                          <p:spTgt spid="22"/>
                                        </p:tgtEl>
                                        <p:attrNameLst>
                                          <p:attrName>style.visibility</p:attrName>
                                        </p:attrNameLst>
                                      </p:cBhvr>
                                      <p:to>
                                        <p:strVal val="hidden"/>
                                      </p:to>
                                    </p:set>
                                  </p:childTnLst>
                                </p:cTn>
                              </p:par>
                              <p:par>
                                <p:cTn id="180" presetID="47" presetClass="exit" presetSubtype="0" fill="hold" grpId="1" nodeType="withEffect">
                                  <p:stCondLst>
                                    <p:cond delay="0"/>
                                  </p:stCondLst>
                                  <p:childTnLst>
                                    <p:animEffect transition="out" filter="fade">
                                      <p:cBhvr>
                                        <p:cTn id="181" dur="1000"/>
                                        <p:tgtEl>
                                          <p:spTgt spid="13"/>
                                        </p:tgtEl>
                                      </p:cBhvr>
                                    </p:animEffect>
                                    <p:anim calcmode="lin" valueType="num">
                                      <p:cBhvr>
                                        <p:cTn id="182" dur="1000"/>
                                        <p:tgtEl>
                                          <p:spTgt spid="13"/>
                                        </p:tgtEl>
                                        <p:attrNameLst>
                                          <p:attrName>ppt_x</p:attrName>
                                        </p:attrNameLst>
                                      </p:cBhvr>
                                      <p:tavLst>
                                        <p:tav tm="0">
                                          <p:val>
                                            <p:strVal val="ppt_x"/>
                                          </p:val>
                                        </p:tav>
                                        <p:tav tm="100000">
                                          <p:val>
                                            <p:strVal val="ppt_x"/>
                                          </p:val>
                                        </p:tav>
                                      </p:tavLst>
                                    </p:anim>
                                    <p:anim calcmode="lin" valueType="num">
                                      <p:cBhvr>
                                        <p:cTn id="183" dur="1000"/>
                                        <p:tgtEl>
                                          <p:spTgt spid="13"/>
                                        </p:tgtEl>
                                        <p:attrNameLst>
                                          <p:attrName>ppt_y</p:attrName>
                                        </p:attrNameLst>
                                      </p:cBhvr>
                                      <p:tavLst>
                                        <p:tav tm="0">
                                          <p:val>
                                            <p:strVal val="ppt_y"/>
                                          </p:val>
                                        </p:tav>
                                        <p:tav tm="100000">
                                          <p:val>
                                            <p:strVal val="ppt_y-.1"/>
                                          </p:val>
                                        </p:tav>
                                      </p:tavLst>
                                    </p:anim>
                                    <p:set>
                                      <p:cBhvr>
                                        <p:cTn id="184" dur="1" fill="hold">
                                          <p:stCondLst>
                                            <p:cond delay="999"/>
                                          </p:stCondLst>
                                        </p:cTn>
                                        <p:tgtEl>
                                          <p:spTgt spid="13"/>
                                        </p:tgtEl>
                                        <p:attrNameLst>
                                          <p:attrName>style.visibility</p:attrName>
                                        </p:attrNameLst>
                                      </p:cBhvr>
                                      <p:to>
                                        <p:strVal val="hidden"/>
                                      </p:to>
                                    </p:set>
                                  </p:childTnLst>
                                </p:cTn>
                              </p:par>
                              <p:par>
                                <p:cTn id="185" presetID="47" presetClass="exit" presetSubtype="0" fill="hold" grpId="1" nodeType="withEffect">
                                  <p:stCondLst>
                                    <p:cond delay="0"/>
                                  </p:stCondLst>
                                  <p:childTnLst>
                                    <p:animEffect transition="out" filter="fade">
                                      <p:cBhvr>
                                        <p:cTn id="186" dur="1000"/>
                                        <p:tgtEl>
                                          <p:spTgt spid="17"/>
                                        </p:tgtEl>
                                      </p:cBhvr>
                                    </p:animEffect>
                                    <p:anim calcmode="lin" valueType="num">
                                      <p:cBhvr>
                                        <p:cTn id="187" dur="1000"/>
                                        <p:tgtEl>
                                          <p:spTgt spid="17"/>
                                        </p:tgtEl>
                                        <p:attrNameLst>
                                          <p:attrName>ppt_x</p:attrName>
                                        </p:attrNameLst>
                                      </p:cBhvr>
                                      <p:tavLst>
                                        <p:tav tm="0">
                                          <p:val>
                                            <p:strVal val="ppt_x"/>
                                          </p:val>
                                        </p:tav>
                                        <p:tav tm="100000">
                                          <p:val>
                                            <p:strVal val="ppt_x"/>
                                          </p:val>
                                        </p:tav>
                                      </p:tavLst>
                                    </p:anim>
                                    <p:anim calcmode="lin" valueType="num">
                                      <p:cBhvr>
                                        <p:cTn id="188" dur="1000"/>
                                        <p:tgtEl>
                                          <p:spTgt spid="17"/>
                                        </p:tgtEl>
                                        <p:attrNameLst>
                                          <p:attrName>ppt_y</p:attrName>
                                        </p:attrNameLst>
                                      </p:cBhvr>
                                      <p:tavLst>
                                        <p:tav tm="0">
                                          <p:val>
                                            <p:strVal val="ppt_y"/>
                                          </p:val>
                                        </p:tav>
                                        <p:tav tm="100000">
                                          <p:val>
                                            <p:strVal val="ppt_y-.1"/>
                                          </p:val>
                                        </p:tav>
                                      </p:tavLst>
                                    </p:anim>
                                    <p:set>
                                      <p:cBhvr>
                                        <p:cTn id="189" dur="1" fill="hold">
                                          <p:stCondLst>
                                            <p:cond delay="999"/>
                                          </p:stCondLst>
                                        </p:cTn>
                                        <p:tgtEl>
                                          <p:spTgt spid="17"/>
                                        </p:tgtEl>
                                        <p:attrNameLst>
                                          <p:attrName>style.visibility</p:attrName>
                                        </p:attrNameLst>
                                      </p:cBhvr>
                                      <p:to>
                                        <p:strVal val="hidden"/>
                                      </p:to>
                                    </p:set>
                                  </p:childTnLst>
                                </p:cTn>
                              </p:par>
                              <p:par>
                                <p:cTn id="190" presetID="47" presetClass="exit" presetSubtype="0" fill="hold" grpId="1" nodeType="withEffect">
                                  <p:stCondLst>
                                    <p:cond delay="0"/>
                                  </p:stCondLst>
                                  <p:childTnLst>
                                    <p:animEffect transition="out" filter="fade">
                                      <p:cBhvr>
                                        <p:cTn id="191" dur="1000"/>
                                        <p:tgtEl>
                                          <p:spTgt spid="18"/>
                                        </p:tgtEl>
                                      </p:cBhvr>
                                    </p:animEffect>
                                    <p:anim calcmode="lin" valueType="num">
                                      <p:cBhvr>
                                        <p:cTn id="192" dur="1000"/>
                                        <p:tgtEl>
                                          <p:spTgt spid="18"/>
                                        </p:tgtEl>
                                        <p:attrNameLst>
                                          <p:attrName>ppt_x</p:attrName>
                                        </p:attrNameLst>
                                      </p:cBhvr>
                                      <p:tavLst>
                                        <p:tav tm="0">
                                          <p:val>
                                            <p:strVal val="ppt_x"/>
                                          </p:val>
                                        </p:tav>
                                        <p:tav tm="100000">
                                          <p:val>
                                            <p:strVal val="ppt_x"/>
                                          </p:val>
                                        </p:tav>
                                      </p:tavLst>
                                    </p:anim>
                                    <p:anim calcmode="lin" valueType="num">
                                      <p:cBhvr>
                                        <p:cTn id="193" dur="1000"/>
                                        <p:tgtEl>
                                          <p:spTgt spid="18"/>
                                        </p:tgtEl>
                                        <p:attrNameLst>
                                          <p:attrName>ppt_y</p:attrName>
                                        </p:attrNameLst>
                                      </p:cBhvr>
                                      <p:tavLst>
                                        <p:tav tm="0">
                                          <p:val>
                                            <p:strVal val="ppt_y"/>
                                          </p:val>
                                        </p:tav>
                                        <p:tav tm="100000">
                                          <p:val>
                                            <p:strVal val="ppt_y-.1"/>
                                          </p:val>
                                        </p:tav>
                                      </p:tavLst>
                                    </p:anim>
                                    <p:set>
                                      <p:cBhvr>
                                        <p:cTn id="194" dur="1" fill="hold">
                                          <p:stCondLst>
                                            <p:cond delay="999"/>
                                          </p:stCondLst>
                                        </p:cTn>
                                        <p:tgtEl>
                                          <p:spTgt spid="18"/>
                                        </p:tgtEl>
                                        <p:attrNameLst>
                                          <p:attrName>style.visibility</p:attrName>
                                        </p:attrNameLst>
                                      </p:cBhvr>
                                      <p:to>
                                        <p:strVal val="hidden"/>
                                      </p:to>
                                    </p:set>
                                  </p:childTnLst>
                                </p:cTn>
                              </p:par>
                              <p:par>
                                <p:cTn id="195" presetID="47" presetClass="exit" presetSubtype="0" fill="hold" grpId="1" nodeType="withEffect">
                                  <p:stCondLst>
                                    <p:cond delay="0"/>
                                  </p:stCondLst>
                                  <p:childTnLst>
                                    <p:animEffect transition="out" filter="fade">
                                      <p:cBhvr>
                                        <p:cTn id="196" dur="1000"/>
                                        <p:tgtEl>
                                          <p:spTgt spid="10"/>
                                        </p:tgtEl>
                                      </p:cBhvr>
                                    </p:animEffect>
                                    <p:anim calcmode="lin" valueType="num">
                                      <p:cBhvr>
                                        <p:cTn id="197" dur="1000"/>
                                        <p:tgtEl>
                                          <p:spTgt spid="10"/>
                                        </p:tgtEl>
                                        <p:attrNameLst>
                                          <p:attrName>ppt_x</p:attrName>
                                        </p:attrNameLst>
                                      </p:cBhvr>
                                      <p:tavLst>
                                        <p:tav tm="0">
                                          <p:val>
                                            <p:strVal val="ppt_x"/>
                                          </p:val>
                                        </p:tav>
                                        <p:tav tm="100000">
                                          <p:val>
                                            <p:strVal val="ppt_x"/>
                                          </p:val>
                                        </p:tav>
                                      </p:tavLst>
                                    </p:anim>
                                    <p:anim calcmode="lin" valueType="num">
                                      <p:cBhvr>
                                        <p:cTn id="198" dur="1000"/>
                                        <p:tgtEl>
                                          <p:spTgt spid="10"/>
                                        </p:tgtEl>
                                        <p:attrNameLst>
                                          <p:attrName>ppt_y</p:attrName>
                                        </p:attrNameLst>
                                      </p:cBhvr>
                                      <p:tavLst>
                                        <p:tav tm="0">
                                          <p:val>
                                            <p:strVal val="ppt_y"/>
                                          </p:val>
                                        </p:tav>
                                        <p:tav tm="100000">
                                          <p:val>
                                            <p:strVal val="ppt_y-.1"/>
                                          </p:val>
                                        </p:tav>
                                      </p:tavLst>
                                    </p:anim>
                                    <p:set>
                                      <p:cBhvr>
                                        <p:cTn id="199" dur="1" fill="hold">
                                          <p:stCondLst>
                                            <p:cond delay="999"/>
                                          </p:stCondLst>
                                        </p:cTn>
                                        <p:tgtEl>
                                          <p:spTgt spid="10"/>
                                        </p:tgtEl>
                                        <p:attrNameLst>
                                          <p:attrName>style.visibility</p:attrName>
                                        </p:attrNameLst>
                                      </p:cBhvr>
                                      <p:to>
                                        <p:strVal val="hidden"/>
                                      </p:to>
                                    </p:set>
                                  </p:childTnLst>
                                </p:cTn>
                              </p:par>
                              <p:par>
                                <p:cTn id="200" presetID="47" presetClass="exit" presetSubtype="0" fill="hold" grpId="1" nodeType="withEffect">
                                  <p:stCondLst>
                                    <p:cond delay="0"/>
                                  </p:stCondLst>
                                  <p:childTnLst>
                                    <p:animEffect transition="out" filter="fade">
                                      <p:cBhvr>
                                        <p:cTn id="201" dur="1000"/>
                                        <p:tgtEl>
                                          <p:spTgt spid="9"/>
                                        </p:tgtEl>
                                      </p:cBhvr>
                                    </p:animEffect>
                                    <p:anim calcmode="lin" valueType="num">
                                      <p:cBhvr>
                                        <p:cTn id="202" dur="1000"/>
                                        <p:tgtEl>
                                          <p:spTgt spid="9"/>
                                        </p:tgtEl>
                                        <p:attrNameLst>
                                          <p:attrName>ppt_x</p:attrName>
                                        </p:attrNameLst>
                                      </p:cBhvr>
                                      <p:tavLst>
                                        <p:tav tm="0">
                                          <p:val>
                                            <p:strVal val="ppt_x"/>
                                          </p:val>
                                        </p:tav>
                                        <p:tav tm="100000">
                                          <p:val>
                                            <p:strVal val="ppt_x"/>
                                          </p:val>
                                        </p:tav>
                                      </p:tavLst>
                                    </p:anim>
                                    <p:anim calcmode="lin" valueType="num">
                                      <p:cBhvr>
                                        <p:cTn id="203" dur="1000"/>
                                        <p:tgtEl>
                                          <p:spTgt spid="9"/>
                                        </p:tgtEl>
                                        <p:attrNameLst>
                                          <p:attrName>ppt_y</p:attrName>
                                        </p:attrNameLst>
                                      </p:cBhvr>
                                      <p:tavLst>
                                        <p:tav tm="0">
                                          <p:val>
                                            <p:strVal val="ppt_y"/>
                                          </p:val>
                                        </p:tav>
                                        <p:tav tm="100000">
                                          <p:val>
                                            <p:strVal val="ppt_y-.1"/>
                                          </p:val>
                                        </p:tav>
                                      </p:tavLst>
                                    </p:anim>
                                    <p:set>
                                      <p:cBhvr>
                                        <p:cTn id="204" dur="1" fill="hold">
                                          <p:stCondLst>
                                            <p:cond delay="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3" grpId="0"/>
      <p:bldP spid="13" grpId="1"/>
      <p:bldP spid="1702" grpId="0" animBg="1"/>
      <p:bldP spid="1702" grpId="1" animBg="1"/>
      <p:bldP spid="1703" grpId="0" animBg="1"/>
      <p:bldP spid="1703" grpId="1" animBg="1"/>
      <p:bldP spid="1704" grpId="0" animBg="1"/>
      <p:bldP spid="1704" grpId="1" animBg="1"/>
      <p:bldP spid="1705" grpId="0" animBg="1"/>
      <p:bldP spid="1705" grpId="1" animBg="1"/>
      <p:bldP spid="1706" grpId="0" animBg="1"/>
      <p:bldP spid="1706" grpId="1" animBg="1"/>
      <p:bldP spid="1707" grpId="0" animBg="1"/>
      <p:bldP spid="1707" grpId="1" animBg="1"/>
      <p:bldP spid="1712" grpId="0"/>
      <p:bldP spid="1712" grpId="1"/>
      <p:bldP spid="1714" grpId="0"/>
      <p:bldP spid="1714" grpId="1"/>
      <p:bldP spid="1716" grpId="0"/>
      <p:bldP spid="1716" grpId="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1701" grpId="0" animBg="1"/>
      <p:bldP spid="1701" grpId="1" animBg="1"/>
      <p:bldP spid="7" grpId="0"/>
      <p:bldP spid="7"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19"/>
        <p:cNvGrpSpPr/>
        <p:nvPr/>
      </p:nvGrpSpPr>
      <p:grpSpPr>
        <a:xfrm>
          <a:off x="0" y="0"/>
          <a:ext cx="0" cy="0"/>
          <a:chOff x="0" y="0"/>
          <a:chExt cx="0" cy="0"/>
        </a:xfrm>
      </p:grpSpPr>
      <p:sp>
        <p:nvSpPr>
          <p:cNvPr id="2325" name="Google Shape;2325;p27"/>
          <p:cNvSpPr/>
          <p:nvPr/>
        </p:nvSpPr>
        <p:spPr>
          <a:xfrm>
            <a:off x="3825606" y="984217"/>
            <a:ext cx="4857921" cy="634134"/>
          </a:xfrm>
          <a:custGeom>
            <a:avLst/>
            <a:gdLst/>
            <a:ahLst/>
            <a:cxnLst/>
            <a:rect l="l" t="t" r="r" b="b"/>
            <a:pathLst>
              <a:path w="107961" h="21726" extrusionOk="0">
                <a:moveTo>
                  <a:pt x="10863" y="1"/>
                </a:moveTo>
                <a:cubicBezTo>
                  <a:pt x="4877" y="1"/>
                  <a:pt x="0" y="4878"/>
                  <a:pt x="0" y="10863"/>
                </a:cubicBezTo>
                <a:cubicBezTo>
                  <a:pt x="0" y="16849"/>
                  <a:pt x="4877" y="21726"/>
                  <a:pt x="10863" y="21726"/>
                </a:cubicBezTo>
                <a:lnTo>
                  <a:pt x="107960" y="21726"/>
                </a:lnTo>
                <a:lnTo>
                  <a:pt x="107960" y="1"/>
                </a:lnTo>
                <a:close/>
              </a:path>
            </a:pathLst>
          </a:custGeom>
          <a:solidFill>
            <a:srgbClr val="FFFFFF"/>
          </a:solidFill>
          <a:ln w="10300" cap="flat" cmpd="sng">
            <a:solidFill>
              <a:schemeClr val="accent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6" name="Google Shape;2326;p27"/>
          <p:cNvSpPr/>
          <p:nvPr/>
        </p:nvSpPr>
        <p:spPr>
          <a:xfrm>
            <a:off x="3822975" y="1853589"/>
            <a:ext cx="4861724" cy="847689"/>
          </a:xfrm>
          <a:custGeom>
            <a:avLst/>
            <a:gdLst/>
            <a:ahLst/>
            <a:cxnLst/>
            <a:rect l="l" t="t" r="r" b="b"/>
            <a:pathLst>
              <a:path w="107961" h="21726" extrusionOk="0">
                <a:moveTo>
                  <a:pt x="10863" y="1"/>
                </a:moveTo>
                <a:cubicBezTo>
                  <a:pt x="4877" y="1"/>
                  <a:pt x="0" y="4878"/>
                  <a:pt x="0" y="10863"/>
                </a:cubicBezTo>
                <a:cubicBezTo>
                  <a:pt x="0" y="16849"/>
                  <a:pt x="4877" y="21726"/>
                  <a:pt x="10863" y="21726"/>
                </a:cubicBezTo>
                <a:lnTo>
                  <a:pt x="107960" y="21726"/>
                </a:lnTo>
                <a:lnTo>
                  <a:pt x="107960" y="1"/>
                </a:lnTo>
                <a:close/>
              </a:path>
            </a:pathLst>
          </a:custGeom>
          <a:solidFill>
            <a:srgbClr val="FFFFFF"/>
          </a:solidFill>
          <a:ln w="10300" cap="flat" cmpd="sng">
            <a:solidFill>
              <a:schemeClr val="accent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27"/>
          <p:cNvSpPr/>
          <p:nvPr/>
        </p:nvSpPr>
        <p:spPr>
          <a:xfrm>
            <a:off x="3825316" y="3047631"/>
            <a:ext cx="4861138" cy="781274"/>
          </a:xfrm>
          <a:custGeom>
            <a:avLst/>
            <a:gdLst/>
            <a:ahLst/>
            <a:cxnLst/>
            <a:rect l="l" t="t" r="r" b="b"/>
            <a:pathLst>
              <a:path w="107961" h="21695" extrusionOk="0">
                <a:moveTo>
                  <a:pt x="10863" y="1"/>
                </a:moveTo>
                <a:cubicBezTo>
                  <a:pt x="4877" y="1"/>
                  <a:pt x="0" y="4846"/>
                  <a:pt x="0" y="10832"/>
                </a:cubicBezTo>
                <a:cubicBezTo>
                  <a:pt x="0" y="16849"/>
                  <a:pt x="4877" y="21694"/>
                  <a:pt x="10863" y="21694"/>
                </a:cubicBezTo>
                <a:lnTo>
                  <a:pt x="107960" y="21694"/>
                </a:lnTo>
                <a:lnTo>
                  <a:pt x="107960" y="1"/>
                </a:lnTo>
                <a:close/>
              </a:path>
            </a:pathLst>
          </a:custGeom>
          <a:solidFill>
            <a:srgbClr val="FFFFFF"/>
          </a:solidFill>
          <a:ln w="10300" cap="flat" cmpd="sng">
            <a:solidFill>
              <a:schemeClr val="accent5">
                <a:lumMod val="50000"/>
              </a:schemeClr>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27"/>
          <p:cNvSpPr/>
          <p:nvPr/>
        </p:nvSpPr>
        <p:spPr>
          <a:xfrm>
            <a:off x="456079" y="1862462"/>
            <a:ext cx="2971811" cy="2062683"/>
          </a:xfrm>
          <a:custGeom>
            <a:avLst/>
            <a:gdLst/>
            <a:ahLst/>
            <a:cxnLst/>
            <a:rect l="l" t="t" r="r" b="b"/>
            <a:pathLst>
              <a:path w="109259" h="75499" extrusionOk="0">
                <a:moveTo>
                  <a:pt x="3167" y="0"/>
                </a:moveTo>
                <a:cubicBezTo>
                  <a:pt x="1426" y="0"/>
                  <a:pt x="0" y="1425"/>
                  <a:pt x="0" y="3167"/>
                </a:cubicBezTo>
                <a:lnTo>
                  <a:pt x="0" y="72332"/>
                </a:lnTo>
                <a:cubicBezTo>
                  <a:pt x="0" y="74074"/>
                  <a:pt x="1426" y="75499"/>
                  <a:pt x="3167" y="75499"/>
                </a:cubicBezTo>
                <a:lnTo>
                  <a:pt x="106092" y="75499"/>
                </a:lnTo>
                <a:cubicBezTo>
                  <a:pt x="107834" y="75499"/>
                  <a:pt x="109259" y="74074"/>
                  <a:pt x="109259" y="72332"/>
                </a:cubicBezTo>
                <a:lnTo>
                  <a:pt x="109259" y="3167"/>
                </a:lnTo>
                <a:cubicBezTo>
                  <a:pt x="109259" y="1425"/>
                  <a:pt x="107834" y="0"/>
                  <a:pt x="106092"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27"/>
          <p:cNvSpPr/>
          <p:nvPr/>
        </p:nvSpPr>
        <p:spPr>
          <a:xfrm>
            <a:off x="456079" y="3828905"/>
            <a:ext cx="2971811" cy="388500"/>
          </a:xfrm>
          <a:custGeom>
            <a:avLst/>
            <a:gdLst/>
            <a:ahLst/>
            <a:cxnLst/>
            <a:rect l="l" t="t" r="r" b="b"/>
            <a:pathLst>
              <a:path w="109259" h="14220" extrusionOk="0">
                <a:moveTo>
                  <a:pt x="0" y="1"/>
                </a:moveTo>
                <a:lnTo>
                  <a:pt x="0" y="11053"/>
                </a:lnTo>
                <a:cubicBezTo>
                  <a:pt x="0" y="12795"/>
                  <a:pt x="1426" y="14220"/>
                  <a:pt x="3167" y="14220"/>
                </a:cubicBezTo>
                <a:lnTo>
                  <a:pt x="106092" y="14220"/>
                </a:lnTo>
                <a:cubicBezTo>
                  <a:pt x="107834" y="14220"/>
                  <a:pt x="109259" y="12795"/>
                  <a:pt x="109259" y="11053"/>
                </a:cubicBezTo>
                <a:lnTo>
                  <a:pt x="109259"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27"/>
          <p:cNvSpPr/>
          <p:nvPr/>
        </p:nvSpPr>
        <p:spPr>
          <a:xfrm>
            <a:off x="558703" y="1953919"/>
            <a:ext cx="2797842" cy="1508101"/>
          </a:xfrm>
          <a:custGeom>
            <a:avLst/>
            <a:gdLst/>
            <a:ahLst/>
            <a:cxnLst/>
            <a:rect l="l" t="t" r="r" b="b"/>
            <a:pathLst>
              <a:path w="102863" h="55200" extrusionOk="0">
                <a:moveTo>
                  <a:pt x="1" y="1"/>
                </a:moveTo>
                <a:lnTo>
                  <a:pt x="1" y="55199"/>
                </a:lnTo>
                <a:lnTo>
                  <a:pt x="102862" y="55199"/>
                </a:lnTo>
                <a:lnTo>
                  <a:pt x="1028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27"/>
          <p:cNvSpPr/>
          <p:nvPr/>
        </p:nvSpPr>
        <p:spPr>
          <a:xfrm>
            <a:off x="1602408" y="4216734"/>
            <a:ext cx="708090" cy="150591"/>
          </a:xfrm>
          <a:custGeom>
            <a:avLst/>
            <a:gdLst/>
            <a:ahLst/>
            <a:cxnLst/>
            <a:rect l="l" t="t" r="r" b="b"/>
            <a:pathLst>
              <a:path w="26033" h="5512" extrusionOk="0">
                <a:moveTo>
                  <a:pt x="1" y="1"/>
                </a:moveTo>
                <a:lnTo>
                  <a:pt x="1" y="5511"/>
                </a:lnTo>
                <a:lnTo>
                  <a:pt x="26033" y="5511"/>
                </a:lnTo>
                <a:lnTo>
                  <a:pt x="26033"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27"/>
          <p:cNvSpPr/>
          <p:nvPr/>
        </p:nvSpPr>
        <p:spPr>
          <a:xfrm>
            <a:off x="1238588" y="4354480"/>
            <a:ext cx="1405816" cy="119418"/>
          </a:xfrm>
          <a:custGeom>
            <a:avLst/>
            <a:gdLst/>
            <a:ahLst/>
            <a:cxnLst/>
            <a:rect l="l" t="t" r="r" b="b"/>
            <a:pathLst>
              <a:path w="51685" h="4371" extrusionOk="0">
                <a:moveTo>
                  <a:pt x="4371" y="0"/>
                </a:moveTo>
                <a:cubicBezTo>
                  <a:pt x="1964" y="0"/>
                  <a:pt x="1" y="1932"/>
                  <a:pt x="1" y="4371"/>
                </a:cubicBezTo>
                <a:lnTo>
                  <a:pt x="51685" y="4371"/>
                </a:lnTo>
                <a:cubicBezTo>
                  <a:pt x="51685" y="1932"/>
                  <a:pt x="49721" y="0"/>
                  <a:pt x="47314"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27"/>
          <p:cNvSpPr/>
          <p:nvPr/>
        </p:nvSpPr>
        <p:spPr>
          <a:xfrm>
            <a:off x="1601237" y="4227878"/>
            <a:ext cx="708090" cy="45719"/>
          </a:xfrm>
          <a:custGeom>
            <a:avLst/>
            <a:gdLst/>
            <a:ahLst/>
            <a:cxnLst/>
            <a:rect l="l" t="t" r="r" b="b"/>
            <a:pathLst>
              <a:path w="26033" h="1617" extrusionOk="0">
                <a:moveTo>
                  <a:pt x="1" y="1"/>
                </a:moveTo>
                <a:lnTo>
                  <a:pt x="1" y="1616"/>
                </a:lnTo>
                <a:lnTo>
                  <a:pt x="26033" y="1616"/>
                </a:lnTo>
                <a:lnTo>
                  <a:pt x="26033"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27"/>
          <p:cNvSpPr/>
          <p:nvPr/>
        </p:nvSpPr>
        <p:spPr>
          <a:xfrm>
            <a:off x="557532" y="2780919"/>
            <a:ext cx="2797842" cy="782899"/>
          </a:xfrm>
          <a:custGeom>
            <a:avLst/>
            <a:gdLst/>
            <a:ahLst/>
            <a:cxnLst/>
            <a:rect l="l" t="t" r="r" b="b"/>
            <a:pathLst>
              <a:path w="102863" h="11021" extrusionOk="0">
                <a:moveTo>
                  <a:pt x="1" y="0"/>
                </a:moveTo>
                <a:lnTo>
                  <a:pt x="1" y="11021"/>
                </a:lnTo>
                <a:lnTo>
                  <a:pt x="102862" y="11021"/>
                </a:lnTo>
                <a:lnTo>
                  <a:pt x="102862" y="0"/>
                </a:lnTo>
                <a:close/>
              </a:path>
            </a:pathLst>
          </a:custGeom>
          <a:solidFill>
            <a:srgbClr val="30475E"/>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FFFFFF"/>
                </a:solidFill>
                <a:latin typeface="Fira Sans"/>
                <a:ea typeface="Fira Sans"/>
                <a:cs typeface="Fira Sans"/>
                <a:sym typeface="Fira Sans"/>
              </a:rPr>
              <a:t>HƯỚNG PHÁT TRIỂN</a:t>
            </a:r>
            <a:endParaRPr sz="1800" dirty="0">
              <a:solidFill>
                <a:srgbClr val="FFFFFF"/>
              </a:solidFill>
              <a:latin typeface="Fira Sans"/>
              <a:ea typeface="Fira Sans"/>
              <a:cs typeface="Fira Sans"/>
              <a:sym typeface="Fira Sans"/>
            </a:endParaRPr>
          </a:p>
        </p:txBody>
      </p:sp>
      <p:sp>
        <p:nvSpPr>
          <p:cNvPr id="2338" name="Google Shape;2338;p27"/>
          <p:cNvSpPr/>
          <p:nvPr/>
        </p:nvSpPr>
        <p:spPr>
          <a:xfrm>
            <a:off x="557532" y="1943446"/>
            <a:ext cx="2797842" cy="837473"/>
          </a:xfrm>
          <a:custGeom>
            <a:avLst/>
            <a:gdLst/>
            <a:ahLst/>
            <a:cxnLst/>
            <a:rect l="l" t="t" r="r" b="b"/>
            <a:pathLst>
              <a:path w="102863" h="11054" extrusionOk="0">
                <a:moveTo>
                  <a:pt x="1" y="1"/>
                </a:moveTo>
                <a:lnTo>
                  <a:pt x="1" y="11053"/>
                </a:lnTo>
                <a:lnTo>
                  <a:pt x="102862" y="11053"/>
                </a:lnTo>
                <a:lnTo>
                  <a:pt x="102862" y="1"/>
                </a:lnTo>
                <a:close/>
              </a:path>
            </a:pathLst>
          </a:custGeom>
          <a:solidFill>
            <a:srgbClr val="F2A36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FFFFFF"/>
                </a:solidFill>
                <a:latin typeface="Fira Sans"/>
                <a:ea typeface="Fira Sans"/>
                <a:cs typeface="Fira Sans"/>
                <a:sym typeface="Fira Sans"/>
              </a:rPr>
              <a:t>KẾT LUẬN</a:t>
            </a:r>
            <a:endParaRPr sz="1800" dirty="0">
              <a:solidFill>
                <a:srgbClr val="FFFFFF"/>
              </a:solidFill>
              <a:latin typeface="Fira Sans"/>
              <a:ea typeface="Fira Sans"/>
              <a:cs typeface="Fira Sans"/>
              <a:sym typeface="Fira Sans"/>
            </a:endParaRPr>
          </a:p>
        </p:txBody>
      </p:sp>
      <p:sp>
        <p:nvSpPr>
          <p:cNvPr id="2363" name="Google Shape;2363;p27"/>
          <p:cNvSpPr txBox="1"/>
          <p:nvPr/>
        </p:nvSpPr>
        <p:spPr>
          <a:xfrm>
            <a:off x="691085" y="1157615"/>
            <a:ext cx="5708650" cy="388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5">
                    <a:lumMod val="50000"/>
                  </a:schemeClr>
                </a:solidFill>
                <a:latin typeface="Fira Sans Medium"/>
                <a:ea typeface="Fira Sans Medium"/>
                <a:cs typeface="Fira Sans Medium"/>
                <a:sym typeface="Fira Sans Medium"/>
              </a:rPr>
              <a:t>KẾT LUẬN VÀ </a:t>
            </a:r>
          </a:p>
          <a:p>
            <a:pPr marL="0" lvl="0" indent="0" algn="l" rtl="0">
              <a:spcBef>
                <a:spcPts val="0"/>
              </a:spcBef>
              <a:spcAft>
                <a:spcPts val="0"/>
              </a:spcAft>
              <a:buNone/>
            </a:pPr>
            <a:r>
              <a:rPr lang="en" sz="2000" dirty="0">
                <a:solidFill>
                  <a:schemeClr val="accent5">
                    <a:lumMod val="50000"/>
                  </a:schemeClr>
                </a:solidFill>
                <a:latin typeface="Fira Sans Medium"/>
                <a:ea typeface="Fira Sans Medium"/>
                <a:cs typeface="Fira Sans Medium"/>
                <a:sym typeface="Fira Sans Medium"/>
              </a:rPr>
              <a:t>HƯỚNG PHÁT TRIỂN</a:t>
            </a:r>
            <a:endParaRPr sz="2000" dirty="0">
              <a:solidFill>
                <a:schemeClr val="accent5">
                  <a:lumMod val="50000"/>
                </a:schemeClr>
              </a:solidFill>
              <a:latin typeface="Fira Sans Medium"/>
              <a:ea typeface="Fira Sans Medium"/>
              <a:cs typeface="Fira Sans Medium"/>
              <a:sym typeface="Fira Sans Medium"/>
            </a:endParaRPr>
          </a:p>
        </p:txBody>
      </p:sp>
      <p:sp>
        <p:nvSpPr>
          <p:cNvPr id="2364" name="Google Shape;2364;p27"/>
          <p:cNvSpPr txBox="1"/>
          <p:nvPr/>
        </p:nvSpPr>
        <p:spPr>
          <a:xfrm>
            <a:off x="3943642" y="1004484"/>
            <a:ext cx="4739885" cy="61386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300" dirty="0">
                <a:latin typeface="Fira Sans"/>
                <a:ea typeface="Fira Sans"/>
                <a:cs typeface="Fira Sans"/>
                <a:sym typeface="Fira Sans"/>
              </a:rPr>
              <a:t>Biết cách tổ chức và hiểu được cơ chế hoạt động của một website được xây dựng bằng </a:t>
            </a:r>
            <a:r>
              <a:rPr lang="en-US" sz="1300" dirty="0">
                <a:latin typeface="Fira Sans"/>
                <a:ea typeface="Fira Sans"/>
                <a:cs typeface="Fira Sans"/>
                <a:sym typeface="Fira Sans"/>
              </a:rPr>
              <a:t>ASP.NET Razor Pages</a:t>
            </a:r>
            <a:r>
              <a:rPr lang="vi-VN" sz="1300" dirty="0">
                <a:latin typeface="Fira Sans"/>
                <a:ea typeface="Fira Sans"/>
                <a:cs typeface="Fira Sans"/>
                <a:sym typeface="Fira Sans"/>
              </a:rPr>
              <a:t>.</a:t>
            </a:r>
            <a:endParaRPr sz="1300" dirty="0">
              <a:latin typeface="Fira Sans"/>
              <a:ea typeface="Fira Sans"/>
              <a:cs typeface="Fira Sans"/>
              <a:sym typeface="Fira Sans"/>
            </a:endParaRPr>
          </a:p>
        </p:txBody>
      </p:sp>
      <p:sp>
        <p:nvSpPr>
          <p:cNvPr id="2365" name="Google Shape;2365;p27"/>
          <p:cNvSpPr txBox="1"/>
          <p:nvPr/>
        </p:nvSpPr>
        <p:spPr>
          <a:xfrm>
            <a:off x="3943642" y="1862462"/>
            <a:ext cx="4739885" cy="847689"/>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300" dirty="0">
                <a:latin typeface="Fira Sans"/>
                <a:ea typeface="Fira Sans"/>
                <a:cs typeface="Fira Sans"/>
                <a:sym typeface="Fira Sans"/>
              </a:rPr>
              <a:t>Xây dựng thành công ứng dụng giúp cho phép quản lý tất cả các cửa hàng một cách tập trung, giúp việc theo dõi và điều hành trở nên dễ dàng và hiệu quả hơn.</a:t>
            </a:r>
            <a:endParaRPr sz="1300" dirty="0">
              <a:latin typeface="Fira Sans"/>
              <a:ea typeface="Fira Sans"/>
              <a:cs typeface="Fira Sans"/>
              <a:sym typeface="Fira Sans"/>
            </a:endParaRPr>
          </a:p>
        </p:txBody>
      </p:sp>
      <p:sp>
        <p:nvSpPr>
          <p:cNvPr id="2368" name="Google Shape;2368;p27"/>
          <p:cNvSpPr txBox="1"/>
          <p:nvPr/>
        </p:nvSpPr>
        <p:spPr>
          <a:xfrm>
            <a:off x="3944523" y="3047631"/>
            <a:ext cx="4739884" cy="781274"/>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sz="1300" dirty="0">
                <a:latin typeface="Fira Sans"/>
                <a:ea typeface="Fira Sans"/>
                <a:cs typeface="Fira Sans"/>
                <a:sym typeface="Fira Sans"/>
              </a:rPr>
              <a:t>Phát triển thêm ứng dụng di động </a:t>
            </a:r>
            <a:r>
              <a:rPr lang="en-US" sz="1300" dirty="0" err="1">
                <a:latin typeface="Fira Sans"/>
                <a:ea typeface="Fira Sans"/>
                <a:cs typeface="Fira Sans"/>
                <a:sym typeface="Fira Sans"/>
              </a:rPr>
              <a:t>để</a:t>
            </a:r>
            <a:r>
              <a:rPr lang="en-US" sz="1300" dirty="0">
                <a:latin typeface="Fira Sans"/>
                <a:ea typeface="Fira Sans"/>
                <a:cs typeface="Fira Sans"/>
                <a:sym typeface="Fira Sans"/>
              </a:rPr>
              <a:t> </a:t>
            </a:r>
            <a:r>
              <a:rPr lang="en-US" sz="1300" dirty="0" err="1">
                <a:latin typeface="Fira Sans"/>
                <a:ea typeface="Fira Sans"/>
                <a:cs typeface="Fira Sans"/>
                <a:sym typeface="Fira Sans"/>
              </a:rPr>
              <a:t>hỗ</a:t>
            </a:r>
            <a:r>
              <a:rPr lang="en-US" sz="1300" dirty="0">
                <a:latin typeface="Fira Sans"/>
                <a:ea typeface="Fira Sans"/>
                <a:cs typeface="Fira Sans"/>
                <a:sym typeface="Fira Sans"/>
              </a:rPr>
              <a:t> </a:t>
            </a:r>
            <a:r>
              <a:rPr lang="en-US" sz="1300" dirty="0" err="1">
                <a:latin typeface="Fira Sans"/>
                <a:ea typeface="Fira Sans"/>
                <a:cs typeface="Fira Sans"/>
                <a:sym typeface="Fira Sans"/>
              </a:rPr>
              <a:t>trợ</a:t>
            </a:r>
            <a:r>
              <a:rPr lang="en-US" sz="1300" dirty="0">
                <a:latin typeface="Fira Sans"/>
                <a:ea typeface="Fira Sans"/>
                <a:cs typeface="Fira Sans"/>
                <a:sym typeface="Fira Sans"/>
              </a:rPr>
              <a:t> </a:t>
            </a:r>
            <a:r>
              <a:rPr lang="en-US" sz="1300" dirty="0" err="1">
                <a:latin typeface="Fira Sans"/>
                <a:ea typeface="Fira Sans"/>
                <a:cs typeface="Fira Sans"/>
                <a:sym typeface="Fira Sans"/>
              </a:rPr>
              <a:t>quản</a:t>
            </a:r>
            <a:r>
              <a:rPr lang="en-US" sz="1300" dirty="0">
                <a:latin typeface="Fira Sans"/>
                <a:ea typeface="Fira Sans"/>
                <a:cs typeface="Fira Sans"/>
                <a:sym typeface="Fira Sans"/>
              </a:rPr>
              <a:t> </a:t>
            </a:r>
            <a:r>
              <a:rPr lang="en-US" sz="1300" dirty="0" err="1">
                <a:latin typeface="Fira Sans"/>
                <a:ea typeface="Fira Sans"/>
                <a:cs typeface="Fira Sans"/>
                <a:sym typeface="Fira Sans"/>
              </a:rPr>
              <a:t>lý</a:t>
            </a:r>
            <a:r>
              <a:rPr lang="en-US" sz="1300" dirty="0">
                <a:latin typeface="Fira Sans"/>
                <a:ea typeface="Fira Sans"/>
                <a:cs typeface="Fira Sans"/>
                <a:sym typeface="Fira Sans"/>
              </a:rPr>
              <a:t> </a:t>
            </a:r>
            <a:r>
              <a:rPr lang="en-US" sz="1300" dirty="0" err="1">
                <a:latin typeface="Fira Sans"/>
                <a:ea typeface="Fira Sans"/>
                <a:cs typeface="Fira Sans"/>
                <a:sym typeface="Fira Sans"/>
              </a:rPr>
              <a:t>và</a:t>
            </a:r>
            <a:r>
              <a:rPr lang="en-US" sz="1300" dirty="0">
                <a:latin typeface="Fira Sans"/>
                <a:ea typeface="Fira Sans"/>
                <a:cs typeface="Fira Sans"/>
                <a:sym typeface="Fira Sans"/>
              </a:rPr>
              <a:t> </a:t>
            </a:r>
            <a:r>
              <a:rPr lang="en-US" sz="1300" dirty="0" err="1">
                <a:latin typeface="Fira Sans"/>
                <a:ea typeface="Fira Sans"/>
                <a:cs typeface="Fira Sans"/>
                <a:sym typeface="Fira Sans"/>
              </a:rPr>
              <a:t>nhân</a:t>
            </a:r>
            <a:r>
              <a:rPr lang="en-US" sz="1300" dirty="0">
                <a:latin typeface="Fira Sans"/>
                <a:ea typeface="Fira Sans"/>
                <a:cs typeface="Fira Sans"/>
                <a:sym typeface="Fira Sans"/>
              </a:rPr>
              <a:t> </a:t>
            </a:r>
            <a:r>
              <a:rPr lang="en-US" sz="1300" dirty="0" err="1">
                <a:latin typeface="Fira Sans"/>
                <a:ea typeface="Fira Sans"/>
                <a:cs typeface="Fira Sans"/>
                <a:sym typeface="Fira Sans"/>
              </a:rPr>
              <a:t>viên</a:t>
            </a:r>
            <a:r>
              <a:rPr lang="en-US" sz="1300" dirty="0">
                <a:latin typeface="Fira Sans"/>
                <a:ea typeface="Fira Sans"/>
                <a:cs typeface="Fira Sans"/>
                <a:sym typeface="Fira Sans"/>
              </a:rPr>
              <a:t> </a:t>
            </a:r>
            <a:r>
              <a:rPr lang="en-US" sz="1300" dirty="0" err="1">
                <a:latin typeface="Fira Sans"/>
                <a:ea typeface="Fira Sans"/>
                <a:cs typeface="Fira Sans"/>
                <a:sym typeface="Fira Sans"/>
              </a:rPr>
              <a:t>có</a:t>
            </a:r>
            <a:r>
              <a:rPr lang="en-US" sz="1300" dirty="0">
                <a:latin typeface="Fira Sans"/>
                <a:ea typeface="Fira Sans"/>
                <a:cs typeface="Fira Sans"/>
                <a:sym typeface="Fira Sans"/>
              </a:rPr>
              <a:t> </a:t>
            </a:r>
            <a:r>
              <a:rPr lang="en-US" sz="1300" dirty="0" err="1">
                <a:latin typeface="Fira Sans"/>
                <a:ea typeface="Fira Sans"/>
                <a:cs typeface="Fira Sans"/>
                <a:sym typeface="Fira Sans"/>
              </a:rPr>
              <a:t>thể</a:t>
            </a:r>
            <a:r>
              <a:rPr lang="en-US" sz="1300" dirty="0">
                <a:latin typeface="Fira Sans"/>
                <a:ea typeface="Fira Sans"/>
                <a:cs typeface="Fira Sans"/>
                <a:sym typeface="Fira Sans"/>
              </a:rPr>
              <a:t> </a:t>
            </a:r>
            <a:r>
              <a:rPr lang="en-US" sz="1300" dirty="0" err="1">
                <a:latin typeface="Fira Sans"/>
                <a:ea typeface="Fira Sans"/>
                <a:cs typeface="Fira Sans"/>
                <a:sym typeface="Fira Sans"/>
              </a:rPr>
              <a:t>làm</a:t>
            </a:r>
            <a:r>
              <a:rPr lang="en-US" sz="1300" dirty="0">
                <a:latin typeface="Fira Sans"/>
                <a:ea typeface="Fira Sans"/>
                <a:cs typeface="Fira Sans"/>
                <a:sym typeface="Fira Sans"/>
              </a:rPr>
              <a:t> </a:t>
            </a:r>
            <a:r>
              <a:rPr lang="en-US" sz="1300" dirty="0" err="1">
                <a:latin typeface="Fira Sans"/>
                <a:ea typeface="Fira Sans"/>
                <a:cs typeface="Fira Sans"/>
                <a:sym typeface="Fira Sans"/>
              </a:rPr>
              <a:t>việc</a:t>
            </a:r>
            <a:r>
              <a:rPr lang="en-US" sz="1300" dirty="0">
                <a:latin typeface="Fira Sans"/>
                <a:ea typeface="Fira Sans"/>
                <a:cs typeface="Fira Sans"/>
                <a:sym typeface="Fira Sans"/>
              </a:rPr>
              <a:t> </a:t>
            </a:r>
            <a:r>
              <a:rPr lang="en-US" sz="1300" dirty="0" err="1">
                <a:latin typeface="Fira Sans"/>
                <a:ea typeface="Fira Sans"/>
                <a:cs typeface="Fira Sans"/>
                <a:sym typeface="Fira Sans"/>
              </a:rPr>
              <a:t>mọi</a:t>
            </a:r>
            <a:r>
              <a:rPr lang="en-US" sz="1300" dirty="0">
                <a:latin typeface="Fira Sans"/>
                <a:ea typeface="Fira Sans"/>
                <a:cs typeface="Fira Sans"/>
                <a:sym typeface="Fira Sans"/>
              </a:rPr>
              <a:t> </a:t>
            </a:r>
            <a:r>
              <a:rPr lang="en-US" sz="1300" dirty="0" err="1">
                <a:latin typeface="Fira Sans"/>
                <a:ea typeface="Fira Sans"/>
                <a:cs typeface="Fira Sans"/>
                <a:sym typeface="Fira Sans"/>
              </a:rPr>
              <a:t>lúc</a:t>
            </a:r>
            <a:r>
              <a:rPr lang="en-US" sz="1300" dirty="0">
                <a:latin typeface="Fira Sans"/>
                <a:ea typeface="Fira Sans"/>
                <a:cs typeface="Fira Sans"/>
                <a:sym typeface="Fira Sans"/>
              </a:rPr>
              <a:t>, </a:t>
            </a:r>
            <a:r>
              <a:rPr lang="en-US" sz="1300" dirty="0" err="1">
                <a:latin typeface="Fira Sans"/>
                <a:ea typeface="Fira Sans"/>
                <a:cs typeface="Fira Sans"/>
                <a:sym typeface="Fira Sans"/>
              </a:rPr>
              <a:t>mọi</a:t>
            </a:r>
            <a:r>
              <a:rPr lang="en-US" sz="1300" dirty="0">
                <a:latin typeface="Fira Sans"/>
                <a:ea typeface="Fira Sans"/>
                <a:cs typeface="Fira Sans"/>
                <a:sym typeface="Fira Sans"/>
              </a:rPr>
              <a:t> </a:t>
            </a:r>
            <a:r>
              <a:rPr lang="en-US" sz="1300" dirty="0" err="1">
                <a:latin typeface="Fira Sans"/>
                <a:ea typeface="Fira Sans"/>
                <a:cs typeface="Fira Sans"/>
                <a:sym typeface="Fira Sans"/>
              </a:rPr>
              <a:t>nơi</a:t>
            </a:r>
            <a:r>
              <a:rPr lang="en-US" sz="1300" dirty="0">
                <a:latin typeface="Fira Sans"/>
                <a:ea typeface="Fira Sans"/>
                <a:cs typeface="Fira Sans"/>
                <a:sym typeface="Fira Sans"/>
              </a:rPr>
              <a:t> </a:t>
            </a:r>
            <a:r>
              <a:rPr lang="en-US" sz="1300" dirty="0" err="1">
                <a:latin typeface="Fira Sans"/>
                <a:ea typeface="Fira Sans"/>
                <a:cs typeface="Fira Sans"/>
                <a:sym typeface="Fira Sans"/>
              </a:rPr>
              <a:t>một</a:t>
            </a:r>
            <a:r>
              <a:rPr lang="en-US" sz="1300" dirty="0">
                <a:latin typeface="Fira Sans"/>
                <a:ea typeface="Fira Sans"/>
                <a:cs typeface="Fira Sans"/>
                <a:sym typeface="Fira Sans"/>
              </a:rPr>
              <a:t> </a:t>
            </a:r>
            <a:r>
              <a:rPr lang="en-US" sz="1300" dirty="0" err="1">
                <a:latin typeface="Fira Sans"/>
                <a:ea typeface="Fira Sans"/>
                <a:cs typeface="Fira Sans"/>
                <a:sym typeface="Fira Sans"/>
              </a:rPr>
              <a:t>cách</a:t>
            </a:r>
            <a:r>
              <a:rPr lang="en-US" sz="1300" dirty="0">
                <a:latin typeface="Fira Sans"/>
                <a:ea typeface="Fira Sans"/>
                <a:cs typeface="Fira Sans"/>
                <a:sym typeface="Fira Sans"/>
              </a:rPr>
              <a:t> </a:t>
            </a:r>
            <a:r>
              <a:rPr lang="en-US" sz="1300" dirty="0" err="1">
                <a:latin typeface="Fira Sans"/>
                <a:ea typeface="Fira Sans"/>
                <a:cs typeface="Fira Sans"/>
                <a:sym typeface="Fira Sans"/>
              </a:rPr>
              <a:t>dễ</a:t>
            </a:r>
            <a:r>
              <a:rPr lang="en-US" sz="1300" dirty="0">
                <a:latin typeface="Fira Sans"/>
                <a:ea typeface="Fira Sans"/>
                <a:cs typeface="Fira Sans"/>
                <a:sym typeface="Fira Sans"/>
              </a:rPr>
              <a:t> </a:t>
            </a:r>
            <a:r>
              <a:rPr lang="en-US" sz="1300" dirty="0" err="1">
                <a:latin typeface="Fira Sans"/>
                <a:ea typeface="Fira Sans"/>
                <a:cs typeface="Fira Sans"/>
                <a:sym typeface="Fira Sans"/>
              </a:rPr>
              <a:t>dàng</a:t>
            </a:r>
            <a:r>
              <a:rPr lang="en-US" sz="1300" dirty="0">
                <a:latin typeface="Fira Sans"/>
                <a:ea typeface="Fira Sans"/>
                <a:cs typeface="Fira Sans"/>
                <a:sym typeface="Fira Sans"/>
              </a:rPr>
              <a:t> </a:t>
            </a:r>
            <a:r>
              <a:rPr lang="en-US" sz="1300" dirty="0" err="1">
                <a:latin typeface="Fira Sans"/>
                <a:ea typeface="Fira Sans"/>
                <a:cs typeface="Fira Sans"/>
                <a:sym typeface="Fira Sans"/>
              </a:rPr>
              <a:t>và</a:t>
            </a:r>
            <a:r>
              <a:rPr lang="en-US" sz="1300" dirty="0">
                <a:latin typeface="Fira Sans"/>
                <a:ea typeface="Fira Sans"/>
                <a:cs typeface="Fira Sans"/>
                <a:sym typeface="Fira Sans"/>
              </a:rPr>
              <a:t> </a:t>
            </a:r>
            <a:r>
              <a:rPr lang="en-US" sz="1300" dirty="0" err="1">
                <a:latin typeface="Fira Sans"/>
                <a:ea typeface="Fira Sans"/>
                <a:cs typeface="Fira Sans"/>
                <a:sym typeface="Fira Sans"/>
              </a:rPr>
              <a:t>thuận</a:t>
            </a:r>
            <a:r>
              <a:rPr lang="en-US" sz="1300" dirty="0">
                <a:latin typeface="Fira Sans"/>
                <a:ea typeface="Fira Sans"/>
                <a:cs typeface="Fira Sans"/>
                <a:sym typeface="Fira Sans"/>
              </a:rPr>
              <a:t> </a:t>
            </a:r>
            <a:r>
              <a:rPr lang="en-US" sz="1300" dirty="0" err="1">
                <a:latin typeface="Fira Sans"/>
                <a:ea typeface="Fira Sans"/>
                <a:cs typeface="Fira Sans"/>
                <a:sym typeface="Fira Sans"/>
              </a:rPr>
              <a:t>lợi</a:t>
            </a:r>
            <a:r>
              <a:rPr lang="vi-VN" sz="1300" dirty="0">
                <a:latin typeface="Fira Sans"/>
                <a:ea typeface="Fira Sans"/>
                <a:cs typeface="Fira Sans"/>
                <a:sym typeface="Fira Sans"/>
              </a:rPr>
              <a:t>.</a:t>
            </a:r>
            <a:endParaRPr sz="1300" dirty="0">
              <a:latin typeface="Fira Sans"/>
              <a:ea typeface="Fira Sans"/>
              <a:cs typeface="Fira Sans"/>
              <a:sym typeface="Fira Sans"/>
            </a:endParaRPr>
          </a:p>
        </p:txBody>
      </p:sp>
      <p:grpSp>
        <p:nvGrpSpPr>
          <p:cNvPr id="2375" name="Google Shape;1643;p20">
            <a:extLst>
              <a:ext uri="{FF2B5EF4-FFF2-40B4-BE49-F238E27FC236}">
                <a16:creationId xmlns:a16="http://schemas.microsoft.com/office/drawing/2014/main" id="{C50AC5D5-9752-2670-76EB-9A5A22263FA7}"/>
              </a:ext>
            </a:extLst>
          </p:cNvPr>
          <p:cNvGrpSpPr/>
          <p:nvPr/>
        </p:nvGrpSpPr>
        <p:grpSpPr>
          <a:xfrm>
            <a:off x="1529803" y="149076"/>
            <a:ext cx="779523" cy="817306"/>
            <a:chOff x="7228273" y="1201022"/>
            <a:chExt cx="1260852" cy="1363820"/>
          </a:xfrm>
        </p:grpSpPr>
        <p:sp>
          <p:nvSpPr>
            <p:cNvPr id="2376" name="Google Shape;1644;p20">
              <a:extLst>
                <a:ext uri="{FF2B5EF4-FFF2-40B4-BE49-F238E27FC236}">
                  <a16:creationId xmlns:a16="http://schemas.microsoft.com/office/drawing/2014/main" id="{6431205F-0DAA-505E-19DF-CD27D3FEBAA2}"/>
                </a:ext>
              </a:extLst>
            </p:cNvPr>
            <p:cNvSpPr/>
            <p:nvPr/>
          </p:nvSpPr>
          <p:spPr>
            <a:xfrm>
              <a:off x="7656859" y="2194254"/>
              <a:ext cx="335008" cy="370588"/>
            </a:xfrm>
            <a:custGeom>
              <a:avLst/>
              <a:gdLst/>
              <a:ahLst/>
              <a:cxnLst/>
              <a:rect l="l" t="t" r="r" b="b"/>
              <a:pathLst>
                <a:path w="10451" h="11561" extrusionOk="0">
                  <a:moveTo>
                    <a:pt x="0" y="1"/>
                  </a:moveTo>
                  <a:lnTo>
                    <a:pt x="5226" y="11560"/>
                  </a:lnTo>
                  <a:lnTo>
                    <a:pt x="1045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1645;p20">
              <a:extLst>
                <a:ext uri="{FF2B5EF4-FFF2-40B4-BE49-F238E27FC236}">
                  <a16:creationId xmlns:a16="http://schemas.microsoft.com/office/drawing/2014/main" id="{A51FCF3D-C5E0-5272-E81E-F3FFD6512CAD}"/>
                </a:ext>
              </a:extLst>
            </p:cNvPr>
            <p:cNvSpPr/>
            <p:nvPr/>
          </p:nvSpPr>
          <p:spPr>
            <a:xfrm>
              <a:off x="7228273" y="1201022"/>
              <a:ext cx="1260852" cy="1152825"/>
            </a:xfrm>
            <a:custGeom>
              <a:avLst/>
              <a:gdLst/>
              <a:ahLst/>
              <a:cxnLst/>
              <a:rect l="l" t="t" r="r" b="b"/>
              <a:pathLst>
                <a:path w="39334" h="35964" extrusionOk="0">
                  <a:moveTo>
                    <a:pt x="18888" y="1"/>
                  </a:moveTo>
                  <a:cubicBezTo>
                    <a:pt x="13304" y="1"/>
                    <a:pt x="7787" y="2456"/>
                    <a:pt x="4149" y="7119"/>
                  </a:cubicBezTo>
                  <a:cubicBezTo>
                    <a:pt x="2217" y="9590"/>
                    <a:pt x="1045" y="12377"/>
                    <a:pt x="602" y="15258"/>
                  </a:cubicBezTo>
                  <a:cubicBezTo>
                    <a:pt x="0" y="19027"/>
                    <a:pt x="633" y="22891"/>
                    <a:pt x="2470" y="26279"/>
                  </a:cubicBezTo>
                  <a:cubicBezTo>
                    <a:pt x="3262" y="27799"/>
                    <a:pt x="4307" y="29224"/>
                    <a:pt x="5606" y="30491"/>
                  </a:cubicBezTo>
                  <a:cubicBezTo>
                    <a:pt x="6239" y="31124"/>
                    <a:pt x="6936" y="31758"/>
                    <a:pt x="7696" y="32296"/>
                  </a:cubicBezTo>
                  <a:cubicBezTo>
                    <a:pt x="11040" y="34769"/>
                    <a:pt x="14967" y="35963"/>
                    <a:pt x="18862" y="35963"/>
                  </a:cubicBezTo>
                  <a:cubicBezTo>
                    <a:pt x="24446" y="35963"/>
                    <a:pt x="29963" y="33508"/>
                    <a:pt x="33601" y="28844"/>
                  </a:cubicBezTo>
                  <a:cubicBezTo>
                    <a:pt x="39333" y="21529"/>
                    <a:pt x="38383" y="11300"/>
                    <a:pt x="31764" y="5061"/>
                  </a:cubicBezTo>
                  <a:lnTo>
                    <a:pt x="31733" y="5061"/>
                  </a:lnTo>
                  <a:cubicBezTo>
                    <a:pt x="31226" y="4554"/>
                    <a:pt x="30656" y="4111"/>
                    <a:pt x="30054" y="3668"/>
                  </a:cubicBezTo>
                  <a:cubicBezTo>
                    <a:pt x="26710" y="1195"/>
                    <a:pt x="22782" y="1"/>
                    <a:pt x="1888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1646;p20">
              <a:extLst>
                <a:ext uri="{FF2B5EF4-FFF2-40B4-BE49-F238E27FC236}">
                  <a16:creationId xmlns:a16="http://schemas.microsoft.com/office/drawing/2014/main" id="{B7707E6D-F3AD-74BB-295B-225221557BDE}"/>
                </a:ext>
              </a:extLst>
            </p:cNvPr>
            <p:cNvSpPr/>
            <p:nvPr/>
          </p:nvSpPr>
          <p:spPr>
            <a:xfrm>
              <a:off x="7407943" y="1363221"/>
              <a:ext cx="1081182" cy="990628"/>
            </a:xfrm>
            <a:custGeom>
              <a:avLst/>
              <a:gdLst/>
              <a:ahLst/>
              <a:cxnLst/>
              <a:rect l="l" t="t" r="r" b="b"/>
              <a:pathLst>
                <a:path w="33729" h="30904" extrusionOk="0">
                  <a:moveTo>
                    <a:pt x="26128" y="1"/>
                  </a:moveTo>
                  <a:lnTo>
                    <a:pt x="19224" y="6746"/>
                  </a:lnTo>
                  <a:lnTo>
                    <a:pt x="8678" y="16976"/>
                  </a:lnTo>
                  <a:lnTo>
                    <a:pt x="1077" y="24386"/>
                  </a:lnTo>
                  <a:lnTo>
                    <a:pt x="1" y="25431"/>
                  </a:lnTo>
                  <a:cubicBezTo>
                    <a:pt x="634" y="26064"/>
                    <a:pt x="1331" y="26698"/>
                    <a:pt x="2091" y="27236"/>
                  </a:cubicBezTo>
                  <a:cubicBezTo>
                    <a:pt x="5435" y="29709"/>
                    <a:pt x="9362" y="30903"/>
                    <a:pt x="13257" y="30903"/>
                  </a:cubicBezTo>
                  <a:cubicBezTo>
                    <a:pt x="18841" y="30903"/>
                    <a:pt x="24358" y="28448"/>
                    <a:pt x="27996" y="23784"/>
                  </a:cubicBezTo>
                  <a:cubicBezTo>
                    <a:pt x="33728" y="16469"/>
                    <a:pt x="32778" y="6240"/>
                    <a:pt x="26159"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9" name="Google Shape;1647;p20">
              <a:extLst>
                <a:ext uri="{FF2B5EF4-FFF2-40B4-BE49-F238E27FC236}">
                  <a16:creationId xmlns:a16="http://schemas.microsoft.com/office/drawing/2014/main" id="{8183915A-3E9F-4160-FEEB-17E07FE48395}"/>
                </a:ext>
              </a:extLst>
            </p:cNvPr>
            <p:cNvSpPr/>
            <p:nvPr/>
          </p:nvSpPr>
          <p:spPr>
            <a:xfrm>
              <a:off x="7477982" y="1450858"/>
              <a:ext cx="727905" cy="662224"/>
            </a:xfrm>
            <a:custGeom>
              <a:avLst/>
              <a:gdLst/>
              <a:ahLst/>
              <a:cxnLst/>
              <a:rect l="l" t="t" r="r" b="b"/>
              <a:pathLst>
                <a:path w="22708" h="20659" extrusionOk="0">
                  <a:moveTo>
                    <a:pt x="11334" y="0"/>
                  </a:moveTo>
                  <a:cubicBezTo>
                    <a:pt x="6640" y="0"/>
                    <a:pt x="2412" y="3195"/>
                    <a:pt x="1299" y="7971"/>
                  </a:cubicBezTo>
                  <a:cubicBezTo>
                    <a:pt x="1" y="13513"/>
                    <a:pt x="3421" y="19087"/>
                    <a:pt x="8995" y="20385"/>
                  </a:cubicBezTo>
                  <a:cubicBezTo>
                    <a:pt x="9784" y="20570"/>
                    <a:pt x="10573" y="20659"/>
                    <a:pt x="11351" y="20659"/>
                  </a:cubicBezTo>
                  <a:cubicBezTo>
                    <a:pt x="16037" y="20659"/>
                    <a:pt x="20295" y="17443"/>
                    <a:pt x="21409" y="12690"/>
                  </a:cubicBezTo>
                  <a:cubicBezTo>
                    <a:pt x="22707" y="7148"/>
                    <a:pt x="19256" y="1574"/>
                    <a:pt x="13713" y="276"/>
                  </a:cubicBezTo>
                  <a:cubicBezTo>
                    <a:pt x="12916" y="90"/>
                    <a:pt x="12118" y="0"/>
                    <a:pt x="11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olidFill>
                    <a:schemeClr val="accent5">
                      <a:lumMod val="50000"/>
                    </a:schemeClr>
                  </a:solidFill>
                  <a:latin typeface="Bahnschrift SemiBold" panose="020B0502040204020203" pitchFamily="34" charset="0"/>
                </a:rPr>
                <a:t>4</a:t>
              </a:r>
              <a:endParaRPr sz="2800" dirty="0">
                <a:solidFill>
                  <a:schemeClr val="accent5">
                    <a:lumMod val="50000"/>
                  </a:schemeClr>
                </a:solidFill>
                <a:latin typeface="Bahnschrift SemiBold" panose="020B0502040204020203" pitchFamily="34" charset="0"/>
              </a:endParaRPr>
            </a:p>
          </p:txBody>
        </p:sp>
      </p:grpSp>
      <p:sp>
        <p:nvSpPr>
          <p:cNvPr id="2380" name="Google Shape;1642;p20">
            <a:extLst>
              <a:ext uri="{FF2B5EF4-FFF2-40B4-BE49-F238E27FC236}">
                <a16:creationId xmlns:a16="http://schemas.microsoft.com/office/drawing/2014/main" id="{07EAE24B-033F-62B3-744B-12575CF35866}"/>
              </a:ext>
            </a:extLst>
          </p:cNvPr>
          <p:cNvSpPr/>
          <p:nvPr/>
        </p:nvSpPr>
        <p:spPr>
          <a:xfrm>
            <a:off x="691086" y="976752"/>
            <a:ext cx="2432041" cy="700299"/>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684" y="1"/>
                  <a:pt x="52888" y="1173"/>
                  <a:pt x="52888" y="2629"/>
                </a:cubicBezTo>
                <a:lnTo>
                  <a:pt x="52888" y="56403"/>
                </a:lnTo>
                <a:cubicBezTo>
                  <a:pt x="52888" y="57860"/>
                  <a:pt x="51716" y="59032"/>
                  <a:pt x="50259" y="59032"/>
                </a:cubicBezTo>
                <a:close/>
              </a:path>
            </a:pathLst>
          </a:custGeom>
          <a:noFill/>
          <a:ln w="10300"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28;p27"/>
          <p:cNvSpPr/>
          <p:nvPr/>
        </p:nvSpPr>
        <p:spPr>
          <a:xfrm>
            <a:off x="3822975" y="4083261"/>
            <a:ext cx="4861725" cy="781274"/>
          </a:xfrm>
          <a:custGeom>
            <a:avLst/>
            <a:gdLst/>
            <a:ahLst/>
            <a:cxnLst/>
            <a:rect l="l" t="t" r="r" b="b"/>
            <a:pathLst>
              <a:path w="107961" h="21694" extrusionOk="0">
                <a:moveTo>
                  <a:pt x="10863" y="0"/>
                </a:moveTo>
                <a:cubicBezTo>
                  <a:pt x="4877" y="0"/>
                  <a:pt x="0" y="4845"/>
                  <a:pt x="0" y="10831"/>
                </a:cubicBezTo>
                <a:cubicBezTo>
                  <a:pt x="0" y="16848"/>
                  <a:pt x="4877" y="21693"/>
                  <a:pt x="10863" y="21693"/>
                </a:cubicBezTo>
                <a:lnTo>
                  <a:pt x="107960" y="21693"/>
                </a:lnTo>
                <a:lnTo>
                  <a:pt x="107960" y="0"/>
                </a:lnTo>
                <a:close/>
              </a:path>
            </a:pathLst>
          </a:custGeom>
          <a:solidFill>
            <a:srgbClr val="FFFFFF"/>
          </a:solidFill>
          <a:ln w="10300" cap="flat" cmpd="sng">
            <a:solidFill>
              <a:schemeClr val="accent5">
                <a:lumMod val="50000"/>
              </a:schemeClr>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67;p27"/>
          <p:cNvSpPr txBox="1"/>
          <p:nvPr/>
        </p:nvSpPr>
        <p:spPr>
          <a:xfrm>
            <a:off x="3941303" y="4083261"/>
            <a:ext cx="4739883" cy="781274"/>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300" dirty="0">
                <a:latin typeface="Fira Sans"/>
                <a:ea typeface="Fira Sans"/>
                <a:cs typeface="Fira Sans"/>
                <a:sym typeface="Fira Sans"/>
              </a:rPr>
              <a:t>Mở rộng thêm một số chức năng như tích hợp hệ thống với các nền tảng thanh toán, hệ thống quản lý  quản lý khách hàng,...</a:t>
            </a:r>
            <a:endParaRPr sz="1300" dirty="0">
              <a:latin typeface="Fira Sans"/>
              <a:ea typeface="Fira Sans"/>
              <a:cs typeface="Fira Sans"/>
              <a:sym typeface="Fira Sans"/>
            </a:endParaRPr>
          </a:p>
        </p:txBody>
      </p:sp>
      <p:cxnSp>
        <p:nvCxnSpPr>
          <p:cNvPr id="28" name="Straight Arrow Connector 27">
            <a:extLst>
              <a:ext uri="{FF2B5EF4-FFF2-40B4-BE49-F238E27FC236}">
                <a16:creationId xmlns:a16="http://schemas.microsoft.com/office/drawing/2014/main" id="{2BF36EDD-E8A7-BF5F-8301-A9EDEE1ABC1E}"/>
              </a:ext>
            </a:extLst>
          </p:cNvPr>
          <p:cNvCxnSpPr>
            <a:cxnSpLocks/>
          </p:cNvCxnSpPr>
          <p:nvPr/>
        </p:nvCxnSpPr>
        <p:spPr>
          <a:xfrm flipV="1">
            <a:off x="3241163" y="1268569"/>
            <a:ext cx="581812" cy="98225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05" name="Straight Arrow Connector 2304">
            <a:extLst>
              <a:ext uri="{FF2B5EF4-FFF2-40B4-BE49-F238E27FC236}">
                <a16:creationId xmlns:a16="http://schemas.microsoft.com/office/drawing/2014/main" id="{1D47F882-9224-29AE-1B30-179B11EBCC37}"/>
              </a:ext>
            </a:extLst>
          </p:cNvPr>
          <p:cNvCxnSpPr>
            <a:cxnSpLocks/>
          </p:cNvCxnSpPr>
          <p:nvPr/>
        </p:nvCxnSpPr>
        <p:spPr>
          <a:xfrm>
            <a:off x="3241163" y="2253803"/>
            <a:ext cx="581812"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312" name="Straight Arrow Connector 2311">
            <a:extLst>
              <a:ext uri="{FF2B5EF4-FFF2-40B4-BE49-F238E27FC236}">
                <a16:creationId xmlns:a16="http://schemas.microsoft.com/office/drawing/2014/main" id="{31DFBA36-265F-A9C9-4C51-A201A7F1972C}"/>
              </a:ext>
            </a:extLst>
          </p:cNvPr>
          <p:cNvCxnSpPr>
            <a:cxnSpLocks/>
          </p:cNvCxnSpPr>
          <p:nvPr/>
        </p:nvCxnSpPr>
        <p:spPr>
          <a:xfrm>
            <a:off x="3238822" y="3121216"/>
            <a:ext cx="584153" cy="285559"/>
          </a:xfrm>
          <a:prstGeom prst="straightConnector1">
            <a:avLst/>
          </a:prstGeom>
          <a:ln w="12700">
            <a:solidFill>
              <a:srgbClr val="003F3E"/>
            </a:solidFill>
            <a:tailEnd type="triangle"/>
          </a:ln>
        </p:spPr>
        <p:style>
          <a:lnRef idx="1">
            <a:schemeClr val="accent1"/>
          </a:lnRef>
          <a:fillRef idx="0">
            <a:schemeClr val="accent1"/>
          </a:fillRef>
          <a:effectRef idx="0">
            <a:schemeClr val="accent1"/>
          </a:effectRef>
          <a:fontRef idx="minor">
            <a:schemeClr val="tx1"/>
          </a:fontRef>
        </p:style>
      </p:cxnSp>
      <p:cxnSp>
        <p:nvCxnSpPr>
          <p:cNvPr id="2316" name="Straight Arrow Connector 2315">
            <a:extLst>
              <a:ext uri="{FF2B5EF4-FFF2-40B4-BE49-F238E27FC236}">
                <a16:creationId xmlns:a16="http://schemas.microsoft.com/office/drawing/2014/main" id="{2CFFC481-0802-FFD4-6521-045FA8588BA4}"/>
              </a:ext>
            </a:extLst>
          </p:cNvPr>
          <p:cNvCxnSpPr>
            <a:cxnSpLocks/>
          </p:cNvCxnSpPr>
          <p:nvPr/>
        </p:nvCxnSpPr>
        <p:spPr>
          <a:xfrm>
            <a:off x="3241163" y="3127272"/>
            <a:ext cx="581812" cy="1374878"/>
          </a:xfrm>
          <a:prstGeom prst="straightConnector1">
            <a:avLst/>
          </a:prstGeom>
          <a:ln w="12700">
            <a:solidFill>
              <a:srgbClr val="003F3E"/>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380"/>
                                        </p:tgtEl>
                                        <p:attrNameLst>
                                          <p:attrName>style.visibility</p:attrName>
                                        </p:attrNameLst>
                                      </p:cBhvr>
                                      <p:to>
                                        <p:strVal val="visible"/>
                                      </p:to>
                                    </p:set>
                                    <p:animEffect transition="in" filter="fade">
                                      <p:cBhvr>
                                        <p:cTn id="7" dur="1000"/>
                                        <p:tgtEl>
                                          <p:spTgt spid="2380"/>
                                        </p:tgtEl>
                                      </p:cBhvr>
                                    </p:animEffect>
                                    <p:anim calcmode="lin" valueType="num">
                                      <p:cBhvr>
                                        <p:cTn id="8" dur="1000" fill="hold"/>
                                        <p:tgtEl>
                                          <p:spTgt spid="2380"/>
                                        </p:tgtEl>
                                        <p:attrNameLst>
                                          <p:attrName>ppt_x</p:attrName>
                                        </p:attrNameLst>
                                      </p:cBhvr>
                                      <p:tavLst>
                                        <p:tav tm="0">
                                          <p:val>
                                            <p:strVal val="#ppt_x"/>
                                          </p:val>
                                        </p:tav>
                                        <p:tav tm="100000">
                                          <p:val>
                                            <p:strVal val="#ppt_x"/>
                                          </p:val>
                                        </p:tav>
                                      </p:tavLst>
                                    </p:anim>
                                    <p:anim calcmode="lin" valueType="num">
                                      <p:cBhvr>
                                        <p:cTn id="9" dur="1000" fill="hold"/>
                                        <p:tgtEl>
                                          <p:spTgt spid="238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375"/>
                                        </p:tgtEl>
                                        <p:attrNameLst>
                                          <p:attrName>style.visibility</p:attrName>
                                        </p:attrNameLst>
                                      </p:cBhvr>
                                      <p:to>
                                        <p:strVal val="visible"/>
                                      </p:to>
                                    </p:set>
                                    <p:animEffect transition="in" filter="fade">
                                      <p:cBhvr>
                                        <p:cTn id="12" dur="1000"/>
                                        <p:tgtEl>
                                          <p:spTgt spid="2375"/>
                                        </p:tgtEl>
                                      </p:cBhvr>
                                    </p:animEffect>
                                    <p:anim calcmode="lin" valueType="num">
                                      <p:cBhvr>
                                        <p:cTn id="13" dur="1000" fill="hold"/>
                                        <p:tgtEl>
                                          <p:spTgt spid="2375"/>
                                        </p:tgtEl>
                                        <p:attrNameLst>
                                          <p:attrName>ppt_x</p:attrName>
                                        </p:attrNameLst>
                                      </p:cBhvr>
                                      <p:tavLst>
                                        <p:tav tm="0">
                                          <p:val>
                                            <p:strVal val="#ppt_x"/>
                                          </p:val>
                                        </p:tav>
                                        <p:tav tm="100000">
                                          <p:val>
                                            <p:strVal val="#ppt_x"/>
                                          </p:val>
                                        </p:tav>
                                      </p:tavLst>
                                    </p:anim>
                                    <p:anim calcmode="lin" valueType="num">
                                      <p:cBhvr>
                                        <p:cTn id="14" dur="1000" fill="hold"/>
                                        <p:tgtEl>
                                          <p:spTgt spid="237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363"/>
                                        </p:tgtEl>
                                        <p:attrNameLst>
                                          <p:attrName>style.visibility</p:attrName>
                                        </p:attrNameLst>
                                      </p:cBhvr>
                                      <p:to>
                                        <p:strVal val="visible"/>
                                      </p:to>
                                    </p:set>
                                    <p:animEffect transition="in" filter="fade">
                                      <p:cBhvr>
                                        <p:cTn id="17" dur="1000"/>
                                        <p:tgtEl>
                                          <p:spTgt spid="2363"/>
                                        </p:tgtEl>
                                      </p:cBhvr>
                                    </p:animEffect>
                                    <p:anim calcmode="lin" valueType="num">
                                      <p:cBhvr>
                                        <p:cTn id="18" dur="1000" fill="hold"/>
                                        <p:tgtEl>
                                          <p:spTgt spid="2363"/>
                                        </p:tgtEl>
                                        <p:attrNameLst>
                                          <p:attrName>ppt_x</p:attrName>
                                        </p:attrNameLst>
                                      </p:cBhvr>
                                      <p:tavLst>
                                        <p:tav tm="0">
                                          <p:val>
                                            <p:strVal val="#ppt_x"/>
                                          </p:val>
                                        </p:tav>
                                        <p:tav tm="100000">
                                          <p:val>
                                            <p:strVal val="#ppt_x"/>
                                          </p:val>
                                        </p:tav>
                                      </p:tavLst>
                                    </p:anim>
                                    <p:anim calcmode="lin" valueType="num">
                                      <p:cBhvr>
                                        <p:cTn id="19" dur="1000" fill="hold"/>
                                        <p:tgtEl>
                                          <p:spTgt spid="236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331"/>
                                        </p:tgtEl>
                                        <p:attrNameLst>
                                          <p:attrName>style.visibility</p:attrName>
                                        </p:attrNameLst>
                                      </p:cBhvr>
                                      <p:to>
                                        <p:strVal val="visible"/>
                                      </p:to>
                                    </p:set>
                                    <p:animEffect transition="in" filter="fade">
                                      <p:cBhvr>
                                        <p:cTn id="22" dur="1000"/>
                                        <p:tgtEl>
                                          <p:spTgt spid="2331"/>
                                        </p:tgtEl>
                                      </p:cBhvr>
                                    </p:animEffect>
                                    <p:anim calcmode="lin" valueType="num">
                                      <p:cBhvr>
                                        <p:cTn id="23" dur="1000" fill="hold"/>
                                        <p:tgtEl>
                                          <p:spTgt spid="2331"/>
                                        </p:tgtEl>
                                        <p:attrNameLst>
                                          <p:attrName>ppt_x</p:attrName>
                                        </p:attrNameLst>
                                      </p:cBhvr>
                                      <p:tavLst>
                                        <p:tav tm="0">
                                          <p:val>
                                            <p:strVal val="#ppt_x"/>
                                          </p:val>
                                        </p:tav>
                                        <p:tav tm="100000">
                                          <p:val>
                                            <p:strVal val="#ppt_x"/>
                                          </p:val>
                                        </p:tav>
                                      </p:tavLst>
                                    </p:anim>
                                    <p:anim calcmode="lin" valueType="num">
                                      <p:cBhvr>
                                        <p:cTn id="24" dur="1000" fill="hold"/>
                                        <p:tgtEl>
                                          <p:spTgt spid="233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333"/>
                                        </p:tgtEl>
                                        <p:attrNameLst>
                                          <p:attrName>style.visibility</p:attrName>
                                        </p:attrNameLst>
                                      </p:cBhvr>
                                      <p:to>
                                        <p:strVal val="visible"/>
                                      </p:to>
                                    </p:set>
                                    <p:animEffect transition="in" filter="fade">
                                      <p:cBhvr>
                                        <p:cTn id="27" dur="1000"/>
                                        <p:tgtEl>
                                          <p:spTgt spid="2333"/>
                                        </p:tgtEl>
                                      </p:cBhvr>
                                    </p:animEffect>
                                    <p:anim calcmode="lin" valueType="num">
                                      <p:cBhvr>
                                        <p:cTn id="28" dur="1000" fill="hold"/>
                                        <p:tgtEl>
                                          <p:spTgt spid="2333"/>
                                        </p:tgtEl>
                                        <p:attrNameLst>
                                          <p:attrName>ppt_x</p:attrName>
                                        </p:attrNameLst>
                                      </p:cBhvr>
                                      <p:tavLst>
                                        <p:tav tm="0">
                                          <p:val>
                                            <p:strVal val="#ppt_x"/>
                                          </p:val>
                                        </p:tav>
                                        <p:tav tm="100000">
                                          <p:val>
                                            <p:strVal val="#ppt_x"/>
                                          </p:val>
                                        </p:tav>
                                      </p:tavLst>
                                    </p:anim>
                                    <p:anim calcmode="lin" valueType="num">
                                      <p:cBhvr>
                                        <p:cTn id="29" dur="1000" fill="hold"/>
                                        <p:tgtEl>
                                          <p:spTgt spid="233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334"/>
                                        </p:tgtEl>
                                        <p:attrNameLst>
                                          <p:attrName>style.visibility</p:attrName>
                                        </p:attrNameLst>
                                      </p:cBhvr>
                                      <p:to>
                                        <p:strVal val="visible"/>
                                      </p:to>
                                    </p:set>
                                    <p:animEffect transition="in" filter="fade">
                                      <p:cBhvr>
                                        <p:cTn id="32" dur="1000"/>
                                        <p:tgtEl>
                                          <p:spTgt spid="2334"/>
                                        </p:tgtEl>
                                      </p:cBhvr>
                                    </p:animEffect>
                                    <p:anim calcmode="lin" valueType="num">
                                      <p:cBhvr>
                                        <p:cTn id="33" dur="1000" fill="hold"/>
                                        <p:tgtEl>
                                          <p:spTgt spid="2334"/>
                                        </p:tgtEl>
                                        <p:attrNameLst>
                                          <p:attrName>ppt_x</p:attrName>
                                        </p:attrNameLst>
                                      </p:cBhvr>
                                      <p:tavLst>
                                        <p:tav tm="0">
                                          <p:val>
                                            <p:strVal val="#ppt_x"/>
                                          </p:val>
                                        </p:tav>
                                        <p:tav tm="100000">
                                          <p:val>
                                            <p:strVal val="#ppt_x"/>
                                          </p:val>
                                        </p:tav>
                                      </p:tavLst>
                                    </p:anim>
                                    <p:anim calcmode="lin" valueType="num">
                                      <p:cBhvr>
                                        <p:cTn id="34" dur="1000" fill="hold"/>
                                        <p:tgtEl>
                                          <p:spTgt spid="233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330"/>
                                        </p:tgtEl>
                                        <p:attrNameLst>
                                          <p:attrName>style.visibility</p:attrName>
                                        </p:attrNameLst>
                                      </p:cBhvr>
                                      <p:to>
                                        <p:strVal val="visible"/>
                                      </p:to>
                                    </p:set>
                                    <p:animEffect transition="in" filter="fade">
                                      <p:cBhvr>
                                        <p:cTn id="37" dur="1000"/>
                                        <p:tgtEl>
                                          <p:spTgt spid="2330"/>
                                        </p:tgtEl>
                                      </p:cBhvr>
                                    </p:animEffect>
                                    <p:anim calcmode="lin" valueType="num">
                                      <p:cBhvr>
                                        <p:cTn id="38" dur="1000" fill="hold"/>
                                        <p:tgtEl>
                                          <p:spTgt spid="2330"/>
                                        </p:tgtEl>
                                        <p:attrNameLst>
                                          <p:attrName>ppt_x</p:attrName>
                                        </p:attrNameLst>
                                      </p:cBhvr>
                                      <p:tavLst>
                                        <p:tav tm="0">
                                          <p:val>
                                            <p:strVal val="#ppt_x"/>
                                          </p:val>
                                        </p:tav>
                                        <p:tav tm="100000">
                                          <p:val>
                                            <p:strVal val="#ppt_x"/>
                                          </p:val>
                                        </p:tav>
                                      </p:tavLst>
                                    </p:anim>
                                    <p:anim calcmode="lin" valueType="num">
                                      <p:cBhvr>
                                        <p:cTn id="39" dur="1000" fill="hold"/>
                                        <p:tgtEl>
                                          <p:spTgt spid="233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335"/>
                                        </p:tgtEl>
                                        <p:attrNameLst>
                                          <p:attrName>style.visibility</p:attrName>
                                        </p:attrNameLst>
                                      </p:cBhvr>
                                      <p:to>
                                        <p:strVal val="visible"/>
                                      </p:to>
                                    </p:set>
                                    <p:animEffect transition="in" filter="fade">
                                      <p:cBhvr>
                                        <p:cTn id="42" dur="1000"/>
                                        <p:tgtEl>
                                          <p:spTgt spid="2335"/>
                                        </p:tgtEl>
                                      </p:cBhvr>
                                    </p:animEffect>
                                    <p:anim calcmode="lin" valueType="num">
                                      <p:cBhvr>
                                        <p:cTn id="43" dur="1000" fill="hold"/>
                                        <p:tgtEl>
                                          <p:spTgt spid="2335"/>
                                        </p:tgtEl>
                                        <p:attrNameLst>
                                          <p:attrName>ppt_x</p:attrName>
                                        </p:attrNameLst>
                                      </p:cBhvr>
                                      <p:tavLst>
                                        <p:tav tm="0">
                                          <p:val>
                                            <p:strVal val="#ppt_x"/>
                                          </p:val>
                                        </p:tav>
                                        <p:tav tm="100000">
                                          <p:val>
                                            <p:strVal val="#ppt_x"/>
                                          </p:val>
                                        </p:tav>
                                      </p:tavLst>
                                    </p:anim>
                                    <p:anim calcmode="lin" valueType="num">
                                      <p:cBhvr>
                                        <p:cTn id="44" dur="1000" fill="hold"/>
                                        <p:tgtEl>
                                          <p:spTgt spid="2335"/>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2338"/>
                                        </p:tgtEl>
                                        <p:attrNameLst>
                                          <p:attrName>style.visibility</p:attrName>
                                        </p:attrNameLst>
                                      </p:cBhvr>
                                      <p:to>
                                        <p:strVal val="visible"/>
                                      </p:to>
                                    </p:set>
                                    <p:animEffect transition="in" filter="randombar(horizontal)">
                                      <p:cBhvr>
                                        <p:cTn id="49" dur="500"/>
                                        <p:tgtEl>
                                          <p:spTgt spid="2338"/>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364"/>
                                        </p:tgtEl>
                                        <p:attrNameLst>
                                          <p:attrName>style.visibility</p:attrName>
                                        </p:attrNameLst>
                                      </p:cBhvr>
                                      <p:to>
                                        <p:strVal val="visible"/>
                                      </p:to>
                                    </p:set>
                                    <p:animEffect transition="in" filter="wipe(down)">
                                      <p:cBhvr>
                                        <p:cTn id="52" dur="500"/>
                                        <p:tgtEl>
                                          <p:spTgt spid="2364"/>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2325"/>
                                        </p:tgtEl>
                                        <p:attrNameLst>
                                          <p:attrName>style.visibility</p:attrName>
                                        </p:attrNameLst>
                                      </p:cBhvr>
                                      <p:to>
                                        <p:strVal val="visible"/>
                                      </p:to>
                                    </p:set>
                                    <p:animEffect transition="in" filter="wipe(down)">
                                      <p:cBhvr>
                                        <p:cTn id="55" dur="500"/>
                                        <p:tgtEl>
                                          <p:spTgt spid="2325"/>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2326"/>
                                        </p:tgtEl>
                                        <p:attrNameLst>
                                          <p:attrName>style.visibility</p:attrName>
                                        </p:attrNameLst>
                                      </p:cBhvr>
                                      <p:to>
                                        <p:strVal val="visible"/>
                                      </p:to>
                                    </p:set>
                                    <p:animEffect transition="in" filter="wipe(down)">
                                      <p:cBhvr>
                                        <p:cTn id="58" dur="500"/>
                                        <p:tgtEl>
                                          <p:spTgt spid="2326"/>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2365"/>
                                        </p:tgtEl>
                                        <p:attrNameLst>
                                          <p:attrName>style.visibility</p:attrName>
                                        </p:attrNameLst>
                                      </p:cBhvr>
                                      <p:to>
                                        <p:strVal val="visible"/>
                                      </p:to>
                                    </p:set>
                                    <p:animEffect transition="in" filter="wipe(down)">
                                      <p:cBhvr>
                                        <p:cTn id="61" dur="500"/>
                                        <p:tgtEl>
                                          <p:spTgt spid="2365"/>
                                        </p:tgtEl>
                                      </p:cBhvr>
                                    </p:animEffect>
                                  </p:childTnLst>
                                </p:cTn>
                              </p:par>
                              <p:par>
                                <p:cTn id="62" presetID="14" presetClass="entr" presetSubtype="10" fill="hold" nodeType="with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randombar(horizontal)">
                                      <p:cBhvr>
                                        <p:cTn id="64" dur="500"/>
                                        <p:tgtEl>
                                          <p:spTgt spid="28"/>
                                        </p:tgtEl>
                                      </p:cBhvr>
                                    </p:animEffect>
                                  </p:childTnLst>
                                </p:cTn>
                              </p:par>
                              <p:par>
                                <p:cTn id="65" presetID="14" presetClass="entr" presetSubtype="10" fill="hold" nodeType="withEffect">
                                  <p:stCondLst>
                                    <p:cond delay="0"/>
                                  </p:stCondLst>
                                  <p:childTnLst>
                                    <p:set>
                                      <p:cBhvr>
                                        <p:cTn id="66" dur="1" fill="hold">
                                          <p:stCondLst>
                                            <p:cond delay="0"/>
                                          </p:stCondLst>
                                        </p:cTn>
                                        <p:tgtEl>
                                          <p:spTgt spid="2305"/>
                                        </p:tgtEl>
                                        <p:attrNameLst>
                                          <p:attrName>style.visibility</p:attrName>
                                        </p:attrNameLst>
                                      </p:cBhvr>
                                      <p:to>
                                        <p:strVal val="visible"/>
                                      </p:to>
                                    </p:set>
                                    <p:animEffect transition="in" filter="randombar(horizontal)">
                                      <p:cBhvr>
                                        <p:cTn id="67" dur="500"/>
                                        <p:tgtEl>
                                          <p:spTgt spid="2305"/>
                                        </p:tgtEl>
                                      </p:cBhvr>
                                    </p:animEffect>
                                  </p:childTnLst>
                                </p:cTn>
                              </p:par>
                            </p:childTnLst>
                          </p:cTn>
                        </p:par>
                      </p:childTnLst>
                    </p:cTn>
                  </p:par>
                  <p:par>
                    <p:cTn id="68" fill="hold">
                      <p:stCondLst>
                        <p:cond delay="indefinite"/>
                      </p:stCondLst>
                      <p:childTnLst>
                        <p:par>
                          <p:cTn id="69" fill="hold">
                            <p:stCondLst>
                              <p:cond delay="0"/>
                            </p:stCondLst>
                            <p:childTnLst>
                              <p:par>
                                <p:cTn id="70" presetID="14" presetClass="entr" presetSubtype="10" fill="hold" grpId="0" nodeType="clickEffect">
                                  <p:stCondLst>
                                    <p:cond delay="0"/>
                                  </p:stCondLst>
                                  <p:childTnLst>
                                    <p:set>
                                      <p:cBhvr>
                                        <p:cTn id="71" dur="1" fill="hold">
                                          <p:stCondLst>
                                            <p:cond delay="0"/>
                                          </p:stCondLst>
                                        </p:cTn>
                                        <p:tgtEl>
                                          <p:spTgt spid="2337"/>
                                        </p:tgtEl>
                                        <p:attrNameLst>
                                          <p:attrName>style.visibility</p:attrName>
                                        </p:attrNameLst>
                                      </p:cBhvr>
                                      <p:to>
                                        <p:strVal val="visible"/>
                                      </p:to>
                                    </p:set>
                                    <p:animEffect transition="in" filter="randombar(horizontal)">
                                      <p:cBhvr>
                                        <p:cTn id="72" dur="500"/>
                                        <p:tgtEl>
                                          <p:spTgt spid="2337"/>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2368"/>
                                        </p:tgtEl>
                                        <p:attrNameLst>
                                          <p:attrName>style.visibility</p:attrName>
                                        </p:attrNameLst>
                                      </p:cBhvr>
                                      <p:to>
                                        <p:strVal val="visible"/>
                                      </p:to>
                                    </p:set>
                                    <p:animEffect transition="in" filter="wipe(down)">
                                      <p:cBhvr>
                                        <p:cTn id="75" dur="500"/>
                                        <p:tgtEl>
                                          <p:spTgt spid="2368"/>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2329"/>
                                        </p:tgtEl>
                                        <p:attrNameLst>
                                          <p:attrName>style.visibility</p:attrName>
                                        </p:attrNameLst>
                                      </p:cBhvr>
                                      <p:to>
                                        <p:strVal val="visible"/>
                                      </p:to>
                                    </p:set>
                                    <p:animEffect transition="in" filter="wipe(down)">
                                      <p:cBhvr>
                                        <p:cTn id="78" dur="500"/>
                                        <p:tgtEl>
                                          <p:spTgt spid="2329"/>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wipe(down)">
                                      <p:cBhvr>
                                        <p:cTn id="81" dur="500"/>
                                        <p:tgtEl>
                                          <p:spTgt spid="21"/>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wipe(down)">
                                      <p:cBhvr>
                                        <p:cTn id="84" dur="500"/>
                                        <p:tgtEl>
                                          <p:spTgt spid="19"/>
                                        </p:tgtEl>
                                      </p:cBhvr>
                                    </p:animEffect>
                                  </p:childTnLst>
                                </p:cTn>
                              </p:par>
                              <p:par>
                                <p:cTn id="85" presetID="14" presetClass="entr" presetSubtype="10" fill="hold" nodeType="withEffect">
                                  <p:stCondLst>
                                    <p:cond delay="0"/>
                                  </p:stCondLst>
                                  <p:childTnLst>
                                    <p:set>
                                      <p:cBhvr>
                                        <p:cTn id="86" dur="1" fill="hold">
                                          <p:stCondLst>
                                            <p:cond delay="0"/>
                                          </p:stCondLst>
                                        </p:cTn>
                                        <p:tgtEl>
                                          <p:spTgt spid="2312"/>
                                        </p:tgtEl>
                                        <p:attrNameLst>
                                          <p:attrName>style.visibility</p:attrName>
                                        </p:attrNameLst>
                                      </p:cBhvr>
                                      <p:to>
                                        <p:strVal val="visible"/>
                                      </p:to>
                                    </p:set>
                                    <p:animEffect transition="in" filter="randombar(horizontal)">
                                      <p:cBhvr>
                                        <p:cTn id="87" dur="500"/>
                                        <p:tgtEl>
                                          <p:spTgt spid="2312"/>
                                        </p:tgtEl>
                                      </p:cBhvr>
                                    </p:animEffect>
                                  </p:childTnLst>
                                </p:cTn>
                              </p:par>
                              <p:par>
                                <p:cTn id="88" presetID="14" presetClass="entr" presetSubtype="10" fill="hold" nodeType="withEffect">
                                  <p:stCondLst>
                                    <p:cond delay="0"/>
                                  </p:stCondLst>
                                  <p:childTnLst>
                                    <p:set>
                                      <p:cBhvr>
                                        <p:cTn id="89" dur="1" fill="hold">
                                          <p:stCondLst>
                                            <p:cond delay="0"/>
                                          </p:stCondLst>
                                        </p:cTn>
                                        <p:tgtEl>
                                          <p:spTgt spid="2316"/>
                                        </p:tgtEl>
                                        <p:attrNameLst>
                                          <p:attrName>style.visibility</p:attrName>
                                        </p:attrNameLst>
                                      </p:cBhvr>
                                      <p:to>
                                        <p:strVal val="visible"/>
                                      </p:to>
                                    </p:set>
                                    <p:animEffect transition="in" filter="randombar(horizontal)">
                                      <p:cBhvr>
                                        <p:cTn id="90" dur="500"/>
                                        <p:tgtEl>
                                          <p:spTgt spid="2316"/>
                                        </p:tgtEl>
                                      </p:cBhvr>
                                    </p:animEffect>
                                  </p:childTnLst>
                                </p:cTn>
                              </p:par>
                            </p:childTnLst>
                          </p:cTn>
                        </p:par>
                      </p:childTnLst>
                    </p:cTn>
                  </p:par>
                  <p:par>
                    <p:cTn id="91" fill="hold">
                      <p:stCondLst>
                        <p:cond delay="indefinite"/>
                      </p:stCondLst>
                      <p:childTnLst>
                        <p:par>
                          <p:cTn id="92" fill="hold">
                            <p:stCondLst>
                              <p:cond delay="0"/>
                            </p:stCondLst>
                            <p:childTnLst>
                              <p:par>
                                <p:cTn id="93" presetID="47" presetClass="exit" presetSubtype="0" fill="hold" grpId="1" nodeType="clickEffect">
                                  <p:stCondLst>
                                    <p:cond delay="0"/>
                                  </p:stCondLst>
                                  <p:childTnLst>
                                    <p:animEffect transition="out" filter="fade">
                                      <p:cBhvr>
                                        <p:cTn id="94" dur="1000"/>
                                        <p:tgtEl>
                                          <p:spTgt spid="2380"/>
                                        </p:tgtEl>
                                      </p:cBhvr>
                                    </p:animEffect>
                                    <p:anim calcmode="lin" valueType="num">
                                      <p:cBhvr>
                                        <p:cTn id="95" dur="1000"/>
                                        <p:tgtEl>
                                          <p:spTgt spid="2380"/>
                                        </p:tgtEl>
                                        <p:attrNameLst>
                                          <p:attrName>ppt_x</p:attrName>
                                        </p:attrNameLst>
                                      </p:cBhvr>
                                      <p:tavLst>
                                        <p:tav tm="0">
                                          <p:val>
                                            <p:strVal val="ppt_x"/>
                                          </p:val>
                                        </p:tav>
                                        <p:tav tm="100000">
                                          <p:val>
                                            <p:strVal val="ppt_x"/>
                                          </p:val>
                                        </p:tav>
                                      </p:tavLst>
                                    </p:anim>
                                    <p:anim calcmode="lin" valueType="num">
                                      <p:cBhvr>
                                        <p:cTn id="96" dur="1000"/>
                                        <p:tgtEl>
                                          <p:spTgt spid="2380"/>
                                        </p:tgtEl>
                                        <p:attrNameLst>
                                          <p:attrName>ppt_y</p:attrName>
                                        </p:attrNameLst>
                                      </p:cBhvr>
                                      <p:tavLst>
                                        <p:tav tm="0">
                                          <p:val>
                                            <p:strVal val="ppt_y"/>
                                          </p:val>
                                        </p:tav>
                                        <p:tav tm="100000">
                                          <p:val>
                                            <p:strVal val="ppt_y-.1"/>
                                          </p:val>
                                        </p:tav>
                                      </p:tavLst>
                                    </p:anim>
                                    <p:set>
                                      <p:cBhvr>
                                        <p:cTn id="97" dur="1" fill="hold">
                                          <p:stCondLst>
                                            <p:cond delay="999"/>
                                          </p:stCondLst>
                                        </p:cTn>
                                        <p:tgtEl>
                                          <p:spTgt spid="2380"/>
                                        </p:tgtEl>
                                        <p:attrNameLst>
                                          <p:attrName>style.visibility</p:attrName>
                                        </p:attrNameLst>
                                      </p:cBhvr>
                                      <p:to>
                                        <p:strVal val="hidden"/>
                                      </p:to>
                                    </p:set>
                                  </p:childTnLst>
                                </p:cTn>
                              </p:par>
                              <p:par>
                                <p:cTn id="98" presetID="47" presetClass="exit" presetSubtype="0" fill="hold" nodeType="withEffect">
                                  <p:stCondLst>
                                    <p:cond delay="0"/>
                                  </p:stCondLst>
                                  <p:childTnLst>
                                    <p:animEffect transition="out" filter="fade">
                                      <p:cBhvr>
                                        <p:cTn id="99" dur="1000"/>
                                        <p:tgtEl>
                                          <p:spTgt spid="2375"/>
                                        </p:tgtEl>
                                      </p:cBhvr>
                                    </p:animEffect>
                                    <p:anim calcmode="lin" valueType="num">
                                      <p:cBhvr>
                                        <p:cTn id="100" dur="1000"/>
                                        <p:tgtEl>
                                          <p:spTgt spid="2375"/>
                                        </p:tgtEl>
                                        <p:attrNameLst>
                                          <p:attrName>ppt_x</p:attrName>
                                        </p:attrNameLst>
                                      </p:cBhvr>
                                      <p:tavLst>
                                        <p:tav tm="0">
                                          <p:val>
                                            <p:strVal val="ppt_x"/>
                                          </p:val>
                                        </p:tav>
                                        <p:tav tm="100000">
                                          <p:val>
                                            <p:strVal val="ppt_x"/>
                                          </p:val>
                                        </p:tav>
                                      </p:tavLst>
                                    </p:anim>
                                    <p:anim calcmode="lin" valueType="num">
                                      <p:cBhvr>
                                        <p:cTn id="101" dur="1000"/>
                                        <p:tgtEl>
                                          <p:spTgt spid="2375"/>
                                        </p:tgtEl>
                                        <p:attrNameLst>
                                          <p:attrName>ppt_y</p:attrName>
                                        </p:attrNameLst>
                                      </p:cBhvr>
                                      <p:tavLst>
                                        <p:tav tm="0">
                                          <p:val>
                                            <p:strVal val="ppt_y"/>
                                          </p:val>
                                        </p:tav>
                                        <p:tav tm="100000">
                                          <p:val>
                                            <p:strVal val="ppt_y-.1"/>
                                          </p:val>
                                        </p:tav>
                                      </p:tavLst>
                                    </p:anim>
                                    <p:set>
                                      <p:cBhvr>
                                        <p:cTn id="102" dur="1" fill="hold">
                                          <p:stCondLst>
                                            <p:cond delay="999"/>
                                          </p:stCondLst>
                                        </p:cTn>
                                        <p:tgtEl>
                                          <p:spTgt spid="2375"/>
                                        </p:tgtEl>
                                        <p:attrNameLst>
                                          <p:attrName>style.visibility</p:attrName>
                                        </p:attrNameLst>
                                      </p:cBhvr>
                                      <p:to>
                                        <p:strVal val="hidden"/>
                                      </p:to>
                                    </p:set>
                                  </p:childTnLst>
                                </p:cTn>
                              </p:par>
                              <p:par>
                                <p:cTn id="103" presetID="47" presetClass="exit" presetSubtype="0" fill="hold" grpId="1" nodeType="withEffect">
                                  <p:stCondLst>
                                    <p:cond delay="0"/>
                                  </p:stCondLst>
                                  <p:childTnLst>
                                    <p:animEffect transition="out" filter="fade">
                                      <p:cBhvr>
                                        <p:cTn id="104" dur="1000"/>
                                        <p:tgtEl>
                                          <p:spTgt spid="2363"/>
                                        </p:tgtEl>
                                      </p:cBhvr>
                                    </p:animEffect>
                                    <p:anim calcmode="lin" valueType="num">
                                      <p:cBhvr>
                                        <p:cTn id="105" dur="1000"/>
                                        <p:tgtEl>
                                          <p:spTgt spid="2363"/>
                                        </p:tgtEl>
                                        <p:attrNameLst>
                                          <p:attrName>ppt_x</p:attrName>
                                        </p:attrNameLst>
                                      </p:cBhvr>
                                      <p:tavLst>
                                        <p:tav tm="0">
                                          <p:val>
                                            <p:strVal val="ppt_x"/>
                                          </p:val>
                                        </p:tav>
                                        <p:tav tm="100000">
                                          <p:val>
                                            <p:strVal val="ppt_x"/>
                                          </p:val>
                                        </p:tav>
                                      </p:tavLst>
                                    </p:anim>
                                    <p:anim calcmode="lin" valueType="num">
                                      <p:cBhvr>
                                        <p:cTn id="106" dur="1000"/>
                                        <p:tgtEl>
                                          <p:spTgt spid="2363"/>
                                        </p:tgtEl>
                                        <p:attrNameLst>
                                          <p:attrName>ppt_y</p:attrName>
                                        </p:attrNameLst>
                                      </p:cBhvr>
                                      <p:tavLst>
                                        <p:tav tm="0">
                                          <p:val>
                                            <p:strVal val="ppt_y"/>
                                          </p:val>
                                        </p:tav>
                                        <p:tav tm="100000">
                                          <p:val>
                                            <p:strVal val="ppt_y-.1"/>
                                          </p:val>
                                        </p:tav>
                                      </p:tavLst>
                                    </p:anim>
                                    <p:set>
                                      <p:cBhvr>
                                        <p:cTn id="107" dur="1" fill="hold">
                                          <p:stCondLst>
                                            <p:cond delay="999"/>
                                          </p:stCondLst>
                                        </p:cTn>
                                        <p:tgtEl>
                                          <p:spTgt spid="2363"/>
                                        </p:tgtEl>
                                        <p:attrNameLst>
                                          <p:attrName>style.visibility</p:attrName>
                                        </p:attrNameLst>
                                      </p:cBhvr>
                                      <p:to>
                                        <p:strVal val="hidden"/>
                                      </p:to>
                                    </p:set>
                                  </p:childTnLst>
                                </p:cTn>
                              </p:par>
                              <p:par>
                                <p:cTn id="108" presetID="47" presetClass="exit" presetSubtype="0" fill="hold" grpId="1" nodeType="withEffect">
                                  <p:stCondLst>
                                    <p:cond delay="0"/>
                                  </p:stCondLst>
                                  <p:childTnLst>
                                    <p:animEffect transition="out" filter="fade">
                                      <p:cBhvr>
                                        <p:cTn id="109" dur="1000"/>
                                        <p:tgtEl>
                                          <p:spTgt spid="2331"/>
                                        </p:tgtEl>
                                      </p:cBhvr>
                                    </p:animEffect>
                                    <p:anim calcmode="lin" valueType="num">
                                      <p:cBhvr>
                                        <p:cTn id="110" dur="1000"/>
                                        <p:tgtEl>
                                          <p:spTgt spid="2331"/>
                                        </p:tgtEl>
                                        <p:attrNameLst>
                                          <p:attrName>ppt_x</p:attrName>
                                        </p:attrNameLst>
                                      </p:cBhvr>
                                      <p:tavLst>
                                        <p:tav tm="0">
                                          <p:val>
                                            <p:strVal val="ppt_x"/>
                                          </p:val>
                                        </p:tav>
                                        <p:tav tm="100000">
                                          <p:val>
                                            <p:strVal val="ppt_x"/>
                                          </p:val>
                                        </p:tav>
                                      </p:tavLst>
                                    </p:anim>
                                    <p:anim calcmode="lin" valueType="num">
                                      <p:cBhvr>
                                        <p:cTn id="111" dur="1000"/>
                                        <p:tgtEl>
                                          <p:spTgt spid="2331"/>
                                        </p:tgtEl>
                                        <p:attrNameLst>
                                          <p:attrName>ppt_y</p:attrName>
                                        </p:attrNameLst>
                                      </p:cBhvr>
                                      <p:tavLst>
                                        <p:tav tm="0">
                                          <p:val>
                                            <p:strVal val="ppt_y"/>
                                          </p:val>
                                        </p:tav>
                                        <p:tav tm="100000">
                                          <p:val>
                                            <p:strVal val="ppt_y-.1"/>
                                          </p:val>
                                        </p:tav>
                                      </p:tavLst>
                                    </p:anim>
                                    <p:set>
                                      <p:cBhvr>
                                        <p:cTn id="112" dur="1" fill="hold">
                                          <p:stCondLst>
                                            <p:cond delay="999"/>
                                          </p:stCondLst>
                                        </p:cTn>
                                        <p:tgtEl>
                                          <p:spTgt spid="2331"/>
                                        </p:tgtEl>
                                        <p:attrNameLst>
                                          <p:attrName>style.visibility</p:attrName>
                                        </p:attrNameLst>
                                      </p:cBhvr>
                                      <p:to>
                                        <p:strVal val="hidden"/>
                                      </p:to>
                                    </p:set>
                                  </p:childTnLst>
                                </p:cTn>
                              </p:par>
                              <p:par>
                                <p:cTn id="113" presetID="47" presetClass="exit" presetSubtype="0" fill="hold" grpId="1" nodeType="withEffect">
                                  <p:stCondLst>
                                    <p:cond delay="0"/>
                                  </p:stCondLst>
                                  <p:childTnLst>
                                    <p:animEffect transition="out" filter="fade">
                                      <p:cBhvr>
                                        <p:cTn id="114" dur="1000"/>
                                        <p:tgtEl>
                                          <p:spTgt spid="2333"/>
                                        </p:tgtEl>
                                      </p:cBhvr>
                                    </p:animEffect>
                                    <p:anim calcmode="lin" valueType="num">
                                      <p:cBhvr>
                                        <p:cTn id="115" dur="1000"/>
                                        <p:tgtEl>
                                          <p:spTgt spid="2333"/>
                                        </p:tgtEl>
                                        <p:attrNameLst>
                                          <p:attrName>ppt_x</p:attrName>
                                        </p:attrNameLst>
                                      </p:cBhvr>
                                      <p:tavLst>
                                        <p:tav tm="0">
                                          <p:val>
                                            <p:strVal val="ppt_x"/>
                                          </p:val>
                                        </p:tav>
                                        <p:tav tm="100000">
                                          <p:val>
                                            <p:strVal val="ppt_x"/>
                                          </p:val>
                                        </p:tav>
                                      </p:tavLst>
                                    </p:anim>
                                    <p:anim calcmode="lin" valueType="num">
                                      <p:cBhvr>
                                        <p:cTn id="116" dur="1000"/>
                                        <p:tgtEl>
                                          <p:spTgt spid="2333"/>
                                        </p:tgtEl>
                                        <p:attrNameLst>
                                          <p:attrName>ppt_y</p:attrName>
                                        </p:attrNameLst>
                                      </p:cBhvr>
                                      <p:tavLst>
                                        <p:tav tm="0">
                                          <p:val>
                                            <p:strVal val="ppt_y"/>
                                          </p:val>
                                        </p:tav>
                                        <p:tav tm="100000">
                                          <p:val>
                                            <p:strVal val="ppt_y-.1"/>
                                          </p:val>
                                        </p:tav>
                                      </p:tavLst>
                                    </p:anim>
                                    <p:set>
                                      <p:cBhvr>
                                        <p:cTn id="117" dur="1" fill="hold">
                                          <p:stCondLst>
                                            <p:cond delay="999"/>
                                          </p:stCondLst>
                                        </p:cTn>
                                        <p:tgtEl>
                                          <p:spTgt spid="2333"/>
                                        </p:tgtEl>
                                        <p:attrNameLst>
                                          <p:attrName>style.visibility</p:attrName>
                                        </p:attrNameLst>
                                      </p:cBhvr>
                                      <p:to>
                                        <p:strVal val="hidden"/>
                                      </p:to>
                                    </p:set>
                                  </p:childTnLst>
                                </p:cTn>
                              </p:par>
                              <p:par>
                                <p:cTn id="118" presetID="47" presetClass="exit" presetSubtype="0" fill="hold" grpId="1" nodeType="withEffect">
                                  <p:stCondLst>
                                    <p:cond delay="0"/>
                                  </p:stCondLst>
                                  <p:childTnLst>
                                    <p:animEffect transition="out" filter="fade">
                                      <p:cBhvr>
                                        <p:cTn id="119" dur="1000"/>
                                        <p:tgtEl>
                                          <p:spTgt spid="2334"/>
                                        </p:tgtEl>
                                      </p:cBhvr>
                                    </p:animEffect>
                                    <p:anim calcmode="lin" valueType="num">
                                      <p:cBhvr>
                                        <p:cTn id="120" dur="1000"/>
                                        <p:tgtEl>
                                          <p:spTgt spid="2334"/>
                                        </p:tgtEl>
                                        <p:attrNameLst>
                                          <p:attrName>ppt_x</p:attrName>
                                        </p:attrNameLst>
                                      </p:cBhvr>
                                      <p:tavLst>
                                        <p:tav tm="0">
                                          <p:val>
                                            <p:strVal val="ppt_x"/>
                                          </p:val>
                                        </p:tav>
                                        <p:tav tm="100000">
                                          <p:val>
                                            <p:strVal val="ppt_x"/>
                                          </p:val>
                                        </p:tav>
                                      </p:tavLst>
                                    </p:anim>
                                    <p:anim calcmode="lin" valueType="num">
                                      <p:cBhvr>
                                        <p:cTn id="121" dur="1000"/>
                                        <p:tgtEl>
                                          <p:spTgt spid="2334"/>
                                        </p:tgtEl>
                                        <p:attrNameLst>
                                          <p:attrName>ppt_y</p:attrName>
                                        </p:attrNameLst>
                                      </p:cBhvr>
                                      <p:tavLst>
                                        <p:tav tm="0">
                                          <p:val>
                                            <p:strVal val="ppt_y"/>
                                          </p:val>
                                        </p:tav>
                                        <p:tav tm="100000">
                                          <p:val>
                                            <p:strVal val="ppt_y-.1"/>
                                          </p:val>
                                        </p:tav>
                                      </p:tavLst>
                                    </p:anim>
                                    <p:set>
                                      <p:cBhvr>
                                        <p:cTn id="122" dur="1" fill="hold">
                                          <p:stCondLst>
                                            <p:cond delay="999"/>
                                          </p:stCondLst>
                                        </p:cTn>
                                        <p:tgtEl>
                                          <p:spTgt spid="2334"/>
                                        </p:tgtEl>
                                        <p:attrNameLst>
                                          <p:attrName>style.visibility</p:attrName>
                                        </p:attrNameLst>
                                      </p:cBhvr>
                                      <p:to>
                                        <p:strVal val="hidden"/>
                                      </p:to>
                                    </p:set>
                                  </p:childTnLst>
                                </p:cTn>
                              </p:par>
                              <p:par>
                                <p:cTn id="123" presetID="47" presetClass="exit" presetSubtype="0" fill="hold" grpId="1" nodeType="withEffect">
                                  <p:stCondLst>
                                    <p:cond delay="0"/>
                                  </p:stCondLst>
                                  <p:childTnLst>
                                    <p:animEffect transition="out" filter="fade">
                                      <p:cBhvr>
                                        <p:cTn id="124" dur="1000"/>
                                        <p:tgtEl>
                                          <p:spTgt spid="2330"/>
                                        </p:tgtEl>
                                      </p:cBhvr>
                                    </p:animEffect>
                                    <p:anim calcmode="lin" valueType="num">
                                      <p:cBhvr>
                                        <p:cTn id="125" dur="1000"/>
                                        <p:tgtEl>
                                          <p:spTgt spid="2330"/>
                                        </p:tgtEl>
                                        <p:attrNameLst>
                                          <p:attrName>ppt_x</p:attrName>
                                        </p:attrNameLst>
                                      </p:cBhvr>
                                      <p:tavLst>
                                        <p:tav tm="0">
                                          <p:val>
                                            <p:strVal val="ppt_x"/>
                                          </p:val>
                                        </p:tav>
                                        <p:tav tm="100000">
                                          <p:val>
                                            <p:strVal val="ppt_x"/>
                                          </p:val>
                                        </p:tav>
                                      </p:tavLst>
                                    </p:anim>
                                    <p:anim calcmode="lin" valueType="num">
                                      <p:cBhvr>
                                        <p:cTn id="126" dur="1000"/>
                                        <p:tgtEl>
                                          <p:spTgt spid="2330"/>
                                        </p:tgtEl>
                                        <p:attrNameLst>
                                          <p:attrName>ppt_y</p:attrName>
                                        </p:attrNameLst>
                                      </p:cBhvr>
                                      <p:tavLst>
                                        <p:tav tm="0">
                                          <p:val>
                                            <p:strVal val="ppt_y"/>
                                          </p:val>
                                        </p:tav>
                                        <p:tav tm="100000">
                                          <p:val>
                                            <p:strVal val="ppt_y-.1"/>
                                          </p:val>
                                        </p:tav>
                                      </p:tavLst>
                                    </p:anim>
                                    <p:set>
                                      <p:cBhvr>
                                        <p:cTn id="127" dur="1" fill="hold">
                                          <p:stCondLst>
                                            <p:cond delay="999"/>
                                          </p:stCondLst>
                                        </p:cTn>
                                        <p:tgtEl>
                                          <p:spTgt spid="2330"/>
                                        </p:tgtEl>
                                        <p:attrNameLst>
                                          <p:attrName>style.visibility</p:attrName>
                                        </p:attrNameLst>
                                      </p:cBhvr>
                                      <p:to>
                                        <p:strVal val="hidden"/>
                                      </p:to>
                                    </p:set>
                                  </p:childTnLst>
                                </p:cTn>
                              </p:par>
                              <p:par>
                                <p:cTn id="128" presetID="47" presetClass="exit" presetSubtype="0" fill="hold" grpId="1" nodeType="withEffect">
                                  <p:stCondLst>
                                    <p:cond delay="0"/>
                                  </p:stCondLst>
                                  <p:childTnLst>
                                    <p:animEffect transition="out" filter="fade">
                                      <p:cBhvr>
                                        <p:cTn id="129" dur="1000"/>
                                        <p:tgtEl>
                                          <p:spTgt spid="2335"/>
                                        </p:tgtEl>
                                      </p:cBhvr>
                                    </p:animEffect>
                                    <p:anim calcmode="lin" valueType="num">
                                      <p:cBhvr>
                                        <p:cTn id="130" dur="1000"/>
                                        <p:tgtEl>
                                          <p:spTgt spid="2335"/>
                                        </p:tgtEl>
                                        <p:attrNameLst>
                                          <p:attrName>ppt_x</p:attrName>
                                        </p:attrNameLst>
                                      </p:cBhvr>
                                      <p:tavLst>
                                        <p:tav tm="0">
                                          <p:val>
                                            <p:strVal val="ppt_x"/>
                                          </p:val>
                                        </p:tav>
                                        <p:tav tm="100000">
                                          <p:val>
                                            <p:strVal val="ppt_x"/>
                                          </p:val>
                                        </p:tav>
                                      </p:tavLst>
                                    </p:anim>
                                    <p:anim calcmode="lin" valueType="num">
                                      <p:cBhvr>
                                        <p:cTn id="131" dur="1000"/>
                                        <p:tgtEl>
                                          <p:spTgt spid="2335"/>
                                        </p:tgtEl>
                                        <p:attrNameLst>
                                          <p:attrName>ppt_y</p:attrName>
                                        </p:attrNameLst>
                                      </p:cBhvr>
                                      <p:tavLst>
                                        <p:tav tm="0">
                                          <p:val>
                                            <p:strVal val="ppt_y"/>
                                          </p:val>
                                        </p:tav>
                                        <p:tav tm="100000">
                                          <p:val>
                                            <p:strVal val="ppt_y-.1"/>
                                          </p:val>
                                        </p:tav>
                                      </p:tavLst>
                                    </p:anim>
                                    <p:set>
                                      <p:cBhvr>
                                        <p:cTn id="132" dur="1" fill="hold">
                                          <p:stCondLst>
                                            <p:cond delay="999"/>
                                          </p:stCondLst>
                                        </p:cTn>
                                        <p:tgtEl>
                                          <p:spTgt spid="2335"/>
                                        </p:tgtEl>
                                        <p:attrNameLst>
                                          <p:attrName>style.visibility</p:attrName>
                                        </p:attrNameLst>
                                      </p:cBhvr>
                                      <p:to>
                                        <p:strVal val="hidden"/>
                                      </p:to>
                                    </p:set>
                                  </p:childTnLst>
                                </p:cTn>
                              </p:par>
                              <p:par>
                                <p:cTn id="133" presetID="47" presetClass="exit" presetSubtype="0" fill="hold" grpId="1" nodeType="withEffect">
                                  <p:stCondLst>
                                    <p:cond delay="0"/>
                                  </p:stCondLst>
                                  <p:childTnLst>
                                    <p:animEffect transition="out" filter="fade">
                                      <p:cBhvr>
                                        <p:cTn id="134" dur="1000"/>
                                        <p:tgtEl>
                                          <p:spTgt spid="2338"/>
                                        </p:tgtEl>
                                      </p:cBhvr>
                                    </p:animEffect>
                                    <p:anim calcmode="lin" valueType="num">
                                      <p:cBhvr>
                                        <p:cTn id="135" dur="1000"/>
                                        <p:tgtEl>
                                          <p:spTgt spid="2338"/>
                                        </p:tgtEl>
                                        <p:attrNameLst>
                                          <p:attrName>ppt_x</p:attrName>
                                        </p:attrNameLst>
                                      </p:cBhvr>
                                      <p:tavLst>
                                        <p:tav tm="0">
                                          <p:val>
                                            <p:strVal val="ppt_x"/>
                                          </p:val>
                                        </p:tav>
                                        <p:tav tm="100000">
                                          <p:val>
                                            <p:strVal val="ppt_x"/>
                                          </p:val>
                                        </p:tav>
                                      </p:tavLst>
                                    </p:anim>
                                    <p:anim calcmode="lin" valueType="num">
                                      <p:cBhvr>
                                        <p:cTn id="136" dur="1000"/>
                                        <p:tgtEl>
                                          <p:spTgt spid="2338"/>
                                        </p:tgtEl>
                                        <p:attrNameLst>
                                          <p:attrName>ppt_y</p:attrName>
                                        </p:attrNameLst>
                                      </p:cBhvr>
                                      <p:tavLst>
                                        <p:tav tm="0">
                                          <p:val>
                                            <p:strVal val="ppt_y"/>
                                          </p:val>
                                        </p:tav>
                                        <p:tav tm="100000">
                                          <p:val>
                                            <p:strVal val="ppt_y-.1"/>
                                          </p:val>
                                        </p:tav>
                                      </p:tavLst>
                                    </p:anim>
                                    <p:set>
                                      <p:cBhvr>
                                        <p:cTn id="137" dur="1" fill="hold">
                                          <p:stCondLst>
                                            <p:cond delay="999"/>
                                          </p:stCondLst>
                                        </p:cTn>
                                        <p:tgtEl>
                                          <p:spTgt spid="2338"/>
                                        </p:tgtEl>
                                        <p:attrNameLst>
                                          <p:attrName>style.visibility</p:attrName>
                                        </p:attrNameLst>
                                      </p:cBhvr>
                                      <p:to>
                                        <p:strVal val="hidden"/>
                                      </p:to>
                                    </p:set>
                                  </p:childTnLst>
                                </p:cTn>
                              </p:par>
                              <p:par>
                                <p:cTn id="138" presetID="47" presetClass="exit" presetSubtype="0" fill="hold" grpId="1" nodeType="withEffect">
                                  <p:stCondLst>
                                    <p:cond delay="0"/>
                                  </p:stCondLst>
                                  <p:childTnLst>
                                    <p:animEffect transition="out" filter="fade">
                                      <p:cBhvr>
                                        <p:cTn id="139" dur="1000"/>
                                        <p:tgtEl>
                                          <p:spTgt spid="2364"/>
                                        </p:tgtEl>
                                      </p:cBhvr>
                                    </p:animEffect>
                                    <p:anim calcmode="lin" valueType="num">
                                      <p:cBhvr>
                                        <p:cTn id="140" dur="1000"/>
                                        <p:tgtEl>
                                          <p:spTgt spid="2364"/>
                                        </p:tgtEl>
                                        <p:attrNameLst>
                                          <p:attrName>ppt_x</p:attrName>
                                        </p:attrNameLst>
                                      </p:cBhvr>
                                      <p:tavLst>
                                        <p:tav tm="0">
                                          <p:val>
                                            <p:strVal val="ppt_x"/>
                                          </p:val>
                                        </p:tav>
                                        <p:tav tm="100000">
                                          <p:val>
                                            <p:strVal val="ppt_x"/>
                                          </p:val>
                                        </p:tav>
                                      </p:tavLst>
                                    </p:anim>
                                    <p:anim calcmode="lin" valueType="num">
                                      <p:cBhvr>
                                        <p:cTn id="141" dur="1000"/>
                                        <p:tgtEl>
                                          <p:spTgt spid="2364"/>
                                        </p:tgtEl>
                                        <p:attrNameLst>
                                          <p:attrName>ppt_y</p:attrName>
                                        </p:attrNameLst>
                                      </p:cBhvr>
                                      <p:tavLst>
                                        <p:tav tm="0">
                                          <p:val>
                                            <p:strVal val="ppt_y"/>
                                          </p:val>
                                        </p:tav>
                                        <p:tav tm="100000">
                                          <p:val>
                                            <p:strVal val="ppt_y-.1"/>
                                          </p:val>
                                        </p:tav>
                                      </p:tavLst>
                                    </p:anim>
                                    <p:set>
                                      <p:cBhvr>
                                        <p:cTn id="142" dur="1" fill="hold">
                                          <p:stCondLst>
                                            <p:cond delay="999"/>
                                          </p:stCondLst>
                                        </p:cTn>
                                        <p:tgtEl>
                                          <p:spTgt spid="2364"/>
                                        </p:tgtEl>
                                        <p:attrNameLst>
                                          <p:attrName>style.visibility</p:attrName>
                                        </p:attrNameLst>
                                      </p:cBhvr>
                                      <p:to>
                                        <p:strVal val="hidden"/>
                                      </p:to>
                                    </p:set>
                                  </p:childTnLst>
                                </p:cTn>
                              </p:par>
                              <p:par>
                                <p:cTn id="143" presetID="47" presetClass="exit" presetSubtype="0" fill="hold" grpId="1" nodeType="withEffect">
                                  <p:stCondLst>
                                    <p:cond delay="0"/>
                                  </p:stCondLst>
                                  <p:childTnLst>
                                    <p:animEffect transition="out" filter="fade">
                                      <p:cBhvr>
                                        <p:cTn id="144" dur="1000"/>
                                        <p:tgtEl>
                                          <p:spTgt spid="2325"/>
                                        </p:tgtEl>
                                      </p:cBhvr>
                                    </p:animEffect>
                                    <p:anim calcmode="lin" valueType="num">
                                      <p:cBhvr>
                                        <p:cTn id="145" dur="1000"/>
                                        <p:tgtEl>
                                          <p:spTgt spid="2325"/>
                                        </p:tgtEl>
                                        <p:attrNameLst>
                                          <p:attrName>ppt_x</p:attrName>
                                        </p:attrNameLst>
                                      </p:cBhvr>
                                      <p:tavLst>
                                        <p:tav tm="0">
                                          <p:val>
                                            <p:strVal val="ppt_x"/>
                                          </p:val>
                                        </p:tav>
                                        <p:tav tm="100000">
                                          <p:val>
                                            <p:strVal val="ppt_x"/>
                                          </p:val>
                                        </p:tav>
                                      </p:tavLst>
                                    </p:anim>
                                    <p:anim calcmode="lin" valueType="num">
                                      <p:cBhvr>
                                        <p:cTn id="146" dur="1000"/>
                                        <p:tgtEl>
                                          <p:spTgt spid="2325"/>
                                        </p:tgtEl>
                                        <p:attrNameLst>
                                          <p:attrName>ppt_y</p:attrName>
                                        </p:attrNameLst>
                                      </p:cBhvr>
                                      <p:tavLst>
                                        <p:tav tm="0">
                                          <p:val>
                                            <p:strVal val="ppt_y"/>
                                          </p:val>
                                        </p:tav>
                                        <p:tav tm="100000">
                                          <p:val>
                                            <p:strVal val="ppt_y-.1"/>
                                          </p:val>
                                        </p:tav>
                                      </p:tavLst>
                                    </p:anim>
                                    <p:set>
                                      <p:cBhvr>
                                        <p:cTn id="147" dur="1" fill="hold">
                                          <p:stCondLst>
                                            <p:cond delay="999"/>
                                          </p:stCondLst>
                                        </p:cTn>
                                        <p:tgtEl>
                                          <p:spTgt spid="2325"/>
                                        </p:tgtEl>
                                        <p:attrNameLst>
                                          <p:attrName>style.visibility</p:attrName>
                                        </p:attrNameLst>
                                      </p:cBhvr>
                                      <p:to>
                                        <p:strVal val="hidden"/>
                                      </p:to>
                                    </p:set>
                                  </p:childTnLst>
                                </p:cTn>
                              </p:par>
                              <p:par>
                                <p:cTn id="148" presetID="47" presetClass="exit" presetSubtype="0" fill="hold" grpId="1" nodeType="withEffect">
                                  <p:stCondLst>
                                    <p:cond delay="0"/>
                                  </p:stCondLst>
                                  <p:childTnLst>
                                    <p:animEffect transition="out" filter="fade">
                                      <p:cBhvr>
                                        <p:cTn id="149" dur="1000"/>
                                        <p:tgtEl>
                                          <p:spTgt spid="2326"/>
                                        </p:tgtEl>
                                      </p:cBhvr>
                                    </p:animEffect>
                                    <p:anim calcmode="lin" valueType="num">
                                      <p:cBhvr>
                                        <p:cTn id="150" dur="1000"/>
                                        <p:tgtEl>
                                          <p:spTgt spid="2326"/>
                                        </p:tgtEl>
                                        <p:attrNameLst>
                                          <p:attrName>ppt_x</p:attrName>
                                        </p:attrNameLst>
                                      </p:cBhvr>
                                      <p:tavLst>
                                        <p:tav tm="0">
                                          <p:val>
                                            <p:strVal val="ppt_x"/>
                                          </p:val>
                                        </p:tav>
                                        <p:tav tm="100000">
                                          <p:val>
                                            <p:strVal val="ppt_x"/>
                                          </p:val>
                                        </p:tav>
                                      </p:tavLst>
                                    </p:anim>
                                    <p:anim calcmode="lin" valueType="num">
                                      <p:cBhvr>
                                        <p:cTn id="151" dur="1000"/>
                                        <p:tgtEl>
                                          <p:spTgt spid="2326"/>
                                        </p:tgtEl>
                                        <p:attrNameLst>
                                          <p:attrName>ppt_y</p:attrName>
                                        </p:attrNameLst>
                                      </p:cBhvr>
                                      <p:tavLst>
                                        <p:tav tm="0">
                                          <p:val>
                                            <p:strVal val="ppt_y"/>
                                          </p:val>
                                        </p:tav>
                                        <p:tav tm="100000">
                                          <p:val>
                                            <p:strVal val="ppt_y-.1"/>
                                          </p:val>
                                        </p:tav>
                                      </p:tavLst>
                                    </p:anim>
                                    <p:set>
                                      <p:cBhvr>
                                        <p:cTn id="152" dur="1" fill="hold">
                                          <p:stCondLst>
                                            <p:cond delay="999"/>
                                          </p:stCondLst>
                                        </p:cTn>
                                        <p:tgtEl>
                                          <p:spTgt spid="2326"/>
                                        </p:tgtEl>
                                        <p:attrNameLst>
                                          <p:attrName>style.visibility</p:attrName>
                                        </p:attrNameLst>
                                      </p:cBhvr>
                                      <p:to>
                                        <p:strVal val="hidden"/>
                                      </p:to>
                                    </p:set>
                                  </p:childTnLst>
                                </p:cTn>
                              </p:par>
                              <p:par>
                                <p:cTn id="153" presetID="47" presetClass="exit" presetSubtype="0" fill="hold" grpId="1" nodeType="withEffect">
                                  <p:stCondLst>
                                    <p:cond delay="0"/>
                                  </p:stCondLst>
                                  <p:childTnLst>
                                    <p:animEffect transition="out" filter="fade">
                                      <p:cBhvr>
                                        <p:cTn id="154" dur="1000"/>
                                        <p:tgtEl>
                                          <p:spTgt spid="2365"/>
                                        </p:tgtEl>
                                      </p:cBhvr>
                                    </p:animEffect>
                                    <p:anim calcmode="lin" valueType="num">
                                      <p:cBhvr>
                                        <p:cTn id="155" dur="1000"/>
                                        <p:tgtEl>
                                          <p:spTgt spid="2365"/>
                                        </p:tgtEl>
                                        <p:attrNameLst>
                                          <p:attrName>ppt_x</p:attrName>
                                        </p:attrNameLst>
                                      </p:cBhvr>
                                      <p:tavLst>
                                        <p:tav tm="0">
                                          <p:val>
                                            <p:strVal val="ppt_x"/>
                                          </p:val>
                                        </p:tav>
                                        <p:tav tm="100000">
                                          <p:val>
                                            <p:strVal val="ppt_x"/>
                                          </p:val>
                                        </p:tav>
                                      </p:tavLst>
                                    </p:anim>
                                    <p:anim calcmode="lin" valueType="num">
                                      <p:cBhvr>
                                        <p:cTn id="156" dur="1000"/>
                                        <p:tgtEl>
                                          <p:spTgt spid="2365"/>
                                        </p:tgtEl>
                                        <p:attrNameLst>
                                          <p:attrName>ppt_y</p:attrName>
                                        </p:attrNameLst>
                                      </p:cBhvr>
                                      <p:tavLst>
                                        <p:tav tm="0">
                                          <p:val>
                                            <p:strVal val="ppt_y"/>
                                          </p:val>
                                        </p:tav>
                                        <p:tav tm="100000">
                                          <p:val>
                                            <p:strVal val="ppt_y-.1"/>
                                          </p:val>
                                        </p:tav>
                                      </p:tavLst>
                                    </p:anim>
                                    <p:set>
                                      <p:cBhvr>
                                        <p:cTn id="157" dur="1" fill="hold">
                                          <p:stCondLst>
                                            <p:cond delay="999"/>
                                          </p:stCondLst>
                                        </p:cTn>
                                        <p:tgtEl>
                                          <p:spTgt spid="2365"/>
                                        </p:tgtEl>
                                        <p:attrNameLst>
                                          <p:attrName>style.visibility</p:attrName>
                                        </p:attrNameLst>
                                      </p:cBhvr>
                                      <p:to>
                                        <p:strVal val="hidden"/>
                                      </p:to>
                                    </p:set>
                                  </p:childTnLst>
                                </p:cTn>
                              </p:par>
                              <p:par>
                                <p:cTn id="158" presetID="47" presetClass="exit" presetSubtype="0" fill="hold" grpId="1" nodeType="withEffect">
                                  <p:stCondLst>
                                    <p:cond delay="0"/>
                                  </p:stCondLst>
                                  <p:childTnLst>
                                    <p:animEffect transition="out" filter="fade">
                                      <p:cBhvr>
                                        <p:cTn id="159" dur="1000"/>
                                        <p:tgtEl>
                                          <p:spTgt spid="2337"/>
                                        </p:tgtEl>
                                      </p:cBhvr>
                                    </p:animEffect>
                                    <p:anim calcmode="lin" valueType="num">
                                      <p:cBhvr>
                                        <p:cTn id="160" dur="1000"/>
                                        <p:tgtEl>
                                          <p:spTgt spid="2337"/>
                                        </p:tgtEl>
                                        <p:attrNameLst>
                                          <p:attrName>ppt_x</p:attrName>
                                        </p:attrNameLst>
                                      </p:cBhvr>
                                      <p:tavLst>
                                        <p:tav tm="0">
                                          <p:val>
                                            <p:strVal val="ppt_x"/>
                                          </p:val>
                                        </p:tav>
                                        <p:tav tm="100000">
                                          <p:val>
                                            <p:strVal val="ppt_x"/>
                                          </p:val>
                                        </p:tav>
                                      </p:tavLst>
                                    </p:anim>
                                    <p:anim calcmode="lin" valueType="num">
                                      <p:cBhvr>
                                        <p:cTn id="161" dur="1000"/>
                                        <p:tgtEl>
                                          <p:spTgt spid="2337"/>
                                        </p:tgtEl>
                                        <p:attrNameLst>
                                          <p:attrName>ppt_y</p:attrName>
                                        </p:attrNameLst>
                                      </p:cBhvr>
                                      <p:tavLst>
                                        <p:tav tm="0">
                                          <p:val>
                                            <p:strVal val="ppt_y"/>
                                          </p:val>
                                        </p:tav>
                                        <p:tav tm="100000">
                                          <p:val>
                                            <p:strVal val="ppt_y-.1"/>
                                          </p:val>
                                        </p:tav>
                                      </p:tavLst>
                                    </p:anim>
                                    <p:set>
                                      <p:cBhvr>
                                        <p:cTn id="162" dur="1" fill="hold">
                                          <p:stCondLst>
                                            <p:cond delay="999"/>
                                          </p:stCondLst>
                                        </p:cTn>
                                        <p:tgtEl>
                                          <p:spTgt spid="2337"/>
                                        </p:tgtEl>
                                        <p:attrNameLst>
                                          <p:attrName>style.visibility</p:attrName>
                                        </p:attrNameLst>
                                      </p:cBhvr>
                                      <p:to>
                                        <p:strVal val="hidden"/>
                                      </p:to>
                                    </p:set>
                                  </p:childTnLst>
                                </p:cTn>
                              </p:par>
                              <p:par>
                                <p:cTn id="163" presetID="47" presetClass="exit" presetSubtype="0" fill="hold" grpId="1" nodeType="withEffect">
                                  <p:stCondLst>
                                    <p:cond delay="0"/>
                                  </p:stCondLst>
                                  <p:childTnLst>
                                    <p:animEffect transition="out" filter="fade">
                                      <p:cBhvr>
                                        <p:cTn id="164" dur="1000"/>
                                        <p:tgtEl>
                                          <p:spTgt spid="2368"/>
                                        </p:tgtEl>
                                      </p:cBhvr>
                                    </p:animEffect>
                                    <p:anim calcmode="lin" valueType="num">
                                      <p:cBhvr>
                                        <p:cTn id="165" dur="1000"/>
                                        <p:tgtEl>
                                          <p:spTgt spid="2368"/>
                                        </p:tgtEl>
                                        <p:attrNameLst>
                                          <p:attrName>ppt_x</p:attrName>
                                        </p:attrNameLst>
                                      </p:cBhvr>
                                      <p:tavLst>
                                        <p:tav tm="0">
                                          <p:val>
                                            <p:strVal val="ppt_x"/>
                                          </p:val>
                                        </p:tav>
                                        <p:tav tm="100000">
                                          <p:val>
                                            <p:strVal val="ppt_x"/>
                                          </p:val>
                                        </p:tav>
                                      </p:tavLst>
                                    </p:anim>
                                    <p:anim calcmode="lin" valueType="num">
                                      <p:cBhvr>
                                        <p:cTn id="166" dur="1000"/>
                                        <p:tgtEl>
                                          <p:spTgt spid="2368"/>
                                        </p:tgtEl>
                                        <p:attrNameLst>
                                          <p:attrName>ppt_y</p:attrName>
                                        </p:attrNameLst>
                                      </p:cBhvr>
                                      <p:tavLst>
                                        <p:tav tm="0">
                                          <p:val>
                                            <p:strVal val="ppt_y"/>
                                          </p:val>
                                        </p:tav>
                                        <p:tav tm="100000">
                                          <p:val>
                                            <p:strVal val="ppt_y-.1"/>
                                          </p:val>
                                        </p:tav>
                                      </p:tavLst>
                                    </p:anim>
                                    <p:set>
                                      <p:cBhvr>
                                        <p:cTn id="167" dur="1" fill="hold">
                                          <p:stCondLst>
                                            <p:cond delay="999"/>
                                          </p:stCondLst>
                                        </p:cTn>
                                        <p:tgtEl>
                                          <p:spTgt spid="2368"/>
                                        </p:tgtEl>
                                        <p:attrNameLst>
                                          <p:attrName>style.visibility</p:attrName>
                                        </p:attrNameLst>
                                      </p:cBhvr>
                                      <p:to>
                                        <p:strVal val="hidden"/>
                                      </p:to>
                                    </p:set>
                                  </p:childTnLst>
                                </p:cTn>
                              </p:par>
                              <p:par>
                                <p:cTn id="168" presetID="47" presetClass="exit" presetSubtype="0" fill="hold" grpId="1" nodeType="withEffect">
                                  <p:stCondLst>
                                    <p:cond delay="0"/>
                                  </p:stCondLst>
                                  <p:childTnLst>
                                    <p:animEffect transition="out" filter="fade">
                                      <p:cBhvr>
                                        <p:cTn id="169" dur="1000"/>
                                        <p:tgtEl>
                                          <p:spTgt spid="2329"/>
                                        </p:tgtEl>
                                      </p:cBhvr>
                                    </p:animEffect>
                                    <p:anim calcmode="lin" valueType="num">
                                      <p:cBhvr>
                                        <p:cTn id="170" dur="1000"/>
                                        <p:tgtEl>
                                          <p:spTgt spid="2329"/>
                                        </p:tgtEl>
                                        <p:attrNameLst>
                                          <p:attrName>ppt_x</p:attrName>
                                        </p:attrNameLst>
                                      </p:cBhvr>
                                      <p:tavLst>
                                        <p:tav tm="0">
                                          <p:val>
                                            <p:strVal val="ppt_x"/>
                                          </p:val>
                                        </p:tav>
                                        <p:tav tm="100000">
                                          <p:val>
                                            <p:strVal val="ppt_x"/>
                                          </p:val>
                                        </p:tav>
                                      </p:tavLst>
                                    </p:anim>
                                    <p:anim calcmode="lin" valueType="num">
                                      <p:cBhvr>
                                        <p:cTn id="171" dur="1000"/>
                                        <p:tgtEl>
                                          <p:spTgt spid="2329"/>
                                        </p:tgtEl>
                                        <p:attrNameLst>
                                          <p:attrName>ppt_y</p:attrName>
                                        </p:attrNameLst>
                                      </p:cBhvr>
                                      <p:tavLst>
                                        <p:tav tm="0">
                                          <p:val>
                                            <p:strVal val="ppt_y"/>
                                          </p:val>
                                        </p:tav>
                                        <p:tav tm="100000">
                                          <p:val>
                                            <p:strVal val="ppt_y-.1"/>
                                          </p:val>
                                        </p:tav>
                                      </p:tavLst>
                                    </p:anim>
                                    <p:set>
                                      <p:cBhvr>
                                        <p:cTn id="172" dur="1" fill="hold">
                                          <p:stCondLst>
                                            <p:cond delay="999"/>
                                          </p:stCondLst>
                                        </p:cTn>
                                        <p:tgtEl>
                                          <p:spTgt spid="2329"/>
                                        </p:tgtEl>
                                        <p:attrNameLst>
                                          <p:attrName>style.visibility</p:attrName>
                                        </p:attrNameLst>
                                      </p:cBhvr>
                                      <p:to>
                                        <p:strVal val="hidden"/>
                                      </p:to>
                                    </p:set>
                                  </p:childTnLst>
                                </p:cTn>
                              </p:par>
                              <p:par>
                                <p:cTn id="173" presetID="47" presetClass="exit" presetSubtype="0" fill="hold" grpId="0" nodeType="withEffect">
                                  <p:stCondLst>
                                    <p:cond delay="0"/>
                                  </p:stCondLst>
                                  <p:childTnLst>
                                    <p:animEffect transition="out" filter="fade">
                                      <p:cBhvr>
                                        <p:cTn id="174" dur="1000"/>
                                        <p:tgtEl>
                                          <p:spTgt spid="2332"/>
                                        </p:tgtEl>
                                      </p:cBhvr>
                                    </p:animEffect>
                                    <p:anim calcmode="lin" valueType="num">
                                      <p:cBhvr>
                                        <p:cTn id="175" dur="1000"/>
                                        <p:tgtEl>
                                          <p:spTgt spid="2332"/>
                                        </p:tgtEl>
                                        <p:attrNameLst>
                                          <p:attrName>ppt_x</p:attrName>
                                        </p:attrNameLst>
                                      </p:cBhvr>
                                      <p:tavLst>
                                        <p:tav tm="0">
                                          <p:val>
                                            <p:strVal val="ppt_x"/>
                                          </p:val>
                                        </p:tav>
                                        <p:tav tm="100000">
                                          <p:val>
                                            <p:strVal val="ppt_x"/>
                                          </p:val>
                                        </p:tav>
                                      </p:tavLst>
                                    </p:anim>
                                    <p:anim calcmode="lin" valueType="num">
                                      <p:cBhvr>
                                        <p:cTn id="176" dur="1000"/>
                                        <p:tgtEl>
                                          <p:spTgt spid="2332"/>
                                        </p:tgtEl>
                                        <p:attrNameLst>
                                          <p:attrName>ppt_y</p:attrName>
                                        </p:attrNameLst>
                                      </p:cBhvr>
                                      <p:tavLst>
                                        <p:tav tm="0">
                                          <p:val>
                                            <p:strVal val="ppt_y"/>
                                          </p:val>
                                        </p:tav>
                                        <p:tav tm="100000">
                                          <p:val>
                                            <p:strVal val="ppt_y-.1"/>
                                          </p:val>
                                        </p:tav>
                                      </p:tavLst>
                                    </p:anim>
                                    <p:set>
                                      <p:cBhvr>
                                        <p:cTn id="177" dur="1" fill="hold">
                                          <p:stCondLst>
                                            <p:cond delay="999"/>
                                          </p:stCondLst>
                                        </p:cTn>
                                        <p:tgtEl>
                                          <p:spTgt spid="2332"/>
                                        </p:tgtEl>
                                        <p:attrNameLst>
                                          <p:attrName>style.visibility</p:attrName>
                                        </p:attrNameLst>
                                      </p:cBhvr>
                                      <p:to>
                                        <p:strVal val="hidden"/>
                                      </p:to>
                                    </p:set>
                                  </p:childTnLst>
                                </p:cTn>
                              </p:par>
                              <p:par>
                                <p:cTn id="178" presetID="47" presetClass="exit" presetSubtype="0" fill="hold" grpId="1" nodeType="withEffect">
                                  <p:stCondLst>
                                    <p:cond delay="0"/>
                                  </p:stCondLst>
                                  <p:childTnLst>
                                    <p:animEffect transition="out" filter="fade">
                                      <p:cBhvr>
                                        <p:cTn id="179" dur="1000"/>
                                        <p:tgtEl>
                                          <p:spTgt spid="21"/>
                                        </p:tgtEl>
                                      </p:cBhvr>
                                    </p:animEffect>
                                    <p:anim calcmode="lin" valueType="num">
                                      <p:cBhvr>
                                        <p:cTn id="180" dur="1000"/>
                                        <p:tgtEl>
                                          <p:spTgt spid="21"/>
                                        </p:tgtEl>
                                        <p:attrNameLst>
                                          <p:attrName>ppt_x</p:attrName>
                                        </p:attrNameLst>
                                      </p:cBhvr>
                                      <p:tavLst>
                                        <p:tav tm="0">
                                          <p:val>
                                            <p:strVal val="ppt_x"/>
                                          </p:val>
                                        </p:tav>
                                        <p:tav tm="100000">
                                          <p:val>
                                            <p:strVal val="ppt_x"/>
                                          </p:val>
                                        </p:tav>
                                      </p:tavLst>
                                    </p:anim>
                                    <p:anim calcmode="lin" valueType="num">
                                      <p:cBhvr>
                                        <p:cTn id="181" dur="1000"/>
                                        <p:tgtEl>
                                          <p:spTgt spid="21"/>
                                        </p:tgtEl>
                                        <p:attrNameLst>
                                          <p:attrName>ppt_y</p:attrName>
                                        </p:attrNameLst>
                                      </p:cBhvr>
                                      <p:tavLst>
                                        <p:tav tm="0">
                                          <p:val>
                                            <p:strVal val="ppt_y"/>
                                          </p:val>
                                        </p:tav>
                                        <p:tav tm="100000">
                                          <p:val>
                                            <p:strVal val="ppt_y-.1"/>
                                          </p:val>
                                        </p:tav>
                                      </p:tavLst>
                                    </p:anim>
                                    <p:set>
                                      <p:cBhvr>
                                        <p:cTn id="182" dur="1" fill="hold">
                                          <p:stCondLst>
                                            <p:cond delay="999"/>
                                          </p:stCondLst>
                                        </p:cTn>
                                        <p:tgtEl>
                                          <p:spTgt spid="21"/>
                                        </p:tgtEl>
                                        <p:attrNameLst>
                                          <p:attrName>style.visibility</p:attrName>
                                        </p:attrNameLst>
                                      </p:cBhvr>
                                      <p:to>
                                        <p:strVal val="hidden"/>
                                      </p:to>
                                    </p:set>
                                  </p:childTnLst>
                                </p:cTn>
                              </p:par>
                              <p:par>
                                <p:cTn id="183" presetID="47" presetClass="exit" presetSubtype="0" fill="hold" grpId="1" nodeType="withEffect">
                                  <p:stCondLst>
                                    <p:cond delay="0"/>
                                  </p:stCondLst>
                                  <p:childTnLst>
                                    <p:animEffect transition="out" filter="fade">
                                      <p:cBhvr>
                                        <p:cTn id="184" dur="1000"/>
                                        <p:tgtEl>
                                          <p:spTgt spid="19"/>
                                        </p:tgtEl>
                                      </p:cBhvr>
                                    </p:animEffect>
                                    <p:anim calcmode="lin" valueType="num">
                                      <p:cBhvr>
                                        <p:cTn id="185" dur="1000"/>
                                        <p:tgtEl>
                                          <p:spTgt spid="19"/>
                                        </p:tgtEl>
                                        <p:attrNameLst>
                                          <p:attrName>ppt_x</p:attrName>
                                        </p:attrNameLst>
                                      </p:cBhvr>
                                      <p:tavLst>
                                        <p:tav tm="0">
                                          <p:val>
                                            <p:strVal val="ppt_x"/>
                                          </p:val>
                                        </p:tav>
                                        <p:tav tm="100000">
                                          <p:val>
                                            <p:strVal val="ppt_x"/>
                                          </p:val>
                                        </p:tav>
                                      </p:tavLst>
                                    </p:anim>
                                    <p:anim calcmode="lin" valueType="num">
                                      <p:cBhvr>
                                        <p:cTn id="186" dur="1000"/>
                                        <p:tgtEl>
                                          <p:spTgt spid="19"/>
                                        </p:tgtEl>
                                        <p:attrNameLst>
                                          <p:attrName>ppt_y</p:attrName>
                                        </p:attrNameLst>
                                      </p:cBhvr>
                                      <p:tavLst>
                                        <p:tav tm="0">
                                          <p:val>
                                            <p:strVal val="ppt_y"/>
                                          </p:val>
                                        </p:tav>
                                        <p:tav tm="100000">
                                          <p:val>
                                            <p:strVal val="ppt_y-.1"/>
                                          </p:val>
                                        </p:tav>
                                      </p:tavLst>
                                    </p:anim>
                                    <p:set>
                                      <p:cBhvr>
                                        <p:cTn id="187" dur="1" fill="hold">
                                          <p:stCondLst>
                                            <p:cond delay="999"/>
                                          </p:stCondLst>
                                        </p:cTn>
                                        <p:tgtEl>
                                          <p:spTgt spid="19"/>
                                        </p:tgtEl>
                                        <p:attrNameLst>
                                          <p:attrName>style.visibility</p:attrName>
                                        </p:attrNameLst>
                                      </p:cBhvr>
                                      <p:to>
                                        <p:strVal val="hidden"/>
                                      </p:to>
                                    </p:set>
                                  </p:childTnLst>
                                </p:cTn>
                              </p:par>
                              <p:par>
                                <p:cTn id="188" presetID="47" presetClass="exit" presetSubtype="0" fill="hold" nodeType="withEffect">
                                  <p:stCondLst>
                                    <p:cond delay="0"/>
                                  </p:stCondLst>
                                  <p:childTnLst>
                                    <p:animEffect transition="out" filter="fade">
                                      <p:cBhvr>
                                        <p:cTn id="189" dur="1000"/>
                                        <p:tgtEl>
                                          <p:spTgt spid="28"/>
                                        </p:tgtEl>
                                      </p:cBhvr>
                                    </p:animEffect>
                                    <p:anim calcmode="lin" valueType="num">
                                      <p:cBhvr>
                                        <p:cTn id="190" dur="1000"/>
                                        <p:tgtEl>
                                          <p:spTgt spid="28"/>
                                        </p:tgtEl>
                                        <p:attrNameLst>
                                          <p:attrName>ppt_x</p:attrName>
                                        </p:attrNameLst>
                                      </p:cBhvr>
                                      <p:tavLst>
                                        <p:tav tm="0">
                                          <p:val>
                                            <p:strVal val="ppt_x"/>
                                          </p:val>
                                        </p:tav>
                                        <p:tav tm="100000">
                                          <p:val>
                                            <p:strVal val="ppt_x"/>
                                          </p:val>
                                        </p:tav>
                                      </p:tavLst>
                                    </p:anim>
                                    <p:anim calcmode="lin" valueType="num">
                                      <p:cBhvr>
                                        <p:cTn id="191" dur="1000"/>
                                        <p:tgtEl>
                                          <p:spTgt spid="28"/>
                                        </p:tgtEl>
                                        <p:attrNameLst>
                                          <p:attrName>ppt_y</p:attrName>
                                        </p:attrNameLst>
                                      </p:cBhvr>
                                      <p:tavLst>
                                        <p:tav tm="0">
                                          <p:val>
                                            <p:strVal val="ppt_y"/>
                                          </p:val>
                                        </p:tav>
                                        <p:tav tm="100000">
                                          <p:val>
                                            <p:strVal val="ppt_y-.1"/>
                                          </p:val>
                                        </p:tav>
                                      </p:tavLst>
                                    </p:anim>
                                    <p:set>
                                      <p:cBhvr>
                                        <p:cTn id="192" dur="1" fill="hold">
                                          <p:stCondLst>
                                            <p:cond delay="999"/>
                                          </p:stCondLst>
                                        </p:cTn>
                                        <p:tgtEl>
                                          <p:spTgt spid="28"/>
                                        </p:tgtEl>
                                        <p:attrNameLst>
                                          <p:attrName>style.visibility</p:attrName>
                                        </p:attrNameLst>
                                      </p:cBhvr>
                                      <p:to>
                                        <p:strVal val="hidden"/>
                                      </p:to>
                                    </p:set>
                                  </p:childTnLst>
                                </p:cTn>
                              </p:par>
                              <p:par>
                                <p:cTn id="193" presetID="47" presetClass="exit" presetSubtype="0" fill="hold" nodeType="withEffect">
                                  <p:stCondLst>
                                    <p:cond delay="0"/>
                                  </p:stCondLst>
                                  <p:childTnLst>
                                    <p:animEffect transition="out" filter="fade">
                                      <p:cBhvr>
                                        <p:cTn id="194" dur="1000"/>
                                        <p:tgtEl>
                                          <p:spTgt spid="2305"/>
                                        </p:tgtEl>
                                      </p:cBhvr>
                                    </p:animEffect>
                                    <p:anim calcmode="lin" valueType="num">
                                      <p:cBhvr>
                                        <p:cTn id="195" dur="1000"/>
                                        <p:tgtEl>
                                          <p:spTgt spid="2305"/>
                                        </p:tgtEl>
                                        <p:attrNameLst>
                                          <p:attrName>ppt_x</p:attrName>
                                        </p:attrNameLst>
                                      </p:cBhvr>
                                      <p:tavLst>
                                        <p:tav tm="0">
                                          <p:val>
                                            <p:strVal val="ppt_x"/>
                                          </p:val>
                                        </p:tav>
                                        <p:tav tm="100000">
                                          <p:val>
                                            <p:strVal val="ppt_x"/>
                                          </p:val>
                                        </p:tav>
                                      </p:tavLst>
                                    </p:anim>
                                    <p:anim calcmode="lin" valueType="num">
                                      <p:cBhvr>
                                        <p:cTn id="196" dur="1000"/>
                                        <p:tgtEl>
                                          <p:spTgt spid="2305"/>
                                        </p:tgtEl>
                                        <p:attrNameLst>
                                          <p:attrName>ppt_y</p:attrName>
                                        </p:attrNameLst>
                                      </p:cBhvr>
                                      <p:tavLst>
                                        <p:tav tm="0">
                                          <p:val>
                                            <p:strVal val="ppt_y"/>
                                          </p:val>
                                        </p:tav>
                                        <p:tav tm="100000">
                                          <p:val>
                                            <p:strVal val="ppt_y-.1"/>
                                          </p:val>
                                        </p:tav>
                                      </p:tavLst>
                                    </p:anim>
                                    <p:set>
                                      <p:cBhvr>
                                        <p:cTn id="197" dur="1" fill="hold">
                                          <p:stCondLst>
                                            <p:cond delay="999"/>
                                          </p:stCondLst>
                                        </p:cTn>
                                        <p:tgtEl>
                                          <p:spTgt spid="2305"/>
                                        </p:tgtEl>
                                        <p:attrNameLst>
                                          <p:attrName>style.visibility</p:attrName>
                                        </p:attrNameLst>
                                      </p:cBhvr>
                                      <p:to>
                                        <p:strVal val="hidden"/>
                                      </p:to>
                                    </p:set>
                                  </p:childTnLst>
                                </p:cTn>
                              </p:par>
                              <p:par>
                                <p:cTn id="198" presetID="47" presetClass="exit" presetSubtype="0" fill="hold" nodeType="withEffect">
                                  <p:stCondLst>
                                    <p:cond delay="0"/>
                                  </p:stCondLst>
                                  <p:childTnLst>
                                    <p:animEffect transition="out" filter="fade">
                                      <p:cBhvr>
                                        <p:cTn id="199" dur="1000"/>
                                        <p:tgtEl>
                                          <p:spTgt spid="2312"/>
                                        </p:tgtEl>
                                      </p:cBhvr>
                                    </p:animEffect>
                                    <p:anim calcmode="lin" valueType="num">
                                      <p:cBhvr>
                                        <p:cTn id="200" dur="1000"/>
                                        <p:tgtEl>
                                          <p:spTgt spid="2312"/>
                                        </p:tgtEl>
                                        <p:attrNameLst>
                                          <p:attrName>ppt_x</p:attrName>
                                        </p:attrNameLst>
                                      </p:cBhvr>
                                      <p:tavLst>
                                        <p:tav tm="0">
                                          <p:val>
                                            <p:strVal val="ppt_x"/>
                                          </p:val>
                                        </p:tav>
                                        <p:tav tm="100000">
                                          <p:val>
                                            <p:strVal val="ppt_x"/>
                                          </p:val>
                                        </p:tav>
                                      </p:tavLst>
                                    </p:anim>
                                    <p:anim calcmode="lin" valueType="num">
                                      <p:cBhvr>
                                        <p:cTn id="201" dur="1000"/>
                                        <p:tgtEl>
                                          <p:spTgt spid="2312"/>
                                        </p:tgtEl>
                                        <p:attrNameLst>
                                          <p:attrName>ppt_y</p:attrName>
                                        </p:attrNameLst>
                                      </p:cBhvr>
                                      <p:tavLst>
                                        <p:tav tm="0">
                                          <p:val>
                                            <p:strVal val="ppt_y"/>
                                          </p:val>
                                        </p:tav>
                                        <p:tav tm="100000">
                                          <p:val>
                                            <p:strVal val="ppt_y-.1"/>
                                          </p:val>
                                        </p:tav>
                                      </p:tavLst>
                                    </p:anim>
                                    <p:set>
                                      <p:cBhvr>
                                        <p:cTn id="202" dur="1" fill="hold">
                                          <p:stCondLst>
                                            <p:cond delay="999"/>
                                          </p:stCondLst>
                                        </p:cTn>
                                        <p:tgtEl>
                                          <p:spTgt spid="2312"/>
                                        </p:tgtEl>
                                        <p:attrNameLst>
                                          <p:attrName>style.visibility</p:attrName>
                                        </p:attrNameLst>
                                      </p:cBhvr>
                                      <p:to>
                                        <p:strVal val="hidden"/>
                                      </p:to>
                                    </p:set>
                                  </p:childTnLst>
                                </p:cTn>
                              </p:par>
                              <p:par>
                                <p:cTn id="203" presetID="47" presetClass="exit" presetSubtype="0" fill="hold" nodeType="withEffect">
                                  <p:stCondLst>
                                    <p:cond delay="0"/>
                                  </p:stCondLst>
                                  <p:childTnLst>
                                    <p:animEffect transition="out" filter="fade">
                                      <p:cBhvr>
                                        <p:cTn id="204" dur="1000"/>
                                        <p:tgtEl>
                                          <p:spTgt spid="2316"/>
                                        </p:tgtEl>
                                      </p:cBhvr>
                                    </p:animEffect>
                                    <p:anim calcmode="lin" valueType="num">
                                      <p:cBhvr>
                                        <p:cTn id="205" dur="1000"/>
                                        <p:tgtEl>
                                          <p:spTgt spid="2316"/>
                                        </p:tgtEl>
                                        <p:attrNameLst>
                                          <p:attrName>ppt_x</p:attrName>
                                        </p:attrNameLst>
                                      </p:cBhvr>
                                      <p:tavLst>
                                        <p:tav tm="0">
                                          <p:val>
                                            <p:strVal val="ppt_x"/>
                                          </p:val>
                                        </p:tav>
                                        <p:tav tm="100000">
                                          <p:val>
                                            <p:strVal val="ppt_x"/>
                                          </p:val>
                                        </p:tav>
                                      </p:tavLst>
                                    </p:anim>
                                    <p:anim calcmode="lin" valueType="num">
                                      <p:cBhvr>
                                        <p:cTn id="206" dur="1000"/>
                                        <p:tgtEl>
                                          <p:spTgt spid="2316"/>
                                        </p:tgtEl>
                                        <p:attrNameLst>
                                          <p:attrName>ppt_y</p:attrName>
                                        </p:attrNameLst>
                                      </p:cBhvr>
                                      <p:tavLst>
                                        <p:tav tm="0">
                                          <p:val>
                                            <p:strVal val="ppt_y"/>
                                          </p:val>
                                        </p:tav>
                                        <p:tav tm="100000">
                                          <p:val>
                                            <p:strVal val="ppt_y-.1"/>
                                          </p:val>
                                        </p:tav>
                                      </p:tavLst>
                                    </p:anim>
                                    <p:set>
                                      <p:cBhvr>
                                        <p:cTn id="207" dur="1" fill="hold">
                                          <p:stCondLst>
                                            <p:cond delay="999"/>
                                          </p:stCondLst>
                                        </p:cTn>
                                        <p:tgtEl>
                                          <p:spTgt spid="23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5" grpId="0" animBg="1"/>
      <p:bldP spid="2325" grpId="1" animBg="1"/>
      <p:bldP spid="2326" grpId="0" animBg="1"/>
      <p:bldP spid="2326" grpId="1" animBg="1"/>
      <p:bldP spid="2329" grpId="0" animBg="1"/>
      <p:bldP spid="2329" grpId="1" animBg="1"/>
      <p:bldP spid="2330" grpId="0" animBg="1"/>
      <p:bldP spid="2330" grpId="1" animBg="1"/>
      <p:bldP spid="2331" grpId="0" animBg="1"/>
      <p:bldP spid="2331" grpId="1" animBg="1"/>
      <p:bldP spid="2332" grpId="0" animBg="1"/>
      <p:bldP spid="2333" grpId="0" animBg="1"/>
      <p:bldP spid="2333" grpId="1" animBg="1"/>
      <p:bldP spid="2334" grpId="0" animBg="1"/>
      <p:bldP spid="2334" grpId="1" animBg="1"/>
      <p:bldP spid="2335" grpId="0" animBg="1"/>
      <p:bldP spid="2335" grpId="1" animBg="1"/>
      <p:bldP spid="2337" grpId="0" animBg="1"/>
      <p:bldP spid="2337" grpId="1" animBg="1"/>
      <p:bldP spid="2338" grpId="0" animBg="1"/>
      <p:bldP spid="2338" grpId="1" animBg="1"/>
      <p:bldP spid="2363" grpId="0"/>
      <p:bldP spid="2363" grpId="1"/>
      <p:bldP spid="2364" grpId="0"/>
      <p:bldP spid="2364" grpId="1"/>
      <p:bldP spid="2365" grpId="0"/>
      <p:bldP spid="2365" grpId="1"/>
      <p:bldP spid="2368" grpId="0"/>
      <p:bldP spid="2368" grpId="1"/>
      <p:bldP spid="2380" grpId="0" animBg="1"/>
      <p:bldP spid="2380" grpId="1" animBg="1"/>
      <p:bldP spid="19" grpId="0" animBg="1"/>
      <p:bldP spid="19" grpId="1" animBg="1"/>
      <p:bldP spid="21" grpId="0"/>
      <p:bldP spid="21"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64;p13">
            <a:extLst>
              <a:ext uri="{FF2B5EF4-FFF2-40B4-BE49-F238E27FC236}">
                <a16:creationId xmlns:a16="http://schemas.microsoft.com/office/drawing/2014/main" id="{6988553B-E4EA-B0B6-76CD-CF5500A46F2D}"/>
              </a:ext>
            </a:extLst>
          </p:cNvPr>
          <p:cNvSpPr txBox="1"/>
          <p:nvPr/>
        </p:nvSpPr>
        <p:spPr>
          <a:xfrm>
            <a:off x="459386" y="1387050"/>
            <a:ext cx="8225228" cy="2369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400" dirty="0">
                <a:solidFill>
                  <a:schemeClr val="accent1"/>
                </a:solidFill>
                <a:highlight>
                  <a:srgbClr val="FFFFFF"/>
                </a:highlight>
                <a:latin typeface="Lucida Handwriting" panose="03010101010101010101" pitchFamily="66" charset="0"/>
                <a:ea typeface="Fira Sans SemiBold"/>
                <a:cs typeface="Fira Sans SemiBold"/>
                <a:sym typeface="Fira Sans SemiBold"/>
              </a:rPr>
              <a:t>CẢM ƠN </a:t>
            </a:r>
          </a:p>
          <a:p>
            <a:pPr marL="0" lvl="0" indent="0" algn="ctr" rtl="0">
              <a:lnSpc>
                <a:spcPct val="100000"/>
              </a:lnSpc>
              <a:spcBef>
                <a:spcPts val="0"/>
              </a:spcBef>
              <a:spcAft>
                <a:spcPts val="0"/>
              </a:spcAft>
              <a:buNone/>
            </a:pPr>
            <a:r>
              <a:rPr lang="en" sz="4400" dirty="0">
                <a:solidFill>
                  <a:schemeClr val="accent1"/>
                </a:solidFill>
                <a:highlight>
                  <a:srgbClr val="FFFFFF"/>
                </a:highlight>
                <a:latin typeface="Lucida Handwriting" panose="03010101010101010101" pitchFamily="66" charset="0"/>
                <a:ea typeface="Fira Sans SemiBold"/>
                <a:cs typeface="Fira Sans SemiBold"/>
                <a:sym typeface="Fira Sans SemiBold"/>
              </a:rPr>
              <a:t>THẦY CÔ VÀ CÁC BẠN </a:t>
            </a:r>
          </a:p>
          <a:p>
            <a:pPr marL="0" lvl="0" indent="0" algn="ctr" rtl="0">
              <a:lnSpc>
                <a:spcPct val="100000"/>
              </a:lnSpc>
              <a:spcBef>
                <a:spcPts val="0"/>
              </a:spcBef>
              <a:spcAft>
                <a:spcPts val="0"/>
              </a:spcAft>
              <a:buNone/>
            </a:pPr>
            <a:r>
              <a:rPr lang="en" sz="4400" dirty="0">
                <a:solidFill>
                  <a:schemeClr val="accent1"/>
                </a:solidFill>
                <a:highlight>
                  <a:srgbClr val="FFFFFF"/>
                </a:highlight>
                <a:latin typeface="Lucida Handwriting" panose="03010101010101010101" pitchFamily="66" charset="0"/>
                <a:ea typeface="Fira Sans SemiBold"/>
                <a:cs typeface="Fira Sans SemiBold"/>
                <a:sym typeface="Fira Sans SemiBold"/>
              </a:rPr>
              <a:t>ĐÃ LẮNG NGHE</a:t>
            </a:r>
            <a:r>
              <a:rPr lang="en" sz="4400" dirty="0">
                <a:solidFill>
                  <a:schemeClr val="accent1"/>
                </a:solidFill>
                <a:highlight>
                  <a:srgbClr val="FFFFFF"/>
                </a:highlight>
                <a:latin typeface="Fira Sans SemiBold"/>
                <a:ea typeface="Fira Sans SemiBold"/>
                <a:cs typeface="Fira Sans SemiBold"/>
                <a:sym typeface="Fira Sans SemiBold"/>
              </a:rPr>
              <a:t> </a:t>
            </a:r>
          </a:p>
        </p:txBody>
      </p:sp>
      <p:sp>
        <p:nvSpPr>
          <p:cNvPr id="3" name="Google Shape;2142;p24">
            <a:extLst>
              <a:ext uri="{FF2B5EF4-FFF2-40B4-BE49-F238E27FC236}">
                <a16:creationId xmlns:a16="http://schemas.microsoft.com/office/drawing/2014/main" id="{7E7E9608-0C1D-54CC-BFEA-BB35A67F58B3}"/>
              </a:ext>
            </a:extLst>
          </p:cNvPr>
          <p:cNvSpPr/>
          <p:nvPr/>
        </p:nvSpPr>
        <p:spPr>
          <a:xfrm>
            <a:off x="3006060" y="3648107"/>
            <a:ext cx="3131879" cy="216686"/>
          </a:xfrm>
          <a:custGeom>
            <a:avLst/>
            <a:gdLst/>
            <a:ahLst/>
            <a:cxnLst/>
            <a:rect l="l" t="t" r="r" b="b"/>
            <a:pathLst>
              <a:path w="31543" h="2344" extrusionOk="0">
                <a:moveTo>
                  <a:pt x="1172" y="0"/>
                </a:moveTo>
                <a:cubicBezTo>
                  <a:pt x="539" y="0"/>
                  <a:pt x="0" y="507"/>
                  <a:pt x="0" y="1172"/>
                </a:cubicBezTo>
                <a:cubicBezTo>
                  <a:pt x="0" y="1837"/>
                  <a:pt x="539" y="2344"/>
                  <a:pt x="1172" y="2344"/>
                </a:cubicBezTo>
                <a:cubicBezTo>
                  <a:pt x="1806" y="2344"/>
                  <a:pt x="2312" y="1869"/>
                  <a:pt x="2344" y="1267"/>
                </a:cubicBezTo>
                <a:lnTo>
                  <a:pt x="29199" y="1267"/>
                </a:lnTo>
                <a:cubicBezTo>
                  <a:pt x="29231" y="1869"/>
                  <a:pt x="29738" y="2344"/>
                  <a:pt x="30371" y="2344"/>
                </a:cubicBezTo>
                <a:cubicBezTo>
                  <a:pt x="31036" y="2344"/>
                  <a:pt x="31543" y="1837"/>
                  <a:pt x="31543" y="1172"/>
                </a:cubicBezTo>
                <a:cubicBezTo>
                  <a:pt x="31543" y="507"/>
                  <a:pt x="31004" y="0"/>
                  <a:pt x="30371" y="0"/>
                </a:cubicBezTo>
                <a:cubicBezTo>
                  <a:pt x="29769" y="0"/>
                  <a:pt x="29263" y="444"/>
                  <a:pt x="29199" y="1045"/>
                </a:cubicBezTo>
                <a:lnTo>
                  <a:pt x="2344" y="1045"/>
                </a:lnTo>
                <a:cubicBezTo>
                  <a:pt x="2312" y="475"/>
                  <a:pt x="1806" y="0"/>
                  <a:pt x="11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3944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sp>
        <p:nvSpPr>
          <p:cNvPr id="1639" name="Google Shape;1639;p20"/>
          <p:cNvSpPr/>
          <p:nvPr/>
        </p:nvSpPr>
        <p:spPr>
          <a:xfrm>
            <a:off x="887900" y="2807701"/>
            <a:ext cx="1518943" cy="1444365"/>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w="10300" cap="flat" cmpd="sng">
            <a:solidFill>
              <a:srgbClr val="F2A36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0"/>
          <p:cNvSpPr/>
          <p:nvPr/>
        </p:nvSpPr>
        <p:spPr>
          <a:xfrm>
            <a:off x="2837949" y="2807701"/>
            <a:ext cx="1518972" cy="1444365"/>
          </a:xfrm>
          <a:custGeom>
            <a:avLst/>
            <a:gdLst/>
            <a:ahLst/>
            <a:cxnLst/>
            <a:rect l="l" t="t" r="r" b="b"/>
            <a:pathLst>
              <a:path w="52889" h="59032" fill="none" extrusionOk="0">
                <a:moveTo>
                  <a:pt x="50260" y="59032"/>
                </a:moveTo>
                <a:lnTo>
                  <a:pt x="2629" y="59032"/>
                </a:lnTo>
                <a:cubicBezTo>
                  <a:pt x="1173" y="59032"/>
                  <a:pt x="1" y="57860"/>
                  <a:pt x="1" y="56403"/>
                </a:cubicBezTo>
                <a:lnTo>
                  <a:pt x="1" y="2629"/>
                </a:lnTo>
                <a:cubicBezTo>
                  <a:pt x="1" y="1173"/>
                  <a:pt x="1173" y="1"/>
                  <a:pt x="2629" y="1"/>
                </a:cubicBezTo>
                <a:lnTo>
                  <a:pt x="50260" y="1"/>
                </a:lnTo>
                <a:cubicBezTo>
                  <a:pt x="51685" y="1"/>
                  <a:pt x="52888" y="1173"/>
                  <a:pt x="52888" y="2629"/>
                </a:cubicBezTo>
                <a:lnTo>
                  <a:pt x="52888" y="56403"/>
                </a:lnTo>
                <a:cubicBezTo>
                  <a:pt x="52857" y="57860"/>
                  <a:pt x="51685" y="59032"/>
                  <a:pt x="50260" y="59032"/>
                </a:cubicBezTo>
                <a:close/>
              </a:path>
            </a:pathLst>
          </a:custGeom>
          <a:noFill/>
          <a:ln w="10300" cap="flat"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20"/>
          <p:cNvSpPr/>
          <p:nvPr/>
        </p:nvSpPr>
        <p:spPr>
          <a:xfrm>
            <a:off x="4787107" y="2807701"/>
            <a:ext cx="1518972" cy="1444365"/>
          </a:xfrm>
          <a:custGeom>
            <a:avLst/>
            <a:gdLst/>
            <a:ahLst/>
            <a:cxnLst/>
            <a:rect l="l" t="t" r="r" b="b"/>
            <a:pathLst>
              <a:path w="52889" h="59032" fill="none" extrusionOk="0">
                <a:moveTo>
                  <a:pt x="50260" y="59032"/>
                </a:moveTo>
                <a:lnTo>
                  <a:pt x="2629" y="59032"/>
                </a:lnTo>
                <a:cubicBezTo>
                  <a:pt x="1172" y="59032"/>
                  <a:pt x="1" y="57860"/>
                  <a:pt x="1" y="56403"/>
                </a:cubicBezTo>
                <a:lnTo>
                  <a:pt x="1" y="2629"/>
                </a:lnTo>
                <a:cubicBezTo>
                  <a:pt x="1" y="1173"/>
                  <a:pt x="1172" y="1"/>
                  <a:pt x="2629" y="1"/>
                </a:cubicBezTo>
                <a:lnTo>
                  <a:pt x="50260" y="1"/>
                </a:lnTo>
                <a:cubicBezTo>
                  <a:pt x="51716" y="1"/>
                  <a:pt x="52888" y="1173"/>
                  <a:pt x="52888" y="2629"/>
                </a:cubicBezTo>
                <a:lnTo>
                  <a:pt x="52888" y="56403"/>
                </a:lnTo>
                <a:cubicBezTo>
                  <a:pt x="52888" y="57860"/>
                  <a:pt x="51716" y="59032"/>
                  <a:pt x="50260" y="59032"/>
                </a:cubicBezTo>
                <a:close/>
              </a:path>
            </a:pathLst>
          </a:custGeom>
          <a:no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20"/>
          <p:cNvSpPr/>
          <p:nvPr/>
        </p:nvSpPr>
        <p:spPr>
          <a:xfrm>
            <a:off x="6737184" y="2807701"/>
            <a:ext cx="1518943" cy="1444365"/>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684" y="1"/>
                  <a:pt x="52888" y="1173"/>
                  <a:pt x="52888" y="2629"/>
                </a:cubicBezTo>
                <a:lnTo>
                  <a:pt x="52888" y="56403"/>
                </a:lnTo>
                <a:cubicBezTo>
                  <a:pt x="52888" y="57860"/>
                  <a:pt x="51716" y="59032"/>
                  <a:pt x="50259" y="59032"/>
                </a:cubicBezTo>
                <a:close/>
              </a:path>
            </a:pathLst>
          </a:custGeom>
          <a:noFill/>
          <a:ln w="10300"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3" name="Google Shape;1643;p20"/>
          <p:cNvGrpSpPr/>
          <p:nvPr/>
        </p:nvGrpSpPr>
        <p:grpSpPr>
          <a:xfrm>
            <a:off x="7002705" y="1494746"/>
            <a:ext cx="987877" cy="1111795"/>
            <a:chOff x="7228274" y="1201022"/>
            <a:chExt cx="1260851" cy="1419011"/>
          </a:xfrm>
        </p:grpSpPr>
        <p:sp>
          <p:nvSpPr>
            <p:cNvPr id="1644" name="Google Shape;1644;p20"/>
            <p:cNvSpPr/>
            <p:nvPr/>
          </p:nvSpPr>
          <p:spPr>
            <a:xfrm>
              <a:off x="7682044" y="2249445"/>
              <a:ext cx="335007" cy="370588"/>
            </a:xfrm>
            <a:custGeom>
              <a:avLst/>
              <a:gdLst/>
              <a:ahLst/>
              <a:cxnLst/>
              <a:rect l="l" t="t" r="r" b="b"/>
              <a:pathLst>
                <a:path w="10451" h="11561" extrusionOk="0">
                  <a:moveTo>
                    <a:pt x="0" y="1"/>
                  </a:moveTo>
                  <a:lnTo>
                    <a:pt x="5226" y="11560"/>
                  </a:lnTo>
                  <a:lnTo>
                    <a:pt x="1045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20"/>
            <p:cNvSpPr/>
            <p:nvPr/>
          </p:nvSpPr>
          <p:spPr>
            <a:xfrm>
              <a:off x="7228274" y="1201022"/>
              <a:ext cx="1260851" cy="1152826"/>
            </a:xfrm>
            <a:custGeom>
              <a:avLst/>
              <a:gdLst/>
              <a:ahLst/>
              <a:cxnLst/>
              <a:rect l="l" t="t" r="r" b="b"/>
              <a:pathLst>
                <a:path w="39334" h="35964" extrusionOk="0">
                  <a:moveTo>
                    <a:pt x="18888" y="1"/>
                  </a:moveTo>
                  <a:cubicBezTo>
                    <a:pt x="13304" y="1"/>
                    <a:pt x="7787" y="2456"/>
                    <a:pt x="4149" y="7119"/>
                  </a:cubicBezTo>
                  <a:cubicBezTo>
                    <a:pt x="2217" y="9590"/>
                    <a:pt x="1045" y="12377"/>
                    <a:pt x="602" y="15258"/>
                  </a:cubicBezTo>
                  <a:cubicBezTo>
                    <a:pt x="0" y="19027"/>
                    <a:pt x="633" y="22891"/>
                    <a:pt x="2470" y="26279"/>
                  </a:cubicBezTo>
                  <a:cubicBezTo>
                    <a:pt x="3262" y="27799"/>
                    <a:pt x="4307" y="29224"/>
                    <a:pt x="5606" y="30491"/>
                  </a:cubicBezTo>
                  <a:cubicBezTo>
                    <a:pt x="6239" y="31124"/>
                    <a:pt x="6936" y="31758"/>
                    <a:pt x="7696" y="32296"/>
                  </a:cubicBezTo>
                  <a:cubicBezTo>
                    <a:pt x="11040" y="34769"/>
                    <a:pt x="14967" y="35963"/>
                    <a:pt x="18862" y="35963"/>
                  </a:cubicBezTo>
                  <a:cubicBezTo>
                    <a:pt x="24446" y="35963"/>
                    <a:pt x="29963" y="33508"/>
                    <a:pt x="33601" y="28844"/>
                  </a:cubicBezTo>
                  <a:cubicBezTo>
                    <a:pt x="39333" y="21529"/>
                    <a:pt x="38383" y="11300"/>
                    <a:pt x="31764" y="5061"/>
                  </a:cubicBezTo>
                  <a:lnTo>
                    <a:pt x="31733" y="5061"/>
                  </a:lnTo>
                  <a:cubicBezTo>
                    <a:pt x="31226" y="4554"/>
                    <a:pt x="30656" y="4111"/>
                    <a:pt x="30054" y="3668"/>
                  </a:cubicBezTo>
                  <a:cubicBezTo>
                    <a:pt x="26710" y="1195"/>
                    <a:pt x="22782" y="1"/>
                    <a:pt x="1888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0"/>
            <p:cNvSpPr/>
            <p:nvPr/>
          </p:nvSpPr>
          <p:spPr>
            <a:xfrm>
              <a:off x="7407942" y="1363221"/>
              <a:ext cx="1081183" cy="990628"/>
            </a:xfrm>
            <a:custGeom>
              <a:avLst/>
              <a:gdLst/>
              <a:ahLst/>
              <a:cxnLst/>
              <a:rect l="l" t="t" r="r" b="b"/>
              <a:pathLst>
                <a:path w="33729" h="30904" extrusionOk="0">
                  <a:moveTo>
                    <a:pt x="26128" y="1"/>
                  </a:moveTo>
                  <a:lnTo>
                    <a:pt x="19224" y="6746"/>
                  </a:lnTo>
                  <a:lnTo>
                    <a:pt x="8678" y="16976"/>
                  </a:lnTo>
                  <a:lnTo>
                    <a:pt x="1077" y="24386"/>
                  </a:lnTo>
                  <a:lnTo>
                    <a:pt x="1" y="25431"/>
                  </a:lnTo>
                  <a:cubicBezTo>
                    <a:pt x="634" y="26064"/>
                    <a:pt x="1331" y="26698"/>
                    <a:pt x="2091" y="27236"/>
                  </a:cubicBezTo>
                  <a:cubicBezTo>
                    <a:pt x="5435" y="29709"/>
                    <a:pt x="9362" y="30903"/>
                    <a:pt x="13257" y="30903"/>
                  </a:cubicBezTo>
                  <a:cubicBezTo>
                    <a:pt x="18841" y="30903"/>
                    <a:pt x="24358" y="28448"/>
                    <a:pt x="27996" y="23784"/>
                  </a:cubicBezTo>
                  <a:cubicBezTo>
                    <a:pt x="33728" y="16469"/>
                    <a:pt x="32778" y="6240"/>
                    <a:pt x="26159"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0"/>
            <p:cNvSpPr/>
            <p:nvPr/>
          </p:nvSpPr>
          <p:spPr>
            <a:xfrm>
              <a:off x="7477982" y="1450859"/>
              <a:ext cx="727905" cy="662224"/>
            </a:xfrm>
            <a:custGeom>
              <a:avLst/>
              <a:gdLst/>
              <a:ahLst/>
              <a:cxnLst/>
              <a:rect l="l" t="t" r="r" b="b"/>
              <a:pathLst>
                <a:path w="22708" h="20659" extrusionOk="0">
                  <a:moveTo>
                    <a:pt x="11334" y="0"/>
                  </a:moveTo>
                  <a:cubicBezTo>
                    <a:pt x="6640" y="0"/>
                    <a:pt x="2412" y="3195"/>
                    <a:pt x="1299" y="7971"/>
                  </a:cubicBezTo>
                  <a:cubicBezTo>
                    <a:pt x="1" y="13513"/>
                    <a:pt x="3421" y="19087"/>
                    <a:pt x="8995" y="20385"/>
                  </a:cubicBezTo>
                  <a:cubicBezTo>
                    <a:pt x="9784" y="20570"/>
                    <a:pt x="10573" y="20659"/>
                    <a:pt x="11351" y="20659"/>
                  </a:cubicBezTo>
                  <a:cubicBezTo>
                    <a:pt x="16037" y="20659"/>
                    <a:pt x="20295" y="17443"/>
                    <a:pt x="21409" y="12690"/>
                  </a:cubicBezTo>
                  <a:cubicBezTo>
                    <a:pt x="22707" y="7148"/>
                    <a:pt x="19256" y="1574"/>
                    <a:pt x="13713" y="276"/>
                  </a:cubicBezTo>
                  <a:cubicBezTo>
                    <a:pt x="12916" y="90"/>
                    <a:pt x="12118" y="0"/>
                    <a:pt x="11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olidFill>
                    <a:schemeClr val="accent5">
                      <a:lumMod val="50000"/>
                    </a:schemeClr>
                  </a:solidFill>
                  <a:latin typeface="Bahnschrift SemiBold" panose="020B0502040204020203" pitchFamily="34" charset="0"/>
                </a:rPr>
                <a:t>4</a:t>
              </a:r>
              <a:endParaRPr sz="2800" dirty="0">
                <a:solidFill>
                  <a:schemeClr val="accent5">
                    <a:lumMod val="50000"/>
                  </a:schemeClr>
                </a:solidFill>
                <a:latin typeface="Bahnschrift SemiBold" panose="020B0502040204020203" pitchFamily="34" charset="0"/>
              </a:endParaRPr>
            </a:p>
          </p:txBody>
        </p:sp>
      </p:grpSp>
      <p:grpSp>
        <p:nvGrpSpPr>
          <p:cNvPr id="1650" name="Google Shape;1650;p20"/>
          <p:cNvGrpSpPr/>
          <p:nvPr/>
        </p:nvGrpSpPr>
        <p:grpSpPr>
          <a:xfrm>
            <a:off x="1133140" y="1494746"/>
            <a:ext cx="1028436" cy="1111794"/>
            <a:chOff x="643984" y="1201022"/>
            <a:chExt cx="1312621" cy="1419010"/>
          </a:xfrm>
        </p:grpSpPr>
        <p:sp>
          <p:nvSpPr>
            <p:cNvPr id="1651" name="Google Shape;1651;p20"/>
            <p:cNvSpPr/>
            <p:nvPr/>
          </p:nvSpPr>
          <p:spPr>
            <a:xfrm>
              <a:off x="1135323" y="2249444"/>
              <a:ext cx="334013" cy="370588"/>
            </a:xfrm>
            <a:custGeom>
              <a:avLst/>
              <a:gdLst/>
              <a:ahLst/>
              <a:cxnLst/>
              <a:rect l="l" t="t" r="r" b="b"/>
              <a:pathLst>
                <a:path w="10420" h="11561" extrusionOk="0">
                  <a:moveTo>
                    <a:pt x="0" y="1"/>
                  </a:moveTo>
                  <a:lnTo>
                    <a:pt x="5226" y="11560"/>
                  </a:lnTo>
                  <a:lnTo>
                    <a:pt x="10419"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0"/>
            <p:cNvSpPr/>
            <p:nvPr/>
          </p:nvSpPr>
          <p:spPr>
            <a:xfrm>
              <a:off x="643984" y="1201022"/>
              <a:ext cx="1307556" cy="1152826"/>
            </a:xfrm>
            <a:custGeom>
              <a:avLst/>
              <a:gdLst/>
              <a:ahLst/>
              <a:cxnLst/>
              <a:rect l="l" t="t" r="r" b="b"/>
              <a:pathLst>
                <a:path w="40791" h="35964" extrusionOk="0">
                  <a:moveTo>
                    <a:pt x="20535" y="1"/>
                  </a:moveTo>
                  <a:cubicBezTo>
                    <a:pt x="14951" y="1"/>
                    <a:pt x="9434" y="2456"/>
                    <a:pt x="5796" y="7119"/>
                  </a:cubicBezTo>
                  <a:cubicBezTo>
                    <a:pt x="1" y="14530"/>
                    <a:pt x="1046" y="24917"/>
                    <a:pt x="7918" y="31124"/>
                  </a:cubicBezTo>
                  <a:cubicBezTo>
                    <a:pt x="8393" y="31536"/>
                    <a:pt x="8868" y="31948"/>
                    <a:pt x="9375" y="32296"/>
                  </a:cubicBezTo>
                  <a:cubicBezTo>
                    <a:pt x="12719" y="34769"/>
                    <a:pt x="16646" y="35963"/>
                    <a:pt x="20541" y="35963"/>
                  </a:cubicBezTo>
                  <a:cubicBezTo>
                    <a:pt x="26125" y="35963"/>
                    <a:pt x="31642" y="33508"/>
                    <a:pt x="35280" y="28844"/>
                  </a:cubicBezTo>
                  <a:cubicBezTo>
                    <a:pt x="40790" y="21782"/>
                    <a:pt x="40094" y="11996"/>
                    <a:pt x="34076" y="5726"/>
                  </a:cubicBezTo>
                  <a:cubicBezTo>
                    <a:pt x="33348" y="4966"/>
                    <a:pt x="32588" y="4301"/>
                    <a:pt x="31701" y="3668"/>
                  </a:cubicBezTo>
                  <a:cubicBezTo>
                    <a:pt x="28357" y="1195"/>
                    <a:pt x="24430" y="1"/>
                    <a:pt x="2053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0"/>
            <p:cNvSpPr/>
            <p:nvPr/>
          </p:nvSpPr>
          <p:spPr>
            <a:xfrm>
              <a:off x="902861" y="1384569"/>
              <a:ext cx="1053744" cy="969279"/>
            </a:xfrm>
            <a:custGeom>
              <a:avLst/>
              <a:gdLst/>
              <a:ahLst/>
              <a:cxnLst/>
              <a:rect l="l" t="t" r="r" b="b"/>
              <a:pathLst>
                <a:path w="32873" h="30238" extrusionOk="0">
                  <a:moveTo>
                    <a:pt x="26159" y="0"/>
                  </a:moveTo>
                  <a:lnTo>
                    <a:pt x="17196" y="8709"/>
                  </a:lnTo>
                  <a:lnTo>
                    <a:pt x="8772" y="16880"/>
                  </a:lnTo>
                  <a:lnTo>
                    <a:pt x="0" y="25398"/>
                  </a:lnTo>
                  <a:cubicBezTo>
                    <a:pt x="444" y="25810"/>
                    <a:pt x="919" y="26222"/>
                    <a:pt x="1425" y="26570"/>
                  </a:cubicBezTo>
                  <a:cubicBezTo>
                    <a:pt x="4770" y="29043"/>
                    <a:pt x="8702" y="30237"/>
                    <a:pt x="12603" y="30237"/>
                  </a:cubicBezTo>
                  <a:cubicBezTo>
                    <a:pt x="18196" y="30237"/>
                    <a:pt x="23724" y="27782"/>
                    <a:pt x="27362" y="23118"/>
                  </a:cubicBezTo>
                  <a:cubicBezTo>
                    <a:pt x="32873" y="16056"/>
                    <a:pt x="32176" y="6270"/>
                    <a:pt x="26159"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0"/>
            <p:cNvSpPr/>
            <p:nvPr/>
          </p:nvSpPr>
          <p:spPr>
            <a:xfrm>
              <a:off x="933313" y="1436018"/>
              <a:ext cx="712647" cy="662513"/>
            </a:xfrm>
            <a:custGeom>
              <a:avLst/>
              <a:gdLst/>
              <a:ahLst/>
              <a:cxnLst/>
              <a:rect l="l" t="t" r="r" b="b"/>
              <a:pathLst>
                <a:path w="22232" h="20668" extrusionOk="0">
                  <a:moveTo>
                    <a:pt x="11090" y="1"/>
                  </a:moveTo>
                  <a:cubicBezTo>
                    <a:pt x="6114" y="1"/>
                    <a:pt x="1745" y="3613"/>
                    <a:pt x="919" y="8687"/>
                  </a:cubicBezTo>
                  <a:cubicBezTo>
                    <a:pt x="0" y="14324"/>
                    <a:pt x="3832" y="19613"/>
                    <a:pt x="9469" y="20532"/>
                  </a:cubicBezTo>
                  <a:cubicBezTo>
                    <a:pt x="10032" y="20623"/>
                    <a:pt x="10591" y="20668"/>
                    <a:pt x="11142" y="20668"/>
                  </a:cubicBezTo>
                  <a:cubicBezTo>
                    <a:pt x="16118" y="20668"/>
                    <a:pt x="20487" y="17059"/>
                    <a:pt x="21314" y="12013"/>
                  </a:cubicBezTo>
                  <a:cubicBezTo>
                    <a:pt x="22232" y="6376"/>
                    <a:pt x="18400" y="1055"/>
                    <a:pt x="12763" y="137"/>
                  </a:cubicBezTo>
                  <a:cubicBezTo>
                    <a:pt x="12201" y="45"/>
                    <a:pt x="11642" y="1"/>
                    <a:pt x="11090"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olidFill>
                    <a:schemeClr val="accent1"/>
                  </a:solidFill>
                  <a:latin typeface="Bahnschrift SemiBold" panose="020B0502040204020203" pitchFamily="34" charset="0"/>
                  <a:cs typeface="Arial" panose="020B0604020202020204" pitchFamily="34" charset="0"/>
                </a:rPr>
                <a:t>1</a:t>
              </a:r>
              <a:endParaRPr sz="2800" dirty="0">
                <a:solidFill>
                  <a:schemeClr val="accent1"/>
                </a:solidFill>
                <a:latin typeface="Bahnschrift SemiBold" panose="020B0502040204020203" pitchFamily="34" charset="0"/>
                <a:cs typeface="Arial" panose="020B0604020202020204" pitchFamily="34" charset="0"/>
              </a:endParaRPr>
            </a:p>
          </p:txBody>
        </p:sp>
      </p:grpSp>
      <p:grpSp>
        <p:nvGrpSpPr>
          <p:cNvPr id="1657" name="Google Shape;1657;p20"/>
          <p:cNvGrpSpPr/>
          <p:nvPr/>
        </p:nvGrpSpPr>
        <p:grpSpPr>
          <a:xfrm>
            <a:off x="5049465" y="1494746"/>
            <a:ext cx="994257" cy="1111795"/>
            <a:chOff x="5044655" y="1201022"/>
            <a:chExt cx="1268994" cy="1419011"/>
          </a:xfrm>
        </p:grpSpPr>
        <p:sp>
          <p:nvSpPr>
            <p:cNvPr id="1658" name="Google Shape;1658;p20"/>
            <p:cNvSpPr/>
            <p:nvPr/>
          </p:nvSpPr>
          <p:spPr>
            <a:xfrm>
              <a:off x="5502497" y="2249445"/>
              <a:ext cx="335039" cy="370588"/>
            </a:xfrm>
            <a:custGeom>
              <a:avLst/>
              <a:gdLst/>
              <a:ahLst/>
              <a:cxnLst/>
              <a:rect l="l" t="t" r="r" b="b"/>
              <a:pathLst>
                <a:path w="10452" h="11561" extrusionOk="0">
                  <a:moveTo>
                    <a:pt x="1" y="1"/>
                  </a:moveTo>
                  <a:lnTo>
                    <a:pt x="5226" y="11560"/>
                  </a:lnTo>
                  <a:lnTo>
                    <a:pt x="10451"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20"/>
            <p:cNvSpPr/>
            <p:nvPr/>
          </p:nvSpPr>
          <p:spPr>
            <a:xfrm>
              <a:off x="5044655" y="1201022"/>
              <a:ext cx="1268993" cy="1152826"/>
            </a:xfrm>
            <a:custGeom>
              <a:avLst/>
              <a:gdLst/>
              <a:ahLst/>
              <a:cxnLst/>
              <a:rect l="l" t="t" r="r" b="b"/>
              <a:pathLst>
                <a:path w="39588" h="35964" extrusionOk="0">
                  <a:moveTo>
                    <a:pt x="19142" y="1"/>
                  </a:moveTo>
                  <a:cubicBezTo>
                    <a:pt x="13558" y="1"/>
                    <a:pt x="8041" y="2456"/>
                    <a:pt x="4403" y="7119"/>
                  </a:cubicBezTo>
                  <a:cubicBezTo>
                    <a:pt x="2788" y="9210"/>
                    <a:pt x="1679" y="11490"/>
                    <a:pt x="1109" y="13897"/>
                  </a:cubicBezTo>
                  <a:cubicBezTo>
                    <a:pt x="1" y="18520"/>
                    <a:pt x="824" y="23397"/>
                    <a:pt x="3390" y="27451"/>
                  </a:cubicBezTo>
                  <a:cubicBezTo>
                    <a:pt x="4086" y="28496"/>
                    <a:pt x="4878" y="29509"/>
                    <a:pt x="5796" y="30428"/>
                  </a:cubicBezTo>
                  <a:cubicBezTo>
                    <a:pt x="6430" y="31093"/>
                    <a:pt x="7158" y="31726"/>
                    <a:pt x="7950" y="32296"/>
                  </a:cubicBezTo>
                  <a:cubicBezTo>
                    <a:pt x="11294" y="34769"/>
                    <a:pt x="15222" y="35963"/>
                    <a:pt x="19116" y="35963"/>
                  </a:cubicBezTo>
                  <a:cubicBezTo>
                    <a:pt x="24700" y="35963"/>
                    <a:pt x="30217" y="33508"/>
                    <a:pt x="33855" y="28844"/>
                  </a:cubicBezTo>
                  <a:cubicBezTo>
                    <a:pt x="39587" y="21497"/>
                    <a:pt x="38637" y="11236"/>
                    <a:pt x="31955" y="4998"/>
                  </a:cubicBezTo>
                  <a:cubicBezTo>
                    <a:pt x="31448" y="4523"/>
                    <a:pt x="30878" y="4079"/>
                    <a:pt x="30308" y="3668"/>
                  </a:cubicBezTo>
                  <a:cubicBezTo>
                    <a:pt x="26964" y="1195"/>
                    <a:pt x="23037" y="1"/>
                    <a:pt x="1914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20"/>
            <p:cNvSpPr/>
            <p:nvPr/>
          </p:nvSpPr>
          <p:spPr>
            <a:xfrm>
              <a:off x="5230446" y="1361201"/>
              <a:ext cx="1083203" cy="992647"/>
            </a:xfrm>
            <a:custGeom>
              <a:avLst/>
              <a:gdLst/>
              <a:ahLst/>
              <a:cxnLst/>
              <a:rect l="l" t="t" r="r" b="b"/>
              <a:pathLst>
                <a:path w="33792" h="30967" extrusionOk="0">
                  <a:moveTo>
                    <a:pt x="26159" y="1"/>
                  </a:moveTo>
                  <a:lnTo>
                    <a:pt x="19255" y="6714"/>
                  </a:lnTo>
                  <a:lnTo>
                    <a:pt x="0" y="25431"/>
                  </a:lnTo>
                  <a:cubicBezTo>
                    <a:pt x="634" y="26096"/>
                    <a:pt x="1362" y="26729"/>
                    <a:pt x="2154" y="27299"/>
                  </a:cubicBezTo>
                  <a:cubicBezTo>
                    <a:pt x="5498" y="29772"/>
                    <a:pt x="9426" y="30966"/>
                    <a:pt x="13320" y="30966"/>
                  </a:cubicBezTo>
                  <a:cubicBezTo>
                    <a:pt x="18904" y="30966"/>
                    <a:pt x="24421" y="28511"/>
                    <a:pt x="28059" y="23847"/>
                  </a:cubicBezTo>
                  <a:cubicBezTo>
                    <a:pt x="33791" y="16500"/>
                    <a:pt x="32841" y="6239"/>
                    <a:pt x="2615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20"/>
            <p:cNvSpPr/>
            <p:nvPr/>
          </p:nvSpPr>
          <p:spPr>
            <a:xfrm>
              <a:off x="5297441" y="1466470"/>
              <a:ext cx="712679" cy="662513"/>
            </a:xfrm>
            <a:custGeom>
              <a:avLst/>
              <a:gdLst/>
              <a:ahLst/>
              <a:cxnLst/>
              <a:rect l="l" t="t" r="r" b="b"/>
              <a:pathLst>
                <a:path w="22233" h="20668" extrusionOk="0">
                  <a:moveTo>
                    <a:pt x="11098" y="1"/>
                  </a:moveTo>
                  <a:cubicBezTo>
                    <a:pt x="6140" y="1"/>
                    <a:pt x="1746" y="3610"/>
                    <a:pt x="919" y="8656"/>
                  </a:cubicBezTo>
                  <a:cubicBezTo>
                    <a:pt x="1" y="14293"/>
                    <a:pt x="3833" y="19613"/>
                    <a:pt x="9438" y="20532"/>
                  </a:cubicBezTo>
                  <a:cubicBezTo>
                    <a:pt x="10000" y="20623"/>
                    <a:pt x="10559" y="20668"/>
                    <a:pt x="11111" y="20668"/>
                  </a:cubicBezTo>
                  <a:cubicBezTo>
                    <a:pt x="16093" y="20668"/>
                    <a:pt x="20487" y="17056"/>
                    <a:pt x="21314" y="11981"/>
                  </a:cubicBezTo>
                  <a:cubicBezTo>
                    <a:pt x="22232" y="6376"/>
                    <a:pt x="18400" y="1055"/>
                    <a:pt x="12763" y="137"/>
                  </a:cubicBezTo>
                  <a:cubicBezTo>
                    <a:pt x="12204" y="45"/>
                    <a:pt x="11647" y="1"/>
                    <a:pt x="11098"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olidFill>
                    <a:schemeClr val="bg1">
                      <a:lumMod val="65000"/>
                    </a:schemeClr>
                  </a:solidFill>
                  <a:latin typeface="Bahnschrift SemiBold" panose="020B0502040204020203" pitchFamily="34" charset="0"/>
                </a:rPr>
                <a:t>3</a:t>
              </a:r>
              <a:endParaRPr dirty="0">
                <a:solidFill>
                  <a:schemeClr val="bg1">
                    <a:lumMod val="65000"/>
                  </a:schemeClr>
                </a:solidFill>
                <a:latin typeface="Bahnschrift SemiBold" panose="020B0502040204020203" pitchFamily="34" charset="0"/>
              </a:endParaRPr>
            </a:p>
          </p:txBody>
        </p:sp>
      </p:grpSp>
      <p:grpSp>
        <p:nvGrpSpPr>
          <p:cNvPr id="1669" name="Google Shape;1669;p20"/>
          <p:cNvGrpSpPr/>
          <p:nvPr/>
        </p:nvGrpSpPr>
        <p:grpSpPr>
          <a:xfrm>
            <a:off x="3111582" y="1494746"/>
            <a:ext cx="987877" cy="1111795"/>
            <a:chOff x="2870204" y="1201022"/>
            <a:chExt cx="1260851" cy="1419011"/>
          </a:xfrm>
        </p:grpSpPr>
        <p:sp>
          <p:nvSpPr>
            <p:cNvPr id="1670" name="Google Shape;1670;p20"/>
            <p:cNvSpPr/>
            <p:nvPr/>
          </p:nvSpPr>
          <p:spPr>
            <a:xfrm>
              <a:off x="3323975" y="2249445"/>
              <a:ext cx="334013" cy="370588"/>
            </a:xfrm>
            <a:custGeom>
              <a:avLst/>
              <a:gdLst/>
              <a:ahLst/>
              <a:cxnLst/>
              <a:rect l="l" t="t" r="r" b="b"/>
              <a:pathLst>
                <a:path w="10420" h="11561" extrusionOk="0">
                  <a:moveTo>
                    <a:pt x="1" y="1"/>
                  </a:moveTo>
                  <a:lnTo>
                    <a:pt x="5226" y="11560"/>
                  </a:lnTo>
                  <a:lnTo>
                    <a:pt x="1042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20"/>
            <p:cNvSpPr/>
            <p:nvPr/>
          </p:nvSpPr>
          <p:spPr>
            <a:xfrm>
              <a:off x="2870204" y="1201022"/>
              <a:ext cx="1260851" cy="1152826"/>
            </a:xfrm>
            <a:custGeom>
              <a:avLst/>
              <a:gdLst/>
              <a:ahLst/>
              <a:cxnLst/>
              <a:rect l="l" t="t" r="r" b="b"/>
              <a:pathLst>
                <a:path w="39334" h="35964" extrusionOk="0">
                  <a:moveTo>
                    <a:pt x="19110" y="1"/>
                  </a:moveTo>
                  <a:cubicBezTo>
                    <a:pt x="13526" y="1"/>
                    <a:pt x="8009" y="2456"/>
                    <a:pt x="4371" y="7119"/>
                  </a:cubicBezTo>
                  <a:cubicBezTo>
                    <a:pt x="2693" y="9241"/>
                    <a:pt x="1616" y="11616"/>
                    <a:pt x="1046" y="14055"/>
                  </a:cubicBezTo>
                  <a:cubicBezTo>
                    <a:pt x="1" y="18584"/>
                    <a:pt x="824" y="23334"/>
                    <a:pt x="3294" y="27324"/>
                  </a:cubicBezTo>
                  <a:cubicBezTo>
                    <a:pt x="4181" y="28749"/>
                    <a:pt x="5290" y="30079"/>
                    <a:pt x="6620" y="31251"/>
                  </a:cubicBezTo>
                  <a:cubicBezTo>
                    <a:pt x="7031" y="31600"/>
                    <a:pt x="7475" y="31980"/>
                    <a:pt x="7918" y="32296"/>
                  </a:cubicBezTo>
                  <a:cubicBezTo>
                    <a:pt x="11262" y="34769"/>
                    <a:pt x="15195" y="35963"/>
                    <a:pt x="19096" y="35963"/>
                  </a:cubicBezTo>
                  <a:cubicBezTo>
                    <a:pt x="24689" y="35963"/>
                    <a:pt x="30217" y="33508"/>
                    <a:pt x="33855" y="28844"/>
                  </a:cubicBezTo>
                  <a:cubicBezTo>
                    <a:pt x="39334" y="21814"/>
                    <a:pt x="38669" y="12123"/>
                    <a:pt x="32747" y="5853"/>
                  </a:cubicBezTo>
                  <a:cubicBezTo>
                    <a:pt x="32018" y="5061"/>
                    <a:pt x="31195" y="4333"/>
                    <a:pt x="30276" y="3668"/>
                  </a:cubicBezTo>
                  <a:cubicBezTo>
                    <a:pt x="26932" y="1195"/>
                    <a:pt x="23005" y="1"/>
                    <a:pt x="19110"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0"/>
            <p:cNvSpPr/>
            <p:nvPr/>
          </p:nvSpPr>
          <p:spPr>
            <a:xfrm>
              <a:off x="3082376" y="1388608"/>
              <a:ext cx="1048679" cy="965240"/>
            </a:xfrm>
            <a:custGeom>
              <a:avLst/>
              <a:gdLst/>
              <a:ahLst/>
              <a:cxnLst/>
              <a:rect l="l" t="t" r="r" b="b"/>
              <a:pathLst>
                <a:path w="32715" h="30112" extrusionOk="0">
                  <a:moveTo>
                    <a:pt x="26128" y="1"/>
                  </a:moveTo>
                  <a:lnTo>
                    <a:pt x="18685" y="7221"/>
                  </a:lnTo>
                  <a:lnTo>
                    <a:pt x="9216" y="16437"/>
                  </a:lnTo>
                  <a:lnTo>
                    <a:pt x="1" y="25399"/>
                  </a:lnTo>
                  <a:cubicBezTo>
                    <a:pt x="412" y="25748"/>
                    <a:pt x="856" y="26128"/>
                    <a:pt x="1299" y="26444"/>
                  </a:cubicBezTo>
                  <a:cubicBezTo>
                    <a:pt x="4643" y="28917"/>
                    <a:pt x="8571" y="30111"/>
                    <a:pt x="12466" y="30111"/>
                  </a:cubicBezTo>
                  <a:cubicBezTo>
                    <a:pt x="18049" y="30111"/>
                    <a:pt x="23566" y="27656"/>
                    <a:pt x="27204" y="22992"/>
                  </a:cubicBezTo>
                  <a:cubicBezTo>
                    <a:pt x="32715" y="15962"/>
                    <a:pt x="32050" y="6271"/>
                    <a:pt x="26128"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0"/>
            <p:cNvSpPr/>
            <p:nvPr/>
          </p:nvSpPr>
          <p:spPr>
            <a:xfrm>
              <a:off x="3147352" y="1440377"/>
              <a:ext cx="662929" cy="662929"/>
            </a:xfrm>
            <a:custGeom>
              <a:avLst/>
              <a:gdLst/>
              <a:ahLst/>
              <a:cxnLst/>
              <a:rect l="l" t="t" r="r" b="b"/>
              <a:pathLst>
                <a:path w="20681" h="20681" extrusionOk="0">
                  <a:moveTo>
                    <a:pt x="10325" y="1"/>
                  </a:moveTo>
                  <a:cubicBezTo>
                    <a:pt x="4624" y="1"/>
                    <a:pt x="0" y="4624"/>
                    <a:pt x="0" y="10357"/>
                  </a:cubicBezTo>
                  <a:cubicBezTo>
                    <a:pt x="0" y="16057"/>
                    <a:pt x="4624" y="20681"/>
                    <a:pt x="10325" y="20681"/>
                  </a:cubicBezTo>
                  <a:cubicBezTo>
                    <a:pt x="16025" y="20681"/>
                    <a:pt x="20680" y="16057"/>
                    <a:pt x="20680" y="10357"/>
                  </a:cubicBezTo>
                  <a:cubicBezTo>
                    <a:pt x="20680" y="4624"/>
                    <a:pt x="16025" y="1"/>
                    <a:pt x="10325"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latin typeface="Bahnschrift SemiBold" panose="020B0502040204020203" pitchFamily="34" charset="0"/>
                </a:rPr>
                <a:t>2</a:t>
              </a:r>
              <a:endParaRPr sz="2800" dirty="0">
                <a:latin typeface="Bahnschrift SemiBold" panose="020B0502040204020203" pitchFamily="34" charset="0"/>
              </a:endParaRPr>
            </a:p>
          </p:txBody>
        </p:sp>
      </p:grpSp>
      <p:sp>
        <p:nvSpPr>
          <p:cNvPr id="1678" name="Google Shape;1678;p20"/>
          <p:cNvSpPr txBox="1"/>
          <p:nvPr/>
        </p:nvSpPr>
        <p:spPr>
          <a:xfrm>
            <a:off x="887899" y="2807702"/>
            <a:ext cx="1518512" cy="144428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solidFill>
                  <a:schemeClr val="accent1">
                    <a:lumMod val="75000"/>
                  </a:schemeClr>
                </a:solidFill>
                <a:latin typeface="Fira Sans Medium"/>
                <a:ea typeface="Fira Sans Medium"/>
                <a:cs typeface="Fira Sans Medium"/>
                <a:sym typeface="Fira Sans Medium"/>
              </a:rPr>
              <a:t>CƠ SỞ</a:t>
            </a:r>
          </a:p>
          <a:p>
            <a:pPr marL="0" lvl="0" indent="0" algn="ctr" rtl="0">
              <a:spcBef>
                <a:spcPts val="0"/>
              </a:spcBef>
              <a:spcAft>
                <a:spcPts val="0"/>
              </a:spcAft>
              <a:buNone/>
            </a:pPr>
            <a:r>
              <a:rPr lang="en" sz="1500" dirty="0">
                <a:solidFill>
                  <a:schemeClr val="accent1">
                    <a:lumMod val="75000"/>
                  </a:schemeClr>
                </a:solidFill>
                <a:latin typeface="Fira Sans Medium"/>
                <a:ea typeface="Fira Sans Medium"/>
                <a:cs typeface="Fira Sans Medium"/>
                <a:sym typeface="Fira Sans Medium"/>
              </a:rPr>
              <a:t>LÝ THUYẾT</a:t>
            </a:r>
            <a:endParaRPr sz="1500" dirty="0">
              <a:solidFill>
                <a:schemeClr val="accent1">
                  <a:lumMod val="75000"/>
                </a:schemeClr>
              </a:solidFill>
              <a:latin typeface="Fira Sans Medium"/>
              <a:ea typeface="Fira Sans Medium"/>
              <a:cs typeface="Fira Sans Medium"/>
              <a:sym typeface="Fira Sans Medium"/>
            </a:endParaRPr>
          </a:p>
        </p:txBody>
      </p:sp>
      <p:sp>
        <p:nvSpPr>
          <p:cNvPr id="1680" name="Google Shape;1680;p20"/>
          <p:cNvSpPr txBox="1"/>
          <p:nvPr/>
        </p:nvSpPr>
        <p:spPr>
          <a:xfrm>
            <a:off x="2837516" y="2807738"/>
            <a:ext cx="1518486" cy="144424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solidFill>
                  <a:srgbClr val="222831"/>
                </a:solidFill>
                <a:latin typeface="Fira Sans Medium"/>
                <a:ea typeface="Fira Sans Medium"/>
                <a:cs typeface="Fira Sans Medium"/>
                <a:sym typeface="Fira Sans Medium"/>
              </a:rPr>
              <a:t>HIỆN THỰC HÓA NGHIÊN CỨU</a:t>
            </a:r>
            <a:endParaRPr sz="1500" dirty="0">
              <a:solidFill>
                <a:srgbClr val="222831"/>
              </a:solidFill>
              <a:latin typeface="Fira Sans Medium"/>
              <a:ea typeface="Fira Sans Medium"/>
              <a:cs typeface="Fira Sans Medium"/>
              <a:sym typeface="Fira Sans Medium"/>
            </a:endParaRPr>
          </a:p>
        </p:txBody>
      </p:sp>
      <p:sp>
        <p:nvSpPr>
          <p:cNvPr id="1682" name="Google Shape;1682;p20"/>
          <p:cNvSpPr txBox="1"/>
          <p:nvPr/>
        </p:nvSpPr>
        <p:spPr>
          <a:xfrm>
            <a:off x="4787345" y="2807739"/>
            <a:ext cx="1518734" cy="144424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solidFill>
                  <a:schemeClr val="bg1">
                    <a:lumMod val="50000"/>
                  </a:schemeClr>
                </a:solidFill>
                <a:latin typeface="Fira Sans Medium"/>
                <a:ea typeface="Fira Sans Medium"/>
                <a:cs typeface="Fira Sans Medium"/>
                <a:sym typeface="Fira Sans Medium"/>
              </a:rPr>
              <a:t>KẾT QUẢ NGHIÊN CỨU</a:t>
            </a:r>
            <a:endParaRPr sz="1500" dirty="0">
              <a:solidFill>
                <a:schemeClr val="bg1">
                  <a:lumMod val="50000"/>
                </a:schemeClr>
              </a:solidFill>
              <a:latin typeface="Fira Sans Medium"/>
              <a:ea typeface="Fira Sans Medium"/>
              <a:cs typeface="Fira Sans Medium"/>
              <a:sym typeface="Fira Sans Medium"/>
            </a:endParaRPr>
          </a:p>
        </p:txBody>
      </p:sp>
      <p:sp>
        <p:nvSpPr>
          <p:cNvPr id="1684" name="Google Shape;1684;p20"/>
          <p:cNvSpPr txBox="1"/>
          <p:nvPr/>
        </p:nvSpPr>
        <p:spPr>
          <a:xfrm>
            <a:off x="6736701" y="2807738"/>
            <a:ext cx="1518734" cy="144424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solidFill>
                  <a:srgbClr val="30475E"/>
                </a:solidFill>
                <a:latin typeface="Fira Sans Medium"/>
                <a:ea typeface="Fira Sans Medium"/>
                <a:cs typeface="Fira Sans Medium"/>
                <a:sym typeface="Fira Sans Medium"/>
              </a:rPr>
              <a:t>KẾT LUẬN VÀ HƯỚNG PHÁT TRIỂN</a:t>
            </a:r>
            <a:endParaRPr sz="1500" dirty="0">
              <a:solidFill>
                <a:srgbClr val="30475E"/>
              </a:solidFill>
              <a:latin typeface="Fira Sans Medium"/>
              <a:ea typeface="Fira Sans Medium"/>
              <a:cs typeface="Fira Sans Medium"/>
              <a:sym typeface="Fira Sans Medium"/>
            </a:endParaRPr>
          </a:p>
        </p:txBody>
      </p:sp>
      <p:sp>
        <p:nvSpPr>
          <p:cNvPr id="1686" name="Google Shape;1686;p20"/>
          <p:cNvSpPr txBox="1"/>
          <p:nvPr/>
        </p:nvSpPr>
        <p:spPr>
          <a:xfrm>
            <a:off x="717400" y="411475"/>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solidFill>
                  <a:schemeClr val="tx1"/>
                </a:solidFill>
                <a:latin typeface="Fira Sans Medium"/>
                <a:ea typeface="Fira Sans Medium"/>
                <a:cs typeface="Fira Sans Medium"/>
                <a:sym typeface="Fira Sans Medium"/>
              </a:rPr>
              <a:t>NỘI DUNG</a:t>
            </a:r>
            <a:endParaRPr sz="2800" dirty="0">
              <a:solidFill>
                <a:schemeClr val="tx1"/>
              </a:solidFill>
              <a:latin typeface="Fira Sans Medium"/>
              <a:ea typeface="Fira Sans Medium"/>
              <a:cs typeface="Fira Sans Medium"/>
              <a:sym typeface="Fira Sans Medium"/>
            </a:endParaRPr>
          </a:p>
        </p:txBody>
      </p:sp>
      <p:sp>
        <p:nvSpPr>
          <p:cNvPr id="2" name="Google Shape;1639;p20">
            <a:extLst>
              <a:ext uri="{FF2B5EF4-FFF2-40B4-BE49-F238E27FC236}">
                <a16:creationId xmlns:a16="http://schemas.microsoft.com/office/drawing/2014/main" id="{FA222639-3B71-6C85-368B-FA13F36F2B0D}"/>
              </a:ext>
            </a:extLst>
          </p:cNvPr>
          <p:cNvSpPr/>
          <p:nvPr/>
        </p:nvSpPr>
        <p:spPr>
          <a:xfrm>
            <a:off x="3304819" y="273942"/>
            <a:ext cx="2534361" cy="756265"/>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w="10300" cap="flat" cmpd="sng">
            <a:solidFill>
              <a:schemeClr val="tx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D6372"/>
              </a:solidFill>
            </a:endParaRPr>
          </a:p>
        </p:txBody>
      </p:sp>
      <p:sp>
        <p:nvSpPr>
          <p:cNvPr id="3" name="Google Shape;1639;p20">
            <a:extLst>
              <a:ext uri="{FF2B5EF4-FFF2-40B4-BE49-F238E27FC236}">
                <a16:creationId xmlns:a16="http://schemas.microsoft.com/office/drawing/2014/main" id="{D05C3915-CEEA-EBC6-F377-065FDD40ED09}"/>
              </a:ext>
            </a:extLst>
          </p:cNvPr>
          <p:cNvSpPr/>
          <p:nvPr/>
        </p:nvSpPr>
        <p:spPr>
          <a:xfrm>
            <a:off x="717400" y="1327151"/>
            <a:ext cx="7723500" cy="3092450"/>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w="10300" cap="flat" cmpd="sng">
            <a:solidFill>
              <a:schemeClr val="tx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D6372"/>
              </a:solidFill>
            </a:endParaRPr>
          </a:p>
        </p:txBody>
      </p:sp>
      <p:sp>
        <p:nvSpPr>
          <p:cNvPr id="4" name="Google Shape;2142;p24">
            <a:extLst>
              <a:ext uri="{FF2B5EF4-FFF2-40B4-BE49-F238E27FC236}">
                <a16:creationId xmlns:a16="http://schemas.microsoft.com/office/drawing/2014/main" id="{ED2FAE5E-151A-DDBC-BC4D-C3B436371FA5}"/>
              </a:ext>
            </a:extLst>
          </p:cNvPr>
          <p:cNvSpPr/>
          <p:nvPr/>
        </p:nvSpPr>
        <p:spPr>
          <a:xfrm rot="20530972">
            <a:off x="2290086" y="1128558"/>
            <a:ext cx="1094858" cy="81360"/>
          </a:xfrm>
          <a:custGeom>
            <a:avLst/>
            <a:gdLst/>
            <a:ahLst/>
            <a:cxnLst/>
            <a:rect l="l" t="t" r="r" b="b"/>
            <a:pathLst>
              <a:path w="31543" h="2344" extrusionOk="0">
                <a:moveTo>
                  <a:pt x="1172" y="0"/>
                </a:moveTo>
                <a:cubicBezTo>
                  <a:pt x="539" y="0"/>
                  <a:pt x="0" y="507"/>
                  <a:pt x="0" y="1172"/>
                </a:cubicBezTo>
                <a:cubicBezTo>
                  <a:pt x="0" y="1837"/>
                  <a:pt x="539" y="2344"/>
                  <a:pt x="1172" y="2344"/>
                </a:cubicBezTo>
                <a:cubicBezTo>
                  <a:pt x="1806" y="2344"/>
                  <a:pt x="2312" y="1869"/>
                  <a:pt x="2344" y="1267"/>
                </a:cubicBezTo>
                <a:lnTo>
                  <a:pt x="29199" y="1267"/>
                </a:lnTo>
                <a:cubicBezTo>
                  <a:pt x="29231" y="1869"/>
                  <a:pt x="29738" y="2344"/>
                  <a:pt x="30371" y="2344"/>
                </a:cubicBezTo>
                <a:cubicBezTo>
                  <a:pt x="31036" y="2344"/>
                  <a:pt x="31543" y="1837"/>
                  <a:pt x="31543" y="1172"/>
                </a:cubicBezTo>
                <a:cubicBezTo>
                  <a:pt x="31543" y="507"/>
                  <a:pt x="31004" y="0"/>
                  <a:pt x="30371" y="0"/>
                </a:cubicBezTo>
                <a:cubicBezTo>
                  <a:pt x="29769" y="0"/>
                  <a:pt x="29263" y="444"/>
                  <a:pt x="29199" y="1045"/>
                </a:cubicBezTo>
                <a:lnTo>
                  <a:pt x="2344" y="1045"/>
                </a:lnTo>
                <a:cubicBezTo>
                  <a:pt x="2312" y="475"/>
                  <a:pt x="1806" y="0"/>
                  <a:pt x="1172"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142;p24">
            <a:extLst>
              <a:ext uri="{FF2B5EF4-FFF2-40B4-BE49-F238E27FC236}">
                <a16:creationId xmlns:a16="http://schemas.microsoft.com/office/drawing/2014/main" id="{17AC4E97-FB37-E090-30A6-B9B50867BBEC}"/>
              </a:ext>
            </a:extLst>
          </p:cNvPr>
          <p:cNvSpPr/>
          <p:nvPr/>
        </p:nvSpPr>
        <p:spPr>
          <a:xfrm rot="1068314">
            <a:off x="5759084" y="1126076"/>
            <a:ext cx="1094858" cy="81360"/>
          </a:xfrm>
          <a:custGeom>
            <a:avLst/>
            <a:gdLst/>
            <a:ahLst/>
            <a:cxnLst/>
            <a:rect l="l" t="t" r="r" b="b"/>
            <a:pathLst>
              <a:path w="31543" h="2344" extrusionOk="0">
                <a:moveTo>
                  <a:pt x="1172" y="0"/>
                </a:moveTo>
                <a:cubicBezTo>
                  <a:pt x="539" y="0"/>
                  <a:pt x="0" y="507"/>
                  <a:pt x="0" y="1172"/>
                </a:cubicBezTo>
                <a:cubicBezTo>
                  <a:pt x="0" y="1837"/>
                  <a:pt x="539" y="2344"/>
                  <a:pt x="1172" y="2344"/>
                </a:cubicBezTo>
                <a:cubicBezTo>
                  <a:pt x="1806" y="2344"/>
                  <a:pt x="2312" y="1869"/>
                  <a:pt x="2344" y="1267"/>
                </a:cubicBezTo>
                <a:lnTo>
                  <a:pt x="29199" y="1267"/>
                </a:lnTo>
                <a:cubicBezTo>
                  <a:pt x="29231" y="1869"/>
                  <a:pt x="29738" y="2344"/>
                  <a:pt x="30371" y="2344"/>
                </a:cubicBezTo>
                <a:cubicBezTo>
                  <a:pt x="31036" y="2344"/>
                  <a:pt x="31543" y="1837"/>
                  <a:pt x="31543" y="1172"/>
                </a:cubicBezTo>
                <a:cubicBezTo>
                  <a:pt x="31543" y="507"/>
                  <a:pt x="31004" y="0"/>
                  <a:pt x="30371" y="0"/>
                </a:cubicBezTo>
                <a:cubicBezTo>
                  <a:pt x="29769" y="0"/>
                  <a:pt x="29263" y="444"/>
                  <a:pt x="29199" y="1045"/>
                </a:cubicBezTo>
                <a:lnTo>
                  <a:pt x="2344" y="1045"/>
                </a:lnTo>
                <a:cubicBezTo>
                  <a:pt x="2312" y="475"/>
                  <a:pt x="1806" y="0"/>
                  <a:pt x="1172"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686"/>
                                        </p:tgtEl>
                                        <p:attrNameLst>
                                          <p:attrName>style.visibility</p:attrName>
                                        </p:attrNameLst>
                                      </p:cBhvr>
                                      <p:to>
                                        <p:strVal val="visible"/>
                                      </p:to>
                                    </p:set>
                                    <p:animEffect transition="in" filter="fade">
                                      <p:cBhvr>
                                        <p:cTn id="27" dur="1000"/>
                                        <p:tgtEl>
                                          <p:spTgt spid="1686"/>
                                        </p:tgtEl>
                                      </p:cBhvr>
                                    </p:animEffect>
                                    <p:anim calcmode="lin" valueType="num">
                                      <p:cBhvr>
                                        <p:cTn id="28" dur="1000" fill="hold"/>
                                        <p:tgtEl>
                                          <p:spTgt spid="1686"/>
                                        </p:tgtEl>
                                        <p:attrNameLst>
                                          <p:attrName>ppt_x</p:attrName>
                                        </p:attrNameLst>
                                      </p:cBhvr>
                                      <p:tavLst>
                                        <p:tav tm="0">
                                          <p:val>
                                            <p:strVal val="#ppt_x"/>
                                          </p:val>
                                        </p:tav>
                                        <p:tav tm="100000">
                                          <p:val>
                                            <p:strVal val="#ppt_x"/>
                                          </p:val>
                                        </p:tav>
                                      </p:tavLst>
                                    </p:anim>
                                    <p:anim calcmode="lin" valueType="num">
                                      <p:cBhvr>
                                        <p:cTn id="29" dur="1000" fill="hold"/>
                                        <p:tgtEl>
                                          <p:spTgt spid="168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1650"/>
                                        </p:tgtEl>
                                        <p:attrNameLst>
                                          <p:attrName>style.visibility</p:attrName>
                                        </p:attrNameLst>
                                      </p:cBhvr>
                                      <p:to>
                                        <p:strVal val="visible"/>
                                      </p:to>
                                    </p:set>
                                    <p:animEffect transition="in" filter="wipe(down)">
                                      <p:cBhvr>
                                        <p:cTn id="34" dur="500"/>
                                        <p:tgtEl>
                                          <p:spTgt spid="1650"/>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678"/>
                                        </p:tgtEl>
                                        <p:attrNameLst>
                                          <p:attrName>style.visibility</p:attrName>
                                        </p:attrNameLst>
                                      </p:cBhvr>
                                      <p:to>
                                        <p:strVal val="visible"/>
                                      </p:to>
                                    </p:set>
                                    <p:animEffect transition="in" filter="wipe(down)">
                                      <p:cBhvr>
                                        <p:cTn id="37" dur="500"/>
                                        <p:tgtEl>
                                          <p:spTgt spid="1678"/>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639"/>
                                        </p:tgtEl>
                                        <p:attrNameLst>
                                          <p:attrName>style.visibility</p:attrName>
                                        </p:attrNameLst>
                                      </p:cBhvr>
                                      <p:to>
                                        <p:strVal val="visible"/>
                                      </p:to>
                                    </p:set>
                                    <p:animEffect transition="in" filter="wipe(down)">
                                      <p:cBhvr>
                                        <p:cTn id="40" dur="500"/>
                                        <p:tgtEl>
                                          <p:spTgt spid="163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680"/>
                                        </p:tgtEl>
                                        <p:attrNameLst>
                                          <p:attrName>style.visibility</p:attrName>
                                        </p:attrNameLst>
                                      </p:cBhvr>
                                      <p:to>
                                        <p:strVal val="visible"/>
                                      </p:to>
                                    </p:set>
                                    <p:animEffect transition="in" filter="wipe(down)">
                                      <p:cBhvr>
                                        <p:cTn id="45" dur="500"/>
                                        <p:tgtEl>
                                          <p:spTgt spid="1680"/>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1640"/>
                                        </p:tgtEl>
                                        <p:attrNameLst>
                                          <p:attrName>style.visibility</p:attrName>
                                        </p:attrNameLst>
                                      </p:cBhvr>
                                      <p:to>
                                        <p:strVal val="visible"/>
                                      </p:to>
                                    </p:set>
                                    <p:animEffect transition="in" filter="wipe(down)">
                                      <p:cBhvr>
                                        <p:cTn id="48" dur="500"/>
                                        <p:tgtEl>
                                          <p:spTgt spid="1640"/>
                                        </p:tgtEl>
                                      </p:cBhvr>
                                    </p:animEffect>
                                  </p:childTnLst>
                                </p:cTn>
                              </p:par>
                              <p:par>
                                <p:cTn id="49" presetID="22" presetClass="entr" presetSubtype="4" fill="hold" nodeType="withEffect">
                                  <p:stCondLst>
                                    <p:cond delay="0"/>
                                  </p:stCondLst>
                                  <p:childTnLst>
                                    <p:set>
                                      <p:cBhvr>
                                        <p:cTn id="50" dur="1" fill="hold">
                                          <p:stCondLst>
                                            <p:cond delay="0"/>
                                          </p:stCondLst>
                                        </p:cTn>
                                        <p:tgtEl>
                                          <p:spTgt spid="1669"/>
                                        </p:tgtEl>
                                        <p:attrNameLst>
                                          <p:attrName>style.visibility</p:attrName>
                                        </p:attrNameLst>
                                      </p:cBhvr>
                                      <p:to>
                                        <p:strVal val="visible"/>
                                      </p:to>
                                    </p:set>
                                    <p:animEffect transition="in" filter="wipe(down)">
                                      <p:cBhvr>
                                        <p:cTn id="51" dur="500"/>
                                        <p:tgtEl>
                                          <p:spTgt spid="166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1682"/>
                                        </p:tgtEl>
                                        <p:attrNameLst>
                                          <p:attrName>style.visibility</p:attrName>
                                        </p:attrNameLst>
                                      </p:cBhvr>
                                      <p:to>
                                        <p:strVal val="visible"/>
                                      </p:to>
                                    </p:set>
                                    <p:animEffect transition="in" filter="wipe(down)">
                                      <p:cBhvr>
                                        <p:cTn id="56" dur="500"/>
                                        <p:tgtEl>
                                          <p:spTgt spid="1682"/>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1641"/>
                                        </p:tgtEl>
                                        <p:attrNameLst>
                                          <p:attrName>style.visibility</p:attrName>
                                        </p:attrNameLst>
                                      </p:cBhvr>
                                      <p:to>
                                        <p:strVal val="visible"/>
                                      </p:to>
                                    </p:set>
                                    <p:animEffect transition="in" filter="wipe(down)">
                                      <p:cBhvr>
                                        <p:cTn id="59" dur="500"/>
                                        <p:tgtEl>
                                          <p:spTgt spid="1641"/>
                                        </p:tgtEl>
                                      </p:cBhvr>
                                    </p:animEffect>
                                  </p:childTnLst>
                                </p:cTn>
                              </p:par>
                              <p:par>
                                <p:cTn id="60" presetID="22" presetClass="entr" presetSubtype="4" fill="hold" nodeType="withEffect">
                                  <p:stCondLst>
                                    <p:cond delay="0"/>
                                  </p:stCondLst>
                                  <p:childTnLst>
                                    <p:set>
                                      <p:cBhvr>
                                        <p:cTn id="61" dur="1" fill="hold">
                                          <p:stCondLst>
                                            <p:cond delay="0"/>
                                          </p:stCondLst>
                                        </p:cTn>
                                        <p:tgtEl>
                                          <p:spTgt spid="1657"/>
                                        </p:tgtEl>
                                        <p:attrNameLst>
                                          <p:attrName>style.visibility</p:attrName>
                                        </p:attrNameLst>
                                      </p:cBhvr>
                                      <p:to>
                                        <p:strVal val="visible"/>
                                      </p:to>
                                    </p:set>
                                    <p:animEffect transition="in" filter="wipe(down)">
                                      <p:cBhvr>
                                        <p:cTn id="62" dur="500"/>
                                        <p:tgtEl>
                                          <p:spTgt spid="165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684"/>
                                        </p:tgtEl>
                                        <p:attrNameLst>
                                          <p:attrName>style.visibility</p:attrName>
                                        </p:attrNameLst>
                                      </p:cBhvr>
                                      <p:to>
                                        <p:strVal val="visible"/>
                                      </p:to>
                                    </p:set>
                                    <p:animEffect transition="in" filter="wipe(down)">
                                      <p:cBhvr>
                                        <p:cTn id="67" dur="500"/>
                                        <p:tgtEl>
                                          <p:spTgt spid="1684"/>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1642"/>
                                        </p:tgtEl>
                                        <p:attrNameLst>
                                          <p:attrName>style.visibility</p:attrName>
                                        </p:attrNameLst>
                                      </p:cBhvr>
                                      <p:to>
                                        <p:strVal val="visible"/>
                                      </p:to>
                                    </p:set>
                                    <p:animEffect transition="in" filter="wipe(down)">
                                      <p:cBhvr>
                                        <p:cTn id="70" dur="500"/>
                                        <p:tgtEl>
                                          <p:spTgt spid="1642"/>
                                        </p:tgtEl>
                                      </p:cBhvr>
                                    </p:animEffect>
                                  </p:childTnLst>
                                </p:cTn>
                              </p:par>
                              <p:par>
                                <p:cTn id="71" presetID="22" presetClass="entr" presetSubtype="4" fill="hold" nodeType="withEffect">
                                  <p:stCondLst>
                                    <p:cond delay="0"/>
                                  </p:stCondLst>
                                  <p:childTnLst>
                                    <p:set>
                                      <p:cBhvr>
                                        <p:cTn id="72" dur="1" fill="hold">
                                          <p:stCondLst>
                                            <p:cond delay="0"/>
                                          </p:stCondLst>
                                        </p:cTn>
                                        <p:tgtEl>
                                          <p:spTgt spid="1643"/>
                                        </p:tgtEl>
                                        <p:attrNameLst>
                                          <p:attrName>style.visibility</p:attrName>
                                        </p:attrNameLst>
                                      </p:cBhvr>
                                      <p:to>
                                        <p:strVal val="visible"/>
                                      </p:to>
                                    </p:set>
                                    <p:animEffect transition="in" filter="wipe(down)">
                                      <p:cBhvr>
                                        <p:cTn id="73" dur="500"/>
                                        <p:tgtEl>
                                          <p:spTgt spid="1643"/>
                                        </p:tgtEl>
                                      </p:cBhvr>
                                    </p:animEffect>
                                  </p:childTnLst>
                                </p:cTn>
                              </p:par>
                            </p:childTnLst>
                          </p:cTn>
                        </p:par>
                      </p:childTnLst>
                    </p:cTn>
                  </p:par>
                  <p:par>
                    <p:cTn id="74" fill="hold">
                      <p:stCondLst>
                        <p:cond delay="indefinite"/>
                      </p:stCondLst>
                      <p:childTnLst>
                        <p:par>
                          <p:cTn id="75" fill="hold">
                            <p:stCondLst>
                              <p:cond delay="0"/>
                            </p:stCondLst>
                            <p:childTnLst>
                              <p:par>
                                <p:cTn id="76" presetID="47" presetClass="exit" presetSubtype="0" fill="hold" grpId="1" nodeType="clickEffect">
                                  <p:stCondLst>
                                    <p:cond delay="0"/>
                                  </p:stCondLst>
                                  <p:childTnLst>
                                    <p:animEffect transition="out" filter="fade">
                                      <p:cBhvr>
                                        <p:cTn id="77" dur="1000"/>
                                        <p:tgtEl>
                                          <p:spTgt spid="2"/>
                                        </p:tgtEl>
                                      </p:cBhvr>
                                    </p:animEffect>
                                    <p:anim calcmode="lin" valueType="num">
                                      <p:cBhvr>
                                        <p:cTn id="78" dur="1000"/>
                                        <p:tgtEl>
                                          <p:spTgt spid="2"/>
                                        </p:tgtEl>
                                        <p:attrNameLst>
                                          <p:attrName>ppt_x</p:attrName>
                                        </p:attrNameLst>
                                      </p:cBhvr>
                                      <p:tavLst>
                                        <p:tav tm="0">
                                          <p:val>
                                            <p:strVal val="ppt_x"/>
                                          </p:val>
                                        </p:tav>
                                        <p:tav tm="100000">
                                          <p:val>
                                            <p:strVal val="ppt_x"/>
                                          </p:val>
                                        </p:tav>
                                      </p:tavLst>
                                    </p:anim>
                                    <p:anim calcmode="lin" valueType="num">
                                      <p:cBhvr>
                                        <p:cTn id="79" dur="1000"/>
                                        <p:tgtEl>
                                          <p:spTgt spid="2"/>
                                        </p:tgtEl>
                                        <p:attrNameLst>
                                          <p:attrName>ppt_y</p:attrName>
                                        </p:attrNameLst>
                                      </p:cBhvr>
                                      <p:tavLst>
                                        <p:tav tm="0">
                                          <p:val>
                                            <p:strVal val="ppt_y"/>
                                          </p:val>
                                        </p:tav>
                                        <p:tav tm="100000">
                                          <p:val>
                                            <p:strVal val="ppt_y-.1"/>
                                          </p:val>
                                        </p:tav>
                                      </p:tavLst>
                                    </p:anim>
                                    <p:set>
                                      <p:cBhvr>
                                        <p:cTn id="80" dur="1" fill="hold">
                                          <p:stCondLst>
                                            <p:cond delay="999"/>
                                          </p:stCondLst>
                                        </p:cTn>
                                        <p:tgtEl>
                                          <p:spTgt spid="2"/>
                                        </p:tgtEl>
                                        <p:attrNameLst>
                                          <p:attrName>style.visibility</p:attrName>
                                        </p:attrNameLst>
                                      </p:cBhvr>
                                      <p:to>
                                        <p:strVal val="hidden"/>
                                      </p:to>
                                    </p:set>
                                  </p:childTnLst>
                                </p:cTn>
                              </p:par>
                              <p:par>
                                <p:cTn id="81" presetID="47" presetClass="exit" presetSubtype="0" fill="hold" grpId="1" nodeType="withEffect">
                                  <p:stCondLst>
                                    <p:cond delay="0"/>
                                  </p:stCondLst>
                                  <p:childTnLst>
                                    <p:animEffect transition="out" filter="fade">
                                      <p:cBhvr>
                                        <p:cTn id="82" dur="1000"/>
                                        <p:tgtEl>
                                          <p:spTgt spid="4"/>
                                        </p:tgtEl>
                                      </p:cBhvr>
                                    </p:animEffect>
                                    <p:anim calcmode="lin" valueType="num">
                                      <p:cBhvr>
                                        <p:cTn id="83" dur="1000"/>
                                        <p:tgtEl>
                                          <p:spTgt spid="4"/>
                                        </p:tgtEl>
                                        <p:attrNameLst>
                                          <p:attrName>ppt_x</p:attrName>
                                        </p:attrNameLst>
                                      </p:cBhvr>
                                      <p:tavLst>
                                        <p:tav tm="0">
                                          <p:val>
                                            <p:strVal val="ppt_x"/>
                                          </p:val>
                                        </p:tav>
                                        <p:tav tm="100000">
                                          <p:val>
                                            <p:strVal val="ppt_x"/>
                                          </p:val>
                                        </p:tav>
                                      </p:tavLst>
                                    </p:anim>
                                    <p:anim calcmode="lin" valueType="num">
                                      <p:cBhvr>
                                        <p:cTn id="84" dur="1000"/>
                                        <p:tgtEl>
                                          <p:spTgt spid="4"/>
                                        </p:tgtEl>
                                        <p:attrNameLst>
                                          <p:attrName>ppt_y</p:attrName>
                                        </p:attrNameLst>
                                      </p:cBhvr>
                                      <p:tavLst>
                                        <p:tav tm="0">
                                          <p:val>
                                            <p:strVal val="ppt_y"/>
                                          </p:val>
                                        </p:tav>
                                        <p:tav tm="100000">
                                          <p:val>
                                            <p:strVal val="ppt_y-.1"/>
                                          </p:val>
                                        </p:tav>
                                      </p:tavLst>
                                    </p:anim>
                                    <p:set>
                                      <p:cBhvr>
                                        <p:cTn id="85" dur="1" fill="hold">
                                          <p:stCondLst>
                                            <p:cond delay="999"/>
                                          </p:stCondLst>
                                        </p:cTn>
                                        <p:tgtEl>
                                          <p:spTgt spid="4"/>
                                        </p:tgtEl>
                                        <p:attrNameLst>
                                          <p:attrName>style.visibility</p:attrName>
                                        </p:attrNameLst>
                                      </p:cBhvr>
                                      <p:to>
                                        <p:strVal val="hidden"/>
                                      </p:to>
                                    </p:set>
                                  </p:childTnLst>
                                </p:cTn>
                              </p:par>
                              <p:par>
                                <p:cTn id="86" presetID="47" presetClass="exit" presetSubtype="0" fill="hold" grpId="1" nodeType="withEffect">
                                  <p:stCondLst>
                                    <p:cond delay="0"/>
                                  </p:stCondLst>
                                  <p:childTnLst>
                                    <p:animEffect transition="out" filter="fade">
                                      <p:cBhvr>
                                        <p:cTn id="87" dur="1000"/>
                                        <p:tgtEl>
                                          <p:spTgt spid="5"/>
                                        </p:tgtEl>
                                      </p:cBhvr>
                                    </p:animEffect>
                                    <p:anim calcmode="lin" valueType="num">
                                      <p:cBhvr>
                                        <p:cTn id="88" dur="1000"/>
                                        <p:tgtEl>
                                          <p:spTgt spid="5"/>
                                        </p:tgtEl>
                                        <p:attrNameLst>
                                          <p:attrName>ppt_x</p:attrName>
                                        </p:attrNameLst>
                                      </p:cBhvr>
                                      <p:tavLst>
                                        <p:tav tm="0">
                                          <p:val>
                                            <p:strVal val="ppt_x"/>
                                          </p:val>
                                        </p:tav>
                                        <p:tav tm="100000">
                                          <p:val>
                                            <p:strVal val="ppt_x"/>
                                          </p:val>
                                        </p:tav>
                                      </p:tavLst>
                                    </p:anim>
                                    <p:anim calcmode="lin" valueType="num">
                                      <p:cBhvr>
                                        <p:cTn id="89" dur="1000"/>
                                        <p:tgtEl>
                                          <p:spTgt spid="5"/>
                                        </p:tgtEl>
                                        <p:attrNameLst>
                                          <p:attrName>ppt_y</p:attrName>
                                        </p:attrNameLst>
                                      </p:cBhvr>
                                      <p:tavLst>
                                        <p:tav tm="0">
                                          <p:val>
                                            <p:strVal val="ppt_y"/>
                                          </p:val>
                                        </p:tav>
                                        <p:tav tm="100000">
                                          <p:val>
                                            <p:strVal val="ppt_y-.1"/>
                                          </p:val>
                                        </p:tav>
                                      </p:tavLst>
                                    </p:anim>
                                    <p:set>
                                      <p:cBhvr>
                                        <p:cTn id="90" dur="1" fill="hold">
                                          <p:stCondLst>
                                            <p:cond delay="999"/>
                                          </p:stCondLst>
                                        </p:cTn>
                                        <p:tgtEl>
                                          <p:spTgt spid="5"/>
                                        </p:tgtEl>
                                        <p:attrNameLst>
                                          <p:attrName>style.visibility</p:attrName>
                                        </p:attrNameLst>
                                      </p:cBhvr>
                                      <p:to>
                                        <p:strVal val="hidden"/>
                                      </p:to>
                                    </p:set>
                                  </p:childTnLst>
                                </p:cTn>
                              </p:par>
                              <p:par>
                                <p:cTn id="91" presetID="47" presetClass="exit" presetSubtype="0" fill="hold" grpId="1" nodeType="withEffect">
                                  <p:stCondLst>
                                    <p:cond delay="0"/>
                                  </p:stCondLst>
                                  <p:childTnLst>
                                    <p:animEffect transition="out" filter="fade">
                                      <p:cBhvr>
                                        <p:cTn id="92" dur="1000"/>
                                        <p:tgtEl>
                                          <p:spTgt spid="3"/>
                                        </p:tgtEl>
                                      </p:cBhvr>
                                    </p:animEffect>
                                    <p:anim calcmode="lin" valueType="num">
                                      <p:cBhvr>
                                        <p:cTn id="93" dur="1000"/>
                                        <p:tgtEl>
                                          <p:spTgt spid="3"/>
                                        </p:tgtEl>
                                        <p:attrNameLst>
                                          <p:attrName>ppt_x</p:attrName>
                                        </p:attrNameLst>
                                      </p:cBhvr>
                                      <p:tavLst>
                                        <p:tav tm="0">
                                          <p:val>
                                            <p:strVal val="ppt_x"/>
                                          </p:val>
                                        </p:tav>
                                        <p:tav tm="100000">
                                          <p:val>
                                            <p:strVal val="ppt_x"/>
                                          </p:val>
                                        </p:tav>
                                      </p:tavLst>
                                    </p:anim>
                                    <p:anim calcmode="lin" valueType="num">
                                      <p:cBhvr>
                                        <p:cTn id="94" dur="1000"/>
                                        <p:tgtEl>
                                          <p:spTgt spid="3"/>
                                        </p:tgtEl>
                                        <p:attrNameLst>
                                          <p:attrName>ppt_y</p:attrName>
                                        </p:attrNameLst>
                                      </p:cBhvr>
                                      <p:tavLst>
                                        <p:tav tm="0">
                                          <p:val>
                                            <p:strVal val="ppt_y"/>
                                          </p:val>
                                        </p:tav>
                                        <p:tav tm="100000">
                                          <p:val>
                                            <p:strVal val="ppt_y-.1"/>
                                          </p:val>
                                        </p:tav>
                                      </p:tavLst>
                                    </p:anim>
                                    <p:set>
                                      <p:cBhvr>
                                        <p:cTn id="95" dur="1" fill="hold">
                                          <p:stCondLst>
                                            <p:cond delay="999"/>
                                          </p:stCondLst>
                                        </p:cTn>
                                        <p:tgtEl>
                                          <p:spTgt spid="3"/>
                                        </p:tgtEl>
                                        <p:attrNameLst>
                                          <p:attrName>style.visibility</p:attrName>
                                        </p:attrNameLst>
                                      </p:cBhvr>
                                      <p:to>
                                        <p:strVal val="hidden"/>
                                      </p:to>
                                    </p:set>
                                  </p:childTnLst>
                                </p:cTn>
                              </p:par>
                              <p:par>
                                <p:cTn id="96" presetID="47" presetClass="exit" presetSubtype="0" fill="hold" grpId="1" nodeType="withEffect">
                                  <p:stCondLst>
                                    <p:cond delay="0"/>
                                  </p:stCondLst>
                                  <p:childTnLst>
                                    <p:animEffect transition="out" filter="fade">
                                      <p:cBhvr>
                                        <p:cTn id="97" dur="1000"/>
                                        <p:tgtEl>
                                          <p:spTgt spid="1686"/>
                                        </p:tgtEl>
                                      </p:cBhvr>
                                    </p:animEffect>
                                    <p:anim calcmode="lin" valueType="num">
                                      <p:cBhvr>
                                        <p:cTn id="98" dur="1000"/>
                                        <p:tgtEl>
                                          <p:spTgt spid="1686"/>
                                        </p:tgtEl>
                                        <p:attrNameLst>
                                          <p:attrName>ppt_x</p:attrName>
                                        </p:attrNameLst>
                                      </p:cBhvr>
                                      <p:tavLst>
                                        <p:tav tm="0">
                                          <p:val>
                                            <p:strVal val="ppt_x"/>
                                          </p:val>
                                        </p:tav>
                                        <p:tav tm="100000">
                                          <p:val>
                                            <p:strVal val="ppt_x"/>
                                          </p:val>
                                        </p:tav>
                                      </p:tavLst>
                                    </p:anim>
                                    <p:anim calcmode="lin" valueType="num">
                                      <p:cBhvr>
                                        <p:cTn id="99" dur="1000"/>
                                        <p:tgtEl>
                                          <p:spTgt spid="1686"/>
                                        </p:tgtEl>
                                        <p:attrNameLst>
                                          <p:attrName>ppt_y</p:attrName>
                                        </p:attrNameLst>
                                      </p:cBhvr>
                                      <p:tavLst>
                                        <p:tav tm="0">
                                          <p:val>
                                            <p:strVal val="ppt_y"/>
                                          </p:val>
                                        </p:tav>
                                        <p:tav tm="100000">
                                          <p:val>
                                            <p:strVal val="ppt_y-.1"/>
                                          </p:val>
                                        </p:tav>
                                      </p:tavLst>
                                    </p:anim>
                                    <p:set>
                                      <p:cBhvr>
                                        <p:cTn id="100" dur="1" fill="hold">
                                          <p:stCondLst>
                                            <p:cond delay="999"/>
                                          </p:stCondLst>
                                        </p:cTn>
                                        <p:tgtEl>
                                          <p:spTgt spid="1686"/>
                                        </p:tgtEl>
                                        <p:attrNameLst>
                                          <p:attrName>style.visibility</p:attrName>
                                        </p:attrNameLst>
                                      </p:cBhvr>
                                      <p:to>
                                        <p:strVal val="hidden"/>
                                      </p:to>
                                    </p:set>
                                  </p:childTnLst>
                                </p:cTn>
                              </p:par>
                              <p:par>
                                <p:cTn id="101" presetID="47" presetClass="exit" presetSubtype="0" fill="hold" nodeType="withEffect">
                                  <p:stCondLst>
                                    <p:cond delay="0"/>
                                  </p:stCondLst>
                                  <p:childTnLst>
                                    <p:animEffect transition="out" filter="fade">
                                      <p:cBhvr>
                                        <p:cTn id="102" dur="1000"/>
                                        <p:tgtEl>
                                          <p:spTgt spid="1650"/>
                                        </p:tgtEl>
                                      </p:cBhvr>
                                    </p:animEffect>
                                    <p:anim calcmode="lin" valueType="num">
                                      <p:cBhvr>
                                        <p:cTn id="103" dur="1000"/>
                                        <p:tgtEl>
                                          <p:spTgt spid="1650"/>
                                        </p:tgtEl>
                                        <p:attrNameLst>
                                          <p:attrName>ppt_x</p:attrName>
                                        </p:attrNameLst>
                                      </p:cBhvr>
                                      <p:tavLst>
                                        <p:tav tm="0">
                                          <p:val>
                                            <p:strVal val="ppt_x"/>
                                          </p:val>
                                        </p:tav>
                                        <p:tav tm="100000">
                                          <p:val>
                                            <p:strVal val="ppt_x"/>
                                          </p:val>
                                        </p:tav>
                                      </p:tavLst>
                                    </p:anim>
                                    <p:anim calcmode="lin" valueType="num">
                                      <p:cBhvr>
                                        <p:cTn id="104" dur="1000"/>
                                        <p:tgtEl>
                                          <p:spTgt spid="1650"/>
                                        </p:tgtEl>
                                        <p:attrNameLst>
                                          <p:attrName>ppt_y</p:attrName>
                                        </p:attrNameLst>
                                      </p:cBhvr>
                                      <p:tavLst>
                                        <p:tav tm="0">
                                          <p:val>
                                            <p:strVal val="ppt_y"/>
                                          </p:val>
                                        </p:tav>
                                        <p:tav tm="100000">
                                          <p:val>
                                            <p:strVal val="ppt_y-.1"/>
                                          </p:val>
                                        </p:tav>
                                      </p:tavLst>
                                    </p:anim>
                                    <p:set>
                                      <p:cBhvr>
                                        <p:cTn id="105" dur="1" fill="hold">
                                          <p:stCondLst>
                                            <p:cond delay="999"/>
                                          </p:stCondLst>
                                        </p:cTn>
                                        <p:tgtEl>
                                          <p:spTgt spid="1650"/>
                                        </p:tgtEl>
                                        <p:attrNameLst>
                                          <p:attrName>style.visibility</p:attrName>
                                        </p:attrNameLst>
                                      </p:cBhvr>
                                      <p:to>
                                        <p:strVal val="hidden"/>
                                      </p:to>
                                    </p:set>
                                  </p:childTnLst>
                                </p:cTn>
                              </p:par>
                              <p:par>
                                <p:cTn id="106" presetID="47" presetClass="exit" presetSubtype="0" fill="hold" grpId="1" nodeType="withEffect">
                                  <p:stCondLst>
                                    <p:cond delay="0"/>
                                  </p:stCondLst>
                                  <p:childTnLst>
                                    <p:animEffect transition="out" filter="fade">
                                      <p:cBhvr>
                                        <p:cTn id="107" dur="1000"/>
                                        <p:tgtEl>
                                          <p:spTgt spid="1678"/>
                                        </p:tgtEl>
                                      </p:cBhvr>
                                    </p:animEffect>
                                    <p:anim calcmode="lin" valueType="num">
                                      <p:cBhvr>
                                        <p:cTn id="108" dur="1000"/>
                                        <p:tgtEl>
                                          <p:spTgt spid="1678"/>
                                        </p:tgtEl>
                                        <p:attrNameLst>
                                          <p:attrName>ppt_x</p:attrName>
                                        </p:attrNameLst>
                                      </p:cBhvr>
                                      <p:tavLst>
                                        <p:tav tm="0">
                                          <p:val>
                                            <p:strVal val="ppt_x"/>
                                          </p:val>
                                        </p:tav>
                                        <p:tav tm="100000">
                                          <p:val>
                                            <p:strVal val="ppt_x"/>
                                          </p:val>
                                        </p:tav>
                                      </p:tavLst>
                                    </p:anim>
                                    <p:anim calcmode="lin" valueType="num">
                                      <p:cBhvr>
                                        <p:cTn id="109" dur="1000"/>
                                        <p:tgtEl>
                                          <p:spTgt spid="1678"/>
                                        </p:tgtEl>
                                        <p:attrNameLst>
                                          <p:attrName>ppt_y</p:attrName>
                                        </p:attrNameLst>
                                      </p:cBhvr>
                                      <p:tavLst>
                                        <p:tav tm="0">
                                          <p:val>
                                            <p:strVal val="ppt_y"/>
                                          </p:val>
                                        </p:tav>
                                        <p:tav tm="100000">
                                          <p:val>
                                            <p:strVal val="ppt_y-.1"/>
                                          </p:val>
                                        </p:tav>
                                      </p:tavLst>
                                    </p:anim>
                                    <p:set>
                                      <p:cBhvr>
                                        <p:cTn id="110" dur="1" fill="hold">
                                          <p:stCondLst>
                                            <p:cond delay="999"/>
                                          </p:stCondLst>
                                        </p:cTn>
                                        <p:tgtEl>
                                          <p:spTgt spid="1678"/>
                                        </p:tgtEl>
                                        <p:attrNameLst>
                                          <p:attrName>style.visibility</p:attrName>
                                        </p:attrNameLst>
                                      </p:cBhvr>
                                      <p:to>
                                        <p:strVal val="hidden"/>
                                      </p:to>
                                    </p:set>
                                  </p:childTnLst>
                                </p:cTn>
                              </p:par>
                              <p:par>
                                <p:cTn id="111" presetID="47" presetClass="exit" presetSubtype="0" fill="hold" grpId="1" nodeType="withEffect">
                                  <p:stCondLst>
                                    <p:cond delay="0"/>
                                  </p:stCondLst>
                                  <p:childTnLst>
                                    <p:animEffect transition="out" filter="fade">
                                      <p:cBhvr>
                                        <p:cTn id="112" dur="1000"/>
                                        <p:tgtEl>
                                          <p:spTgt spid="1639"/>
                                        </p:tgtEl>
                                      </p:cBhvr>
                                    </p:animEffect>
                                    <p:anim calcmode="lin" valueType="num">
                                      <p:cBhvr>
                                        <p:cTn id="113" dur="1000"/>
                                        <p:tgtEl>
                                          <p:spTgt spid="1639"/>
                                        </p:tgtEl>
                                        <p:attrNameLst>
                                          <p:attrName>ppt_x</p:attrName>
                                        </p:attrNameLst>
                                      </p:cBhvr>
                                      <p:tavLst>
                                        <p:tav tm="0">
                                          <p:val>
                                            <p:strVal val="ppt_x"/>
                                          </p:val>
                                        </p:tav>
                                        <p:tav tm="100000">
                                          <p:val>
                                            <p:strVal val="ppt_x"/>
                                          </p:val>
                                        </p:tav>
                                      </p:tavLst>
                                    </p:anim>
                                    <p:anim calcmode="lin" valueType="num">
                                      <p:cBhvr>
                                        <p:cTn id="114" dur="1000"/>
                                        <p:tgtEl>
                                          <p:spTgt spid="1639"/>
                                        </p:tgtEl>
                                        <p:attrNameLst>
                                          <p:attrName>ppt_y</p:attrName>
                                        </p:attrNameLst>
                                      </p:cBhvr>
                                      <p:tavLst>
                                        <p:tav tm="0">
                                          <p:val>
                                            <p:strVal val="ppt_y"/>
                                          </p:val>
                                        </p:tav>
                                        <p:tav tm="100000">
                                          <p:val>
                                            <p:strVal val="ppt_y-.1"/>
                                          </p:val>
                                        </p:tav>
                                      </p:tavLst>
                                    </p:anim>
                                    <p:set>
                                      <p:cBhvr>
                                        <p:cTn id="115" dur="1" fill="hold">
                                          <p:stCondLst>
                                            <p:cond delay="999"/>
                                          </p:stCondLst>
                                        </p:cTn>
                                        <p:tgtEl>
                                          <p:spTgt spid="1639"/>
                                        </p:tgtEl>
                                        <p:attrNameLst>
                                          <p:attrName>style.visibility</p:attrName>
                                        </p:attrNameLst>
                                      </p:cBhvr>
                                      <p:to>
                                        <p:strVal val="hidden"/>
                                      </p:to>
                                    </p:set>
                                  </p:childTnLst>
                                </p:cTn>
                              </p:par>
                              <p:par>
                                <p:cTn id="116" presetID="47" presetClass="exit" presetSubtype="0" fill="hold" grpId="1" nodeType="withEffect">
                                  <p:stCondLst>
                                    <p:cond delay="0"/>
                                  </p:stCondLst>
                                  <p:childTnLst>
                                    <p:animEffect transition="out" filter="fade">
                                      <p:cBhvr>
                                        <p:cTn id="117" dur="1000"/>
                                        <p:tgtEl>
                                          <p:spTgt spid="1680"/>
                                        </p:tgtEl>
                                      </p:cBhvr>
                                    </p:animEffect>
                                    <p:anim calcmode="lin" valueType="num">
                                      <p:cBhvr>
                                        <p:cTn id="118" dur="1000"/>
                                        <p:tgtEl>
                                          <p:spTgt spid="1680"/>
                                        </p:tgtEl>
                                        <p:attrNameLst>
                                          <p:attrName>ppt_x</p:attrName>
                                        </p:attrNameLst>
                                      </p:cBhvr>
                                      <p:tavLst>
                                        <p:tav tm="0">
                                          <p:val>
                                            <p:strVal val="ppt_x"/>
                                          </p:val>
                                        </p:tav>
                                        <p:tav tm="100000">
                                          <p:val>
                                            <p:strVal val="ppt_x"/>
                                          </p:val>
                                        </p:tav>
                                      </p:tavLst>
                                    </p:anim>
                                    <p:anim calcmode="lin" valueType="num">
                                      <p:cBhvr>
                                        <p:cTn id="119" dur="1000"/>
                                        <p:tgtEl>
                                          <p:spTgt spid="1680"/>
                                        </p:tgtEl>
                                        <p:attrNameLst>
                                          <p:attrName>ppt_y</p:attrName>
                                        </p:attrNameLst>
                                      </p:cBhvr>
                                      <p:tavLst>
                                        <p:tav tm="0">
                                          <p:val>
                                            <p:strVal val="ppt_y"/>
                                          </p:val>
                                        </p:tav>
                                        <p:tav tm="100000">
                                          <p:val>
                                            <p:strVal val="ppt_y-.1"/>
                                          </p:val>
                                        </p:tav>
                                      </p:tavLst>
                                    </p:anim>
                                    <p:set>
                                      <p:cBhvr>
                                        <p:cTn id="120" dur="1" fill="hold">
                                          <p:stCondLst>
                                            <p:cond delay="999"/>
                                          </p:stCondLst>
                                        </p:cTn>
                                        <p:tgtEl>
                                          <p:spTgt spid="1680"/>
                                        </p:tgtEl>
                                        <p:attrNameLst>
                                          <p:attrName>style.visibility</p:attrName>
                                        </p:attrNameLst>
                                      </p:cBhvr>
                                      <p:to>
                                        <p:strVal val="hidden"/>
                                      </p:to>
                                    </p:set>
                                  </p:childTnLst>
                                </p:cTn>
                              </p:par>
                              <p:par>
                                <p:cTn id="121" presetID="47" presetClass="exit" presetSubtype="0" fill="hold" grpId="1" nodeType="withEffect">
                                  <p:stCondLst>
                                    <p:cond delay="0"/>
                                  </p:stCondLst>
                                  <p:childTnLst>
                                    <p:animEffect transition="out" filter="fade">
                                      <p:cBhvr>
                                        <p:cTn id="122" dur="1000"/>
                                        <p:tgtEl>
                                          <p:spTgt spid="1640"/>
                                        </p:tgtEl>
                                      </p:cBhvr>
                                    </p:animEffect>
                                    <p:anim calcmode="lin" valueType="num">
                                      <p:cBhvr>
                                        <p:cTn id="123" dur="1000"/>
                                        <p:tgtEl>
                                          <p:spTgt spid="1640"/>
                                        </p:tgtEl>
                                        <p:attrNameLst>
                                          <p:attrName>ppt_x</p:attrName>
                                        </p:attrNameLst>
                                      </p:cBhvr>
                                      <p:tavLst>
                                        <p:tav tm="0">
                                          <p:val>
                                            <p:strVal val="ppt_x"/>
                                          </p:val>
                                        </p:tav>
                                        <p:tav tm="100000">
                                          <p:val>
                                            <p:strVal val="ppt_x"/>
                                          </p:val>
                                        </p:tav>
                                      </p:tavLst>
                                    </p:anim>
                                    <p:anim calcmode="lin" valueType="num">
                                      <p:cBhvr>
                                        <p:cTn id="124" dur="1000"/>
                                        <p:tgtEl>
                                          <p:spTgt spid="1640"/>
                                        </p:tgtEl>
                                        <p:attrNameLst>
                                          <p:attrName>ppt_y</p:attrName>
                                        </p:attrNameLst>
                                      </p:cBhvr>
                                      <p:tavLst>
                                        <p:tav tm="0">
                                          <p:val>
                                            <p:strVal val="ppt_y"/>
                                          </p:val>
                                        </p:tav>
                                        <p:tav tm="100000">
                                          <p:val>
                                            <p:strVal val="ppt_y-.1"/>
                                          </p:val>
                                        </p:tav>
                                      </p:tavLst>
                                    </p:anim>
                                    <p:set>
                                      <p:cBhvr>
                                        <p:cTn id="125" dur="1" fill="hold">
                                          <p:stCondLst>
                                            <p:cond delay="999"/>
                                          </p:stCondLst>
                                        </p:cTn>
                                        <p:tgtEl>
                                          <p:spTgt spid="1640"/>
                                        </p:tgtEl>
                                        <p:attrNameLst>
                                          <p:attrName>style.visibility</p:attrName>
                                        </p:attrNameLst>
                                      </p:cBhvr>
                                      <p:to>
                                        <p:strVal val="hidden"/>
                                      </p:to>
                                    </p:set>
                                  </p:childTnLst>
                                </p:cTn>
                              </p:par>
                              <p:par>
                                <p:cTn id="126" presetID="47" presetClass="exit" presetSubtype="0" fill="hold" nodeType="withEffect">
                                  <p:stCondLst>
                                    <p:cond delay="0"/>
                                  </p:stCondLst>
                                  <p:childTnLst>
                                    <p:animEffect transition="out" filter="fade">
                                      <p:cBhvr>
                                        <p:cTn id="127" dur="1000"/>
                                        <p:tgtEl>
                                          <p:spTgt spid="1669"/>
                                        </p:tgtEl>
                                      </p:cBhvr>
                                    </p:animEffect>
                                    <p:anim calcmode="lin" valueType="num">
                                      <p:cBhvr>
                                        <p:cTn id="128" dur="1000"/>
                                        <p:tgtEl>
                                          <p:spTgt spid="1669"/>
                                        </p:tgtEl>
                                        <p:attrNameLst>
                                          <p:attrName>ppt_x</p:attrName>
                                        </p:attrNameLst>
                                      </p:cBhvr>
                                      <p:tavLst>
                                        <p:tav tm="0">
                                          <p:val>
                                            <p:strVal val="ppt_x"/>
                                          </p:val>
                                        </p:tav>
                                        <p:tav tm="100000">
                                          <p:val>
                                            <p:strVal val="ppt_x"/>
                                          </p:val>
                                        </p:tav>
                                      </p:tavLst>
                                    </p:anim>
                                    <p:anim calcmode="lin" valueType="num">
                                      <p:cBhvr>
                                        <p:cTn id="129" dur="1000"/>
                                        <p:tgtEl>
                                          <p:spTgt spid="1669"/>
                                        </p:tgtEl>
                                        <p:attrNameLst>
                                          <p:attrName>ppt_y</p:attrName>
                                        </p:attrNameLst>
                                      </p:cBhvr>
                                      <p:tavLst>
                                        <p:tav tm="0">
                                          <p:val>
                                            <p:strVal val="ppt_y"/>
                                          </p:val>
                                        </p:tav>
                                        <p:tav tm="100000">
                                          <p:val>
                                            <p:strVal val="ppt_y-.1"/>
                                          </p:val>
                                        </p:tav>
                                      </p:tavLst>
                                    </p:anim>
                                    <p:set>
                                      <p:cBhvr>
                                        <p:cTn id="130" dur="1" fill="hold">
                                          <p:stCondLst>
                                            <p:cond delay="999"/>
                                          </p:stCondLst>
                                        </p:cTn>
                                        <p:tgtEl>
                                          <p:spTgt spid="1669"/>
                                        </p:tgtEl>
                                        <p:attrNameLst>
                                          <p:attrName>style.visibility</p:attrName>
                                        </p:attrNameLst>
                                      </p:cBhvr>
                                      <p:to>
                                        <p:strVal val="hidden"/>
                                      </p:to>
                                    </p:set>
                                  </p:childTnLst>
                                </p:cTn>
                              </p:par>
                              <p:par>
                                <p:cTn id="131" presetID="47" presetClass="exit" presetSubtype="0" fill="hold" grpId="1" nodeType="withEffect">
                                  <p:stCondLst>
                                    <p:cond delay="0"/>
                                  </p:stCondLst>
                                  <p:childTnLst>
                                    <p:animEffect transition="out" filter="fade">
                                      <p:cBhvr>
                                        <p:cTn id="132" dur="1000"/>
                                        <p:tgtEl>
                                          <p:spTgt spid="1682"/>
                                        </p:tgtEl>
                                      </p:cBhvr>
                                    </p:animEffect>
                                    <p:anim calcmode="lin" valueType="num">
                                      <p:cBhvr>
                                        <p:cTn id="133" dur="1000"/>
                                        <p:tgtEl>
                                          <p:spTgt spid="1682"/>
                                        </p:tgtEl>
                                        <p:attrNameLst>
                                          <p:attrName>ppt_x</p:attrName>
                                        </p:attrNameLst>
                                      </p:cBhvr>
                                      <p:tavLst>
                                        <p:tav tm="0">
                                          <p:val>
                                            <p:strVal val="ppt_x"/>
                                          </p:val>
                                        </p:tav>
                                        <p:tav tm="100000">
                                          <p:val>
                                            <p:strVal val="ppt_x"/>
                                          </p:val>
                                        </p:tav>
                                      </p:tavLst>
                                    </p:anim>
                                    <p:anim calcmode="lin" valueType="num">
                                      <p:cBhvr>
                                        <p:cTn id="134" dur="1000"/>
                                        <p:tgtEl>
                                          <p:spTgt spid="1682"/>
                                        </p:tgtEl>
                                        <p:attrNameLst>
                                          <p:attrName>ppt_y</p:attrName>
                                        </p:attrNameLst>
                                      </p:cBhvr>
                                      <p:tavLst>
                                        <p:tav tm="0">
                                          <p:val>
                                            <p:strVal val="ppt_y"/>
                                          </p:val>
                                        </p:tav>
                                        <p:tav tm="100000">
                                          <p:val>
                                            <p:strVal val="ppt_y-.1"/>
                                          </p:val>
                                        </p:tav>
                                      </p:tavLst>
                                    </p:anim>
                                    <p:set>
                                      <p:cBhvr>
                                        <p:cTn id="135" dur="1" fill="hold">
                                          <p:stCondLst>
                                            <p:cond delay="999"/>
                                          </p:stCondLst>
                                        </p:cTn>
                                        <p:tgtEl>
                                          <p:spTgt spid="1682"/>
                                        </p:tgtEl>
                                        <p:attrNameLst>
                                          <p:attrName>style.visibility</p:attrName>
                                        </p:attrNameLst>
                                      </p:cBhvr>
                                      <p:to>
                                        <p:strVal val="hidden"/>
                                      </p:to>
                                    </p:set>
                                  </p:childTnLst>
                                </p:cTn>
                              </p:par>
                              <p:par>
                                <p:cTn id="136" presetID="47" presetClass="exit" presetSubtype="0" fill="hold" grpId="1" nodeType="withEffect">
                                  <p:stCondLst>
                                    <p:cond delay="0"/>
                                  </p:stCondLst>
                                  <p:childTnLst>
                                    <p:animEffect transition="out" filter="fade">
                                      <p:cBhvr>
                                        <p:cTn id="137" dur="1000"/>
                                        <p:tgtEl>
                                          <p:spTgt spid="1641"/>
                                        </p:tgtEl>
                                      </p:cBhvr>
                                    </p:animEffect>
                                    <p:anim calcmode="lin" valueType="num">
                                      <p:cBhvr>
                                        <p:cTn id="138" dur="1000"/>
                                        <p:tgtEl>
                                          <p:spTgt spid="1641"/>
                                        </p:tgtEl>
                                        <p:attrNameLst>
                                          <p:attrName>ppt_x</p:attrName>
                                        </p:attrNameLst>
                                      </p:cBhvr>
                                      <p:tavLst>
                                        <p:tav tm="0">
                                          <p:val>
                                            <p:strVal val="ppt_x"/>
                                          </p:val>
                                        </p:tav>
                                        <p:tav tm="100000">
                                          <p:val>
                                            <p:strVal val="ppt_x"/>
                                          </p:val>
                                        </p:tav>
                                      </p:tavLst>
                                    </p:anim>
                                    <p:anim calcmode="lin" valueType="num">
                                      <p:cBhvr>
                                        <p:cTn id="139" dur="1000"/>
                                        <p:tgtEl>
                                          <p:spTgt spid="1641"/>
                                        </p:tgtEl>
                                        <p:attrNameLst>
                                          <p:attrName>ppt_y</p:attrName>
                                        </p:attrNameLst>
                                      </p:cBhvr>
                                      <p:tavLst>
                                        <p:tav tm="0">
                                          <p:val>
                                            <p:strVal val="ppt_y"/>
                                          </p:val>
                                        </p:tav>
                                        <p:tav tm="100000">
                                          <p:val>
                                            <p:strVal val="ppt_y-.1"/>
                                          </p:val>
                                        </p:tav>
                                      </p:tavLst>
                                    </p:anim>
                                    <p:set>
                                      <p:cBhvr>
                                        <p:cTn id="140" dur="1" fill="hold">
                                          <p:stCondLst>
                                            <p:cond delay="999"/>
                                          </p:stCondLst>
                                        </p:cTn>
                                        <p:tgtEl>
                                          <p:spTgt spid="1641"/>
                                        </p:tgtEl>
                                        <p:attrNameLst>
                                          <p:attrName>style.visibility</p:attrName>
                                        </p:attrNameLst>
                                      </p:cBhvr>
                                      <p:to>
                                        <p:strVal val="hidden"/>
                                      </p:to>
                                    </p:set>
                                  </p:childTnLst>
                                </p:cTn>
                              </p:par>
                              <p:par>
                                <p:cTn id="141" presetID="47" presetClass="exit" presetSubtype="0" fill="hold" nodeType="withEffect">
                                  <p:stCondLst>
                                    <p:cond delay="0"/>
                                  </p:stCondLst>
                                  <p:childTnLst>
                                    <p:animEffect transition="out" filter="fade">
                                      <p:cBhvr>
                                        <p:cTn id="142" dur="1000"/>
                                        <p:tgtEl>
                                          <p:spTgt spid="1657"/>
                                        </p:tgtEl>
                                      </p:cBhvr>
                                    </p:animEffect>
                                    <p:anim calcmode="lin" valueType="num">
                                      <p:cBhvr>
                                        <p:cTn id="143" dur="1000"/>
                                        <p:tgtEl>
                                          <p:spTgt spid="1657"/>
                                        </p:tgtEl>
                                        <p:attrNameLst>
                                          <p:attrName>ppt_x</p:attrName>
                                        </p:attrNameLst>
                                      </p:cBhvr>
                                      <p:tavLst>
                                        <p:tav tm="0">
                                          <p:val>
                                            <p:strVal val="ppt_x"/>
                                          </p:val>
                                        </p:tav>
                                        <p:tav tm="100000">
                                          <p:val>
                                            <p:strVal val="ppt_x"/>
                                          </p:val>
                                        </p:tav>
                                      </p:tavLst>
                                    </p:anim>
                                    <p:anim calcmode="lin" valueType="num">
                                      <p:cBhvr>
                                        <p:cTn id="144" dur="1000"/>
                                        <p:tgtEl>
                                          <p:spTgt spid="1657"/>
                                        </p:tgtEl>
                                        <p:attrNameLst>
                                          <p:attrName>ppt_y</p:attrName>
                                        </p:attrNameLst>
                                      </p:cBhvr>
                                      <p:tavLst>
                                        <p:tav tm="0">
                                          <p:val>
                                            <p:strVal val="ppt_y"/>
                                          </p:val>
                                        </p:tav>
                                        <p:tav tm="100000">
                                          <p:val>
                                            <p:strVal val="ppt_y-.1"/>
                                          </p:val>
                                        </p:tav>
                                      </p:tavLst>
                                    </p:anim>
                                    <p:set>
                                      <p:cBhvr>
                                        <p:cTn id="145" dur="1" fill="hold">
                                          <p:stCondLst>
                                            <p:cond delay="999"/>
                                          </p:stCondLst>
                                        </p:cTn>
                                        <p:tgtEl>
                                          <p:spTgt spid="1657"/>
                                        </p:tgtEl>
                                        <p:attrNameLst>
                                          <p:attrName>style.visibility</p:attrName>
                                        </p:attrNameLst>
                                      </p:cBhvr>
                                      <p:to>
                                        <p:strVal val="hidden"/>
                                      </p:to>
                                    </p:set>
                                  </p:childTnLst>
                                </p:cTn>
                              </p:par>
                              <p:par>
                                <p:cTn id="146" presetID="47" presetClass="exit" presetSubtype="0" fill="hold" grpId="1" nodeType="withEffect">
                                  <p:stCondLst>
                                    <p:cond delay="0"/>
                                  </p:stCondLst>
                                  <p:childTnLst>
                                    <p:animEffect transition="out" filter="fade">
                                      <p:cBhvr>
                                        <p:cTn id="147" dur="1000"/>
                                        <p:tgtEl>
                                          <p:spTgt spid="1684"/>
                                        </p:tgtEl>
                                      </p:cBhvr>
                                    </p:animEffect>
                                    <p:anim calcmode="lin" valueType="num">
                                      <p:cBhvr>
                                        <p:cTn id="148" dur="1000"/>
                                        <p:tgtEl>
                                          <p:spTgt spid="1684"/>
                                        </p:tgtEl>
                                        <p:attrNameLst>
                                          <p:attrName>ppt_x</p:attrName>
                                        </p:attrNameLst>
                                      </p:cBhvr>
                                      <p:tavLst>
                                        <p:tav tm="0">
                                          <p:val>
                                            <p:strVal val="ppt_x"/>
                                          </p:val>
                                        </p:tav>
                                        <p:tav tm="100000">
                                          <p:val>
                                            <p:strVal val="ppt_x"/>
                                          </p:val>
                                        </p:tav>
                                      </p:tavLst>
                                    </p:anim>
                                    <p:anim calcmode="lin" valueType="num">
                                      <p:cBhvr>
                                        <p:cTn id="149" dur="1000"/>
                                        <p:tgtEl>
                                          <p:spTgt spid="1684"/>
                                        </p:tgtEl>
                                        <p:attrNameLst>
                                          <p:attrName>ppt_y</p:attrName>
                                        </p:attrNameLst>
                                      </p:cBhvr>
                                      <p:tavLst>
                                        <p:tav tm="0">
                                          <p:val>
                                            <p:strVal val="ppt_y"/>
                                          </p:val>
                                        </p:tav>
                                        <p:tav tm="100000">
                                          <p:val>
                                            <p:strVal val="ppt_y-.1"/>
                                          </p:val>
                                        </p:tav>
                                      </p:tavLst>
                                    </p:anim>
                                    <p:set>
                                      <p:cBhvr>
                                        <p:cTn id="150" dur="1" fill="hold">
                                          <p:stCondLst>
                                            <p:cond delay="999"/>
                                          </p:stCondLst>
                                        </p:cTn>
                                        <p:tgtEl>
                                          <p:spTgt spid="1684"/>
                                        </p:tgtEl>
                                        <p:attrNameLst>
                                          <p:attrName>style.visibility</p:attrName>
                                        </p:attrNameLst>
                                      </p:cBhvr>
                                      <p:to>
                                        <p:strVal val="hidden"/>
                                      </p:to>
                                    </p:set>
                                  </p:childTnLst>
                                </p:cTn>
                              </p:par>
                              <p:par>
                                <p:cTn id="151" presetID="47" presetClass="exit" presetSubtype="0" fill="hold" grpId="1" nodeType="withEffect">
                                  <p:stCondLst>
                                    <p:cond delay="0"/>
                                  </p:stCondLst>
                                  <p:childTnLst>
                                    <p:animEffect transition="out" filter="fade">
                                      <p:cBhvr>
                                        <p:cTn id="152" dur="1000"/>
                                        <p:tgtEl>
                                          <p:spTgt spid="1642"/>
                                        </p:tgtEl>
                                      </p:cBhvr>
                                    </p:animEffect>
                                    <p:anim calcmode="lin" valueType="num">
                                      <p:cBhvr>
                                        <p:cTn id="153" dur="1000"/>
                                        <p:tgtEl>
                                          <p:spTgt spid="1642"/>
                                        </p:tgtEl>
                                        <p:attrNameLst>
                                          <p:attrName>ppt_x</p:attrName>
                                        </p:attrNameLst>
                                      </p:cBhvr>
                                      <p:tavLst>
                                        <p:tav tm="0">
                                          <p:val>
                                            <p:strVal val="ppt_x"/>
                                          </p:val>
                                        </p:tav>
                                        <p:tav tm="100000">
                                          <p:val>
                                            <p:strVal val="ppt_x"/>
                                          </p:val>
                                        </p:tav>
                                      </p:tavLst>
                                    </p:anim>
                                    <p:anim calcmode="lin" valueType="num">
                                      <p:cBhvr>
                                        <p:cTn id="154" dur="1000"/>
                                        <p:tgtEl>
                                          <p:spTgt spid="1642"/>
                                        </p:tgtEl>
                                        <p:attrNameLst>
                                          <p:attrName>ppt_y</p:attrName>
                                        </p:attrNameLst>
                                      </p:cBhvr>
                                      <p:tavLst>
                                        <p:tav tm="0">
                                          <p:val>
                                            <p:strVal val="ppt_y"/>
                                          </p:val>
                                        </p:tav>
                                        <p:tav tm="100000">
                                          <p:val>
                                            <p:strVal val="ppt_y-.1"/>
                                          </p:val>
                                        </p:tav>
                                      </p:tavLst>
                                    </p:anim>
                                    <p:set>
                                      <p:cBhvr>
                                        <p:cTn id="155" dur="1" fill="hold">
                                          <p:stCondLst>
                                            <p:cond delay="999"/>
                                          </p:stCondLst>
                                        </p:cTn>
                                        <p:tgtEl>
                                          <p:spTgt spid="1642"/>
                                        </p:tgtEl>
                                        <p:attrNameLst>
                                          <p:attrName>style.visibility</p:attrName>
                                        </p:attrNameLst>
                                      </p:cBhvr>
                                      <p:to>
                                        <p:strVal val="hidden"/>
                                      </p:to>
                                    </p:set>
                                  </p:childTnLst>
                                </p:cTn>
                              </p:par>
                              <p:par>
                                <p:cTn id="156" presetID="47" presetClass="exit" presetSubtype="0" fill="hold" nodeType="withEffect">
                                  <p:stCondLst>
                                    <p:cond delay="0"/>
                                  </p:stCondLst>
                                  <p:childTnLst>
                                    <p:animEffect transition="out" filter="fade">
                                      <p:cBhvr>
                                        <p:cTn id="157" dur="1000"/>
                                        <p:tgtEl>
                                          <p:spTgt spid="1643"/>
                                        </p:tgtEl>
                                      </p:cBhvr>
                                    </p:animEffect>
                                    <p:anim calcmode="lin" valueType="num">
                                      <p:cBhvr>
                                        <p:cTn id="158" dur="1000"/>
                                        <p:tgtEl>
                                          <p:spTgt spid="1643"/>
                                        </p:tgtEl>
                                        <p:attrNameLst>
                                          <p:attrName>ppt_x</p:attrName>
                                        </p:attrNameLst>
                                      </p:cBhvr>
                                      <p:tavLst>
                                        <p:tav tm="0">
                                          <p:val>
                                            <p:strVal val="ppt_x"/>
                                          </p:val>
                                        </p:tav>
                                        <p:tav tm="100000">
                                          <p:val>
                                            <p:strVal val="ppt_x"/>
                                          </p:val>
                                        </p:tav>
                                      </p:tavLst>
                                    </p:anim>
                                    <p:anim calcmode="lin" valueType="num">
                                      <p:cBhvr>
                                        <p:cTn id="159" dur="1000"/>
                                        <p:tgtEl>
                                          <p:spTgt spid="1643"/>
                                        </p:tgtEl>
                                        <p:attrNameLst>
                                          <p:attrName>ppt_y</p:attrName>
                                        </p:attrNameLst>
                                      </p:cBhvr>
                                      <p:tavLst>
                                        <p:tav tm="0">
                                          <p:val>
                                            <p:strVal val="ppt_y"/>
                                          </p:val>
                                        </p:tav>
                                        <p:tav tm="100000">
                                          <p:val>
                                            <p:strVal val="ppt_y-.1"/>
                                          </p:val>
                                        </p:tav>
                                      </p:tavLst>
                                    </p:anim>
                                    <p:set>
                                      <p:cBhvr>
                                        <p:cTn id="160" dur="1" fill="hold">
                                          <p:stCondLst>
                                            <p:cond delay="999"/>
                                          </p:stCondLst>
                                        </p:cTn>
                                        <p:tgtEl>
                                          <p:spTgt spid="16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 grpId="0" animBg="1"/>
      <p:bldP spid="1639" grpId="1" animBg="1"/>
      <p:bldP spid="1640" grpId="0" animBg="1"/>
      <p:bldP spid="1640" grpId="1" animBg="1"/>
      <p:bldP spid="1641" grpId="0" animBg="1"/>
      <p:bldP spid="1641" grpId="1" animBg="1"/>
      <p:bldP spid="1642" grpId="0" animBg="1"/>
      <p:bldP spid="1642" grpId="1" animBg="1"/>
      <p:bldP spid="1678" grpId="0"/>
      <p:bldP spid="1678" grpId="1"/>
      <p:bldP spid="1680" grpId="0"/>
      <p:bldP spid="1680" grpId="1"/>
      <p:bldP spid="1682" grpId="0"/>
      <p:bldP spid="1682" grpId="1"/>
      <p:bldP spid="1684" grpId="0"/>
      <p:bldP spid="1684" grpId="1"/>
      <p:bldP spid="1686" grpId="0"/>
      <p:bldP spid="1686" grpId="1"/>
      <p:bldP spid="2" grpId="0" animBg="1"/>
      <p:bldP spid="2" grpId="1" animBg="1"/>
      <p:bldP spid="3" grpId="0" animBg="1"/>
      <p:bldP spid="3" grpId="1" animBg="1"/>
      <p:bldP spid="4" grpId="0" animBg="1"/>
      <p:bldP spid="4" grpId="1" animBg="1"/>
      <p:bldP spid="5" grpId="0" animBg="1"/>
      <p:bldP spid="5"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sp>
        <p:nvSpPr>
          <p:cNvPr id="8" name="Google Shape;1639;p20">
            <a:extLst>
              <a:ext uri="{FF2B5EF4-FFF2-40B4-BE49-F238E27FC236}">
                <a16:creationId xmlns:a16="http://schemas.microsoft.com/office/drawing/2014/main" id="{B0196F72-5DD7-BE79-D769-A4808C1BA54A}"/>
              </a:ext>
            </a:extLst>
          </p:cNvPr>
          <p:cNvSpPr/>
          <p:nvPr/>
        </p:nvSpPr>
        <p:spPr>
          <a:xfrm>
            <a:off x="1555750" y="1827074"/>
            <a:ext cx="2355287" cy="1462575"/>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w="10300" cap="flat" cmpd="sng">
            <a:solidFill>
              <a:srgbClr val="F2A36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9" name="Google Shape;1499;p18"/>
          <p:cNvGrpSpPr/>
          <p:nvPr/>
        </p:nvGrpSpPr>
        <p:grpSpPr>
          <a:xfrm>
            <a:off x="3374845" y="831291"/>
            <a:ext cx="2700251" cy="3454217"/>
            <a:chOff x="3049525" y="1569750"/>
            <a:chExt cx="1724425" cy="2292850"/>
          </a:xfrm>
        </p:grpSpPr>
        <p:sp>
          <p:nvSpPr>
            <p:cNvPr id="1500" name="Google Shape;1500;p18"/>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chemeClr val="bg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1" name="Google Shape;1501;p18"/>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ln/>
          </p:spPr>
          <p:style>
            <a:lnRef idx="3">
              <a:schemeClr val="lt1"/>
            </a:lnRef>
            <a:fillRef idx="1">
              <a:schemeClr val="accent4"/>
            </a:fillRef>
            <a:effectRef idx="1">
              <a:schemeClr val="accent4"/>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75000"/>
                  </a:schemeClr>
                </a:solidFill>
              </a:endParaRPr>
            </a:p>
          </p:txBody>
        </p:sp>
        <p:sp>
          <p:nvSpPr>
            <p:cNvPr id="1502" name="Google Shape;1502;p18"/>
            <p:cNvSpPr/>
            <p:nvPr/>
          </p:nvSpPr>
          <p:spPr>
            <a:xfrm>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8"/>
            <p:cNvSpPr/>
            <p:nvPr/>
          </p:nvSpPr>
          <p:spPr>
            <a:xfrm>
              <a:off x="3603853" y="3309924"/>
              <a:ext cx="29197" cy="441825"/>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8"/>
            <p:cNvSpPr/>
            <p:nvPr/>
          </p:nvSpPr>
          <p:spPr>
            <a:xfrm>
              <a:off x="4222496" y="2713885"/>
              <a:ext cx="427155" cy="35716"/>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8"/>
            <p:cNvSpPr/>
            <p:nvPr/>
          </p:nvSpPr>
          <p:spPr>
            <a:xfrm flipH="1">
              <a:off x="3631575" y="1698357"/>
              <a:ext cx="29197" cy="428351"/>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8"/>
            <p:cNvSpPr/>
            <p:nvPr/>
          </p:nvSpPr>
          <p:spPr>
            <a:xfrm>
              <a:off x="4043675" y="2005975"/>
              <a:ext cx="294025" cy="291573"/>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8"/>
            <p:cNvSpPr/>
            <p:nvPr/>
          </p:nvSpPr>
          <p:spPr>
            <a:xfrm>
              <a:off x="4043675" y="3140923"/>
              <a:ext cx="290076" cy="280676"/>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8"/>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8"/>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chemeClr val="accent5">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8"/>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41" name="Google Shape;1541;p18"/>
          <p:cNvSpPr txBox="1"/>
          <p:nvPr/>
        </p:nvSpPr>
        <p:spPr>
          <a:xfrm>
            <a:off x="1555750" y="1831935"/>
            <a:ext cx="1889703" cy="146257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accent1">
                    <a:lumMod val="75000"/>
                  </a:schemeClr>
                </a:solidFill>
                <a:latin typeface="Fira Sans Medium"/>
                <a:ea typeface="Fira Sans Medium"/>
                <a:cs typeface="Fira Sans Medium"/>
                <a:sym typeface="Fira Sans Medium"/>
              </a:rPr>
              <a:t>CƠ SỞ</a:t>
            </a:r>
          </a:p>
          <a:p>
            <a:pPr marL="0" lvl="0" indent="0" algn="ctr" rtl="0">
              <a:spcBef>
                <a:spcPts val="0"/>
              </a:spcBef>
              <a:spcAft>
                <a:spcPts val="0"/>
              </a:spcAft>
              <a:buNone/>
            </a:pPr>
            <a:r>
              <a:rPr lang="en" sz="2000" dirty="0">
                <a:solidFill>
                  <a:schemeClr val="accent1">
                    <a:lumMod val="75000"/>
                  </a:schemeClr>
                </a:solidFill>
                <a:latin typeface="Fira Sans Medium"/>
                <a:ea typeface="Fira Sans Medium"/>
                <a:cs typeface="Fira Sans Medium"/>
                <a:sym typeface="Fira Sans Medium"/>
              </a:rPr>
              <a:t>LÝ THUYẾT</a:t>
            </a:r>
            <a:endParaRPr sz="2000" dirty="0">
              <a:solidFill>
                <a:schemeClr val="accent1">
                  <a:lumMod val="75000"/>
                </a:schemeClr>
              </a:solidFill>
              <a:latin typeface="Fira Sans Medium"/>
              <a:ea typeface="Fira Sans Medium"/>
              <a:cs typeface="Fira Sans Medium"/>
              <a:sym typeface="Fira Sans Medium"/>
            </a:endParaRPr>
          </a:p>
        </p:txBody>
      </p:sp>
      <p:sp>
        <p:nvSpPr>
          <p:cNvPr id="1542" name="Google Shape;1542;p18"/>
          <p:cNvSpPr txBox="1"/>
          <p:nvPr/>
        </p:nvSpPr>
        <p:spPr>
          <a:xfrm>
            <a:off x="4522872" y="1272297"/>
            <a:ext cx="24126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300" dirty="0">
                <a:solidFill>
                  <a:schemeClr val="bg2">
                    <a:lumMod val="60000"/>
                    <a:lumOff val="40000"/>
                  </a:schemeClr>
                </a:solidFill>
                <a:latin typeface="Fira Sans Extra Condensed Medium"/>
                <a:ea typeface="Fira Sans Extra Condensed Medium"/>
                <a:cs typeface="Fira Sans Extra Condensed Medium"/>
                <a:sym typeface="Fira Sans Extra Condensed Medium"/>
              </a:rPr>
              <a:t>01</a:t>
            </a:r>
            <a:endParaRPr sz="2300" dirty="0">
              <a:solidFill>
                <a:schemeClr val="bg2">
                  <a:lumMod val="60000"/>
                  <a:lumOff val="40000"/>
                </a:schemeClr>
              </a:solidFill>
              <a:latin typeface="Fira Sans Extra Condensed Medium"/>
              <a:ea typeface="Fira Sans Extra Condensed Medium"/>
              <a:cs typeface="Fira Sans Extra Condensed Medium"/>
              <a:sym typeface="Fira Sans Extra Condensed Medium"/>
            </a:endParaRPr>
          </a:p>
        </p:txBody>
      </p:sp>
      <p:sp>
        <p:nvSpPr>
          <p:cNvPr id="1543" name="Google Shape;1543;p18"/>
          <p:cNvSpPr txBox="1"/>
          <p:nvPr/>
        </p:nvSpPr>
        <p:spPr>
          <a:xfrm>
            <a:off x="4915265" y="512847"/>
            <a:ext cx="2412600" cy="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bg1">
                    <a:lumMod val="50000"/>
                  </a:schemeClr>
                </a:solidFill>
                <a:latin typeface="Fira Sans"/>
                <a:ea typeface="Fira Sans"/>
                <a:cs typeface="Fira Sans"/>
                <a:sym typeface="Fira Sans"/>
              </a:rPr>
              <a:t>Tổng quan đề tài</a:t>
            </a:r>
            <a:endParaRPr sz="1800" dirty="0">
              <a:solidFill>
                <a:schemeClr val="bg1">
                  <a:lumMod val="50000"/>
                </a:schemeClr>
              </a:solidFill>
              <a:latin typeface="Fira Sans"/>
              <a:ea typeface="Fira Sans"/>
              <a:cs typeface="Fira Sans"/>
              <a:sym typeface="Fira Sans"/>
            </a:endParaRPr>
          </a:p>
        </p:txBody>
      </p:sp>
      <p:sp>
        <p:nvSpPr>
          <p:cNvPr id="1544" name="Google Shape;1544;p18"/>
          <p:cNvSpPr txBox="1"/>
          <p:nvPr/>
        </p:nvSpPr>
        <p:spPr>
          <a:xfrm>
            <a:off x="5186183" y="1937990"/>
            <a:ext cx="2765178"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300" dirty="0">
                <a:solidFill>
                  <a:schemeClr val="accent5">
                    <a:lumMod val="50000"/>
                  </a:schemeClr>
                </a:solidFill>
                <a:latin typeface="Fira Sans Extra Condensed Medium"/>
                <a:ea typeface="Fira Sans Extra Condensed Medium"/>
                <a:cs typeface="Fira Sans Extra Condensed Medium"/>
                <a:sym typeface="Fira Sans Extra Condensed Medium"/>
              </a:rPr>
              <a:t>02</a:t>
            </a:r>
            <a:endParaRPr sz="2300" dirty="0">
              <a:solidFill>
                <a:schemeClr val="accent5">
                  <a:lumMod val="50000"/>
                </a:schemeClr>
              </a:solidFill>
              <a:latin typeface="Fira Sans Extra Condensed Medium"/>
              <a:ea typeface="Fira Sans Extra Condensed Medium"/>
              <a:cs typeface="Fira Sans Extra Condensed Medium"/>
              <a:sym typeface="Fira Sans Extra Condensed Medium"/>
            </a:endParaRPr>
          </a:p>
        </p:txBody>
      </p:sp>
      <p:sp>
        <p:nvSpPr>
          <p:cNvPr id="1545" name="Google Shape;1545;p18"/>
          <p:cNvSpPr txBox="1"/>
          <p:nvPr/>
        </p:nvSpPr>
        <p:spPr>
          <a:xfrm>
            <a:off x="6075096" y="1390663"/>
            <a:ext cx="2765178" cy="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accent5">
                    <a:lumMod val="50000"/>
                  </a:schemeClr>
                </a:solidFill>
                <a:latin typeface="Fira Sans"/>
                <a:ea typeface="Fira Sans"/>
                <a:cs typeface="Fira Sans"/>
                <a:sym typeface="Fira Sans"/>
              </a:rPr>
              <a:t>Tìm hiểu </a:t>
            </a:r>
          </a:p>
          <a:p>
            <a:pPr marL="0" lvl="0" indent="0" algn="l" rtl="0">
              <a:spcBef>
                <a:spcPts val="0"/>
              </a:spcBef>
              <a:spcAft>
                <a:spcPts val="0"/>
              </a:spcAft>
              <a:buNone/>
            </a:pPr>
            <a:r>
              <a:rPr lang="en" sz="1800" dirty="0">
                <a:solidFill>
                  <a:schemeClr val="accent5">
                    <a:lumMod val="50000"/>
                  </a:schemeClr>
                </a:solidFill>
                <a:latin typeface="Fira Sans"/>
                <a:ea typeface="Fira Sans"/>
                <a:cs typeface="Fira Sans"/>
                <a:sym typeface="Fira Sans"/>
              </a:rPr>
              <a:t>ASP.NET Razor Pages</a:t>
            </a:r>
            <a:endParaRPr sz="1800" dirty="0">
              <a:solidFill>
                <a:schemeClr val="accent5">
                  <a:lumMod val="50000"/>
                </a:schemeClr>
              </a:solidFill>
              <a:latin typeface="Fira Sans"/>
              <a:ea typeface="Fira Sans"/>
              <a:cs typeface="Fira Sans"/>
              <a:sym typeface="Fira Sans"/>
            </a:endParaRPr>
          </a:p>
        </p:txBody>
      </p:sp>
      <p:sp>
        <p:nvSpPr>
          <p:cNvPr id="1546" name="Google Shape;1546;p18"/>
          <p:cNvSpPr txBox="1"/>
          <p:nvPr/>
        </p:nvSpPr>
        <p:spPr>
          <a:xfrm>
            <a:off x="5192541" y="2767428"/>
            <a:ext cx="24126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300" dirty="0">
                <a:solidFill>
                  <a:srgbClr val="F2A365"/>
                </a:solidFill>
                <a:latin typeface="Fira Sans Extra Condensed Medium"/>
                <a:ea typeface="Fira Sans Extra Condensed Medium"/>
                <a:cs typeface="Fira Sans Extra Condensed Medium"/>
                <a:sym typeface="Fira Sans Extra Condensed Medium"/>
              </a:rPr>
              <a:t>03</a:t>
            </a:r>
            <a:endParaRPr sz="2300" dirty="0">
              <a:solidFill>
                <a:srgbClr val="F2A365"/>
              </a:solidFill>
              <a:latin typeface="Fira Sans Extra Condensed Medium"/>
              <a:ea typeface="Fira Sans Extra Condensed Medium"/>
              <a:cs typeface="Fira Sans Extra Condensed Medium"/>
              <a:sym typeface="Fira Sans Extra Condensed Medium"/>
            </a:endParaRPr>
          </a:p>
        </p:txBody>
      </p:sp>
      <p:sp>
        <p:nvSpPr>
          <p:cNvPr id="1547" name="Google Shape;1547;p18"/>
          <p:cNvSpPr txBox="1"/>
          <p:nvPr/>
        </p:nvSpPr>
        <p:spPr>
          <a:xfrm>
            <a:off x="6075096" y="2974296"/>
            <a:ext cx="2412600" cy="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err="1">
                <a:solidFill>
                  <a:schemeClr val="accent1">
                    <a:lumMod val="75000"/>
                  </a:schemeClr>
                </a:solidFill>
                <a:latin typeface="Fira Sans"/>
                <a:ea typeface="Fira Sans"/>
                <a:cs typeface="Fira Sans"/>
                <a:sym typeface="Fira Sans"/>
              </a:rPr>
              <a:t>Giới</a:t>
            </a:r>
            <a:r>
              <a:rPr lang="en-US" sz="1800" dirty="0">
                <a:solidFill>
                  <a:schemeClr val="accent1">
                    <a:lumMod val="75000"/>
                  </a:schemeClr>
                </a:solidFill>
                <a:latin typeface="Fira Sans"/>
                <a:ea typeface="Fira Sans"/>
                <a:cs typeface="Fira Sans"/>
                <a:sym typeface="Fira Sans"/>
              </a:rPr>
              <a:t> </a:t>
            </a:r>
            <a:r>
              <a:rPr lang="en-US" sz="1800" dirty="0" err="1">
                <a:solidFill>
                  <a:schemeClr val="accent1">
                    <a:lumMod val="75000"/>
                  </a:schemeClr>
                </a:solidFill>
                <a:latin typeface="Fira Sans"/>
                <a:ea typeface="Fira Sans"/>
                <a:cs typeface="Fira Sans"/>
                <a:sym typeface="Fira Sans"/>
              </a:rPr>
              <a:t>thiệu</a:t>
            </a:r>
            <a:r>
              <a:rPr lang="en-US" sz="1800" dirty="0">
                <a:solidFill>
                  <a:schemeClr val="accent1">
                    <a:lumMod val="75000"/>
                  </a:schemeClr>
                </a:solidFill>
                <a:latin typeface="Fira Sans"/>
                <a:ea typeface="Fira Sans"/>
                <a:cs typeface="Fira Sans"/>
                <a:sym typeface="Fira Sans"/>
              </a:rPr>
              <a:t> </a:t>
            </a:r>
          </a:p>
          <a:p>
            <a:pPr marL="0" lvl="0" indent="0" algn="l" rtl="0">
              <a:spcBef>
                <a:spcPts val="0"/>
              </a:spcBef>
              <a:spcAft>
                <a:spcPts val="0"/>
              </a:spcAft>
              <a:buNone/>
            </a:pPr>
            <a:r>
              <a:rPr lang="en-US" sz="1800" dirty="0">
                <a:solidFill>
                  <a:schemeClr val="accent1">
                    <a:lumMod val="75000"/>
                  </a:schemeClr>
                </a:solidFill>
                <a:latin typeface="Fira Sans"/>
                <a:ea typeface="Fira Sans"/>
                <a:cs typeface="Fira Sans"/>
                <a:sym typeface="Fira Sans"/>
              </a:rPr>
              <a:t>Entity framework</a:t>
            </a:r>
            <a:endParaRPr sz="1800" dirty="0">
              <a:solidFill>
                <a:schemeClr val="accent1">
                  <a:lumMod val="75000"/>
                </a:schemeClr>
              </a:solidFill>
              <a:latin typeface="Fira Sans"/>
              <a:ea typeface="Fira Sans"/>
              <a:cs typeface="Fira Sans"/>
              <a:sym typeface="Fira Sans"/>
            </a:endParaRPr>
          </a:p>
        </p:txBody>
      </p:sp>
      <p:sp>
        <p:nvSpPr>
          <p:cNvPr id="1548" name="Google Shape;1548;p18"/>
          <p:cNvSpPr txBox="1"/>
          <p:nvPr/>
        </p:nvSpPr>
        <p:spPr>
          <a:xfrm>
            <a:off x="4522872" y="3491977"/>
            <a:ext cx="24126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300" dirty="0">
                <a:solidFill>
                  <a:srgbClr val="222831"/>
                </a:solidFill>
                <a:latin typeface="Fira Sans Extra Condensed Medium"/>
                <a:ea typeface="Fira Sans Extra Condensed Medium"/>
                <a:cs typeface="Fira Sans Extra Condensed Medium"/>
                <a:sym typeface="Fira Sans Extra Condensed Medium"/>
              </a:rPr>
              <a:t>04</a:t>
            </a:r>
            <a:endParaRPr sz="2300" dirty="0">
              <a:solidFill>
                <a:srgbClr val="222831"/>
              </a:solidFill>
              <a:latin typeface="Fira Sans Extra Condensed Medium"/>
              <a:ea typeface="Fira Sans Extra Condensed Medium"/>
              <a:cs typeface="Fira Sans Extra Condensed Medium"/>
              <a:sym typeface="Fira Sans Extra Condensed Medium"/>
            </a:endParaRPr>
          </a:p>
        </p:txBody>
      </p:sp>
      <p:sp>
        <p:nvSpPr>
          <p:cNvPr id="1549" name="Google Shape;1549;p18"/>
          <p:cNvSpPr txBox="1"/>
          <p:nvPr/>
        </p:nvSpPr>
        <p:spPr>
          <a:xfrm>
            <a:off x="4931569" y="4185422"/>
            <a:ext cx="2412600" cy="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tx1"/>
                </a:solidFill>
                <a:latin typeface="Fira Sans"/>
                <a:ea typeface="Fira Sans"/>
                <a:cs typeface="Fira Sans"/>
                <a:sym typeface="Fira Sans"/>
              </a:rPr>
              <a:t>Giới thiệu SQL Server</a:t>
            </a:r>
            <a:endParaRPr sz="1800" dirty="0">
              <a:solidFill>
                <a:schemeClr val="tx1"/>
              </a:solidFill>
              <a:latin typeface="Fira Sans"/>
              <a:ea typeface="Fira Sans"/>
              <a:cs typeface="Fira Sans"/>
              <a:sym typeface="Fira Sans"/>
            </a:endParaRPr>
          </a:p>
        </p:txBody>
      </p:sp>
      <p:grpSp>
        <p:nvGrpSpPr>
          <p:cNvPr id="2" name="Google Shape;1650;p20">
            <a:extLst>
              <a:ext uri="{FF2B5EF4-FFF2-40B4-BE49-F238E27FC236}">
                <a16:creationId xmlns:a16="http://schemas.microsoft.com/office/drawing/2014/main" id="{036115D1-7250-2ED9-145D-4CE79A055338}"/>
              </a:ext>
            </a:extLst>
          </p:cNvPr>
          <p:cNvGrpSpPr/>
          <p:nvPr/>
        </p:nvGrpSpPr>
        <p:grpSpPr>
          <a:xfrm>
            <a:off x="2062511" y="720141"/>
            <a:ext cx="1028439" cy="1111794"/>
            <a:chOff x="643984" y="1201022"/>
            <a:chExt cx="1312621" cy="1419010"/>
          </a:xfrm>
        </p:grpSpPr>
        <p:sp>
          <p:nvSpPr>
            <p:cNvPr id="3" name="Google Shape;1651;p20">
              <a:extLst>
                <a:ext uri="{FF2B5EF4-FFF2-40B4-BE49-F238E27FC236}">
                  <a16:creationId xmlns:a16="http://schemas.microsoft.com/office/drawing/2014/main" id="{CC414E1F-9840-5855-1FE8-4042D49B2B10}"/>
                </a:ext>
              </a:extLst>
            </p:cNvPr>
            <p:cNvSpPr/>
            <p:nvPr/>
          </p:nvSpPr>
          <p:spPr>
            <a:xfrm>
              <a:off x="1135323" y="2249444"/>
              <a:ext cx="334013" cy="370588"/>
            </a:xfrm>
            <a:custGeom>
              <a:avLst/>
              <a:gdLst/>
              <a:ahLst/>
              <a:cxnLst/>
              <a:rect l="l" t="t" r="r" b="b"/>
              <a:pathLst>
                <a:path w="10420" h="11561" extrusionOk="0">
                  <a:moveTo>
                    <a:pt x="0" y="1"/>
                  </a:moveTo>
                  <a:lnTo>
                    <a:pt x="5226" y="11560"/>
                  </a:lnTo>
                  <a:lnTo>
                    <a:pt x="10419"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652;p20">
              <a:extLst>
                <a:ext uri="{FF2B5EF4-FFF2-40B4-BE49-F238E27FC236}">
                  <a16:creationId xmlns:a16="http://schemas.microsoft.com/office/drawing/2014/main" id="{78A5AA35-7E23-C2F4-2BA1-5E09830AA0D7}"/>
                </a:ext>
              </a:extLst>
            </p:cNvPr>
            <p:cNvSpPr/>
            <p:nvPr/>
          </p:nvSpPr>
          <p:spPr>
            <a:xfrm>
              <a:off x="643984" y="1201022"/>
              <a:ext cx="1307556" cy="1152826"/>
            </a:xfrm>
            <a:custGeom>
              <a:avLst/>
              <a:gdLst/>
              <a:ahLst/>
              <a:cxnLst/>
              <a:rect l="l" t="t" r="r" b="b"/>
              <a:pathLst>
                <a:path w="40791" h="35964" extrusionOk="0">
                  <a:moveTo>
                    <a:pt x="20535" y="1"/>
                  </a:moveTo>
                  <a:cubicBezTo>
                    <a:pt x="14951" y="1"/>
                    <a:pt x="9434" y="2456"/>
                    <a:pt x="5796" y="7119"/>
                  </a:cubicBezTo>
                  <a:cubicBezTo>
                    <a:pt x="1" y="14530"/>
                    <a:pt x="1046" y="24917"/>
                    <a:pt x="7918" y="31124"/>
                  </a:cubicBezTo>
                  <a:cubicBezTo>
                    <a:pt x="8393" y="31536"/>
                    <a:pt x="8868" y="31948"/>
                    <a:pt x="9375" y="32296"/>
                  </a:cubicBezTo>
                  <a:cubicBezTo>
                    <a:pt x="12719" y="34769"/>
                    <a:pt x="16646" y="35963"/>
                    <a:pt x="20541" y="35963"/>
                  </a:cubicBezTo>
                  <a:cubicBezTo>
                    <a:pt x="26125" y="35963"/>
                    <a:pt x="31642" y="33508"/>
                    <a:pt x="35280" y="28844"/>
                  </a:cubicBezTo>
                  <a:cubicBezTo>
                    <a:pt x="40790" y="21782"/>
                    <a:pt x="40094" y="11996"/>
                    <a:pt x="34076" y="5726"/>
                  </a:cubicBezTo>
                  <a:cubicBezTo>
                    <a:pt x="33348" y="4966"/>
                    <a:pt x="32588" y="4301"/>
                    <a:pt x="31701" y="3668"/>
                  </a:cubicBezTo>
                  <a:cubicBezTo>
                    <a:pt x="28357" y="1195"/>
                    <a:pt x="24430" y="1"/>
                    <a:pt x="2053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53;p20">
              <a:extLst>
                <a:ext uri="{FF2B5EF4-FFF2-40B4-BE49-F238E27FC236}">
                  <a16:creationId xmlns:a16="http://schemas.microsoft.com/office/drawing/2014/main" id="{292DE838-7C80-61AA-D605-9FCE2ABAD5DA}"/>
                </a:ext>
              </a:extLst>
            </p:cNvPr>
            <p:cNvSpPr/>
            <p:nvPr/>
          </p:nvSpPr>
          <p:spPr>
            <a:xfrm>
              <a:off x="902861" y="1384569"/>
              <a:ext cx="1053744" cy="969279"/>
            </a:xfrm>
            <a:custGeom>
              <a:avLst/>
              <a:gdLst/>
              <a:ahLst/>
              <a:cxnLst/>
              <a:rect l="l" t="t" r="r" b="b"/>
              <a:pathLst>
                <a:path w="32873" h="30238" extrusionOk="0">
                  <a:moveTo>
                    <a:pt x="26159" y="0"/>
                  </a:moveTo>
                  <a:lnTo>
                    <a:pt x="17196" y="8709"/>
                  </a:lnTo>
                  <a:lnTo>
                    <a:pt x="8772" y="16880"/>
                  </a:lnTo>
                  <a:lnTo>
                    <a:pt x="0" y="25398"/>
                  </a:lnTo>
                  <a:cubicBezTo>
                    <a:pt x="444" y="25810"/>
                    <a:pt x="919" y="26222"/>
                    <a:pt x="1425" y="26570"/>
                  </a:cubicBezTo>
                  <a:cubicBezTo>
                    <a:pt x="4770" y="29043"/>
                    <a:pt x="8702" y="30237"/>
                    <a:pt x="12603" y="30237"/>
                  </a:cubicBezTo>
                  <a:cubicBezTo>
                    <a:pt x="18196" y="30237"/>
                    <a:pt x="23724" y="27782"/>
                    <a:pt x="27362" y="23118"/>
                  </a:cubicBezTo>
                  <a:cubicBezTo>
                    <a:pt x="32873" y="16056"/>
                    <a:pt x="32176" y="6270"/>
                    <a:pt x="26159"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54;p20">
              <a:extLst>
                <a:ext uri="{FF2B5EF4-FFF2-40B4-BE49-F238E27FC236}">
                  <a16:creationId xmlns:a16="http://schemas.microsoft.com/office/drawing/2014/main" id="{467D5D54-95F6-855E-C959-EF6DCEB002A9}"/>
                </a:ext>
              </a:extLst>
            </p:cNvPr>
            <p:cNvSpPr/>
            <p:nvPr/>
          </p:nvSpPr>
          <p:spPr>
            <a:xfrm>
              <a:off x="933313" y="1436018"/>
              <a:ext cx="712647" cy="662513"/>
            </a:xfrm>
            <a:custGeom>
              <a:avLst/>
              <a:gdLst/>
              <a:ahLst/>
              <a:cxnLst/>
              <a:rect l="l" t="t" r="r" b="b"/>
              <a:pathLst>
                <a:path w="22232" h="20668" extrusionOk="0">
                  <a:moveTo>
                    <a:pt x="11090" y="1"/>
                  </a:moveTo>
                  <a:cubicBezTo>
                    <a:pt x="6114" y="1"/>
                    <a:pt x="1745" y="3613"/>
                    <a:pt x="919" y="8687"/>
                  </a:cubicBezTo>
                  <a:cubicBezTo>
                    <a:pt x="0" y="14324"/>
                    <a:pt x="3832" y="19613"/>
                    <a:pt x="9469" y="20532"/>
                  </a:cubicBezTo>
                  <a:cubicBezTo>
                    <a:pt x="10032" y="20623"/>
                    <a:pt x="10591" y="20668"/>
                    <a:pt x="11142" y="20668"/>
                  </a:cubicBezTo>
                  <a:cubicBezTo>
                    <a:pt x="16118" y="20668"/>
                    <a:pt x="20487" y="17059"/>
                    <a:pt x="21314" y="12013"/>
                  </a:cubicBezTo>
                  <a:cubicBezTo>
                    <a:pt x="22232" y="6376"/>
                    <a:pt x="18400" y="1055"/>
                    <a:pt x="12763" y="137"/>
                  </a:cubicBezTo>
                  <a:cubicBezTo>
                    <a:pt x="12201" y="45"/>
                    <a:pt x="11642" y="1"/>
                    <a:pt x="11090"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olidFill>
                    <a:schemeClr val="accent1"/>
                  </a:solidFill>
                  <a:latin typeface="Bahnschrift SemiBold" panose="020B0502040204020203" pitchFamily="34" charset="0"/>
                  <a:cs typeface="Arial" panose="020B0604020202020204" pitchFamily="34" charset="0"/>
                </a:rPr>
                <a:t>1</a:t>
              </a:r>
              <a:endParaRPr sz="2800" dirty="0">
                <a:solidFill>
                  <a:schemeClr val="accent1"/>
                </a:solidFill>
                <a:latin typeface="Bahnschrift SemiBold" panose="020B0502040204020203" pitchFamily="34" charset="0"/>
                <a:cs typeface="Arial" panose="020B0604020202020204" pitchFamily="34" charset="0"/>
              </a:endParaRPr>
            </a:p>
          </p:txBody>
        </p:sp>
      </p:grpSp>
      <p:sp>
        <p:nvSpPr>
          <p:cNvPr id="9" name="Google Shape;2243;p25">
            <a:extLst>
              <a:ext uri="{FF2B5EF4-FFF2-40B4-BE49-F238E27FC236}">
                <a16:creationId xmlns:a16="http://schemas.microsoft.com/office/drawing/2014/main" id="{DF60B3C7-8C94-06D7-FC96-081B9D619678}"/>
              </a:ext>
            </a:extLst>
          </p:cNvPr>
          <p:cNvSpPr/>
          <p:nvPr/>
        </p:nvSpPr>
        <p:spPr>
          <a:xfrm>
            <a:off x="4342015" y="2610891"/>
            <a:ext cx="84802" cy="85002"/>
          </a:xfrm>
          <a:custGeom>
            <a:avLst/>
            <a:gdLst/>
            <a:ahLst/>
            <a:cxnLst/>
            <a:rect l="l" t="t" r="r" b="b"/>
            <a:pathLst>
              <a:path w="1268" h="1268" extrusionOk="0">
                <a:moveTo>
                  <a:pt x="444" y="1"/>
                </a:moveTo>
                <a:lnTo>
                  <a:pt x="1" y="444"/>
                </a:lnTo>
                <a:lnTo>
                  <a:pt x="856" y="1268"/>
                </a:lnTo>
                <a:lnTo>
                  <a:pt x="1267" y="856"/>
                </a:lnTo>
                <a:lnTo>
                  <a:pt x="444"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44;p25">
            <a:extLst>
              <a:ext uri="{FF2B5EF4-FFF2-40B4-BE49-F238E27FC236}">
                <a16:creationId xmlns:a16="http://schemas.microsoft.com/office/drawing/2014/main" id="{88D77ECC-977E-5015-A88B-1ABAEF832D29}"/>
              </a:ext>
            </a:extLst>
          </p:cNvPr>
          <p:cNvSpPr/>
          <p:nvPr/>
        </p:nvSpPr>
        <p:spPr>
          <a:xfrm>
            <a:off x="4383559" y="2652051"/>
            <a:ext cx="324089" cy="319021"/>
          </a:xfrm>
          <a:custGeom>
            <a:avLst/>
            <a:gdLst/>
            <a:ahLst/>
            <a:cxnLst/>
            <a:rect l="l" t="t" r="r" b="b"/>
            <a:pathLst>
              <a:path w="4846" h="4759" extrusionOk="0">
                <a:moveTo>
                  <a:pt x="681" y="0"/>
                </a:moveTo>
                <a:cubicBezTo>
                  <a:pt x="665" y="0"/>
                  <a:pt x="649" y="8"/>
                  <a:pt x="633" y="24"/>
                </a:cubicBezTo>
                <a:lnTo>
                  <a:pt x="32" y="626"/>
                </a:lnTo>
                <a:cubicBezTo>
                  <a:pt x="0" y="657"/>
                  <a:pt x="0" y="689"/>
                  <a:pt x="32" y="721"/>
                </a:cubicBezTo>
                <a:lnTo>
                  <a:pt x="3959" y="4616"/>
                </a:lnTo>
                <a:cubicBezTo>
                  <a:pt x="4054" y="4711"/>
                  <a:pt x="4180" y="4758"/>
                  <a:pt x="4307" y="4758"/>
                </a:cubicBezTo>
                <a:cubicBezTo>
                  <a:pt x="4434" y="4758"/>
                  <a:pt x="4560" y="4711"/>
                  <a:pt x="4655" y="4616"/>
                </a:cubicBezTo>
                <a:cubicBezTo>
                  <a:pt x="4845" y="4426"/>
                  <a:pt x="4845" y="4109"/>
                  <a:pt x="4655" y="3919"/>
                </a:cubicBezTo>
                <a:lnTo>
                  <a:pt x="728" y="24"/>
                </a:lnTo>
                <a:cubicBezTo>
                  <a:pt x="713" y="8"/>
                  <a:pt x="697" y="0"/>
                  <a:pt x="68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245;p25">
            <a:extLst>
              <a:ext uri="{FF2B5EF4-FFF2-40B4-BE49-F238E27FC236}">
                <a16:creationId xmlns:a16="http://schemas.microsoft.com/office/drawing/2014/main" id="{62396879-2300-17ED-0280-4C9E04C1ADCF}"/>
              </a:ext>
            </a:extLst>
          </p:cNvPr>
          <p:cNvSpPr/>
          <p:nvPr/>
        </p:nvSpPr>
        <p:spPr>
          <a:xfrm>
            <a:off x="4184939" y="2259017"/>
            <a:ext cx="45719" cy="45719"/>
          </a:xfrm>
          <a:custGeom>
            <a:avLst/>
            <a:gdLst/>
            <a:ahLst/>
            <a:cxnLst/>
            <a:rect l="l" t="t" r="r" b="b"/>
            <a:pathLst>
              <a:path w="412" h="235" extrusionOk="0">
                <a:moveTo>
                  <a:pt x="77" y="0"/>
                </a:moveTo>
                <a:cubicBezTo>
                  <a:pt x="34" y="0"/>
                  <a:pt x="0" y="30"/>
                  <a:pt x="0" y="76"/>
                </a:cubicBezTo>
                <a:cubicBezTo>
                  <a:pt x="0" y="140"/>
                  <a:pt x="32" y="171"/>
                  <a:pt x="95" y="203"/>
                </a:cubicBezTo>
                <a:cubicBezTo>
                  <a:pt x="158" y="203"/>
                  <a:pt x="222" y="203"/>
                  <a:pt x="285" y="235"/>
                </a:cubicBezTo>
                <a:lnTo>
                  <a:pt x="317" y="235"/>
                </a:lnTo>
                <a:cubicBezTo>
                  <a:pt x="348" y="235"/>
                  <a:pt x="380" y="203"/>
                  <a:pt x="412" y="171"/>
                </a:cubicBezTo>
                <a:cubicBezTo>
                  <a:pt x="412" y="108"/>
                  <a:pt x="380" y="76"/>
                  <a:pt x="348" y="45"/>
                </a:cubicBezTo>
                <a:cubicBezTo>
                  <a:pt x="253" y="13"/>
                  <a:pt x="190" y="13"/>
                  <a:pt x="127" y="13"/>
                </a:cubicBezTo>
                <a:cubicBezTo>
                  <a:pt x="110" y="4"/>
                  <a:pt x="93" y="0"/>
                  <a:pt x="7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2246;p25">
            <a:extLst>
              <a:ext uri="{FF2B5EF4-FFF2-40B4-BE49-F238E27FC236}">
                <a16:creationId xmlns:a16="http://schemas.microsoft.com/office/drawing/2014/main" id="{8068B9CA-0671-F097-9619-E3EA129A9211}"/>
              </a:ext>
            </a:extLst>
          </p:cNvPr>
          <p:cNvSpPr/>
          <p:nvPr/>
        </p:nvSpPr>
        <p:spPr>
          <a:xfrm>
            <a:off x="4235671" y="2283214"/>
            <a:ext cx="120781" cy="96397"/>
          </a:xfrm>
          <a:custGeom>
            <a:avLst/>
            <a:gdLst/>
            <a:ahLst/>
            <a:cxnLst/>
            <a:rect l="l" t="t" r="r" b="b"/>
            <a:pathLst>
              <a:path w="1806" h="1438" extrusionOk="0">
                <a:moveTo>
                  <a:pt x="109" y="0"/>
                </a:moveTo>
                <a:cubicBezTo>
                  <a:pt x="66" y="0"/>
                  <a:pt x="33" y="29"/>
                  <a:pt x="33" y="76"/>
                </a:cubicBezTo>
                <a:cubicBezTo>
                  <a:pt x="1" y="139"/>
                  <a:pt x="33" y="203"/>
                  <a:pt x="96" y="234"/>
                </a:cubicBezTo>
                <a:cubicBezTo>
                  <a:pt x="603" y="361"/>
                  <a:pt x="1014" y="678"/>
                  <a:pt x="1331" y="1058"/>
                </a:cubicBezTo>
                <a:cubicBezTo>
                  <a:pt x="1426" y="1153"/>
                  <a:pt x="1489" y="1279"/>
                  <a:pt x="1553" y="1374"/>
                </a:cubicBezTo>
                <a:cubicBezTo>
                  <a:pt x="1584" y="1406"/>
                  <a:pt x="1616" y="1438"/>
                  <a:pt x="1679" y="1438"/>
                </a:cubicBezTo>
                <a:cubicBezTo>
                  <a:pt x="1679" y="1438"/>
                  <a:pt x="1711" y="1438"/>
                  <a:pt x="1711" y="1406"/>
                </a:cubicBezTo>
                <a:cubicBezTo>
                  <a:pt x="1774" y="1374"/>
                  <a:pt x="1806" y="1311"/>
                  <a:pt x="1774" y="1248"/>
                </a:cubicBezTo>
                <a:cubicBezTo>
                  <a:pt x="1679" y="1153"/>
                  <a:pt x="1616" y="1026"/>
                  <a:pt x="1521" y="931"/>
                </a:cubicBezTo>
                <a:cubicBezTo>
                  <a:pt x="1173" y="488"/>
                  <a:pt x="698" y="171"/>
                  <a:pt x="159" y="13"/>
                </a:cubicBezTo>
                <a:cubicBezTo>
                  <a:pt x="142" y="4"/>
                  <a:pt x="125" y="0"/>
                  <a:pt x="109"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47;p25">
            <a:extLst>
              <a:ext uri="{FF2B5EF4-FFF2-40B4-BE49-F238E27FC236}">
                <a16:creationId xmlns:a16="http://schemas.microsoft.com/office/drawing/2014/main" id="{DBC297A1-0133-F65D-FAAD-ABF4FA064056}"/>
              </a:ext>
            </a:extLst>
          </p:cNvPr>
          <p:cNvSpPr/>
          <p:nvPr/>
        </p:nvSpPr>
        <p:spPr>
          <a:xfrm>
            <a:off x="3935184" y="2203817"/>
            <a:ext cx="508402" cy="507456"/>
          </a:xfrm>
          <a:custGeom>
            <a:avLst/>
            <a:gdLst/>
            <a:ahLst/>
            <a:cxnLst/>
            <a:rect l="l" t="t" r="r" b="b"/>
            <a:pathLst>
              <a:path w="7602" h="7570" extrusionOk="0">
                <a:moveTo>
                  <a:pt x="3801" y="539"/>
                </a:moveTo>
                <a:cubicBezTo>
                  <a:pt x="5606" y="539"/>
                  <a:pt x="7063" y="1996"/>
                  <a:pt x="7063" y="3801"/>
                </a:cubicBezTo>
                <a:cubicBezTo>
                  <a:pt x="7063" y="5606"/>
                  <a:pt x="5606" y="7063"/>
                  <a:pt x="3801" y="7063"/>
                </a:cubicBezTo>
                <a:cubicBezTo>
                  <a:pt x="1996" y="7063"/>
                  <a:pt x="539" y="5606"/>
                  <a:pt x="539" y="3801"/>
                </a:cubicBezTo>
                <a:cubicBezTo>
                  <a:pt x="539" y="1996"/>
                  <a:pt x="1996" y="539"/>
                  <a:pt x="3801" y="539"/>
                </a:cubicBezTo>
                <a:close/>
                <a:moveTo>
                  <a:pt x="3801" y="0"/>
                </a:moveTo>
                <a:cubicBezTo>
                  <a:pt x="1711" y="0"/>
                  <a:pt x="0" y="1711"/>
                  <a:pt x="0" y="3801"/>
                </a:cubicBezTo>
                <a:cubicBezTo>
                  <a:pt x="0" y="5891"/>
                  <a:pt x="1711" y="7569"/>
                  <a:pt x="3801" y="7569"/>
                </a:cubicBezTo>
                <a:cubicBezTo>
                  <a:pt x="5891" y="7569"/>
                  <a:pt x="7601" y="5891"/>
                  <a:pt x="7601" y="3801"/>
                </a:cubicBezTo>
                <a:cubicBezTo>
                  <a:pt x="7601" y="1711"/>
                  <a:pt x="5891" y="0"/>
                  <a:pt x="3801"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41"/>
                                        </p:tgtEl>
                                        <p:attrNameLst>
                                          <p:attrName>style.visibility</p:attrName>
                                        </p:attrNameLst>
                                      </p:cBhvr>
                                      <p:to>
                                        <p:strVal val="visible"/>
                                      </p:to>
                                    </p:set>
                                    <p:animEffect transition="in" filter="fade">
                                      <p:cBhvr>
                                        <p:cTn id="7" dur="1000"/>
                                        <p:tgtEl>
                                          <p:spTgt spid="1541"/>
                                        </p:tgtEl>
                                      </p:cBhvr>
                                    </p:animEffect>
                                    <p:anim calcmode="lin" valueType="num">
                                      <p:cBhvr>
                                        <p:cTn id="8" dur="1000" fill="hold"/>
                                        <p:tgtEl>
                                          <p:spTgt spid="1541"/>
                                        </p:tgtEl>
                                        <p:attrNameLst>
                                          <p:attrName>ppt_x</p:attrName>
                                        </p:attrNameLst>
                                      </p:cBhvr>
                                      <p:tavLst>
                                        <p:tav tm="0">
                                          <p:val>
                                            <p:strVal val="#ppt_x"/>
                                          </p:val>
                                        </p:tav>
                                        <p:tav tm="100000">
                                          <p:val>
                                            <p:strVal val="#ppt_x"/>
                                          </p:val>
                                        </p:tav>
                                      </p:tavLst>
                                    </p:anim>
                                    <p:anim calcmode="lin" valueType="num">
                                      <p:cBhvr>
                                        <p:cTn id="9" dur="1000" fill="hold"/>
                                        <p:tgtEl>
                                          <p:spTgt spid="154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499"/>
                                        </p:tgtEl>
                                        <p:attrNameLst>
                                          <p:attrName>style.visibility</p:attrName>
                                        </p:attrNameLst>
                                      </p:cBhvr>
                                      <p:to>
                                        <p:strVal val="visible"/>
                                      </p:to>
                                    </p:set>
                                    <p:animEffect transition="in" filter="randombar(horizontal)">
                                      <p:cBhvr>
                                        <p:cTn id="24" dur="500"/>
                                        <p:tgtEl>
                                          <p:spTgt spid="1499"/>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1542"/>
                                        </p:tgtEl>
                                        <p:attrNameLst>
                                          <p:attrName>style.visibility</p:attrName>
                                        </p:attrNameLst>
                                      </p:cBhvr>
                                      <p:to>
                                        <p:strVal val="visible"/>
                                      </p:to>
                                    </p:set>
                                    <p:animEffect transition="in" filter="randombar(horizontal)">
                                      <p:cBhvr>
                                        <p:cTn id="27" dur="500"/>
                                        <p:tgtEl>
                                          <p:spTgt spid="1542"/>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1544"/>
                                        </p:tgtEl>
                                        <p:attrNameLst>
                                          <p:attrName>style.visibility</p:attrName>
                                        </p:attrNameLst>
                                      </p:cBhvr>
                                      <p:to>
                                        <p:strVal val="visible"/>
                                      </p:to>
                                    </p:set>
                                    <p:animEffect transition="in" filter="randombar(horizontal)">
                                      <p:cBhvr>
                                        <p:cTn id="30" dur="500"/>
                                        <p:tgtEl>
                                          <p:spTgt spid="1544"/>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1546"/>
                                        </p:tgtEl>
                                        <p:attrNameLst>
                                          <p:attrName>style.visibility</p:attrName>
                                        </p:attrNameLst>
                                      </p:cBhvr>
                                      <p:to>
                                        <p:strVal val="visible"/>
                                      </p:to>
                                    </p:set>
                                    <p:animEffect transition="in" filter="randombar(horizontal)">
                                      <p:cBhvr>
                                        <p:cTn id="33" dur="500"/>
                                        <p:tgtEl>
                                          <p:spTgt spid="1546"/>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1548"/>
                                        </p:tgtEl>
                                        <p:attrNameLst>
                                          <p:attrName>style.visibility</p:attrName>
                                        </p:attrNameLst>
                                      </p:cBhvr>
                                      <p:to>
                                        <p:strVal val="visible"/>
                                      </p:to>
                                    </p:set>
                                    <p:animEffect transition="in" filter="randombar(horizontal)">
                                      <p:cBhvr>
                                        <p:cTn id="36" dur="500"/>
                                        <p:tgtEl>
                                          <p:spTgt spid="1548"/>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randombar(horizontal)">
                                      <p:cBhvr>
                                        <p:cTn id="39" dur="500"/>
                                        <p:tgtEl>
                                          <p:spTgt spid="13"/>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randombar(horizontal)">
                                      <p:cBhvr>
                                        <p:cTn id="42" dur="500"/>
                                        <p:tgtEl>
                                          <p:spTgt spid="11"/>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randombar(horizontal)">
                                      <p:cBhvr>
                                        <p:cTn id="45" dur="500"/>
                                        <p:tgtEl>
                                          <p:spTgt spid="12"/>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randombar(horizontal)">
                                      <p:cBhvr>
                                        <p:cTn id="48" dur="500"/>
                                        <p:tgtEl>
                                          <p:spTgt spid="10"/>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randombar(horizontal)">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1543"/>
                                        </p:tgtEl>
                                        <p:attrNameLst>
                                          <p:attrName>style.visibility</p:attrName>
                                        </p:attrNameLst>
                                      </p:cBhvr>
                                      <p:to>
                                        <p:strVal val="visible"/>
                                      </p:to>
                                    </p:set>
                                    <p:anim calcmode="lin" valueType="num">
                                      <p:cBhvr>
                                        <p:cTn id="56" dur="500" fill="hold"/>
                                        <p:tgtEl>
                                          <p:spTgt spid="1543"/>
                                        </p:tgtEl>
                                        <p:attrNameLst>
                                          <p:attrName>ppt_w</p:attrName>
                                        </p:attrNameLst>
                                      </p:cBhvr>
                                      <p:tavLst>
                                        <p:tav tm="0">
                                          <p:val>
                                            <p:fltVal val="0"/>
                                          </p:val>
                                        </p:tav>
                                        <p:tav tm="100000">
                                          <p:val>
                                            <p:strVal val="#ppt_w"/>
                                          </p:val>
                                        </p:tav>
                                      </p:tavLst>
                                    </p:anim>
                                    <p:anim calcmode="lin" valueType="num">
                                      <p:cBhvr>
                                        <p:cTn id="57" dur="500" fill="hold"/>
                                        <p:tgtEl>
                                          <p:spTgt spid="1543"/>
                                        </p:tgtEl>
                                        <p:attrNameLst>
                                          <p:attrName>ppt_h</p:attrName>
                                        </p:attrNameLst>
                                      </p:cBhvr>
                                      <p:tavLst>
                                        <p:tav tm="0">
                                          <p:val>
                                            <p:fltVal val="0"/>
                                          </p:val>
                                        </p:tav>
                                        <p:tav tm="100000">
                                          <p:val>
                                            <p:strVal val="#ppt_h"/>
                                          </p:val>
                                        </p:tav>
                                      </p:tavLst>
                                    </p:anim>
                                    <p:animEffect transition="in" filter="fade">
                                      <p:cBhvr>
                                        <p:cTn id="58" dur="500"/>
                                        <p:tgtEl>
                                          <p:spTgt spid="1543"/>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1545"/>
                                        </p:tgtEl>
                                        <p:attrNameLst>
                                          <p:attrName>style.visibility</p:attrName>
                                        </p:attrNameLst>
                                      </p:cBhvr>
                                      <p:to>
                                        <p:strVal val="visible"/>
                                      </p:to>
                                    </p:set>
                                    <p:anim calcmode="lin" valueType="num">
                                      <p:cBhvr>
                                        <p:cTn id="63" dur="500" fill="hold"/>
                                        <p:tgtEl>
                                          <p:spTgt spid="1545"/>
                                        </p:tgtEl>
                                        <p:attrNameLst>
                                          <p:attrName>ppt_w</p:attrName>
                                        </p:attrNameLst>
                                      </p:cBhvr>
                                      <p:tavLst>
                                        <p:tav tm="0">
                                          <p:val>
                                            <p:fltVal val="0"/>
                                          </p:val>
                                        </p:tav>
                                        <p:tav tm="100000">
                                          <p:val>
                                            <p:strVal val="#ppt_w"/>
                                          </p:val>
                                        </p:tav>
                                      </p:tavLst>
                                    </p:anim>
                                    <p:anim calcmode="lin" valueType="num">
                                      <p:cBhvr>
                                        <p:cTn id="64" dur="500" fill="hold"/>
                                        <p:tgtEl>
                                          <p:spTgt spid="1545"/>
                                        </p:tgtEl>
                                        <p:attrNameLst>
                                          <p:attrName>ppt_h</p:attrName>
                                        </p:attrNameLst>
                                      </p:cBhvr>
                                      <p:tavLst>
                                        <p:tav tm="0">
                                          <p:val>
                                            <p:fltVal val="0"/>
                                          </p:val>
                                        </p:tav>
                                        <p:tav tm="100000">
                                          <p:val>
                                            <p:strVal val="#ppt_h"/>
                                          </p:val>
                                        </p:tav>
                                      </p:tavLst>
                                    </p:anim>
                                    <p:animEffect transition="in" filter="fade">
                                      <p:cBhvr>
                                        <p:cTn id="65" dur="500"/>
                                        <p:tgtEl>
                                          <p:spTgt spid="1545"/>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1547"/>
                                        </p:tgtEl>
                                        <p:attrNameLst>
                                          <p:attrName>style.visibility</p:attrName>
                                        </p:attrNameLst>
                                      </p:cBhvr>
                                      <p:to>
                                        <p:strVal val="visible"/>
                                      </p:to>
                                    </p:set>
                                    <p:anim calcmode="lin" valueType="num">
                                      <p:cBhvr>
                                        <p:cTn id="70" dur="500" fill="hold"/>
                                        <p:tgtEl>
                                          <p:spTgt spid="1547"/>
                                        </p:tgtEl>
                                        <p:attrNameLst>
                                          <p:attrName>ppt_w</p:attrName>
                                        </p:attrNameLst>
                                      </p:cBhvr>
                                      <p:tavLst>
                                        <p:tav tm="0">
                                          <p:val>
                                            <p:fltVal val="0"/>
                                          </p:val>
                                        </p:tav>
                                        <p:tav tm="100000">
                                          <p:val>
                                            <p:strVal val="#ppt_w"/>
                                          </p:val>
                                        </p:tav>
                                      </p:tavLst>
                                    </p:anim>
                                    <p:anim calcmode="lin" valueType="num">
                                      <p:cBhvr>
                                        <p:cTn id="71" dur="500" fill="hold"/>
                                        <p:tgtEl>
                                          <p:spTgt spid="1547"/>
                                        </p:tgtEl>
                                        <p:attrNameLst>
                                          <p:attrName>ppt_h</p:attrName>
                                        </p:attrNameLst>
                                      </p:cBhvr>
                                      <p:tavLst>
                                        <p:tav tm="0">
                                          <p:val>
                                            <p:fltVal val="0"/>
                                          </p:val>
                                        </p:tav>
                                        <p:tav tm="100000">
                                          <p:val>
                                            <p:strVal val="#ppt_h"/>
                                          </p:val>
                                        </p:tav>
                                      </p:tavLst>
                                    </p:anim>
                                    <p:animEffect transition="in" filter="fade">
                                      <p:cBhvr>
                                        <p:cTn id="72" dur="500"/>
                                        <p:tgtEl>
                                          <p:spTgt spid="1547"/>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1549"/>
                                        </p:tgtEl>
                                        <p:attrNameLst>
                                          <p:attrName>style.visibility</p:attrName>
                                        </p:attrNameLst>
                                      </p:cBhvr>
                                      <p:to>
                                        <p:strVal val="visible"/>
                                      </p:to>
                                    </p:set>
                                    <p:anim calcmode="lin" valueType="num">
                                      <p:cBhvr>
                                        <p:cTn id="77" dur="500" fill="hold"/>
                                        <p:tgtEl>
                                          <p:spTgt spid="1549"/>
                                        </p:tgtEl>
                                        <p:attrNameLst>
                                          <p:attrName>ppt_w</p:attrName>
                                        </p:attrNameLst>
                                      </p:cBhvr>
                                      <p:tavLst>
                                        <p:tav tm="0">
                                          <p:val>
                                            <p:fltVal val="0"/>
                                          </p:val>
                                        </p:tav>
                                        <p:tav tm="100000">
                                          <p:val>
                                            <p:strVal val="#ppt_w"/>
                                          </p:val>
                                        </p:tav>
                                      </p:tavLst>
                                    </p:anim>
                                    <p:anim calcmode="lin" valueType="num">
                                      <p:cBhvr>
                                        <p:cTn id="78" dur="500" fill="hold"/>
                                        <p:tgtEl>
                                          <p:spTgt spid="1549"/>
                                        </p:tgtEl>
                                        <p:attrNameLst>
                                          <p:attrName>ppt_h</p:attrName>
                                        </p:attrNameLst>
                                      </p:cBhvr>
                                      <p:tavLst>
                                        <p:tav tm="0">
                                          <p:val>
                                            <p:fltVal val="0"/>
                                          </p:val>
                                        </p:tav>
                                        <p:tav tm="100000">
                                          <p:val>
                                            <p:strVal val="#ppt_h"/>
                                          </p:val>
                                        </p:tav>
                                      </p:tavLst>
                                    </p:anim>
                                    <p:animEffect transition="in" filter="fade">
                                      <p:cBhvr>
                                        <p:cTn id="79" dur="500"/>
                                        <p:tgtEl>
                                          <p:spTgt spid="1549"/>
                                        </p:tgtEl>
                                      </p:cBhvr>
                                    </p:animEffect>
                                  </p:childTnLst>
                                </p:cTn>
                              </p:par>
                            </p:childTnLst>
                          </p:cTn>
                        </p:par>
                      </p:childTnLst>
                    </p:cTn>
                  </p:par>
                  <p:par>
                    <p:cTn id="80" fill="hold">
                      <p:stCondLst>
                        <p:cond delay="indefinite"/>
                      </p:stCondLst>
                      <p:childTnLst>
                        <p:par>
                          <p:cTn id="81" fill="hold">
                            <p:stCondLst>
                              <p:cond delay="0"/>
                            </p:stCondLst>
                            <p:childTnLst>
                              <p:par>
                                <p:cTn id="82" presetID="47" presetClass="exit" presetSubtype="0" fill="hold" grpId="1" nodeType="clickEffect">
                                  <p:stCondLst>
                                    <p:cond delay="0"/>
                                  </p:stCondLst>
                                  <p:childTnLst>
                                    <p:animEffect transition="out" filter="fade">
                                      <p:cBhvr>
                                        <p:cTn id="83" dur="1000"/>
                                        <p:tgtEl>
                                          <p:spTgt spid="1541"/>
                                        </p:tgtEl>
                                      </p:cBhvr>
                                    </p:animEffect>
                                    <p:anim calcmode="lin" valueType="num">
                                      <p:cBhvr>
                                        <p:cTn id="84" dur="1000"/>
                                        <p:tgtEl>
                                          <p:spTgt spid="1541"/>
                                        </p:tgtEl>
                                        <p:attrNameLst>
                                          <p:attrName>ppt_x</p:attrName>
                                        </p:attrNameLst>
                                      </p:cBhvr>
                                      <p:tavLst>
                                        <p:tav tm="0">
                                          <p:val>
                                            <p:strVal val="ppt_x"/>
                                          </p:val>
                                        </p:tav>
                                        <p:tav tm="100000">
                                          <p:val>
                                            <p:strVal val="ppt_x"/>
                                          </p:val>
                                        </p:tav>
                                      </p:tavLst>
                                    </p:anim>
                                    <p:anim calcmode="lin" valueType="num">
                                      <p:cBhvr>
                                        <p:cTn id="85" dur="1000"/>
                                        <p:tgtEl>
                                          <p:spTgt spid="1541"/>
                                        </p:tgtEl>
                                        <p:attrNameLst>
                                          <p:attrName>ppt_y</p:attrName>
                                        </p:attrNameLst>
                                      </p:cBhvr>
                                      <p:tavLst>
                                        <p:tav tm="0">
                                          <p:val>
                                            <p:strVal val="ppt_y"/>
                                          </p:val>
                                        </p:tav>
                                        <p:tav tm="100000">
                                          <p:val>
                                            <p:strVal val="ppt_y-.1"/>
                                          </p:val>
                                        </p:tav>
                                      </p:tavLst>
                                    </p:anim>
                                    <p:set>
                                      <p:cBhvr>
                                        <p:cTn id="86" dur="1" fill="hold">
                                          <p:stCondLst>
                                            <p:cond delay="999"/>
                                          </p:stCondLst>
                                        </p:cTn>
                                        <p:tgtEl>
                                          <p:spTgt spid="1541"/>
                                        </p:tgtEl>
                                        <p:attrNameLst>
                                          <p:attrName>style.visibility</p:attrName>
                                        </p:attrNameLst>
                                      </p:cBhvr>
                                      <p:to>
                                        <p:strVal val="hidden"/>
                                      </p:to>
                                    </p:set>
                                  </p:childTnLst>
                                </p:cTn>
                              </p:par>
                              <p:par>
                                <p:cTn id="87" presetID="47" presetClass="exit" presetSubtype="0" fill="hold" grpId="1" nodeType="withEffect">
                                  <p:stCondLst>
                                    <p:cond delay="0"/>
                                  </p:stCondLst>
                                  <p:childTnLst>
                                    <p:animEffect transition="out" filter="fade">
                                      <p:cBhvr>
                                        <p:cTn id="88" dur="1000"/>
                                        <p:tgtEl>
                                          <p:spTgt spid="8"/>
                                        </p:tgtEl>
                                      </p:cBhvr>
                                    </p:animEffect>
                                    <p:anim calcmode="lin" valueType="num">
                                      <p:cBhvr>
                                        <p:cTn id="89" dur="1000"/>
                                        <p:tgtEl>
                                          <p:spTgt spid="8"/>
                                        </p:tgtEl>
                                        <p:attrNameLst>
                                          <p:attrName>ppt_x</p:attrName>
                                        </p:attrNameLst>
                                      </p:cBhvr>
                                      <p:tavLst>
                                        <p:tav tm="0">
                                          <p:val>
                                            <p:strVal val="ppt_x"/>
                                          </p:val>
                                        </p:tav>
                                        <p:tav tm="100000">
                                          <p:val>
                                            <p:strVal val="ppt_x"/>
                                          </p:val>
                                        </p:tav>
                                      </p:tavLst>
                                    </p:anim>
                                    <p:anim calcmode="lin" valueType="num">
                                      <p:cBhvr>
                                        <p:cTn id="90" dur="1000"/>
                                        <p:tgtEl>
                                          <p:spTgt spid="8"/>
                                        </p:tgtEl>
                                        <p:attrNameLst>
                                          <p:attrName>ppt_y</p:attrName>
                                        </p:attrNameLst>
                                      </p:cBhvr>
                                      <p:tavLst>
                                        <p:tav tm="0">
                                          <p:val>
                                            <p:strVal val="ppt_y"/>
                                          </p:val>
                                        </p:tav>
                                        <p:tav tm="100000">
                                          <p:val>
                                            <p:strVal val="ppt_y-.1"/>
                                          </p:val>
                                        </p:tav>
                                      </p:tavLst>
                                    </p:anim>
                                    <p:set>
                                      <p:cBhvr>
                                        <p:cTn id="91" dur="1" fill="hold">
                                          <p:stCondLst>
                                            <p:cond delay="999"/>
                                          </p:stCondLst>
                                        </p:cTn>
                                        <p:tgtEl>
                                          <p:spTgt spid="8"/>
                                        </p:tgtEl>
                                        <p:attrNameLst>
                                          <p:attrName>style.visibility</p:attrName>
                                        </p:attrNameLst>
                                      </p:cBhvr>
                                      <p:to>
                                        <p:strVal val="hidden"/>
                                      </p:to>
                                    </p:set>
                                  </p:childTnLst>
                                </p:cTn>
                              </p:par>
                              <p:par>
                                <p:cTn id="92" presetID="47" presetClass="exit" presetSubtype="0" fill="hold" nodeType="withEffect">
                                  <p:stCondLst>
                                    <p:cond delay="0"/>
                                  </p:stCondLst>
                                  <p:childTnLst>
                                    <p:animEffect transition="out" filter="fade">
                                      <p:cBhvr>
                                        <p:cTn id="93" dur="1000"/>
                                        <p:tgtEl>
                                          <p:spTgt spid="2"/>
                                        </p:tgtEl>
                                      </p:cBhvr>
                                    </p:animEffect>
                                    <p:anim calcmode="lin" valueType="num">
                                      <p:cBhvr>
                                        <p:cTn id="94" dur="1000"/>
                                        <p:tgtEl>
                                          <p:spTgt spid="2"/>
                                        </p:tgtEl>
                                        <p:attrNameLst>
                                          <p:attrName>ppt_x</p:attrName>
                                        </p:attrNameLst>
                                      </p:cBhvr>
                                      <p:tavLst>
                                        <p:tav tm="0">
                                          <p:val>
                                            <p:strVal val="ppt_x"/>
                                          </p:val>
                                        </p:tav>
                                        <p:tav tm="100000">
                                          <p:val>
                                            <p:strVal val="ppt_x"/>
                                          </p:val>
                                        </p:tav>
                                      </p:tavLst>
                                    </p:anim>
                                    <p:anim calcmode="lin" valueType="num">
                                      <p:cBhvr>
                                        <p:cTn id="95" dur="1000"/>
                                        <p:tgtEl>
                                          <p:spTgt spid="2"/>
                                        </p:tgtEl>
                                        <p:attrNameLst>
                                          <p:attrName>ppt_y</p:attrName>
                                        </p:attrNameLst>
                                      </p:cBhvr>
                                      <p:tavLst>
                                        <p:tav tm="0">
                                          <p:val>
                                            <p:strVal val="ppt_y"/>
                                          </p:val>
                                        </p:tav>
                                        <p:tav tm="100000">
                                          <p:val>
                                            <p:strVal val="ppt_y-.1"/>
                                          </p:val>
                                        </p:tav>
                                      </p:tavLst>
                                    </p:anim>
                                    <p:set>
                                      <p:cBhvr>
                                        <p:cTn id="96" dur="1" fill="hold">
                                          <p:stCondLst>
                                            <p:cond delay="999"/>
                                          </p:stCondLst>
                                        </p:cTn>
                                        <p:tgtEl>
                                          <p:spTgt spid="2"/>
                                        </p:tgtEl>
                                        <p:attrNameLst>
                                          <p:attrName>style.visibility</p:attrName>
                                        </p:attrNameLst>
                                      </p:cBhvr>
                                      <p:to>
                                        <p:strVal val="hidden"/>
                                      </p:to>
                                    </p:set>
                                  </p:childTnLst>
                                </p:cTn>
                              </p:par>
                              <p:par>
                                <p:cTn id="97" presetID="47" presetClass="exit" presetSubtype="0" fill="hold" nodeType="withEffect">
                                  <p:stCondLst>
                                    <p:cond delay="0"/>
                                  </p:stCondLst>
                                  <p:childTnLst>
                                    <p:animEffect transition="out" filter="fade">
                                      <p:cBhvr>
                                        <p:cTn id="98" dur="1000"/>
                                        <p:tgtEl>
                                          <p:spTgt spid="1499"/>
                                        </p:tgtEl>
                                      </p:cBhvr>
                                    </p:animEffect>
                                    <p:anim calcmode="lin" valueType="num">
                                      <p:cBhvr>
                                        <p:cTn id="99" dur="1000"/>
                                        <p:tgtEl>
                                          <p:spTgt spid="1499"/>
                                        </p:tgtEl>
                                        <p:attrNameLst>
                                          <p:attrName>ppt_x</p:attrName>
                                        </p:attrNameLst>
                                      </p:cBhvr>
                                      <p:tavLst>
                                        <p:tav tm="0">
                                          <p:val>
                                            <p:strVal val="ppt_x"/>
                                          </p:val>
                                        </p:tav>
                                        <p:tav tm="100000">
                                          <p:val>
                                            <p:strVal val="ppt_x"/>
                                          </p:val>
                                        </p:tav>
                                      </p:tavLst>
                                    </p:anim>
                                    <p:anim calcmode="lin" valueType="num">
                                      <p:cBhvr>
                                        <p:cTn id="100" dur="1000"/>
                                        <p:tgtEl>
                                          <p:spTgt spid="1499"/>
                                        </p:tgtEl>
                                        <p:attrNameLst>
                                          <p:attrName>ppt_y</p:attrName>
                                        </p:attrNameLst>
                                      </p:cBhvr>
                                      <p:tavLst>
                                        <p:tav tm="0">
                                          <p:val>
                                            <p:strVal val="ppt_y"/>
                                          </p:val>
                                        </p:tav>
                                        <p:tav tm="100000">
                                          <p:val>
                                            <p:strVal val="ppt_y-.1"/>
                                          </p:val>
                                        </p:tav>
                                      </p:tavLst>
                                    </p:anim>
                                    <p:set>
                                      <p:cBhvr>
                                        <p:cTn id="101" dur="1" fill="hold">
                                          <p:stCondLst>
                                            <p:cond delay="999"/>
                                          </p:stCondLst>
                                        </p:cTn>
                                        <p:tgtEl>
                                          <p:spTgt spid="1499"/>
                                        </p:tgtEl>
                                        <p:attrNameLst>
                                          <p:attrName>style.visibility</p:attrName>
                                        </p:attrNameLst>
                                      </p:cBhvr>
                                      <p:to>
                                        <p:strVal val="hidden"/>
                                      </p:to>
                                    </p:set>
                                  </p:childTnLst>
                                </p:cTn>
                              </p:par>
                              <p:par>
                                <p:cTn id="102" presetID="47" presetClass="exit" presetSubtype="0" fill="hold" grpId="1" nodeType="withEffect">
                                  <p:stCondLst>
                                    <p:cond delay="0"/>
                                  </p:stCondLst>
                                  <p:childTnLst>
                                    <p:animEffect transition="out" filter="fade">
                                      <p:cBhvr>
                                        <p:cTn id="103" dur="1000"/>
                                        <p:tgtEl>
                                          <p:spTgt spid="1542"/>
                                        </p:tgtEl>
                                      </p:cBhvr>
                                    </p:animEffect>
                                    <p:anim calcmode="lin" valueType="num">
                                      <p:cBhvr>
                                        <p:cTn id="104" dur="1000"/>
                                        <p:tgtEl>
                                          <p:spTgt spid="1542"/>
                                        </p:tgtEl>
                                        <p:attrNameLst>
                                          <p:attrName>ppt_x</p:attrName>
                                        </p:attrNameLst>
                                      </p:cBhvr>
                                      <p:tavLst>
                                        <p:tav tm="0">
                                          <p:val>
                                            <p:strVal val="ppt_x"/>
                                          </p:val>
                                        </p:tav>
                                        <p:tav tm="100000">
                                          <p:val>
                                            <p:strVal val="ppt_x"/>
                                          </p:val>
                                        </p:tav>
                                      </p:tavLst>
                                    </p:anim>
                                    <p:anim calcmode="lin" valueType="num">
                                      <p:cBhvr>
                                        <p:cTn id="105" dur="1000"/>
                                        <p:tgtEl>
                                          <p:spTgt spid="1542"/>
                                        </p:tgtEl>
                                        <p:attrNameLst>
                                          <p:attrName>ppt_y</p:attrName>
                                        </p:attrNameLst>
                                      </p:cBhvr>
                                      <p:tavLst>
                                        <p:tav tm="0">
                                          <p:val>
                                            <p:strVal val="ppt_y"/>
                                          </p:val>
                                        </p:tav>
                                        <p:tav tm="100000">
                                          <p:val>
                                            <p:strVal val="ppt_y-.1"/>
                                          </p:val>
                                        </p:tav>
                                      </p:tavLst>
                                    </p:anim>
                                    <p:set>
                                      <p:cBhvr>
                                        <p:cTn id="106" dur="1" fill="hold">
                                          <p:stCondLst>
                                            <p:cond delay="999"/>
                                          </p:stCondLst>
                                        </p:cTn>
                                        <p:tgtEl>
                                          <p:spTgt spid="1542"/>
                                        </p:tgtEl>
                                        <p:attrNameLst>
                                          <p:attrName>style.visibility</p:attrName>
                                        </p:attrNameLst>
                                      </p:cBhvr>
                                      <p:to>
                                        <p:strVal val="hidden"/>
                                      </p:to>
                                    </p:set>
                                  </p:childTnLst>
                                </p:cTn>
                              </p:par>
                              <p:par>
                                <p:cTn id="107" presetID="47" presetClass="exit" presetSubtype="0" fill="hold" grpId="1" nodeType="withEffect">
                                  <p:stCondLst>
                                    <p:cond delay="0"/>
                                  </p:stCondLst>
                                  <p:childTnLst>
                                    <p:animEffect transition="out" filter="fade">
                                      <p:cBhvr>
                                        <p:cTn id="108" dur="1000"/>
                                        <p:tgtEl>
                                          <p:spTgt spid="1544"/>
                                        </p:tgtEl>
                                      </p:cBhvr>
                                    </p:animEffect>
                                    <p:anim calcmode="lin" valueType="num">
                                      <p:cBhvr>
                                        <p:cTn id="109" dur="1000"/>
                                        <p:tgtEl>
                                          <p:spTgt spid="1544"/>
                                        </p:tgtEl>
                                        <p:attrNameLst>
                                          <p:attrName>ppt_x</p:attrName>
                                        </p:attrNameLst>
                                      </p:cBhvr>
                                      <p:tavLst>
                                        <p:tav tm="0">
                                          <p:val>
                                            <p:strVal val="ppt_x"/>
                                          </p:val>
                                        </p:tav>
                                        <p:tav tm="100000">
                                          <p:val>
                                            <p:strVal val="ppt_x"/>
                                          </p:val>
                                        </p:tav>
                                      </p:tavLst>
                                    </p:anim>
                                    <p:anim calcmode="lin" valueType="num">
                                      <p:cBhvr>
                                        <p:cTn id="110" dur="1000"/>
                                        <p:tgtEl>
                                          <p:spTgt spid="1544"/>
                                        </p:tgtEl>
                                        <p:attrNameLst>
                                          <p:attrName>ppt_y</p:attrName>
                                        </p:attrNameLst>
                                      </p:cBhvr>
                                      <p:tavLst>
                                        <p:tav tm="0">
                                          <p:val>
                                            <p:strVal val="ppt_y"/>
                                          </p:val>
                                        </p:tav>
                                        <p:tav tm="100000">
                                          <p:val>
                                            <p:strVal val="ppt_y-.1"/>
                                          </p:val>
                                        </p:tav>
                                      </p:tavLst>
                                    </p:anim>
                                    <p:set>
                                      <p:cBhvr>
                                        <p:cTn id="111" dur="1" fill="hold">
                                          <p:stCondLst>
                                            <p:cond delay="999"/>
                                          </p:stCondLst>
                                        </p:cTn>
                                        <p:tgtEl>
                                          <p:spTgt spid="1544"/>
                                        </p:tgtEl>
                                        <p:attrNameLst>
                                          <p:attrName>style.visibility</p:attrName>
                                        </p:attrNameLst>
                                      </p:cBhvr>
                                      <p:to>
                                        <p:strVal val="hidden"/>
                                      </p:to>
                                    </p:set>
                                  </p:childTnLst>
                                </p:cTn>
                              </p:par>
                              <p:par>
                                <p:cTn id="112" presetID="47" presetClass="exit" presetSubtype="0" fill="hold" grpId="1" nodeType="withEffect">
                                  <p:stCondLst>
                                    <p:cond delay="0"/>
                                  </p:stCondLst>
                                  <p:childTnLst>
                                    <p:animEffect transition="out" filter="fade">
                                      <p:cBhvr>
                                        <p:cTn id="113" dur="1000"/>
                                        <p:tgtEl>
                                          <p:spTgt spid="1546"/>
                                        </p:tgtEl>
                                      </p:cBhvr>
                                    </p:animEffect>
                                    <p:anim calcmode="lin" valueType="num">
                                      <p:cBhvr>
                                        <p:cTn id="114" dur="1000"/>
                                        <p:tgtEl>
                                          <p:spTgt spid="1546"/>
                                        </p:tgtEl>
                                        <p:attrNameLst>
                                          <p:attrName>ppt_x</p:attrName>
                                        </p:attrNameLst>
                                      </p:cBhvr>
                                      <p:tavLst>
                                        <p:tav tm="0">
                                          <p:val>
                                            <p:strVal val="ppt_x"/>
                                          </p:val>
                                        </p:tav>
                                        <p:tav tm="100000">
                                          <p:val>
                                            <p:strVal val="ppt_x"/>
                                          </p:val>
                                        </p:tav>
                                      </p:tavLst>
                                    </p:anim>
                                    <p:anim calcmode="lin" valueType="num">
                                      <p:cBhvr>
                                        <p:cTn id="115" dur="1000"/>
                                        <p:tgtEl>
                                          <p:spTgt spid="1546"/>
                                        </p:tgtEl>
                                        <p:attrNameLst>
                                          <p:attrName>ppt_y</p:attrName>
                                        </p:attrNameLst>
                                      </p:cBhvr>
                                      <p:tavLst>
                                        <p:tav tm="0">
                                          <p:val>
                                            <p:strVal val="ppt_y"/>
                                          </p:val>
                                        </p:tav>
                                        <p:tav tm="100000">
                                          <p:val>
                                            <p:strVal val="ppt_y-.1"/>
                                          </p:val>
                                        </p:tav>
                                      </p:tavLst>
                                    </p:anim>
                                    <p:set>
                                      <p:cBhvr>
                                        <p:cTn id="116" dur="1" fill="hold">
                                          <p:stCondLst>
                                            <p:cond delay="999"/>
                                          </p:stCondLst>
                                        </p:cTn>
                                        <p:tgtEl>
                                          <p:spTgt spid="1546"/>
                                        </p:tgtEl>
                                        <p:attrNameLst>
                                          <p:attrName>style.visibility</p:attrName>
                                        </p:attrNameLst>
                                      </p:cBhvr>
                                      <p:to>
                                        <p:strVal val="hidden"/>
                                      </p:to>
                                    </p:set>
                                  </p:childTnLst>
                                </p:cTn>
                              </p:par>
                              <p:par>
                                <p:cTn id="117" presetID="47" presetClass="exit" presetSubtype="0" fill="hold" grpId="1" nodeType="withEffect">
                                  <p:stCondLst>
                                    <p:cond delay="0"/>
                                  </p:stCondLst>
                                  <p:childTnLst>
                                    <p:animEffect transition="out" filter="fade">
                                      <p:cBhvr>
                                        <p:cTn id="118" dur="1000"/>
                                        <p:tgtEl>
                                          <p:spTgt spid="1548"/>
                                        </p:tgtEl>
                                      </p:cBhvr>
                                    </p:animEffect>
                                    <p:anim calcmode="lin" valueType="num">
                                      <p:cBhvr>
                                        <p:cTn id="119" dur="1000"/>
                                        <p:tgtEl>
                                          <p:spTgt spid="1548"/>
                                        </p:tgtEl>
                                        <p:attrNameLst>
                                          <p:attrName>ppt_x</p:attrName>
                                        </p:attrNameLst>
                                      </p:cBhvr>
                                      <p:tavLst>
                                        <p:tav tm="0">
                                          <p:val>
                                            <p:strVal val="ppt_x"/>
                                          </p:val>
                                        </p:tav>
                                        <p:tav tm="100000">
                                          <p:val>
                                            <p:strVal val="ppt_x"/>
                                          </p:val>
                                        </p:tav>
                                      </p:tavLst>
                                    </p:anim>
                                    <p:anim calcmode="lin" valueType="num">
                                      <p:cBhvr>
                                        <p:cTn id="120" dur="1000"/>
                                        <p:tgtEl>
                                          <p:spTgt spid="1548"/>
                                        </p:tgtEl>
                                        <p:attrNameLst>
                                          <p:attrName>ppt_y</p:attrName>
                                        </p:attrNameLst>
                                      </p:cBhvr>
                                      <p:tavLst>
                                        <p:tav tm="0">
                                          <p:val>
                                            <p:strVal val="ppt_y"/>
                                          </p:val>
                                        </p:tav>
                                        <p:tav tm="100000">
                                          <p:val>
                                            <p:strVal val="ppt_y-.1"/>
                                          </p:val>
                                        </p:tav>
                                      </p:tavLst>
                                    </p:anim>
                                    <p:set>
                                      <p:cBhvr>
                                        <p:cTn id="121" dur="1" fill="hold">
                                          <p:stCondLst>
                                            <p:cond delay="999"/>
                                          </p:stCondLst>
                                        </p:cTn>
                                        <p:tgtEl>
                                          <p:spTgt spid="1548"/>
                                        </p:tgtEl>
                                        <p:attrNameLst>
                                          <p:attrName>style.visibility</p:attrName>
                                        </p:attrNameLst>
                                      </p:cBhvr>
                                      <p:to>
                                        <p:strVal val="hidden"/>
                                      </p:to>
                                    </p:set>
                                  </p:childTnLst>
                                </p:cTn>
                              </p:par>
                              <p:par>
                                <p:cTn id="122" presetID="47" presetClass="exit" presetSubtype="0" fill="hold" grpId="1" nodeType="withEffect">
                                  <p:stCondLst>
                                    <p:cond delay="0"/>
                                  </p:stCondLst>
                                  <p:childTnLst>
                                    <p:animEffect transition="out" filter="fade">
                                      <p:cBhvr>
                                        <p:cTn id="123" dur="1000"/>
                                        <p:tgtEl>
                                          <p:spTgt spid="13"/>
                                        </p:tgtEl>
                                      </p:cBhvr>
                                    </p:animEffect>
                                    <p:anim calcmode="lin" valueType="num">
                                      <p:cBhvr>
                                        <p:cTn id="124" dur="1000"/>
                                        <p:tgtEl>
                                          <p:spTgt spid="13"/>
                                        </p:tgtEl>
                                        <p:attrNameLst>
                                          <p:attrName>ppt_x</p:attrName>
                                        </p:attrNameLst>
                                      </p:cBhvr>
                                      <p:tavLst>
                                        <p:tav tm="0">
                                          <p:val>
                                            <p:strVal val="ppt_x"/>
                                          </p:val>
                                        </p:tav>
                                        <p:tav tm="100000">
                                          <p:val>
                                            <p:strVal val="ppt_x"/>
                                          </p:val>
                                        </p:tav>
                                      </p:tavLst>
                                    </p:anim>
                                    <p:anim calcmode="lin" valueType="num">
                                      <p:cBhvr>
                                        <p:cTn id="125" dur="1000"/>
                                        <p:tgtEl>
                                          <p:spTgt spid="13"/>
                                        </p:tgtEl>
                                        <p:attrNameLst>
                                          <p:attrName>ppt_y</p:attrName>
                                        </p:attrNameLst>
                                      </p:cBhvr>
                                      <p:tavLst>
                                        <p:tav tm="0">
                                          <p:val>
                                            <p:strVal val="ppt_y"/>
                                          </p:val>
                                        </p:tav>
                                        <p:tav tm="100000">
                                          <p:val>
                                            <p:strVal val="ppt_y-.1"/>
                                          </p:val>
                                        </p:tav>
                                      </p:tavLst>
                                    </p:anim>
                                    <p:set>
                                      <p:cBhvr>
                                        <p:cTn id="126" dur="1" fill="hold">
                                          <p:stCondLst>
                                            <p:cond delay="999"/>
                                          </p:stCondLst>
                                        </p:cTn>
                                        <p:tgtEl>
                                          <p:spTgt spid="13"/>
                                        </p:tgtEl>
                                        <p:attrNameLst>
                                          <p:attrName>style.visibility</p:attrName>
                                        </p:attrNameLst>
                                      </p:cBhvr>
                                      <p:to>
                                        <p:strVal val="hidden"/>
                                      </p:to>
                                    </p:set>
                                  </p:childTnLst>
                                </p:cTn>
                              </p:par>
                              <p:par>
                                <p:cTn id="127" presetID="47" presetClass="exit" presetSubtype="0" fill="hold" grpId="1" nodeType="withEffect">
                                  <p:stCondLst>
                                    <p:cond delay="0"/>
                                  </p:stCondLst>
                                  <p:childTnLst>
                                    <p:animEffect transition="out" filter="fade">
                                      <p:cBhvr>
                                        <p:cTn id="128" dur="1000"/>
                                        <p:tgtEl>
                                          <p:spTgt spid="11"/>
                                        </p:tgtEl>
                                      </p:cBhvr>
                                    </p:animEffect>
                                    <p:anim calcmode="lin" valueType="num">
                                      <p:cBhvr>
                                        <p:cTn id="129" dur="1000"/>
                                        <p:tgtEl>
                                          <p:spTgt spid="11"/>
                                        </p:tgtEl>
                                        <p:attrNameLst>
                                          <p:attrName>ppt_x</p:attrName>
                                        </p:attrNameLst>
                                      </p:cBhvr>
                                      <p:tavLst>
                                        <p:tav tm="0">
                                          <p:val>
                                            <p:strVal val="ppt_x"/>
                                          </p:val>
                                        </p:tav>
                                        <p:tav tm="100000">
                                          <p:val>
                                            <p:strVal val="ppt_x"/>
                                          </p:val>
                                        </p:tav>
                                      </p:tavLst>
                                    </p:anim>
                                    <p:anim calcmode="lin" valueType="num">
                                      <p:cBhvr>
                                        <p:cTn id="130" dur="1000"/>
                                        <p:tgtEl>
                                          <p:spTgt spid="11"/>
                                        </p:tgtEl>
                                        <p:attrNameLst>
                                          <p:attrName>ppt_y</p:attrName>
                                        </p:attrNameLst>
                                      </p:cBhvr>
                                      <p:tavLst>
                                        <p:tav tm="0">
                                          <p:val>
                                            <p:strVal val="ppt_y"/>
                                          </p:val>
                                        </p:tav>
                                        <p:tav tm="100000">
                                          <p:val>
                                            <p:strVal val="ppt_y-.1"/>
                                          </p:val>
                                        </p:tav>
                                      </p:tavLst>
                                    </p:anim>
                                    <p:set>
                                      <p:cBhvr>
                                        <p:cTn id="131" dur="1" fill="hold">
                                          <p:stCondLst>
                                            <p:cond delay="999"/>
                                          </p:stCondLst>
                                        </p:cTn>
                                        <p:tgtEl>
                                          <p:spTgt spid="11"/>
                                        </p:tgtEl>
                                        <p:attrNameLst>
                                          <p:attrName>style.visibility</p:attrName>
                                        </p:attrNameLst>
                                      </p:cBhvr>
                                      <p:to>
                                        <p:strVal val="hidden"/>
                                      </p:to>
                                    </p:set>
                                  </p:childTnLst>
                                </p:cTn>
                              </p:par>
                              <p:par>
                                <p:cTn id="132" presetID="47" presetClass="exit" presetSubtype="0" fill="hold" grpId="1" nodeType="withEffect">
                                  <p:stCondLst>
                                    <p:cond delay="0"/>
                                  </p:stCondLst>
                                  <p:childTnLst>
                                    <p:animEffect transition="out" filter="fade">
                                      <p:cBhvr>
                                        <p:cTn id="133" dur="1000"/>
                                        <p:tgtEl>
                                          <p:spTgt spid="12"/>
                                        </p:tgtEl>
                                      </p:cBhvr>
                                    </p:animEffect>
                                    <p:anim calcmode="lin" valueType="num">
                                      <p:cBhvr>
                                        <p:cTn id="134" dur="1000"/>
                                        <p:tgtEl>
                                          <p:spTgt spid="12"/>
                                        </p:tgtEl>
                                        <p:attrNameLst>
                                          <p:attrName>ppt_x</p:attrName>
                                        </p:attrNameLst>
                                      </p:cBhvr>
                                      <p:tavLst>
                                        <p:tav tm="0">
                                          <p:val>
                                            <p:strVal val="ppt_x"/>
                                          </p:val>
                                        </p:tav>
                                        <p:tav tm="100000">
                                          <p:val>
                                            <p:strVal val="ppt_x"/>
                                          </p:val>
                                        </p:tav>
                                      </p:tavLst>
                                    </p:anim>
                                    <p:anim calcmode="lin" valueType="num">
                                      <p:cBhvr>
                                        <p:cTn id="135" dur="1000"/>
                                        <p:tgtEl>
                                          <p:spTgt spid="12"/>
                                        </p:tgtEl>
                                        <p:attrNameLst>
                                          <p:attrName>ppt_y</p:attrName>
                                        </p:attrNameLst>
                                      </p:cBhvr>
                                      <p:tavLst>
                                        <p:tav tm="0">
                                          <p:val>
                                            <p:strVal val="ppt_y"/>
                                          </p:val>
                                        </p:tav>
                                        <p:tav tm="100000">
                                          <p:val>
                                            <p:strVal val="ppt_y-.1"/>
                                          </p:val>
                                        </p:tav>
                                      </p:tavLst>
                                    </p:anim>
                                    <p:set>
                                      <p:cBhvr>
                                        <p:cTn id="136" dur="1" fill="hold">
                                          <p:stCondLst>
                                            <p:cond delay="999"/>
                                          </p:stCondLst>
                                        </p:cTn>
                                        <p:tgtEl>
                                          <p:spTgt spid="12"/>
                                        </p:tgtEl>
                                        <p:attrNameLst>
                                          <p:attrName>style.visibility</p:attrName>
                                        </p:attrNameLst>
                                      </p:cBhvr>
                                      <p:to>
                                        <p:strVal val="hidden"/>
                                      </p:to>
                                    </p:set>
                                  </p:childTnLst>
                                </p:cTn>
                              </p:par>
                              <p:par>
                                <p:cTn id="137" presetID="47" presetClass="exit" presetSubtype="0" fill="hold" grpId="1" nodeType="withEffect">
                                  <p:stCondLst>
                                    <p:cond delay="0"/>
                                  </p:stCondLst>
                                  <p:childTnLst>
                                    <p:animEffect transition="out" filter="fade">
                                      <p:cBhvr>
                                        <p:cTn id="138" dur="1000"/>
                                        <p:tgtEl>
                                          <p:spTgt spid="10"/>
                                        </p:tgtEl>
                                      </p:cBhvr>
                                    </p:animEffect>
                                    <p:anim calcmode="lin" valueType="num">
                                      <p:cBhvr>
                                        <p:cTn id="139" dur="1000"/>
                                        <p:tgtEl>
                                          <p:spTgt spid="10"/>
                                        </p:tgtEl>
                                        <p:attrNameLst>
                                          <p:attrName>ppt_x</p:attrName>
                                        </p:attrNameLst>
                                      </p:cBhvr>
                                      <p:tavLst>
                                        <p:tav tm="0">
                                          <p:val>
                                            <p:strVal val="ppt_x"/>
                                          </p:val>
                                        </p:tav>
                                        <p:tav tm="100000">
                                          <p:val>
                                            <p:strVal val="ppt_x"/>
                                          </p:val>
                                        </p:tav>
                                      </p:tavLst>
                                    </p:anim>
                                    <p:anim calcmode="lin" valueType="num">
                                      <p:cBhvr>
                                        <p:cTn id="140" dur="1000"/>
                                        <p:tgtEl>
                                          <p:spTgt spid="10"/>
                                        </p:tgtEl>
                                        <p:attrNameLst>
                                          <p:attrName>ppt_y</p:attrName>
                                        </p:attrNameLst>
                                      </p:cBhvr>
                                      <p:tavLst>
                                        <p:tav tm="0">
                                          <p:val>
                                            <p:strVal val="ppt_y"/>
                                          </p:val>
                                        </p:tav>
                                        <p:tav tm="100000">
                                          <p:val>
                                            <p:strVal val="ppt_y-.1"/>
                                          </p:val>
                                        </p:tav>
                                      </p:tavLst>
                                    </p:anim>
                                    <p:set>
                                      <p:cBhvr>
                                        <p:cTn id="141" dur="1" fill="hold">
                                          <p:stCondLst>
                                            <p:cond delay="999"/>
                                          </p:stCondLst>
                                        </p:cTn>
                                        <p:tgtEl>
                                          <p:spTgt spid="10"/>
                                        </p:tgtEl>
                                        <p:attrNameLst>
                                          <p:attrName>style.visibility</p:attrName>
                                        </p:attrNameLst>
                                      </p:cBhvr>
                                      <p:to>
                                        <p:strVal val="hidden"/>
                                      </p:to>
                                    </p:set>
                                  </p:childTnLst>
                                </p:cTn>
                              </p:par>
                              <p:par>
                                <p:cTn id="142" presetID="47" presetClass="exit" presetSubtype="0" fill="hold" grpId="1" nodeType="withEffect">
                                  <p:stCondLst>
                                    <p:cond delay="0"/>
                                  </p:stCondLst>
                                  <p:childTnLst>
                                    <p:animEffect transition="out" filter="fade">
                                      <p:cBhvr>
                                        <p:cTn id="143" dur="1000"/>
                                        <p:tgtEl>
                                          <p:spTgt spid="9"/>
                                        </p:tgtEl>
                                      </p:cBhvr>
                                    </p:animEffect>
                                    <p:anim calcmode="lin" valueType="num">
                                      <p:cBhvr>
                                        <p:cTn id="144" dur="1000"/>
                                        <p:tgtEl>
                                          <p:spTgt spid="9"/>
                                        </p:tgtEl>
                                        <p:attrNameLst>
                                          <p:attrName>ppt_x</p:attrName>
                                        </p:attrNameLst>
                                      </p:cBhvr>
                                      <p:tavLst>
                                        <p:tav tm="0">
                                          <p:val>
                                            <p:strVal val="ppt_x"/>
                                          </p:val>
                                        </p:tav>
                                        <p:tav tm="100000">
                                          <p:val>
                                            <p:strVal val="ppt_x"/>
                                          </p:val>
                                        </p:tav>
                                      </p:tavLst>
                                    </p:anim>
                                    <p:anim calcmode="lin" valueType="num">
                                      <p:cBhvr>
                                        <p:cTn id="145" dur="1000"/>
                                        <p:tgtEl>
                                          <p:spTgt spid="9"/>
                                        </p:tgtEl>
                                        <p:attrNameLst>
                                          <p:attrName>ppt_y</p:attrName>
                                        </p:attrNameLst>
                                      </p:cBhvr>
                                      <p:tavLst>
                                        <p:tav tm="0">
                                          <p:val>
                                            <p:strVal val="ppt_y"/>
                                          </p:val>
                                        </p:tav>
                                        <p:tav tm="100000">
                                          <p:val>
                                            <p:strVal val="ppt_y-.1"/>
                                          </p:val>
                                        </p:tav>
                                      </p:tavLst>
                                    </p:anim>
                                    <p:set>
                                      <p:cBhvr>
                                        <p:cTn id="146" dur="1" fill="hold">
                                          <p:stCondLst>
                                            <p:cond delay="999"/>
                                          </p:stCondLst>
                                        </p:cTn>
                                        <p:tgtEl>
                                          <p:spTgt spid="9"/>
                                        </p:tgtEl>
                                        <p:attrNameLst>
                                          <p:attrName>style.visibility</p:attrName>
                                        </p:attrNameLst>
                                      </p:cBhvr>
                                      <p:to>
                                        <p:strVal val="hidden"/>
                                      </p:to>
                                    </p:set>
                                  </p:childTnLst>
                                </p:cTn>
                              </p:par>
                              <p:par>
                                <p:cTn id="147" presetID="47" presetClass="exit" presetSubtype="0" fill="hold" grpId="1" nodeType="withEffect">
                                  <p:stCondLst>
                                    <p:cond delay="0"/>
                                  </p:stCondLst>
                                  <p:childTnLst>
                                    <p:animEffect transition="out" filter="fade">
                                      <p:cBhvr>
                                        <p:cTn id="148" dur="1000"/>
                                        <p:tgtEl>
                                          <p:spTgt spid="1543"/>
                                        </p:tgtEl>
                                      </p:cBhvr>
                                    </p:animEffect>
                                    <p:anim calcmode="lin" valueType="num">
                                      <p:cBhvr>
                                        <p:cTn id="149" dur="1000"/>
                                        <p:tgtEl>
                                          <p:spTgt spid="1543"/>
                                        </p:tgtEl>
                                        <p:attrNameLst>
                                          <p:attrName>ppt_x</p:attrName>
                                        </p:attrNameLst>
                                      </p:cBhvr>
                                      <p:tavLst>
                                        <p:tav tm="0">
                                          <p:val>
                                            <p:strVal val="ppt_x"/>
                                          </p:val>
                                        </p:tav>
                                        <p:tav tm="100000">
                                          <p:val>
                                            <p:strVal val="ppt_x"/>
                                          </p:val>
                                        </p:tav>
                                      </p:tavLst>
                                    </p:anim>
                                    <p:anim calcmode="lin" valueType="num">
                                      <p:cBhvr>
                                        <p:cTn id="150" dur="1000"/>
                                        <p:tgtEl>
                                          <p:spTgt spid="1543"/>
                                        </p:tgtEl>
                                        <p:attrNameLst>
                                          <p:attrName>ppt_y</p:attrName>
                                        </p:attrNameLst>
                                      </p:cBhvr>
                                      <p:tavLst>
                                        <p:tav tm="0">
                                          <p:val>
                                            <p:strVal val="ppt_y"/>
                                          </p:val>
                                        </p:tav>
                                        <p:tav tm="100000">
                                          <p:val>
                                            <p:strVal val="ppt_y-.1"/>
                                          </p:val>
                                        </p:tav>
                                      </p:tavLst>
                                    </p:anim>
                                    <p:set>
                                      <p:cBhvr>
                                        <p:cTn id="151" dur="1" fill="hold">
                                          <p:stCondLst>
                                            <p:cond delay="999"/>
                                          </p:stCondLst>
                                        </p:cTn>
                                        <p:tgtEl>
                                          <p:spTgt spid="1543"/>
                                        </p:tgtEl>
                                        <p:attrNameLst>
                                          <p:attrName>style.visibility</p:attrName>
                                        </p:attrNameLst>
                                      </p:cBhvr>
                                      <p:to>
                                        <p:strVal val="hidden"/>
                                      </p:to>
                                    </p:set>
                                  </p:childTnLst>
                                </p:cTn>
                              </p:par>
                              <p:par>
                                <p:cTn id="152" presetID="47" presetClass="exit" presetSubtype="0" fill="hold" grpId="1" nodeType="withEffect">
                                  <p:stCondLst>
                                    <p:cond delay="0"/>
                                  </p:stCondLst>
                                  <p:childTnLst>
                                    <p:animEffect transition="out" filter="fade">
                                      <p:cBhvr>
                                        <p:cTn id="153" dur="1000"/>
                                        <p:tgtEl>
                                          <p:spTgt spid="1545"/>
                                        </p:tgtEl>
                                      </p:cBhvr>
                                    </p:animEffect>
                                    <p:anim calcmode="lin" valueType="num">
                                      <p:cBhvr>
                                        <p:cTn id="154" dur="1000"/>
                                        <p:tgtEl>
                                          <p:spTgt spid="1545"/>
                                        </p:tgtEl>
                                        <p:attrNameLst>
                                          <p:attrName>ppt_x</p:attrName>
                                        </p:attrNameLst>
                                      </p:cBhvr>
                                      <p:tavLst>
                                        <p:tav tm="0">
                                          <p:val>
                                            <p:strVal val="ppt_x"/>
                                          </p:val>
                                        </p:tav>
                                        <p:tav tm="100000">
                                          <p:val>
                                            <p:strVal val="ppt_x"/>
                                          </p:val>
                                        </p:tav>
                                      </p:tavLst>
                                    </p:anim>
                                    <p:anim calcmode="lin" valueType="num">
                                      <p:cBhvr>
                                        <p:cTn id="155" dur="1000"/>
                                        <p:tgtEl>
                                          <p:spTgt spid="1545"/>
                                        </p:tgtEl>
                                        <p:attrNameLst>
                                          <p:attrName>ppt_y</p:attrName>
                                        </p:attrNameLst>
                                      </p:cBhvr>
                                      <p:tavLst>
                                        <p:tav tm="0">
                                          <p:val>
                                            <p:strVal val="ppt_y"/>
                                          </p:val>
                                        </p:tav>
                                        <p:tav tm="100000">
                                          <p:val>
                                            <p:strVal val="ppt_y-.1"/>
                                          </p:val>
                                        </p:tav>
                                      </p:tavLst>
                                    </p:anim>
                                    <p:set>
                                      <p:cBhvr>
                                        <p:cTn id="156" dur="1" fill="hold">
                                          <p:stCondLst>
                                            <p:cond delay="999"/>
                                          </p:stCondLst>
                                        </p:cTn>
                                        <p:tgtEl>
                                          <p:spTgt spid="1545"/>
                                        </p:tgtEl>
                                        <p:attrNameLst>
                                          <p:attrName>style.visibility</p:attrName>
                                        </p:attrNameLst>
                                      </p:cBhvr>
                                      <p:to>
                                        <p:strVal val="hidden"/>
                                      </p:to>
                                    </p:set>
                                  </p:childTnLst>
                                </p:cTn>
                              </p:par>
                              <p:par>
                                <p:cTn id="157" presetID="47" presetClass="exit" presetSubtype="0" fill="hold" grpId="1" nodeType="withEffect">
                                  <p:stCondLst>
                                    <p:cond delay="0"/>
                                  </p:stCondLst>
                                  <p:childTnLst>
                                    <p:animEffect transition="out" filter="fade">
                                      <p:cBhvr>
                                        <p:cTn id="158" dur="1000"/>
                                        <p:tgtEl>
                                          <p:spTgt spid="1547"/>
                                        </p:tgtEl>
                                      </p:cBhvr>
                                    </p:animEffect>
                                    <p:anim calcmode="lin" valueType="num">
                                      <p:cBhvr>
                                        <p:cTn id="159" dur="1000"/>
                                        <p:tgtEl>
                                          <p:spTgt spid="1547"/>
                                        </p:tgtEl>
                                        <p:attrNameLst>
                                          <p:attrName>ppt_x</p:attrName>
                                        </p:attrNameLst>
                                      </p:cBhvr>
                                      <p:tavLst>
                                        <p:tav tm="0">
                                          <p:val>
                                            <p:strVal val="ppt_x"/>
                                          </p:val>
                                        </p:tav>
                                        <p:tav tm="100000">
                                          <p:val>
                                            <p:strVal val="ppt_x"/>
                                          </p:val>
                                        </p:tav>
                                      </p:tavLst>
                                    </p:anim>
                                    <p:anim calcmode="lin" valueType="num">
                                      <p:cBhvr>
                                        <p:cTn id="160" dur="1000"/>
                                        <p:tgtEl>
                                          <p:spTgt spid="1547"/>
                                        </p:tgtEl>
                                        <p:attrNameLst>
                                          <p:attrName>ppt_y</p:attrName>
                                        </p:attrNameLst>
                                      </p:cBhvr>
                                      <p:tavLst>
                                        <p:tav tm="0">
                                          <p:val>
                                            <p:strVal val="ppt_y"/>
                                          </p:val>
                                        </p:tav>
                                        <p:tav tm="100000">
                                          <p:val>
                                            <p:strVal val="ppt_y-.1"/>
                                          </p:val>
                                        </p:tav>
                                      </p:tavLst>
                                    </p:anim>
                                    <p:set>
                                      <p:cBhvr>
                                        <p:cTn id="161" dur="1" fill="hold">
                                          <p:stCondLst>
                                            <p:cond delay="999"/>
                                          </p:stCondLst>
                                        </p:cTn>
                                        <p:tgtEl>
                                          <p:spTgt spid="1547"/>
                                        </p:tgtEl>
                                        <p:attrNameLst>
                                          <p:attrName>style.visibility</p:attrName>
                                        </p:attrNameLst>
                                      </p:cBhvr>
                                      <p:to>
                                        <p:strVal val="hidden"/>
                                      </p:to>
                                    </p:set>
                                  </p:childTnLst>
                                </p:cTn>
                              </p:par>
                              <p:par>
                                <p:cTn id="162" presetID="47" presetClass="exit" presetSubtype="0" fill="hold" grpId="1" nodeType="withEffect">
                                  <p:stCondLst>
                                    <p:cond delay="0"/>
                                  </p:stCondLst>
                                  <p:childTnLst>
                                    <p:animEffect transition="out" filter="fade">
                                      <p:cBhvr>
                                        <p:cTn id="163" dur="1000"/>
                                        <p:tgtEl>
                                          <p:spTgt spid="1549"/>
                                        </p:tgtEl>
                                      </p:cBhvr>
                                    </p:animEffect>
                                    <p:anim calcmode="lin" valueType="num">
                                      <p:cBhvr>
                                        <p:cTn id="164" dur="1000"/>
                                        <p:tgtEl>
                                          <p:spTgt spid="1549"/>
                                        </p:tgtEl>
                                        <p:attrNameLst>
                                          <p:attrName>ppt_x</p:attrName>
                                        </p:attrNameLst>
                                      </p:cBhvr>
                                      <p:tavLst>
                                        <p:tav tm="0">
                                          <p:val>
                                            <p:strVal val="ppt_x"/>
                                          </p:val>
                                        </p:tav>
                                        <p:tav tm="100000">
                                          <p:val>
                                            <p:strVal val="ppt_x"/>
                                          </p:val>
                                        </p:tav>
                                      </p:tavLst>
                                    </p:anim>
                                    <p:anim calcmode="lin" valueType="num">
                                      <p:cBhvr>
                                        <p:cTn id="165" dur="1000"/>
                                        <p:tgtEl>
                                          <p:spTgt spid="1549"/>
                                        </p:tgtEl>
                                        <p:attrNameLst>
                                          <p:attrName>ppt_y</p:attrName>
                                        </p:attrNameLst>
                                      </p:cBhvr>
                                      <p:tavLst>
                                        <p:tav tm="0">
                                          <p:val>
                                            <p:strVal val="ppt_y"/>
                                          </p:val>
                                        </p:tav>
                                        <p:tav tm="100000">
                                          <p:val>
                                            <p:strVal val="ppt_y-.1"/>
                                          </p:val>
                                        </p:tav>
                                      </p:tavLst>
                                    </p:anim>
                                    <p:set>
                                      <p:cBhvr>
                                        <p:cTn id="166" dur="1" fill="hold">
                                          <p:stCondLst>
                                            <p:cond delay="999"/>
                                          </p:stCondLst>
                                        </p:cTn>
                                        <p:tgtEl>
                                          <p:spTgt spid="15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541" grpId="0"/>
      <p:bldP spid="1541" grpId="1"/>
      <p:bldP spid="1542" grpId="0"/>
      <p:bldP spid="1542" grpId="1"/>
      <p:bldP spid="1543" grpId="0"/>
      <p:bldP spid="1543" grpId="1"/>
      <p:bldP spid="1544" grpId="0"/>
      <p:bldP spid="1544" grpId="1"/>
      <p:bldP spid="1545" grpId="0"/>
      <p:bldP spid="1545" grpId="1"/>
      <p:bldP spid="1546" grpId="0"/>
      <p:bldP spid="1546" grpId="1"/>
      <p:bldP spid="1547" grpId="0"/>
      <p:bldP spid="1547" grpId="1"/>
      <p:bldP spid="1548" grpId="0"/>
      <p:bldP spid="1548" grpId="1"/>
      <p:bldP spid="1549" grpId="0"/>
      <p:bldP spid="1549" grpId="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2"/>
        <p:cNvGrpSpPr/>
        <p:nvPr/>
      </p:nvGrpSpPr>
      <p:grpSpPr>
        <a:xfrm>
          <a:off x="0" y="0"/>
          <a:ext cx="0" cy="0"/>
          <a:chOff x="0" y="0"/>
          <a:chExt cx="0" cy="0"/>
        </a:xfrm>
      </p:grpSpPr>
      <p:grpSp>
        <p:nvGrpSpPr>
          <p:cNvPr id="1473" name="Google Shape;1473;p17"/>
          <p:cNvGrpSpPr/>
          <p:nvPr/>
        </p:nvGrpSpPr>
        <p:grpSpPr>
          <a:xfrm>
            <a:off x="3112957" y="1151258"/>
            <a:ext cx="2918085" cy="2840984"/>
            <a:chOff x="2690100" y="1887225"/>
            <a:chExt cx="2255650" cy="2222375"/>
          </a:xfrm>
        </p:grpSpPr>
        <p:sp>
          <p:nvSpPr>
            <p:cNvPr id="1474" name="Google Shape;1474;p17"/>
            <p:cNvSpPr/>
            <p:nvPr/>
          </p:nvSpPr>
          <p:spPr>
            <a:xfrm>
              <a:off x="2742350" y="3174550"/>
              <a:ext cx="824200" cy="847975"/>
            </a:xfrm>
            <a:custGeom>
              <a:avLst/>
              <a:gdLst/>
              <a:ahLst/>
              <a:cxnLst/>
              <a:rect l="l" t="t" r="r" b="b"/>
              <a:pathLst>
                <a:path w="32968" h="33919" extrusionOk="0">
                  <a:moveTo>
                    <a:pt x="17735" y="1"/>
                  </a:moveTo>
                  <a:lnTo>
                    <a:pt x="0" y="4055"/>
                  </a:lnTo>
                  <a:cubicBezTo>
                    <a:pt x="3452" y="17577"/>
                    <a:pt x="13365" y="28566"/>
                    <a:pt x="26159" y="33918"/>
                  </a:cubicBezTo>
                  <a:lnTo>
                    <a:pt x="32968" y="18052"/>
                  </a:lnTo>
                  <a:cubicBezTo>
                    <a:pt x="25494" y="14727"/>
                    <a:pt x="19793" y="8045"/>
                    <a:pt x="1773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7"/>
            <p:cNvSpPr/>
            <p:nvPr/>
          </p:nvSpPr>
          <p:spPr>
            <a:xfrm>
              <a:off x="2708300" y="2051100"/>
              <a:ext cx="779075" cy="1224825"/>
            </a:xfrm>
            <a:custGeom>
              <a:avLst/>
              <a:gdLst/>
              <a:ahLst/>
              <a:cxnLst/>
              <a:rect l="l" t="t" r="r" b="b"/>
              <a:pathLst>
                <a:path w="31163" h="48993" extrusionOk="0">
                  <a:moveTo>
                    <a:pt x="22169" y="1"/>
                  </a:moveTo>
                  <a:cubicBezTo>
                    <a:pt x="9026" y="8013"/>
                    <a:pt x="0" y="22454"/>
                    <a:pt x="0" y="38542"/>
                  </a:cubicBezTo>
                  <a:cubicBezTo>
                    <a:pt x="0" y="42152"/>
                    <a:pt x="507" y="45636"/>
                    <a:pt x="1362" y="48993"/>
                  </a:cubicBezTo>
                  <a:lnTo>
                    <a:pt x="19097" y="44939"/>
                  </a:lnTo>
                  <a:cubicBezTo>
                    <a:pt x="18590" y="42880"/>
                    <a:pt x="18274" y="40727"/>
                    <a:pt x="18274" y="38542"/>
                  </a:cubicBezTo>
                  <a:cubicBezTo>
                    <a:pt x="18274" y="28978"/>
                    <a:pt x="23467" y="20491"/>
                    <a:pt x="31163" y="15740"/>
                  </a:cubicBezTo>
                  <a:lnTo>
                    <a:pt x="22169"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7"/>
            <p:cNvSpPr/>
            <p:nvPr/>
          </p:nvSpPr>
          <p:spPr>
            <a:xfrm>
              <a:off x="3262500" y="1887225"/>
              <a:ext cx="1595375" cy="891500"/>
            </a:xfrm>
            <a:custGeom>
              <a:avLst/>
              <a:gdLst/>
              <a:ahLst/>
              <a:cxnLst/>
              <a:rect l="l" t="t" r="r" b="b"/>
              <a:pathLst>
                <a:path w="63815" h="35660" extrusionOk="0">
                  <a:moveTo>
                    <a:pt x="22898" y="0"/>
                  </a:moveTo>
                  <a:cubicBezTo>
                    <a:pt x="14600" y="0"/>
                    <a:pt x="6778" y="2439"/>
                    <a:pt x="1" y="6556"/>
                  </a:cubicBezTo>
                  <a:lnTo>
                    <a:pt x="8995" y="22295"/>
                  </a:lnTo>
                  <a:cubicBezTo>
                    <a:pt x="13080" y="19762"/>
                    <a:pt x="17831" y="18273"/>
                    <a:pt x="22898" y="18273"/>
                  </a:cubicBezTo>
                  <a:cubicBezTo>
                    <a:pt x="30625" y="18273"/>
                    <a:pt x="37655" y="21693"/>
                    <a:pt x="42564" y="27077"/>
                  </a:cubicBezTo>
                  <a:lnTo>
                    <a:pt x="42532" y="27109"/>
                  </a:lnTo>
                  <a:cubicBezTo>
                    <a:pt x="44781" y="29579"/>
                    <a:pt x="46618" y="32493"/>
                    <a:pt x="47853" y="35659"/>
                  </a:cubicBezTo>
                  <a:lnTo>
                    <a:pt x="63814" y="29357"/>
                  </a:lnTo>
                  <a:cubicBezTo>
                    <a:pt x="61882" y="24132"/>
                    <a:pt x="59064" y="19382"/>
                    <a:pt x="55517" y="15265"/>
                  </a:cubicBezTo>
                  <a:lnTo>
                    <a:pt x="55548" y="15201"/>
                  </a:lnTo>
                  <a:cubicBezTo>
                    <a:pt x="47536" y="5954"/>
                    <a:pt x="35945" y="0"/>
                    <a:pt x="2289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7"/>
            <p:cNvSpPr/>
            <p:nvPr/>
          </p:nvSpPr>
          <p:spPr>
            <a:xfrm>
              <a:off x="4592600" y="2243500"/>
              <a:ext cx="353150" cy="321450"/>
            </a:xfrm>
            <a:custGeom>
              <a:avLst/>
              <a:gdLst/>
              <a:ahLst/>
              <a:cxnLst/>
              <a:rect l="l" t="t" r="r" b="b"/>
              <a:pathLst>
                <a:path w="14126" h="12858" extrusionOk="0">
                  <a:moveTo>
                    <a:pt x="1" y="0"/>
                  </a:moveTo>
                  <a:lnTo>
                    <a:pt x="8298" y="12858"/>
                  </a:lnTo>
                  <a:lnTo>
                    <a:pt x="14125"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7"/>
            <p:cNvSpPr/>
            <p:nvPr/>
          </p:nvSpPr>
          <p:spPr>
            <a:xfrm>
              <a:off x="2690100" y="2243500"/>
              <a:ext cx="353925" cy="321450"/>
            </a:xfrm>
            <a:custGeom>
              <a:avLst/>
              <a:gdLst/>
              <a:ahLst/>
              <a:cxnLst/>
              <a:rect l="l" t="t" r="r" b="b"/>
              <a:pathLst>
                <a:path w="14157" h="12858" extrusionOk="0">
                  <a:moveTo>
                    <a:pt x="0" y="0"/>
                  </a:moveTo>
                  <a:lnTo>
                    <a:pt x="5827" y="12858"/>
                  </a:lnTo>
                  <a:lnTo>
                    <a:pt x="14156"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7"/>
            <p:cNvSpPr/>
            <p:nvPr/>
          </p:nvSpPr>
          <p:spPr>
            <a:xfrm>
              <a:off x="3393925" y="2619575"/>
              <a:ext cx="1535200" cy="1490025"/>
            </a:xfrm>
            <a:custGeom>
              <a:avLst/>
              <a:gdLst/>
              <a:ahLst/>
              <a:cxnLst/>
              <a:rect l="l" t="t" r="r" b="b"/>
              <a:pathLst>
                <a:path w="61408" h="59601" extrusionOk="0">
                  <a:moveTo>
                    <a:pt x="58557" y="0"/>
                  </a:moveTo>
                  <a:lnTo>
                    <a:pt x="42564" y="6302"/>
                  </a:lnTo>
                  <a:cubicBezTo>
                    <a:pt x="43704" y="9247"/>
                    <a:pt x="44369" y="12446"/>
                    <a:pt x="44369" y="15739"/>
                  </a:cubicBezTo>
                  <a:cubicBezTo>
                    <a:pt x="44369" y="30370"/>
                    <a:pt x="32177" y="42563"/>
                    <a:pt x="17546" y="42563"/>
                  </a:cubicBezTo>
                  <a:cubicBezTo>
                    <a:pt x="13745" y="42563"/>
                    <a:pt x="10103" y="41708"/>
                    <a:pt x="6778" y="40219"/>
                  </a:cubicBezTo>
                  <a:lnTo>
                    <a:pt x="1" y="56086"/>
                  </a:lnTo>
                  <a:cubicBezTo>
                    <a:pt x="5416" y="58334"/>
                    <a:pt x="11370" y="59601"/>
                    <a:pt x="17546" y="59601"/>
                  </a:cubicBezTo>
                  <a:cubicBezTo>
                    <a:pt x="41899" y="59601"/>
                    <a:pt x="61407" y="40124"/>
                    <a:pt x="61407" y="15739"/>
                  </a:cubicBezTo>
                  <a:cubicBezTo>
                    <a:pt x="61407" y="10229"/>
                    <a:pt x="60362" y="4940"/>
                    <a:pt x="5855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7"/>
            <p:cNvSpPr/>
            <p:nvPr/>
          </p:nvSpPr>
          <p:spPr>
            <a:xfrm>
              <a:off x="4516600" y="3503925"/>
              <a:ext cx="350775" cy="336500"/>
            </a:xfrm>
            <a:custGeom>
              <a:avLst/>
              <a:gdLst/>
              <a:ahLst/>
              <a:cxnLst/>
              <a:rect l="l" t="t" r="r" b="b"/>
              <a:pathLst>
                <a:path w="14031" h="13460" extrusionOk="0">
                  <a:moveTo>
                    <a:pt x="9755" y="0"/>
                  </a:moveTo>
                  <a:lnTo>
                    <a:pt x="1" y="11813"/>
                  </a:lnTo>
                  <a:lnTo>
                    <a:pt x="14030" y="13459"/>
                  </a:lnTo>
                  <a:lnTo>
                    <a:pt x="9755"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7"/>
            <p:cNvSpPr/>
            <p:nvPr/>
          </p:nvSpPr>
          <p:spPr>
            <a:xfrm>
              <a:off x="2757375" y="3503925"/>
              <a:ext cx="350775" cy="336500"/>
            </a:xfrm>
            <a:custGeom>
              <a:avLst/>
              <a:gdLst/>
              <a:ahLst/>
              <a:cxnLst/>
              <a:rect l="l" t="t" r="r" b="b"/>
              <a:pathLst>
                <a:path w="14031" h="13460" extrusionOk="0">
                  <a:moveTo>
                    <a:pt x="4308" y="0"/>
                  </a:moveTo>
                  <a:lnTo>
                    <a:pt x="1" y="13459"/>
                  </a:lnTo>
                  <a:lnTo>
                    <a:pt x="14030" y="11813"/>
                  </a:lnTo>
                  <a:lnTo>
                    <a:pt x="4308"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2" name="Google Shape;1482;p17"/>
          <p:cNvSpPr txBox="1"/>
          <p:nvPr/>
        </p:nvSpPr>
        <p:spPr>
          <a:xfrm>
            <a:off x="3513010" y="1705916"/>
            <a:ext cx="2127431" cy="172659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bg1">
                    <a:lumMod val="50000"/>
                  </a:schemeClr>
                </a:solidFill>
                <a:latin typeface="Fira Sans Medium"/>
                <a:ea typeface="Fira Sans Medium"/>
                <a:cs typeface="Fira Sans Medium"/>
                <a:sym typeface="Fira Sans Medium"/>
              </a:rPr>
              <a:t>TỔNG QUAN </a:t>
            </a:r>
          </a:p>
          <a:p>
            <a:pPr marL="0" lvl="0" indent="0" algn="ctr" rtl="0">
              <a:spcBef>
                <a:spcPts val="0"/>
              </a:spcBef>
              <a:spcAft>
                <a:spcPts val="0"/>
              </a:spcAft>
              <a:buNone/>
            </a:pPr>
            <a:r>
              <a:rPr lang="en" sz="2000" dirty="0">
                <a:solidFill>
                  <a:schemeClr val="bg1">
                    <a:lumMod val="50000"/>
                  </a:schemeClr>
                </a:solidFill>
                <a:latin typeface="Fira Sans Medium"/>
                <a:ea typeface="Fira Sans Medium"/>
                <a:cs typeface="Fira Sans Medium"/>
                <a:sym typeface="Fira Sans Medium"/>
              </a:rPr>
              <a:t>ĐỀ TÀI</a:t>
            </a:r>
            <a:endParaRPr sz="2000" dirty="0">
              <a:solidFill>
                <a:schemeClr val="bg1">
                  <a:lumMod val="50000"/>
                </a:schemeClr>
              </a:solidFill>
              <a:latin typeface="Fira Sans Medium"/>
              <a:ea typeface="Fira Sans Medium"/>
              <a:cs typeface="Fira Sans Medium"/>
              <a:sym typeface="Fira Sans Medium"/>
            </a:endParaRPr>
          </a:p>
        </p:txBody>
      </p:sp>
      <p:sp>
        <p:nvSpPr>
          <p:cNvPr id="1483" name="Google Shape;1483;p17"/>
          <p:cNvSpPr txBox="1"/>
          <p:nvPr/>
        </p:nvSpPr>
        <p:spPr>
          <a:xfrm>
            <a:off x="721117" y="506419"/>
            <a:ext cx="2082600" cy="299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dirty="0">
                <a:solidFill>
                  <a:srgbClr val="222831"/>
                </a:solidFill>
                <a:latin typeface="Fira Sans SemiBold"/>
                <a:ea typeface="Fira Sans SemiBold"/>
                <a:cs typeface="Fira Sans SemiBold"/>
                <a:sym typeface="Fira Sans SemiBold"/>
              </a:rPr>
              <a:t>Lí do chọn đề tài</a:t>
            </a:r>
            <a:endParaRPr sz="1800" dirty="0">
              <a:solidFill>
                <a:srgbClr val="222831"/>
              </a:solidFill>
              <a:latin typeface="Fira Sans SemiBold"/>
              <a:ea typeface="Fira Sans SemiBold"/>
              <a:cs typeface="Fira Sans SemiBold"/>
              <a:sym typeface="Fira Sans SemiBold"/>
            </a:endParaRPr>
          </a:p>
        </p:txBody>
      </p:sp>
      <p:sp>
        <p:nvSpPr>
          <p:cNvPr id="1484" name="Google Shape;1484;p17"/>
          <p:cNvSpPr txBox="1"/>
          <p:nvPr/>
        </p:nvSpPr>
        <p:spPr>
          <a:xfrm>
            <a:off x="657831" y="810477"/>
            <a:ext cx="2304857" cy="1562456"/>
          </a:xfrm>
          <a:prstGeom prst="rect">
            <a:avLst/>
          </a:prstGeom>
          <a:noFill/>
          <a:ln>
            <a:noFill/>
          </a:ln>
        </p:spPr>
        <p:txBody>
          <a:bodyPr spcFirstLastPara="1" wrap="square" lIns="91425" tIns="91425" rIns="91425" bIns="91425" anchor="t" anchorCtr="0">
            <a:noAutofit/>
          </a:bodyPr>
          <a:lstStyle/>
          <a:p>
            <a:pPr lvl="0" algn="r"/>
            <a:r>
              <a:rPr lang="en" sz="1300" dirty="0">
                <a:latin typeface="Fira Sans"/>
                <a:ea typeface="Fira Sans"/>
                <a:cs typeface="Fira Sans"/>
                <a:sym typeface="Fira Sans"/>
              </a:rPr>
              <a:t>- </a:t>
            </a:r>
            <a:r>
              <a:rPr lang="en-US" sz="1300" dirty="0">
                <a:latin typeface="Fira Sans"/>
                <a:ea typeface="Fira Sans"/>
                <a:cs typeface="Fira Sans"/>
                <a:sym typeface="Fira Sans"/>
              </a:rPr>
              <a:t> </a:t>
            </a:r>
            <a:r>
              <a:rPr lang="en-US" sz="1300" dirty="0" err="1">
                <a:latin typeface="Fira Sans"/>
                <a:ea typeface="Fira Sans"/>
                <a:cs typeface="Fira Sans"/>
                <a:sym typeface="Fira Sans"/>
              </a:rPr>
              <a:t>Áp</a:t>
            </a:r>
            <a:r>
              <a:rPr lang="en-US" sz="1300" dirty="0">
                <a:latin typeface="Fira Sans"/>
                <a:ea typeface="Fira Sans"/>
                <a:cs typeface="Fira Sans"/>
                <a:sym typeface="Fira Sans"/>
              </a:rPr>
              <a:t> </a:t>
            </a:r>
            <a:r>
              <a:rPr lang="en-US" sz="1300" dirty="0" err="1">
                <a:latin typeface="Fira Sans"/>
                <a:ea typeface="Fira Sans"/>
                <a:cs typeface="Fira Sans"/>
                <a:sym typeface="Fira Sans"/>
              </a:rPr>
              <a:t>dụng</a:t>
            </a:r>
            <a:r>
              <a:rPr lang="en-US" sz="1300" dirty="0">
                <a:latin typeface="Fira Sans"/>
                <a:ea typeface="Fira Sans"/>
                <a:cs typeface="Fira Sans"/>
                <a:sym typeface="Fira Sans"/>
              </a:rPr>
              <a:t> </a:t>
            </a:r>
            <a:r>
              <a:rPr lang="en-US" sz="1300" dirty="0" err="1">
                <a:latin typeface="Fira Sans"/>
                <a:ea typeface="Fira Sans"/>
                <a:cs typeface="Fira Sans"/>
                <a:sym typeface="Fira Sans"/>
              </a:rPr>
              <a:t>công</a:t>
            </a:r>
            <a:r>
              <a:rPr lang="en-US" sz="1300" dirty="0">
                <a:latin typeface="Fira Sans"/>
                <a:ea typeface="Fira Sans"/>
                <a:cs typeface="Fira Sans"/>
                <a:sym typeface="Fira Sans"/>
              </a:rPr>
              <a:t> </a:t>
            </a:r>
            <a:r>
              <a:rPr lang="en-US" sz="1300" dirty="0" err="1">
                <a:latin typeface="Fira Sans"/>
                <a:ea typeface="Fira Sans"/>
                <a:cs typeface="Fira Sans"/>
                <a:sym typeface="Fira Sans"/>
              </a:rPr>
              <a:t>nghệ</a:t>
            </a:r>
            <a:r>
              <a:rPr lang="en-US" sz="1300" dirty="0">
                <a:latin typeface="Fira Sans"/>
                <a:ea typeface="Fira Sans"/>
                <a:cs typeface="Fira Sans"/>
                <a:sym typeface="Fira Sans"/>
              </a:rPr>
              <a:t> </a:t>
            </a:r>
            <a:r>
              <a:rPr lang="en-US" sz="1300" dirty="0" err="1">
                <a:latin typeface="Fira Sans"/>
                <a:ea typeface="Fira Sans"/>
                <a:cs typeface="Fira Sans"/>
                <a:sym typeface="Fira Sans"/>
              </a:rPr>
              <a:t>thông</a:t>
            </a:r>
            <a:r>
              <a:rPr lang="en-US" sz="1300" dirty="0">
                <a:latin typeface="Fira Sans"/>
                <a:ea typeface="Fira Sans"/>
                <a:cs typeface="Fira Sans"/>
                <a:sym typeface="Fira Sans"/>
              </a:rPr>
              <a:t> tin </a:t>
            </a:r>
            <a:r>
              <a:rPr lang="en-US" sz="1300" dirty="0" err="1">
                <a:latin typeface="Fira Sans"/>
                <a:ea typeface="Fira Sans"/>
                <a:cs typeface="Fira Sans"/>
                <a:sym typeface="Fira Sans"/>
              </a:rPr>
              <a:t>vào</a:t>
            </a:r>
            <a:r>
              <a:rPr lang="en-US" sz="1300" dirty="0">
                <a:latin typeface="Fira Sans"/>
                <a:ea typeface="Fira Sans"/>
                <a:cs typeface="Fira Sans"/>
                <a:sym typeface="Fira Sans"/>
              </a:rPr>
              <a:t> </a:t>
            </a:r>
            <a:r>
              <a:rPr lang="en-US" sz="1300" dirty="0" err="1">
                <a:latin typeface="Fira Sans"/>
                <a:ea typeface="Fira Sans"/>
                <a:cs typeface="Fira Sans"/>
                <a:sym typeface="Fira Sans"/>
              </a:rPr>
              <a:t>quản</a:t>
            </a:r>
            <a:r>
              <a:rPr lang="en-US" sz="1300" dirty="0">
                <a:latin typeface="Fira Sans"/>
                <a:ea typeface="Fira Sans"/>
                <a:cs typeface="Fira Sans"/>
                <a:sym typeface="Fira Sans"/>
              </a:rPr>
              <a:t> </a:t>
            </a:r>
            <a:r>
              <a:rPr lang="en-US" sz="1300" dirty="0" err="1">
                <a:latin typeface="Fira Sans"/>
                <a:ea typeface="Fira Sans"/>
                <a:cs typeface="Fira Sans"/>
                <a:sym typeface="Fira Sans"/>
              </a:rPr>
              <a:t>lý</a:t>
            </a:r>
            <a:r>
              <a:rPr lang="en-US" sz="1300" dirty="0">
                <a:latin typeface="Fira Sans"/>
                <a:ea typeface="Fira Sans"/>
                <a:cs typeface="Fira Sans"/>
                <a:sym typeface="Fira Sans"/>
              </a:rPr>
              <a:t> </a:t>
            </a:r>
            <a:r>
              <a:rPr lang="en-US" sz="1300" dirty="0" err="1">
                <a:latin typeface="Fira Sans"/>
                <a:ea typeface="Fira Sans"/>
                <a:cs typeface="Fira Sans"/>
                <a:sym typeface="Fira Sans"/>
              </a:rPr>
              <a:t>quán</a:t>
            </a:r>
            <a:r>
              <a:rPr lang="en-US" sz="1300" dirty="0">
                <a:latin typeface="Fira Sans"/>
                <a:ea typeface="Fira Sans"/>
                <a:cs typeface="Fira Sans"/>
                <a:sym typeface="Fira Sans"/>
              </a:rPr>
              <a:t> </a:t>
            </a:r>
            <a:r>
              <a:rPr lang="en-US" sz="1300" dirty="0" err="1">
                <a:latin typeface="Fira Sans"/>
                <a:ea typeface="Fira Sans"/>
                <a:cs typeface="Fira Sans"/>
                <a:sym typeface="Fira Sans"/>
              </a:rPr>
              <a:t>ăn</a:t>
            </a:r>
            <a:r>
              <a:rPr lang="en" sz="1300" dirty="0">
                <a:latin typeface="Fira Sans"/>
                <a:ea typeface="Fira Sans"/>
                <a:cs typeface="Fira Sans"/>
                <a:sym typeface="Fira Sans"/>
              </a:rPr>
              <a:t>.</a:t>
            </a:r>
          </a:p>
          <a:p>
            <a:pPr marL="0" lvl="0" indent="0" algn="r" rtl="0">
              <a:spcBef>
                <a:spcPts val="0"/>
              </a:spcBef>
              <a:spcAft>
                <a:spcPts val="0"/>
              </a:spcAft>
              <a:buNone/>
            </a:pPr>
            <a:endParaRPr lang="en" sz="1300" dirty="0">
              <a:latin typeface="Fira Sans"/>
              <a:ea typeface="Fira Sans"/>
              <a:cs typeface="Fira Sans"/>
              <a:sym typeface="Fira Sans"/>
            </a:endParaRPr>
          </a:p>
          <a:p>
            <a:pPr lvl="0" algn="r"/>
            <a:r>
              <a:rPr lang="en" sz="1300" dirty="0">
                <a:latin typeface="Fira Sans"/>
                <a:ea typeface="Fira Sans"/>
                <a:cs typeface="Fira Sans"/>
                <a:sym typeface="Fira Sans"/>
              </a:rPr>
              <a:t>- </a:t>
            </a:r>
            <a:r>
              <a:rPr lang="en-US" sz="1300" dirty="0" err="1">
                <a:latin typeface="Fira Sans"/>
                <a:ea typeface="Fira Sans"/>
                <a:cs typeface="Fira Sans"/>
                <a:sym typeface="Fira Sans"/>
              </a:rPr>
              <a:t>Tận</a:t>
            </a:r>
            <a:r>
              <a:rPr lang="en-US" sz="1300" dirty="0">
                <a:latin typeface="Fira Sans"/>
                <a:ea typeface="Fira Sans"/>
                <a:cs typeface="Fira Sans"/>
                <a:sym typeface="Fira Sans"/>
              </a:rPr>
              <a:t> </a:t>
            </a:r>
            <a:r>
              <a:rPr lang="en-US" sz="1300" dirty="0" err="1">
                <a:latin typeface="Fira Sans"/>
                <a:ea typeface="Fira Sans"/>
                <a:cs typeface="Fira Sans"/>
                <a:sym typeface="Fira Sans"/>
              </a:rPr>
              <a:t>dụng</a:t>
            </a:r>
            <a:r>
              <a:rPr lang="en-US" sz="1300" dirty="0">
                <a:latin typeface="Fira Sans"/>
                <a:ea typeface="Fira Sans"/>
                <a:cs typeface="Fira Sans"/>
                <a:sym typeface="Fira Sans"/>
              </a:rPr>
              <a:t> </a:t>
            </a:r>
            <a:r>
              <a:rPr lang="en-US" sz="1300" dirty="0" err="1">
                <a:latin typeface="Fira Sans"/>
                <a:ea typeface="Fira Sans"/>
                <a:cs typeface="Fira Sans"/>
                <a:sym typeface="Fira Sans"/>
              </a:rPr>
              <a:t>tối</a:t>
            </a:r>
            <a:r>
              <a:rPr lang="en-US" sz="1300" dirty="0">
                <a:latin typeface="Fira Sans"/>
                <a:ea typeface="Fira Sans"/>
                <a:cs typeface="Fira Sans"/>
                <a:sym typeface="Fira Sans"/>
              </a:rPr>
              <a:t> </a:t>
            </a:r>
            <a:r>
              <a:rPr lang="en-US" sz="1300" dirty="0" err="1">
                <a:latin typeface="Fira Sans"/>
                <a:ea typeface="Fira Sans"/>
                <a:cs typeface="Fira Sans"/>
                <a:sym typeface="Fira Sans"/>
              </a:rPr>
              <a:t>đa</a:t>
            </a:r>
            <a:r>
              <a:rPr lang="en-US" sz="1300" dirty="0">
                <a:latin typeface="Fira Sans"/>
                <a:ea typeface="Fira Sans"/>
                <a:cs typeface="Fira Sans"/>
                <a:sym typeface="Fira Sans"/>
              </a:rPr>
              <a:t> </a:t>
            </a:r>
            <a:r>
              <a:rPr lang="en-US" sz="1300" dirty="0" err="1">
                <a:latin typeface="Fira Sans"/>
                <a:ea typeface="Fira Sans"/>
                <a:cs typeface="Fira Sans"/>
                <a:sym typeface="Fira Sans"/>
              </a:rPr>
              <a:t>các</a:t>
            </a:r>
            <a:r>
              <a:rPr lang="en-US" sz="1300" dirty="0">
                <a:latin typeface="Fira Sans"/>
                <a:ea typeface="Fira Sans"/>
                <a:cs typeface="Fira Sans"/>
                <a:sym typeface="Fira Sans"/>
              </a:rPr>
              <a:t> </a:t>
            </a:r>
            <a:r>
              <a:rPr lang="en-US" sz="1300" dirty="0" err="1">
                <a:latin typeface="Fira Sans"/>
                <a:ea typeface="Fira Sans"/>
                <a:cs typeface="Fira Sans"/>
                <a:sym typeface="Fira Sans"/>
              </a:rPr>
              <a:t>lợi</a:t>
            </a:r>
            <a:r>
              <a:rPr lang="en-US" sz="1300" dirty="0">
                <a:latin typeface="Fira Sans"/>
                <a:ea typeface="Fira Sans"/>
                <a:cs typeface="Fira Sans"/>
                <a:sym typeface="Fira Sans"/>
              </a:rPr>
              <a:t> </a:t>
            </a:r>
            <a:r>
              <a:rPr lang="en-US" sz="1300" dirty="0" err="1">
                <a:latin typeface="Fira Sans"/>
                <a:ea typeface="Fira Sans"/>
                <a:cs typeface="Fira Sans"/>
                <a:sym typeface="Fira Sans"/>
              </a:rPr>
              <a:t>ích</a:t>
            </a:r>
            <a:r>
              <a:rPr lang="en-US" sz="1300" dirty="0">
                <a:latin typeface="Fira Sans"/>
                <a:ea typeface="Fira Sans"/>
                <a:cs typeface="Fira Sans"/>
                <a:sym typeface="Fira Sans"/>
              </a:rPr>
              <a:t> </a:t>
            </a:r>
            <a:r>
              <a:rPr lang="en-US" sz="1300" dirty="0" err="1">
                <a:latin typeface="Fira Sans"/>
                <a:ea typeface="Fira Sans"/>
                <a:cs typeface="Fira Sans"/>
                <a:sym typeface="Fira Sans"/>
              </a:rPr>
              <a:t>mà</a:t>
            </a:r>
            <a:r>
              <a:rPr lang="en-US" sz="1300" dirty="0">
                <a:latin typeface="Fira Sans"/>
                <a:ea typeface="Fira Sans"/>
                <a:cs typeface="Fira Sans"/>
                <a:sym typeface="Fira Sans"/>
              </a:rPr>
              <a:t> </a:t>
            </a:r>
            <a:r>
              <a:rPr lang="en-US" sz="1300" dirty="0" err="1">
                <a:latin typeface="Fira Sans"/>
                <a:ea typeface="Fira Sans"/>
                <a:cs typeface="Fira Sans"/>
                <a:sym typeface="Fira Sans"/>
              </a:rPr>
              <a:t>công</a:t>
            </a:r>
            <a:r>
              <a:rPr lang="en-US" sz="1300" dirty="0">
                <a:latin typeface="Fira Sans"/>
                <a:ea typeface="Fira Sans"/>
                <a:cs typeface="Fira Sans"/>
                <a:sym typeface="Fira Sans"/>
              </a:rPr>
              <a:t> </a:t>
            </a:r>
            <a:r>
              <a:rPr lang="en-US" sz="1300" dirty="0" err="1">
                <a:latin typeface="Fira Sans"/>
                <a:ea typeface="Fira Sans"/>
                <a:cs typeface="Fira Sans"/>
                <a:sym typeface="Fira Sans"/>
              </a:rPr>
              <a:t>nghệ</a:t>
            </a:r>
            <a:r>
              <a:rPr lang="en-US" sz="1300" dirty="0">
                <a:latin typeface="Fira Sans"/>
                <a:ea typeface="Fira Sans"/>
                <a:cs typeface="Fira Sans"/>
                <a:sym typeface="Fira Sans"/>
              </a:rPr>
              <a:t> </a:t>
            </a:r>
            <a:r>
              <a:rPr lang="en-US" sz="1300" dirty="0" err="1">
                <a:latin typeface="Fira Sans"/>
                <a:ea typeface="Fira Sans"/>
                <a:cs typeface="Fira Sans"/>
                <a:sym typeface="Fira Sans"/>
              </a:rPr>
              <a:t>mang</a:t>
            </a:r>
            <a:r>
              <a:rPr lang="en-US" sz="1300" dirty="0">
                <a:latin typeface="Fira Sans"/>
                <a:ea typeface="Fira Sans"/>
                <a:cs typeface="Fira Sans"/>
                <a:sym typeface="Fira Sans"/>
              </a:rPr>
              <a:t> </a:t>
            </a:r>
            <a:r>
              <a:rPr lang="en-US" sz="1300" dirty="0" err="1">
                <a:latin typeface="Fira Sans"/>
                <a:ea typeface="Fira Sans"/>
                <a:cs typeface="Fira Sans"/>
                <a:sym typeface="Fira Sans"/>
              </a:rPr>
              <a:t>lại</a:t>
            </a:r>
            <a:r>
              <a:rPr lang="en-US" sz="1300" dirty="0">
                <a:latin typeface="Fira Sans"/>
                <a:ea typeface="Fira Sans"/>
                <a:cs typeface="Fira Sans"/>
                <a:sym typeface="Fira Sans"/>
              </a:rPr>
              <a:t> </a:t>
            </a:r>
            <a:r>
              <a:rPr lang="en-US" sz="1300" dirty="0" err="1">
                <a:latin typeface="Fira Sans"/>
                <a:ea typeface="Fira Sans"/>
                <a:cs typeface="Fira Sans"/>
                <a:sym typeface="Fira Sans"/>
              </a:rPr>
              <a:t>để</a:t>
            </a:r>
            <a:r>
              <a:rPr lang="en-US" sz="1300" dirty="0">
                <a:latin typeface="Fira Sans"/>
                <a:ea typeface="Fira Sans"/>
                <a:cs typeface="Fira Sans"/>
                <a:sym typeface="Fira Sans"/>
              </a:rPr>
              <a:t> </a:t>
            </a:r>
            <a:r>
              <a:rPr lang="en-US" sz="1300" dirty="0" err="1">
                <a:latin typeface="Fira Sans"/>
                <a:ea typeface="Fira Sans"/>
                <a:cs typeface="Fira Sans"/>
                <a:sym typeface="Fira Sans"/>
              </a:rPr>
              <a:t>nâng</a:t>
            </a:r>
            <a:r>
              <a:rPr lang="en-US" sz="1300" dirty="0">
                <a:latin typeface="Fira Sans"/>
                <a:ea typeface="Fira Sans"/>
                <a:cs typeface="Fira Sans"/>
                <a:sym typeface="Fira Sans"/>
              </a:rPr>
              <a:t> </a:t>
            </a:r>
            <a:r>
              <a:rPr lang="en-US" sz="1300" dirty="0" err="1">
                <a:latin typeface="Fira Sans"/>
                <a:ea typeface="Fira Sans"/>
                <a:cs typeface="Fira Sans"/>
                <a:sym typeface="Fira Sans"/>
              </a:rPr>
              <a:t>cao</a:t>
            </a:r>
            <a:r>
              <a:rPr lang="en-US" sz="1300" dirty="0">
                <a:latin typeface="Fira Sans"/>
                <a:ea typeface="Fira Sans"/>
                <a:cs typeface="Fira Sans"/>
                <a:sym typeface="Fira Sans"/>
              </a:rPr>
              <a:t> </a:t>
            </a:r>
            <a:r>
              <a:rPr lang="en-US" sz="1300" dirty="0" err="1">
                <a:latin typeface="Fira Sans"/>
                <a:ea typeface="Fira Sans"/>
                <a:cs typeface="Fira Sans"/>
                <a:sym typeface="Fira Sans"/>
              </a:rPr>
              <a:t>hiệu</a:t>
            </a:r>
            <a:r>
              <a:rPr lang="en-US" sz="1300" dirty="0">
                <a:latin typeface="Fira Sans"/>
                <a:ea typeface="Fira Sans"/>
                <a:cs typeface="Fira Sans"/>
                <a:sym typeface="Fira Sans"/>
              </a:rPr>
              <a:t> </a:t>
            </a:r>
            <a:r>
              <a:rPr lang="en-US" sz="1300" dirty="0" err="1">
                <a:latin typeface="Fira Sans"/>
                <a:ea typeface="Fira Sans"/>
                <a:cs typeface="Fira Sans"/>
                <a:sym typeface="Fira Sans"/>
              </a:rPr>
              <a:t>suất</a:t>
            </a:r>
            <a:r>
              <a:rPr lang="en-US" sz="1300" dirty="0">
                <a:latin typeface="Fira Sans"/>
                <a:ea typeface="Fira Sans"/>
                <a:cs typeface="Fira Sans"/>
                <a:sym typeface="Fira Sans"/>
              </a:rPr>
              <a:t> </a:t>
            </a:r>
            <a:r>
              <a:rPr lang="en-US" sz="1300" dirty="0" err="1">
                <a:latin typeface="Fira Sans"/>
                <a:ea typeface="Fira Sans"/>
                <a:cs typeface="Fira Sans"/>
                <a:sym typeface="Fira Sans"/>
              </a:rPr>
              <a:t>làm</a:t>
            </a:r>
            <a:r>
              <a:rPr lang="en-US" sz="1300" dirty="0">
                <a:latin typeface="Fira Sans"/>
                <a:ea typeface="Fira Sans"/>
                <a:cs typeface="Fira Sans"/>
                <a:sym typeface="Fira Sans"/>
              </a:rPr>
              <a:t> </a:t>
            </a:r>
            <a:r>
              <a:rPr lang="en-US" sz="1300" dirty="0" err="1">
                <a:latin typeface="Fira Sans"/>
                <a:ea typeface="Fira Sans"/>
                <a:cs typeface="Fira Sans"/>
                <a:sym typeface="Fira Sans"/>
              </a:rPr>
              <a:t>việc</a:t>
            </a:r>
            <a:r>
              <a:rPr lang="en" sz="1300" dirty="0">
                <a:latin typeface="Fira Sans"/>
                <a:ea typeface="Fira Sans"/>
                <a:cs typeface="Fira Sans"/>
                <a:sym typeface="Fira Sans"/>
              </a:rPr>
              <a:t>.</a:t>
            </a:r>
          </a:p>
        </p:txBody>
      </p:sp>
      <p:sp>
        <p:nvSpPr>
          <p:cNvPr id="1485" name="Google Shape;1485;p17"/>
          <p:cNvSpPr txBox="1"/>
          <p:nvPr/>
        </p:nvSpPr>
        <p:spPr>
          <a:xfrm>
            <a:off x="662819" y="3068424"/>
            <a:ext cx="2400540" cy="299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dirty="0">
                <a:solidFill>
                  <a:srgbClr val="F2A365"/>
                </a:solidFill>
                <a:latin typeface="Fira Sans SemiBold"/>
                <a:ea typeface="Fira Sans SemiBold"/>
                <a:cs typeface="Fira Sans SemiBold"/>
                <a:sym typeface="Fira Sans SemiBold"/>
              </a:rPr>
              <a:t>Đối tượng và phạm vi nghiên cứu</a:t>
            </a:r>
            <a:endParaRPr sz="1800" dirty="0">
              <a:solidFill>
                <a:srgbClr val="F2A365"/>
              </a:solidFill>
              <a:latin typeface="Fira Sans SemiBold"/>
              <a:ea typeface="Fira Sans SemiBold"/>
              <a:cs typeface="Fira Sans SemiBold"/>
              <a:sym typeface="Fira Sans SemiBold"/>
            </a:endParaRPr>
          </a:p>
        </p:txBody>
      </p:sp>
      <p:sp>
        <p:nvSpPr>
          <p:cNvPr id="1486" name="Google Shape;1486;p17"/>
          <p:cNvSpPr txBox="1"/>
          <p:nvPr/>
        </p:nvSpPr>
        <p:spPr>
          <a:xfrm>
            <a:off x="871385" y="3543372"/>
            <a:ext cx="2082600" cy="1253786"/>
          </a:xfrm>
          <a:prstGeom prst="rect">
            <a:avLst/>
          </a:prstGeom>
          <a:noFill/>
          <a:ln>
            <a:noFill/>
          </a:ln>
        </p:spPr>
        <p:txBody>
          <a:bodyPr spcFirstLastPara="1" wrap="square" lIns="91425" tIns="91425" rIns="91425" bIns="91425" anchor="t" anchorCtr="0">
            <a:noAutofit/>
          </a:bodyPr>
          <a:lstStyle/>
          <a:p>
            <a:pPr lvl="0" algn="r"/>
            <a:r>
              <a:rPr lang="en-US" sz="1300" dirty="0">
                <a:latin typeface="Fira Sans"/>
                <a:ea typeface="Fira Sans"/>
                <a:cs typeface="Fira Sans"/>
                <a:sym typeface="Fira Sans"/>
              </a:rPr>
              <a:t>T</a:t>
            </a:r>
            <a:r>
              <a:rPr lang="vi-VN" sz="1300" dirty="0">
                <a:latin typeface="Fira Sans"/>
                <a:ea typeface="Fira Sans"/>
                <a:cs typeface="Fira Sans"/>
                <a:sym typeface="Fira Sans"/>
              </a:rPr>
              <a:t>ập trung vào quy trình gọi món và thanh toán</a:t>
            </a:r>
            <a:r>
              <a:rPr lang="en-US" sz="1300" dirty="0">
                <a:latin typeface="Fira Sans"/>
                <a:ea typeface="Fira Sans"/>
                <a:cs typeface="Fira Sans"/>
                <a:sym typeface="Fira Sans"/>
              </a:rPr>
              <a:t> </a:t>
            </a:r>
            <a:r>
              <a:rPr lang="vi-VN" sz="1300" dirty="0">
                <a:latin typeface="Fira Sans"/>
                <a:ea typeface="Fira Sans"/>
                <a:cs typeface="Fira Sans"/>
                <a:sym typeface="Fira Sans"/>
              </a:rPr>
              <a:t>đơn hàng, quản lý hệ thống về thông tin nhân viên, khách hàng, ….</a:t>
            </a:r>
            <a:endParaRPr sz="1300" dirty="0">
              <a:latin typeface="Fira Sans"/>
              <a:ea typeface="Fira Sans"/>
              <a:cs typeface="Fira Sans"/>
              <a:sym typeface="Fira Sans"/>
            </a:endParaRPr>
          </a:p>
        </p:txBody>
      </p:sp>
      <p:sp>
        <p:nvSpPr>
          <p:cNvPr id="1487" name="Google Shape;1487;p17"/>
          <p:cNvSpPr txBox="1"/>
          <p:nvPr/>
        </p:nvSpPr>
        <p:spPr>
          <a:xfrm>
            <a:off x="6370324" y="510217"/>
            <a:ext cx="2082600" cy="29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chemeClr val="bg1">
                    <a:lumMod val="65000"/>
                  </a:schemeClr>
                </a:solidFill>
                <a:latin typeface="Fira Sans SemiBold"/>
                <a:ea typeface="Fira Sans SemiBold"/>
                <a:cs typeface="Fira Sans SemiBold"/>
                <a:sym typeface="Fira Sans SemiBold"/>
              </a:rPr>
              <a:t>Mục tiêu đề tài</a:t>
            </a:r>
            <a:endParaRPr sz="1800" dirty="0">
              <a:solidFill>
                <a:schemeClr val="bg1">
                  <a:lumMod val="65000"/>
                </a:schemeClr>
              </a:solidFill>
              <a:latin typeface="Fira Sans SemiBold"/>
              <a:ea typeface="Fira Sans SemiBold"/>
              <a:cs typeface="Fira Sans SemiBold"/>
              <a:sym typeface="Fira Sans SemiBold"/>
            </a:endParaRPr>
          </a:p>
        </p:txBody>
      </p:sp>
      <p:sp>
        <p:nvSpPr>
          <p:cNvPr id="1488" name="Google Shape;1488;p17"/>
          <p:cNvSpPr txBox="1"/>
          <p:nvPr/>
        </p:nvSpPr>
        <p:spPr>
          <a:xfrm>
            <a:off x="6172864" y="813784"/>
            <a:ext cx="2477522" cy="1343405"/>
          </a:xfrm>
          <a:prstGeom prst="rect">
            <a:avLst/>
          </a:prstGeom>
          <a:noFill/>
          <a:ln>
            <a:noFill/>
          </a:ln>
        </p:spPr>
        <p:txBody>
          <a:bodyPr spcFirstLastPara="1" wrap="square" lIns="91425" tIns="91425" rIns="91425" bIns="91425" anchor="t" anchorCtr="0">
            <a:noAutofit/>
          </a:bodyPr>
          <a:lstStyle/>
          <a:p>
            <a:pPr lvl="0"/>
            <a:r>
              <a:rPr lang="en" sz="1300" dirty="0">
                <a:latin typeface="Fira Sans"/>
                <a:ea typeface="Fira Sans"/>
                <a:cs typeface="Fira Sans"/>
                <a:sym typeface="Fira Sans"/>
              </a:rPr>
              <a:t>- </a:t>
            </a:r>
            <a:r>
              <a:rPr lang="en-US" sz="1300" dirty="0" err="1">
                <a:latin typeface="Fira Sans"/>
                <a:ea typeface="Fira Sans"/>
                <a:cs typeface="Fira Sans"/>
                <a:sym typeface="Fira Sans"/>
              </a:rPr>
              <a:t>Tìm</a:t>
            </a:r>
            <a:r>
              <a:rPr lang="en-US" sz="1300" dirty="0">
                <a:latin typeface="Fira Sans"/>
                <a:ea typeface="Fira Sans"/>
                <a:cs typeface="Fira Sans"/>
                <a:sym typeface="Fira Sans"/>
              </a:rPr>
              <a:t> </a:t>
            </a:r>
            <a:r>
              <a:rPr lang="en-US" sz="1300" dirty="0" err="1">
                <a:latin typeface="Fira Sans"/>
                <a:ea typeface="Fira Sans"/>
                <a:cs typeface="Fira Sans"/>
                <a:sym typeface="Fira Sans"/>
              </a:rPr>
              <a:t>hiểu</a:t>
            </a:r>
            <a:r>
              <a:rPr lang="en-US" sz="1300" dirty="0">
                <a:latin typeface="Fira Sans"/>
                <a:ea typeface="Fira Sans"/>
                <a:cs typeface="Fira Sans"/>
                <a:sym typeface="Fira Sans"/>
              </a:rPr>
              <a:t> ASP.NET Razor Pages</a:t>
            </a:r>
            <a:r>
              <a:rPr lang="en" sz="1300" dirty="0">
                <a:latin typeface="Fira Sans"/>
                <a:ea typeface="Fira Sans"/>
                <a:cs typeface="Fira Sans"/>
                <a:sym typeface="Fira Sans"/>
              </a:rPr>
              <a:t>.</a:t>
            </a:r>
          </a:p>
          <a:p>
            <a:pPr marL="0" lvl="0" indent="0" algn="l" rtl="0">
              <a:spcBef>
                <a:spcPts val="0"/>
              </a:spcBef>
              <a:spcAft>
                <a:spcPts val="0"/>
              </a:spcAft>
              <a:buNone/>
            </a:pPr>
            <a:endParaRPr lang="en" sz="1300" dirty="0">
              <a:latin typeface="Fira Sans"/>
              <a:ea typeface="Fira Sans"/>
              <a:cs typeface="Fira Sans"/>
              <a:sym typeface="Fira Sans"/>
            </a:endParaRPr>
          </a:p>
          <a:p>
            <a:pPr lvl="0"/>
            <a:r>
              <a:rPr lang="en" sz="1300" dirty="0">
                <a:latin typeface="Fira Sans"/>
                <a:ea typeface="Fira Sans"/>
                <a:cs typeface="Fira Sans"/>
                <a:sym typeface="Fira Sans"/>
              </a:rPr>
              <a:t>-</a:t>
            </a:r>
            <a:r>
              <a:rPr lang="en-US" sz="1300" dirty="0" err="1">
                <a:latin typeface="Fira Sans"/>
                <a:ea typeface="Fira Sans"/>
                <a:cs typeface="Fira Sans"/>
                <a:sym typeface="Fira Sans"/>
              </a:rPr>
              <a:t>Tìm</a:t>
            </a:r>
            <a:r>
              <a:rPr lang="en-US" sz="1300" dirty="0">
                <a:latin typeface="Fira Sans"/>
                <a:ea typeface="Fira Sans"/>
                <a:cs typeface="Fira Sans"/>
                <a:sym typeface="Fira Sans"/>
              </a:rPr>
              <a:t> </a:t>
            </a:r>
            <a:r>
              <a:rPr lang="en-US" sz="1300" dirty="0" err="1">
                <a:latin typeface="Fira Sans"/>
                <a:ea typeface="Fira Sans"/>
                <a:cs typeface="Fira Sans"/>
                <a:sym typeface="Fira Sans"/>
              </a:rPr>
              <a:t>hiểu</a:t>
            </a:r>
            <a:r>
              <a:rPr lang="en-US" sz="1300" dirty="0">
                <a:latin typeface="Fira Sans"/>
                <a:ea typeface="Fira Sans"/>
                <a:cs typeface="Fira Sans"/>
                <a:sym typeface="Fira Sans"/>
              </a:rPr>
              <a:t> </a:t>
            </a:r>
            <a:r>
              <a:rPr lang="en-US" sz="1300" dirty="0" err="1">
                <a:latin typeface="Fira Sans"/>
                <a:ea typeface="Fira Sans"/>
                <a:cs typeface="Fira Sans"/>
                <a:sym typeface="Fira Sans"/>
              </a:rPr>
              <a:t>về</a:t>
            </a:r>
            <a:r>
              <a:rPr lang="en-US" sz="1300" dirty="0">
                <a:latin typeface="Fira Sans"/>
                <a:ea typeface="Fira Sans"/>
                <a:cs typeface="Fira Sans"/>
                <a:sym typeface="Fira Sans"/>
              </a:rPr>
              <a:t> </a:t>
            </a:r>
            <a:r>
              <a:rPr lang="en-US" sz="1300" dirty="0" err="1">
                <a:latin typeface="Fira Sans"/>
                <a:ea typeface="Fira Sans"/>
                <a:cs typeface="Fira Sans"/>
                <a:sym typeface="Fira Sans"/>
              </a:rPr>
              <a:t>quy</a:t>
            </a:r>
            <a:r>
              <a:rPr lang="en-US" sz="1300" dirty="0">
                <a:latin typeface="Fira Sans"/>
                <a:ea typeface="Fira Sans"/>
                <a:cs typeface="Fira Sans"/>
                <a:sym typeface="Fira Sans"/>
              </a:rPr>
              <a:t> </a:t>
            </a:r>
            <a:r>
              <a:rPr lang="en-US" sz="1300" dirty="0" err="1">
                <a:latin typeface="Fira Sans"/>
                <a:ea typeface="Fira Sans"/>
                <a:cs typeface="Fira Sans"/>
                <a:sym typeface="Fira Sans"/>
              </a:rPr>
              <a:t>trình</a:t>
            </a:r>
            <a:r>
              <a:rPr lang="en-US" sz="1300" dirty="0">
                <a:latin typeface="Fira Sans"/>
                <a:ea typeface="Fira Sans"/>
                <a:cs typeface="Fira Sans"/>
                <a:sym typeface="Fira Sans"/>
              </a:rPr>
              <a:t>, </a:t>
            </a:r>
            <a:r>
              <a:rPr lang="en-US" sz="1300" dirty="0" err="1">
                <a:latin typeface="Fira Sans"/>
                <a:ea typeface="Fira Sans"/>
                <a:cs typeface="Fira Sans"/>
                <a:sym typeface="Fira Sans"/>
              </a:rPr>
              <a:t>nghiệp</a:t>
            </a:r>
            <a:r>
              <a:rPr lang="en-US" sz="1300" dirty="0">
                <a:latin typeface="Fira Sans"/>
                <a:ea typeface="Fira Sans"/>
                <a:cs typeface="Fira Sans"/>
                <a:sym typeface="Fira Sans"/>
              </a:rPr>
              <a:t> </a:t>
            </a:r>
            <a:r>
              <a:rPr lang="en-US" sz="1300" dirty="0" err="1">
                <a:latin typeface="Fira Sans"/>
                <a:ea typeface="Fira Sans"/>
                <a:cs typeface="Fira Sans"/>
                <a:sym typeface="Fira Sans"/>
              </a:rPr>
              <a:t>vụ</a:t>
            </a:r>
            <a:r>
              <a:rPr lang="en-US" sz="1300" dirty="0">
                <a:latin typeface="Fira Sans"/>
                <a:ea typeface="Fira Sans"/>
                <a:cs typeface="Fira Sans"/>
                <a:sym typeface="Fira Sans"/>
              </a:rPr>
              <a:t> </a:t>
            </a:r>
            <a:r>
              <a:rPr lang="en-US" sz="1300" dirty="0" err="1">
                <a:latin typeface="Fira Sans"/>
                <a:ea typeface="Fira Sans"/>
                <a:cs typeface="Fira Sans"/>
                <a:sym typeface="Fira Sans"/>
              </a:rPr>
              <a:t>quản</a:t>
            </a:r>
            <a:r>
              <a:rPr lang="en-US" sz="1300" dirty="0">
                <a:latin typeface="Fira Sans"/>
                <a:ea typeface="Fira Sans"/>
                <a:cs typeface="Fira Sans"/>
                <a:sym typeface="Fira Sans"/>
              </a:rPr>
              <a:t> </a:t>
            </a:r>
            <a:r>
              <a:rPr lang="en-US" sz="1300" dirty="0" err="1">
                <a:latin typeface="Fira Sans"/>
                <a:ea typeface="Fira Sans"/>
                <a:cs typeface="Fira Sans"/>
                <a:sym typeface="Fira Sans"/>
              </a:rPr>
              <a:t>lý</a:t>
            </a:r>
            <a:r>
              <a:rPr lang="en-US" sz="1300" dirty="0">
                <a:latin typeface="Fira Sans"/>
                <a:ea typeface="Fira Sans"/>
                <a:cs typeface="Fira Sans"/>
                <a:sym typeface="Fira Sans"/>
              </a:rPr>
              <a:t> </a:t>
            </a:r>
            <a:r>
              <a:rPr lang="en-US" sz="1300" dirty="0" err="1">
                <a:latin typeface="Fira Sans"/>
                <a:ea typeface="Fira Sans"/>
                <a:cs typeface="Fira Sans"/>
                <a:sym typeface="Fira Sans"/>
              </a:rPr>
              <a:t>và</a:t>
            </a:r>
            <a:r>
              <a:rPr lang="en-US" sz="1300" dirty="0">
                <a:latin typeface="Fira Sans"/>
                <a:ea typeface="Fira Sans"/>
                <a:cs typeface="Fira Sans"/>
                <a:sym typeface="Fira Sans"/>
              </a:rPr>
              <a:t> </a:t>
            </a:r>
            <a:r>
              <a:rPr lang="en-US" sz="1300" dirty="0" err="1">
                <a:latin typeface="Fira Sans"/>
                <a:ea typeface="Fira Sans"/>
                <a:cs typeface="Fira Sans"/>
                <a:sym typeface="Fira Sans"/>
              </a:rPr>
              <a:t>cách</a:t>
            </a:r>
            <a:r>
              <a:rPr lang="en-US" sz="1300" dirty="0">
                <a:latin typeface="Fira Sans"/>
                <a:ea typeface="Fira Sans"/>
                <a:cs typeface="Fira Sans"/>
                <a:sym typeface="Fira Sans"/>
              </a:rPr>
              <a:t> </a:t>
            </a:r>
            <a:r>
              <a:rPr lang="en-US" sz="1300" dirty="0" err="1">
                <a:latin typeface="Fira Sans"/>
                <a:ea typeface="Fira Sans"/>
                <a:cs typeface="Fira Sans"/>
                <a:sym typeface="Fira Sans"/>
              </a:rPr>
              <a:t>thức</a:t>
            </a:r>
            <a:r>
              <a:rPr lang="en-US" sz="1300" dirty="0">
                <a:latin typeface="Fira Sans"/>
                <a:ea typeface="Fira Sans"/>
                <a:cs typeface="Fira Sans"/>
                <a:sym typeface="Fira Sans"/>
              </a:rPr>
              <a:t> </a:t>
            </a:r>
            <a:r>
              <a:rPr lang="en-US" sz="1300" dirty="0" err="1">
                <a:latin typeface="Fira Sans"/>
                <a:ea typeface="Fira Sans"/>
                <a:cs typeface="Fira Sans"/>
                <a:sym typeface="Fira Sans"/>
              </a:rPr>
              <a:t>vận</a:t>
            </a:r>
            <a:r>
              <a:rPr lang="en-US" sz="1300" dirty="0">
                <a:latin typeface="Fira Sans"/>
                <a:ea typeface="Fira Sans"/>
                <a:cs typeface="Fira Sans"/>
                <a:sym typeface="Fira Sans"/>
              </a:rPr>
              <a:t> </a:t>
            </a:r>
            <a:r>
              <a:rPr lang="en-US" sz="1300" dirty="0" err="1">
                <a:latin typeface="Fira Sans"/>
                <a:ea typeface="Fira Sans"/>
                <a:cs typeface="Fira Sans"/>
                <a:sym typeface="Fira Sans"/>
              </a:rPr>
              <a:t>hành</a:t>
            </a:r>
            <a:r>
              <a:rPr lang="en-US" sz="1300" dirty="0">
                <a:latin typeface="Fira Sans"/>
                <a:ea typeface="Fira Sans"/>
                <a:cs typeface="Fira Sans"/>
                <a:sym typeface="Fira Sans"/>
              </a:rPr>
              <a:t> </a:t>
            </a:r>
            <a:r>
              <a:rPr lang="en-US" sz="1300" dirty="0" err="1">
                <a:latin typeface="Fira Sans"/>
                <a:ea typeface="Fira Sans"/>
                <a:cs typeface="Fira Sans"/>
                <a:sym typeface="Fira Sans"/>
              </a:rPr>
              <a:t>của</a:t>
            </a:r>
            <a:r>
              <a:rPr lang="en-US" sz="1300" dirty="0">
                <a:latin typeface="Fira Sans"/>
                <a:ea typeface="Fira Sans"/>
                <a:cs typeface="Fira Sans"/>
                <a:sym typeface="Fira Sans"/>
              </a:rPr>
              <a:t> </a:t>
            </a:r>
            <a:r>
              <a:rPr lang="en-US" sz="1300" dirty="0" err="1">
                <a:latin typeface="Fira Sans"/>
                <a:ea typeface="Fira Sans"/>
                <a:cs typeface="Fira Sans"/>
                <a:sym typeface="Fira Sans"/>
              </a:rPr>
              <a:t>hệ</a:t>
            </a:r>
            <a:r>
              <a:rPr lang="en-US" sz="1300" dirty="0">
                <a:latin typeface="Fira Sans"/>
                <a:ea typeface="Fira Sans"/>
                <a:cs typeface="Fira Sans"/>
                <a:sym typeface="Fira Sans"/>
              </a:rPr>
              <a:t> </a:t>
            </a:r>
            <a:r>
              <a:rPr lang="en-US" sz="1300" dirty="0" err="1">
                <a:latin typeface="Fira Sans"/>
                <a:ea typeface="Fira Sans"/>
                <a:cs typeface="Fira Sans"/>
                <a:sym typeface="Fira Sans"/>
              </a:rPr>
              <a:t>thống</a:t>
            </a:r>
            <a:r>
              <a:rPr lang="en-US" sz="1300" dirty="0">
                <a:latin typeface="Fira Sans"/>
                <a:ea typeface="Fira Sans"/>
                <a:cs typeface="Fira Sans"/>
                <a:sym typeface="Fira Sans"/>
              </a:rPr>
              <a:t> </a:t>
            </a:r>
            <a:r>
              <a:rPr lang="en-US" sz="1300" dirty="0" err="1">
                <a:latin typeface="Fira Sans"/>
                <a:ea typeface="Fira Sans"/>
                <a:cs typeface="Fira Sans"/>
                <a:sym typeface="Fira Sans"/>
              </a:rPr>
              <a:t>quán</a:t>
            </a:r>
            <a:r>
              <a:rPr lang="en-US" sz="1300" dirty="0">
                <a:latin typeface="Fira Sans"/>
                <a:ea typeface="Fira Sans"/>
                <a:cs typeface="Fira Sans"/>
                <a:sym typeface="Fira Sans"/>
              </a:rPr>
              <a:t> </a:t>
            </a:r>
            <a:r>
              <a:rPr lang="en-US" sz="1300" dirty="0" err="1">
                <a:latin typeface="Fira Sans"/>
                <a:ea typeface="Fira Sans"/>
                <a:cs typeface="Fira Sans"/>
                <a:sym typeface="Fira Sans"/>
              </a:rPr>
              <a:t>ăn</a:t>
            </a:r>
            <a:r>
              <a:rPr lang="en" sz="1300" dirty="0">
                <a:latin typeface="Fira Sans"/>
                <a:ea typeface="Fira Sans"/>
                <a:cs typeface="Fira Sans"/>
                <a:sym typeface="Fira Sans"/>
              </a:rPr>
              <a:t>.</a:t>
            </a:r>
            <a:endParaRPr sz="1300" dirty="0">
              <a:latin typeface="Fira Sans"/>
              <a:ea typeface="Fira Sans"/>
              <a:cs typeface="Fira Sans"/>
              <a:sym typeface="Fira Sans"/>
            </a:endParaRPr>
          </a:p>
        </p:txBody>
      </p:sp>
      <p:sp>
        <p:nvSpPr>
          <p:cNvPr id="1489" name="Google Shape;1489;p17"/>
          <p:cNvSpPr txBox="1"/>
          <p:nvPr/>
        </p:nvSpPr>
        <p:spPr>
          <a:xfrm>
            <a:off x="6126728" y="2764325"/>
            <a:ext cx="2801371" cy="29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rgbClr val="30475E"/>
                </a:solidFill>
                <a:latin typeface="Fira Sans SemiBold"/>
                <a:ea typeface="Fira Sans SemiBold"/>
                <a:cs typeface="Fira Sans SemiBold"/>
                <a:sym typeface="Fira Sans SemiBold"/>
              </a:rPr>
              <a:t>Phương pháp nghiên cứu</a:t>
            </a:r>
            <a:endParaRPr sz="1800" dirty="0">
              <a:solidFill>
                <a:srgbClr val="30475E"/>
              </a:solidFill>
              <a:latin typeface="Fira Sans SemiBold"/>
              <a:ea typeface="Fira Sans SemiBold"/>
              <a:cs typeface="Fira Sans SemiBold"/>
              <a:sym typeface="Fira Sans SemiBold"/>
            </a:endParaRPr>
          </a:p>
        </p:txBody>
      </p:sp>
      <p:sp>
        <p:nvSpPr>
          <p:cNvPr id="1490" name="Google Shape;1490;p17"/>
          <p:cNvSpPr txBox="1"/>
          <p:nvPr/>
        </p:nvSpPr>
        <p:spPr>
          <a:xfrm>
            <a:off x="6126729" y="3063426"/>
            <a:ext cx="2420372" cy="1733731"/>
          </a:xfrm>
          <a:prstGeom prst="rect">
            <a:avLst/>
          </a:prstGeom>
          <a:noFill/>
          <a:ln>
            <a:noFill/>
          </a:ln>
        </p:spPr>
        <p:txBody>
          <a:bodyPr spcFirstLastPara="1" wrap="square" lIns="91425" tIns="91425" rIns="91425" bIns="91425" anchor="t" anchorCtr="0">
            <a:noAutofit/>
          </a:bodyPr>
          <a:lstStyle/>
          <a:p>
            <a:pPr lvl="0"/>
            <a:r>
              <a:rPr lang="en" sz="1300" dirty="0">
                <a:latin typeface="Fira Sans"/>
                <a:ea typeface="Fira Sans"/>
                <a:cs typeface="Fira Sans"/>
                <a:sym typeface="Fira Sans"/>
              </a:rPr>
              <a:t>- </a:t>
            </a:r>
            <a:r>
              <a:rPr lang="en-US" sz="1300" dirty="0" err="1">
                <a:latin typeface="Fira Sans"/>
                <a:ea typeface="Fira Sans"/>
                <a:cs typeface="Fira Sans"/>
                <a:sym typeface="Fira Sans"/>
              </a:rPr>
              <a:t>Tìm</a:t>
            </a:r>
            <a:r>
              <a:rPr lang="en-US" sz="1300" dirty="0">
                <a:latin typeface="Fira Sans"/>
                <a:ea typeface="Fira Sans"/>
                <a:cs typeface="Fira Sans"/>
                <a:sym typeface="Fira Sans"/>
              </a:rPr>
              <a:t> </a:t>
            </a:r>
            <a:r>
              <a:rPr lang="en-US" sz="1300" dirty="0" err="1">
                <a:latin typeface="Fira Sans"/>
                <a:ea typeface="Fira Sans"/>
                <a:cs typeface="Fira Sans"/>
                <a:sym typeface="Fira Sans"/>
              </a:rPr>
              <a:t>hiểu</a:t>
            </a:r>
            <a:r>
              <a:rPr lang="en-US" sz="1300" dirty="0">
                <a:latin typeface="Fira Sans"/>
                <a:ea typeface="Fira Sans"/>
                <a:cs typeface="Fira Sans"/>
                <a:sym typeface="Fira Sans"/>
              </a:rPr>
              <a:t> </a:t>
            </a:r>
            <a:r>
              <a:rPr lang="en-US" sz="1300" dirty="0" err="1">
                <a:latin typeface="Fira Sans"/>
                <a:ea typeface="Fira Sans"/>
                <a:cs typeface="Fira Sans"/>
                <a:sym typeface="Fira Sans"/>
              </a:rPr>
              <a:t>tài</a:t>
            </a:r>
            <a:r>
              <a:rPr lang="en-US" sz="1300" dirty="0">
                <a:latin typeface="Fira Sans"/>
                <a:ea typeface="Fira Sans"/>
                <a:cs typeface="Fira Sans"/>
                <a:sym typeface="Fira Sans"/>
              </a:rPr>
              <a:t> </a:t>
            </a:r>
            <a:r>
              <a:rPr lang="en-US" sz="1300" dirty="0" err="1">
                <a:latin typeface="Fira Sans"/>
                <a:ea typeface="Fira Sans"/>
                <a:cs typeface="Fira Sans"/>
                <a:sym typeface="Fira Sans"/>
              </a:rPr>
              <a:t>liệu</a:t>
            </a:r>
            <a:r>
              <a:rPr lang="en-US" sz="1300" dirty="0">
                <a:latin typeface="Fira Sans"/>
                <a:ea typeface="Fira Sans"/>
                <a:cs typeface="Fira Sans"/>
                <a:sym typeface="Fira Sans"/>
              </a:rPr>
              <a:t> </a:t>
            </a:r>
            <a:r>
              <a:rPr lang="en-US" sz="1300" dirty="0" err="1">
                <a:latin typeface="Fira Sans"/>
                <a:ea typeface="Fira Sans"/>
                <a:cs typeface="Fira Sans"/>
                <a:sym typeface="Fira Sans"/>
              </a:rPr>
              <a:t>và</a:t>
            </a:r>
            <a:r>
              <a:rPr lang="en-US" sz="1300" dirty="0">
                <a:latin typeface="Fira Sans"/>
                <a:ea typeface="Fira Sans"/>
                <a:cs typeface="Fira Sans"/>
                <a:sym typeface="Fira Sans"/>
              </a:rPr>
              <a:t> </a:t>
            </a:r>
            <a:r>
              <a:rPr lang="en-US" sz="1300" dirty="0" err="1">
                <a:latin typeface="Fira Sans"/>
                <a:ea typeface="Fira Sans"/>
                <a:cs typeface="Fira Sans"/>
                <a:sym typeface="Fira Sans"/>
              </a:rPr>
              <a:t>cách</a:t>
            </a:r>
            <a:r>
              <a:rPr lang="en-US" sz="1300" dirty="0">
                <a:latin typeface="Fira Sans"/>
                <a:ea typeface="Fira Sans"/>
                <a:cs typeface="Fira Sans"/>
                <a:sym typeface="Fira Sans"/>
              </a:rPr>
              <a:t> </a:t>
            </a:r>
            <a:r>
              <a:rPr lang="en-US" sz="1300" dirty="0" err="1">
                <a:latin typeface="Fira Sans"/>
                <a:ea typeface="Fira Sans"/>
                <a:cs typeface="Fira Sans"/>
                <a:sym typeface="Fira Sans"/>
              </a:rPr>
              <a:t>thức</a:t>
            </a:r>
            <a:r>
              <a:rPr lang="en-US" sz="1300" dirty="0">
                <a:latin typeface="Fira Sans"/>
                <a:ea typeface="Fira Sans"/>
                <a:cs typeface="Fira Sans"/>
                <a:sym typeface="Fira Sans"/>
              </a:rPr>
              <a:t> </a:t>
            </a:r>
            <a:r>
              <a:rPr lang="en-US" sz="1300" dirty="0" err="1">
                <a:latin typeface="Fira Sans"/>
                <a:ea typeface="Fira Sans"/>
                <a:cs typeface="Fira Sans"/>
                <a:sym typeface="Fira Sans"/>
              </a:rPr>
              <a:t>sử</a:t>
            </a:r>
            <a:r>
              <a:rPr lang="en-US" sz="1300" dirty="0">
                <a:latin typeface="Fira Sans"/>
                <a:ea typeface="Fira Sans"/>
                <a:cs typeface="Fira Sans"/>
                <a:sym typeface="Fira Sans"/>
              </a:rPr>
              <a:t> </a:t>
            </a:r>
            <a:r>
              <a:rPr lang="en-US" sz="1300" dirty="0" err="1">
                <a:latin typeface="Fira Sans"/>
                <a:ea typeface="Fira Sans"/>
                <a:cs typeface="Fira Sans"/>
                <a:sym typeface="Fira Sans"/>
              </a:rPr>
              <a:t>dụng</a:t>
            </a:r>
            <a:r>
              <a:rPr lang="en-US" sz="1300" dirty="0">
                <a:latin typeface="Fira Sans"/>
                <a:ea typeface="Fira Sans"/>
                <a:cs typeface="Fira Sans"/>
                <a:sym typeface="Fira Sans"/>
              </a:rPr>
              <a:t> </a:t>
            </a:r>
            <a:r>
              <a:rPr lang="en-US" sz="1300" dirty="0" err="1">
                <a:latin typeface="Fira Sans"/>
                <a:ea typeface="Fira Sans"/>
                <a:cs typeface="Fira Sans"/>
                <a:sym typeface="Fira Sans"/>
              </a:rPr>
              <a:t>của</a:t>
            </a:r>
            <a:r>
              <a:rPr lang="en-US" sz="1300" dirty="0">
                <a:latin typeface="Fira Sans"/>
                <a:ea typeface="Fira Sans"/>
                <a:cs typeface="Fira Sans"/>
                <a:sym typeface="Fira Sans"/>
              </a:rPr>
              <a:t> ASP.NET Razor Pages.</a:t>
            </a:r>
            <a:endParaRPr lang="en" sz="1300" dirty="0">
              <a:latin typeface="Fira Sans"/>
              <a:ea typeface="Fira Sans"/>
              <a:cs typeface="Fira Sans"/>
              <a:sym typeface="Fira Sans"/>
            </a:endParaRPr>
          </a:p>
          <a:p>
            <a:pPr marL="0" lvl="0" indent="0" algn="l" rtl="0">
              <a:spcBef>
                <a:spcPts val="0"/>
              </a:spcBef>
              <a:spcAft>
                <a:spcPts val="0"/>
              </a:spcAft>
              <a:buNone/>
            </a:pPr>
            <a:endParaRPr lang="en" sz="1300" dirty="0">
              <a:latin typeface="Fira Sans"/>
              <a:ea typeface="Fira Sans"/>
              <a:cs typeface="Fira Sans"/>
              <a:sym typeface="Fira Sans"/>
            </a:endParaRPr>
          </a:p>
          <a:p>
            <a:pPr lvl="0"/>
            <a:r>
              <a:rPr lang="en" sz="1300" dirty="0">
                <a:latin typeface="Fira Sans"/>
                <a:ea typeface="Fira Sans"/>
                <a:cs typeface="Fira Sans"/>
                <a:sym typeface="Fira Sans"/>
              </a:rPr>
              <a:t>-</a:t>
            </a:r>
            <a:r>
              <a:rPr lang="en-US" sz="1300" dirty="0" err="1">
                <a:latin typeface="Fira Sans"/>
                <a:ea typeface="Fira Sans"/>
                <a:cs typeface="Fira Sans"/>
                <a:sym typeface="Fira Sans"/>
              </a:rPr>
              <a:t>Tìm</a:t>
            </a:r>
            <a:r>
              <a:rPr lang="en-US" sz="1300" dirty="0">
                <a:latin typeface="Fira Sans"/>
                <a:ea typeface="Fira Sans"/>
                <a:cs typeface="Fira Sans"/>
                <a:sym typeface="Fira Sans"/>
              </a:rPr>
              <a:t> </a:t>
            </a:r>
            <a:r>
              <a:rPr lang="en-US" sz="1300" dirty="0" err="1">
                <a:latin typeface="Fira Sans"/>
                <a:ea typeface="Fira Sans"/>
                <a:cs typeface="Fira Sans"/>
                <a:sym typeface="Fira Sans"/>
              </a:rPr>
              <a:t>hiểu</a:t>
            </a:r>
            <a:r>
              <a:rPr lang="en-US" sz="1300" dirty="0">
                <a:latin typeface="Fira Sans"/>
                <a:ea typeface="Fira Sans"/>
                <a:cs typeface="Fira Sans"/>
                <a:sym typeface="Fira Sans"/>
              </a:rPr>
              <a:t> </a:t>
            </a:r>
            <a:r>
              <a:rPr lang="en-US" sz="1300" dirty="0" err="1">
                <a:latin typeface="Fira Sans"/>
                <a:ea typeface="Fira Sans"/>
                <a:cs typeface="Fira Sans"/>
                <a:sym typeface="Fira Sans"/>
              </a:rPr>
              <a:t>và</a:t>
            </a:r>
            <a:r>
              <a:rPr lang="en-US" sz="1300" dirty="0">
                <a:latin typeface="Fira Sans"/>
                <a:ea typeface="Fira Sans"/>
                <a:cs typeface="Fira Sans"/>
                <a:sym typeface="Fira Sans"/>
              </a:rPr>
              <a:t> </a:t>
            </a:r>
            <a:r>
              <a:rPr lang="en-US" sz="1300" dirty="0" err="1">
                <a:latin typeface="Fira Sans"/>
                <a:ea typeface="Fira Sans"/>
                <a:cs typeface="Fira Sans"/>
                <a:sym typeface="Fira Sans"/>
              </a:rPr>
              <a:t>phân</a:t>
            </a:r>
            <a:r>
              <a:rPr lang="en-US" sz="1300" dirty="0">
                <a:latin typeface="Fira Sans"/>
                <a:ea typeface="Fira Sans"/>
                <a:cs typeface="Fira Sans"/>
                <a:sym typeface="Fira Sans"/>
              </a:rPr>
              <a:t> </a:t>
            </a:r>
            <a:r>
              <a:rPr lang="en-US" sz="1300" dirty="0" err="1">
                <a:latin typeface="Fira Sans"/>
                <a:ea typeface="Fira Sans"/>
                <a:cs typeface="Fira Sans"/>
                <a:sym typeface="Fira Sans"/>
              </a:rPr>
              <a:t>tích</a:t>
            </a:r>
            <a:r>
              <a:rPr lang="en-US" sz="1300" dirty="0">
                <a:latin typeface="Fira Sans"/>
                <a:ea typeface="Fira Sans"/>
                <a:cs typeface="Fira Sans"/>
                <a:sym typeface="Fira Sans"/>
              </a:rPr>
              <a:t> </a:t>
            </a:r>
            <a:r>
              <a:rPr lang="en-US" sz="1300" dirty="0" err="1">
                <a:latin typeface="Fira Sans"/>
                <a:ea typeface="Fira Sans"/>
                <a:cs typeface="Fira Sans"/>
                <a:sym typeface="Fira Sans"/>
              </a:rPr>
              <a:t>quy</a:t>
            </a:r>
            <a:r>
              <a:rPr lang="en-US" sz="1300" dirty="0">
                <a:latin typeface="Fira Sans"/>
                <a:ea typeface="Fira Sans"/>
                <a:cs typeface="Fira Sans"/>
                <a:sym typeface="Fira Sans"/>
              </a:rPr>
              <a:t> </a:t>
            </a:r>
            <a:r>
              <a:rPr lang="en-US" sz="1300" dirty="0" err="1">
                <a:latin typeface="Fira Sans"/>
                <a:ea typeface="Fira Sans"/>
                <a:cs typeface="Fira Sans"/>
                <a:sym typeface="Fira Sans"/>
              </a:rPr>
              <a:t>trình</a:t>
            </a:r>
            <a:r>
              <a:rPr lang="en-US" sz="1300" dirty="0">
                <a:latin typeface="Fira Sans"/>
                <a:ea typeface="Fira Sans"/>
                <a:cs typeface="Fira Sans"/>
                <a:sym typeface="Fira Sans"/>
              </a:rPr>
              <a:t>, </a:t>
            </a:r>
            <a:r>
              <a:rPr lang="en-US" sz="1300" dirty="0" err="1">
                <a:latin typeface="Fira Sans"/>
                <a:ea typeface="Fira Sans"/>
                <a:cs typeface="Fira Sans"/>
                <a:sym typeface="Fira Sans"/>
              </a:rPr>
              <a:t>nghiệp</a:t>
            </a:r>
            <a:r>
              <a:rPr lang="en-US" sz="1300" dirty="0">
                <a:latin typeface="Fira Sans"/>
                <a:ea typeface="Fira Sans"/>
                <a:cs typeface="Fira Sans"/>
                <a:sym typeface="Fira Sans"/>
              </a:rPr>
              <a:t> </a:t>
            </a:r>
            <a:r>
              <a:rPr lang="en-US" sz="1300" dirty="0" err="1">
                <a:latin typeface="Fira Sans"/>
                <a:ea typeface="Fira Sans"/>
                <a:cs typeface="Fira Sans"/>
                <a:sym typeface="Fira Sans"/>
              </a:rPr>
              <a:t>vụ</a:t>
            </a:r>
            <a:r>
              <a:rPr lang="en-US" sz="1300" dirty="0">
                <a:latin typeface="Fira Sans"/>
                <a:ea typeface="Fira Sans"/>
                <a:cs typeface="Fira Sans"/>
                <a:sym typeface="Fira Sans"/>
              </a:rPr>
              <a:t> </a:t>
            </a:r>
            <a:r>
              <a:rPr lang="en-US" sz="1300" dirty="0" err="1">
                <a:latin typeface="Fira Sans"/>
                <a:ea typeface="Fira Sans"/>
                <a:cs typeface="Fira Sans"/>
                <a:sym typeface="Fira Sans"/>
              </a:rPr>
              <a:t>và</a:t>
            </a:r>
            <a:r>
              <a:rPr lang="en-US" sz="1300" dirty="0">
                <a:latin typeface="Fira Sans"/>
                <a:ea typeface="Fira Sans"/>
                <a:cs typeface="Fira Sans"/>
                <a:sym typeface="Fira Sans"/>
              </a:rPr>
              <a:t> </a:t>
            </a:r>
            <a:r>
              <a:rPr lang="en-US" sz="1300" dirty="0" err="1">
                <a:latin typeface="Fira Sans"/>
                <a:ea typeface="Fira Sans"/>
                <a:cs typeface="Fira Sans"/>
                <a:sym typeface="Fira Sans"/>
              </a:rPr>
              <a:t>cách</a:t>
            </a:r>
            <a:r>
              <a:rPr lang="en-US" sz="1300" dirty="0">
                <a:latin typeface="Fira Sans"/>
                <a:ea typeface="Fira Sans"/>
                <a:cs typeface="Fira Sans"/>
                <a:sym typeface="Fira Sans"/>
              </a:rPr>
              <a:t> </a:t>
            </a:r>
            <a:r>
              <a:rPr lang="en-US" sz="1300" dirty="0" err="1">
                <a:latin typeface="Fira Sans"/>
                <a:ea typeface="Fira Sans"/>
                <a:cs typeface="Fira Sans"/>
                <a:sym typeface="Fira Sans"/>
              </a:rPr>
              <a:t>thức</a:t>
            </a:r>
            <a:r>
              <a:rPr lang="en-US" sz="1300" dirty="0">
                <a:latin typeface="Fira Sans"/>
                <a:ea typeface="Fira Sans"/>
                <a:cs typeface="Fira Sans"/>
                <a:sym typeface="Fira Sans"/>
              </a:rPr>
              <a:t> </a:t>
            </a:r>
            <a:r>
              <a:rPr lang="en-US" sz="1300" dirty="0" err="1">
                <a:latin typeface="Fira Sans"/>
                <a:ea typeface="Fira Sans"/>
                <a:cs typeface="Fira Sans"/>
                <a:sym typeface="Fira Sans"/>
              </a:rPr>
              <a:t>vận</a:t>
            </a:r>
            <a:r>
              <a:rPr lang="en-US" sz="1300" dirty="0">
                <a:latin typeface="Fira Sans"/>
                <a:ea typeface="Fira Sans"/>
                <a:cs typeface="Fira Sans"/>
                <a:sym typeface="Fira Sans"/>
              </a:rPr>
              <a:t> </a:t>
            </a:r>
            <a:r>
              <a:rPr lang="en-US" sz="1300" dirty="0" err="1">
                <a:latin typeface="Fira Sans"/>
                <a:ea typeface="Fira Sans"/>
                <a:cs typeface="Fira Sans"/>
                <a:sym typeface="Fira Sans"/>
              </a:rPr>
              <a:t>hành</a:t>
            </a:r>
            <a:r>
              <a:rPr lang="en-US" sz="1300" dirty="0">
                <a:latin typeface="Fira Sans"/>
                <a:ea typeface="Fira Sans"/>
                <a:cs typeface="Fira Sans"/>
                <a:sym typeface="Fira Sans"/>
              </a:rPr>
              <a:t> </a:t>
            </a:r>
            <a:r>
              <a:rPr lang="en-US" sz="1300" dirty="0" err="1">
                <a:latin typeface="Fira Sans"/>
                <a:ea typeface="Fira Sans"/>
                <a:cs typeface="Fira Sans"/>
                <a:sym typeface="Fira Sans"/>
              </a:rPr>
              <a:t>của</a:t>
            </a:r>
            <a:r>
              <a:rPr lang="en-US" sz="1300" dirty="0">
                <a:latin typeface="Fira Sans"/>
                <a:ea typeface="Fira Sans"/>
                <a:cs typeface="Fira Sans"/>
                <a:sym typeface="Fira Sans"/>
              </a:rPr>
              <a:t> </a:t>
            </a:r>
            <a:r>
              <a:rPr lang="en-US" sz="1300" dirty="0" err="1">
                <a:latin typeface="Fira Sans"/>
                <a:ea typeface="Fira Sans"/>
                <a:cs typeface="Fira Sans"/>
                <a:sym typeface="Fira Sans"/>
              </a:rPr>
              <a:t>một</a:t>
            </a:r>
            <a:r>
              <a:rPr lang="en-US" sz="1300" dirty="0">
                <a:latin typeface="Fira Sans"/>
                <a:ea typeface="Fira Sans"/>
                <a:cs typeface="Fira Sans"/>
                <a:sym typeface="Fira Sans"/>
              </a:rPr>
              <a:t> </a:t>
            </a:r>
            <a:r>
              <a:rPr lang="en-US" sz="1300" dirty="0" err="1">
                <a:latin typeface="Fira Sans"/>
                <a:ea typeface="Fira Sans"/>
                <a:cs typeface="Fira Sans"/>
                <a:sym typeface="Fira Sans"/>
              </a:rPr>
              <a:t>hệ</a:t>
            </a:r>
            <a:r>
              <a:rPr lang="en-US" sz="1300" dirty="0">
                <a:latin typeface="Fira Sans"/>
                <a:ea typeface="Fira Sans"/>
                <a:cs typeface="Fira Sans"/>
                <a:sym typeface="Fira Sans"/>
              </a:rPr>
              <a:t> </a:t>
            </a:r>
            <a:r>
              <a:rPr lang="en-US" sz="1300" dirty="0" err="1">
                <a:latin typeface="Fira Sans"/>
                <a:ea typeface="Fira Sans"/>
                <a:cs typeface="Fira Sans"/>
                <a:sym typeface="Fira Sans"/>
              </a:rPr>
              <a:t>thống</a:t>
            </a:r>
            <a:r>
              <a:rPr lang="en-US" sz="1300" dirty="0">
                <a:latin typeface="Fira Sans"/>
                <a:ea typeface="Fira Sans"/>
                <a:cs typeface="Fira Sans"/>
                <a:sym typeface="Fira Sans"/>
              </a:rPr>
              <a:t> </a:t>
            </a:r>
            <a:r>
              <a:rPr lang="en-US" sz="1300" dirty="0" err="1">
                <a:latin typeface="Fira Sans"/>
                <a:ea typeface="Fira Sans"/>
                <a:cs typeface="Fira Sans"/>
                <a:sym typeface="Fira Sans"/>
              </a:rPr>
              <a:t>quán</a:t>
            </a:r>
            <a:r>
              <a:rPr lang="en-US" sz="1300" dirty="0">
                <a:latin typeface="Fira Sans"/>
                <a:ea typeface="Fira Sans"/>
                <a:cs typeface="Fira Sans"/>
                <a:sym typeface="Fira Sans"/>
              </a:rPr>
              <a:t> </a:t>
            </a:r>
            <a:r>
              <a:rPr lang="en-US" sz="1300" dirty="0" err="1">
                <a:latin typeface="Fira Sans"/>
                <a:ea typeface="Fira Sans"/>
                <a:cs typeface="Fira Sans"/>
                <a:sym typeface="Fira Sans"/>
              </a:rPr>
              <a:t>ăn</a:t>
            </a:r>
            <a:r>
              <a:rPr lang="en" sz="1300" dirty="0">
                <a:latin typeface="Fira Sans"/>
                <a:ea typeface="Fira Sans"/>
                <a:cs typeface="Fira Sans"/>
                <a:sym typeface="Fira Sans"/>
              </a:rPr>
              <a:t>.</a:t>
            </a:r>
            <a:endParaRPr sz="1300" dirty="0">
              <a:latin typeface="Fira Sans"/>
              <a:ea typeface="Fira Sans"/>
              <a:cs typeface="Fira Sans"/>
              <a:sym typeface="Fira Sans"/>
            </a:endParaRPr>
          </a:p>
        </p:txBody>
      </p:sp>
      <p:sp>
        <p:nvSpPr>
          <p:cNvPr id="3" name="Rectangle: Rounded Corners 2">
            <a:extLst>
              <a:ext uri="{FF2B5EF4-FFF2-40B4-BE49-F238E27FC236}">
                <a16:creationId xmlns:a16="http://schemas.microsoft.com/office/drawing/2014/main" id="{3A97672E-E479-DA9B-B841-C5875603A885}"/>
              </a:ext>
            </a:extLst>
          </p:cNvPr>
          <p:cNvSpPr/>
          <p:nvPr/>
        </p:nvSpPr>
        <p:spPr>
          <a:xfrm>
            <a:off x="609990" y="808824"/>
            <a:ext cx="2400540" cy="1565762"/>
          </a:xfrm>
          <a:prstGeom prst="round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C5C59A8E-30E4-3129-AFAB-8085F5738111}"/>
              </a:ext>
            </a:extLst>
          </p:cNvPr>
          <p:cNvSpPr/>
          <p:nvPr/>
        </p:nvSpPr>
        <p:spPr>
          <a:xfrm>
            <a:off x="712416" y="3543372"/>
            <a:ext cx="2400540" cy="1253786"/>
          </a:xfrm>
          <a:prstGeom prst="roundRect">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21A0FD4F-5076-A41A-E2D4-6E1D22870372}"/>
              </a:ext>
            </a:extLst>
          </p:cNvPr>
          <p:cNvSpPr/>
          <p:nvPr/>
        </p:nvSpPr>
        <p:spPr>
          <a:xfrm>
            <a:off x="6116670" y="810478"/>
            <a:ext cx="2533715" cy="1562455"/>
          </a:xfrm>
          <a:prstGeom prst="roundRect">
            <a:avLst/>
          </a:prstGeom>
          <a:noFill/>
          <a:ln w="1270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A94CBD5E-B1C9-1A4E-6346-A0F600609FE8}"/>
              </a:ext>
            </a:extLst>
          </p:cNvPr>
          <p:cNvSpPr/>
          <p:nvPr/>
        </p:nvSpPr>
        <p:spPr>
          <a:xfrm>
            <a:off x="6070449" y="3076125"/>
            <a:ext cx="2533715" cy="1721032"/>
          </a:xfrm>
          <a:prstGeom prst="roundRect">
            <a:avLst/>
          </a:prstGeom>
          <a:noFill/>
          <a:ln w="12700">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473"/>
                                        </p:tgtEl>
                                        <p:attrNameLst>
                                          <p:attrName>style.visibility</p:attrName>
                                        </p:attrNameLst>
                                      </p:cBhvr>
                                      <p:to>
                                        <p:strVal val="visible"/>
                                      </p:to>
                                    </p:set>
                                    <p:animEffect transition="in" filter="fade">
                                      <p:cBhvr>
                                        <p:cTn id="7" dur="1000"/>
                                        <p:tgtEl>
                                          <p:spTgt spid="1473"/>
                                        </p:tgtEl>
                                      </p:cBhvr>
                                    </p:animEffect>
                                    <p:anim calcmode="lin" valueType="num">
                                      <p:cBhvr>
                                        <p:cTn id="8" dur="1000" fill="hold"/>
                                        <p:tgtEl>
                                          <p:spTgt spid="1473"/>
                                        </p:tgtEl>
                                        <p:attrNameLst>
                                          <p:attrName>ppt_x</p:attrName>
                                        </p:attrNameLst>
                                      </p:cBhvr>
                                      <p:tavLst>
                                        <p:tav tm="0">
                                          <p:val>
                                            <p:strVal val="#ppt_x"/>
                                          </p:val>
                                        </p:tav>
                                        <p:tav tm="100000">
                                          <p:val>
                                            <p:strVal val="#ppt_x"/>
                                          </p:val>
                                        </p:tav>
                                      </p:tavLst>
                                    </p:anim>
                                    <p:anim calcmode="lin" valueType="num">
                                      <p:cBhvr>
                                        <p:cTn id="9" dur="1000" fill="hold"/>
                                        <p:tgtEl>
                                          <p:spTgt spid="147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82"/>
                                        </p:tgtEl>
                                        <p:attrNameLst>
                                          <p:attrName>style.visibility</p:attrName>
                                        </p:attrNameLst>
                                      </p:cBhvr>
                                      <p:to>
                                        <p:strVal val="visible"/>
                                      </p:to>
                                    </p:set>
                                    <p:animEffect transition="in" filter="fade">
                                      <p:cBhvr>
                                        <p:cTn id="12" dur="1000"/>
                                        <p:tgtEl>
                                          <p:spTgt spid="1482"/>
                                        </p:tgtEl>
                                      </p:cBhvr>
                                    </p:animEffect>
                                    <p:anim calcmode="lin" valueType="num">
                                      <p:cBhvr>
                                        <p:cTn id="13" dur="1000" fill="hold"/>
                                        <p:tgtEl>
                                          <p:spTgt spid="1482"/>
                                        </p:tgtEl>
                                        <p:attrNameLst>
                                          <p:attrName>ppt_x</p:attrName>
                                        </p:attrNameLst>
                                      </p:cBhvr>
                                      <p:tavLst>
                                        <p:tav tm="0">
                                          <p:val>
                                            <p:strVal val="#ppt_x"/>
                                          </p:val>
                                        </p:tav>
                                        <p:tav tm="100000">
                                          <p:val>
                                            <p:strVal val="#ppt_x"/>
                                          </p:val>
                                        </p:tav>
                                      </p:tavLst>
                                    </p:anim>
                                    <p:anim calcmode="lin" valueType="num">
                                      <p:cBhvr>
                                        <p:cTn id="14" dur="1000" fill="hold"/>
                                        <p:tgtEl>
                                          <p:spTgt spid="148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483"/>
                                        </p:tgtEl>
                                        <p:attrNameLst>
                                          <p:attrName>style.visibility</p:attrName>
                                        </p:attrNameLst>
                                      </p:cBhvr>
                                      <p:to>
                                        <p:strVal val="visible"/>
                                      </p:to>
                                    </p:set>
                                    <p:animEffect transition="in" filter="fade">
                                      <p:cBhvr>
                                        <p:cTn id="19" dur="500"/>
                                        <p:tgtEl>
                                          <p:spTgt spid="148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84"/>
                                        </p:tgtEl>
                                        <p:attrNameLst>
                                          <p:attrName>style.visibility</p:attrName>
                                        </p:attrNameLst>
                                      </p:cBhvr>
                                      <p:to>
                                        <p:strVal val="visible"/>
                                      </p:to>
                                    </p:set>
                                    <p:animEffect transition="in" filter="fade">
                                      <p:cBhvr>
                                        <p:cTn id="22" dur="500"/>
                                        <p:tgtEl>
                                          <p:spTgt spid="148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87"/>
                                        </p:tgtEl>
                                        <p:attrNameLst>
                                          <p:attrName>style.visibility</p:attrName>
                                        </p:attrNameLst>
                                      </p:cBhvr>
                                      <p:to>
                                        <p:strVal val="visible"/>
                                      </p:to>
                                    </p:set>
                                    <p:animEffect transition="in" filter="fade">
                                      <p:cBhvr>
                                        <p:cTn id="30" dur="500"/>
                                        <p:tgtEl>
                                          <p:spTgt spid="148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88"/>
                                        </p:tgtEl>
                                        <p:attrNameLst>
                                          <p:attrName>style.visibility</p:attrName>
                                        </p:attrNameLst>
                                      </p:cBhvr>
                                      <p:to>
                                        <p:strVal val="visible"/>
                                      </p:to>
                                    </p:set>
                                    <p:animEffect transition="in" filter="fade">
                                      <p:cBhvr>
                                        <p:cTn id="33" dur="500"/>
                                        <p:tgtEl>
                                          <p:spTgt spid="148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489"/>
                                        </p:tgtEl>
                                        <p:attrNameLst>
                                          <p:attrName>style.visibility</p:attrName>
                                        </p:attrNameLst>
                                      </p:cBhvr>
                                      <p:to>
                                        <p:strVal val="visible"/>
                                      </p:to>
                                    </p:set>
                                    <p:animEffect transition="in" filter="fade">
                                      <p:cBhvr>
                                        <p:cTn id="41" dur="500"/>
                                        <p:tgtEl>
                                          <p:spTgt spid="148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490"/>
                                        </p:tgtEl>
                                        <p:attrNameLst>
                                          <p:attrName>style.visibility</p:attrName>
                                        </p:attrNameLst>
                                      </p:cBhvr>
                                      <p:to>
                                        <p:strVal val="visible"/>
                                      </p:to>
                                    </p:set>
                                    <p:animEffect transition="in" filter="fade">
                                      <p:cBhvr>
                                        <p:cTn id="44" dur="500"/>
                                        <p:tgtEl>
                                          <p:spTgt spid="149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485"/>
                                        </p:tgtEl>
                                        <p:attrNameLst>
                                          <p:attrName>style.visibility</p:attrName>
                                        </p:attrNameLst>
                                      </p:cBhvr>
                                      <p:to>
                                        <p:strVal val="visible"/>
                                      </p:to>
                                    </p:set>
                                    <p:animEffect transition="in" filter="fade">
                                      <p:cBhvr>
                                        <p:cTn id="52" dur="500"/>
                                        <p:tgtEl>
                                          <p:spTgt spid="148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486"/>
                                        </p:tgtEl>
                                        <p:attrNameLst>
                                          <p:attrName>style.visibility</p:attrName>
                                        </p:attrNameLst>
                                      </p:cBhvr>
                                      <p:to>
                                        <p:strVal val="visible"/>
                                      </p:to>
                                    </p:set>
                                    <p:animEffect transition="in" filter="fade">
                                      <p:cBhvr>
                                        <p:cTn id="55" dur="500"/>
                                        <p:tgtEl>
                                          <p:spTgt spid="148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fade">
                                      <p:cBhvr>
                                        <p:cTn id="58" dur="500"/>
                                        <p:tgtEl>
                                          <p:spTgt spid="4"/>
                                        </p:tgtEl>
                                      </p:cBhvr>
                                    </p:animEffect>
                                  </p:childTnLst>
                                </p:cTn>
                              </p:par>
                            </p:childTnLst>
                          </p:cTn>
                        </p:par>
                      </p:childTnLst>
                    </p:cTn>
                  </p:par>
                  <p:par>
                    <p:cTn id="59" fill="hold">
                      <p:stCondLst>
                        <p:cond delay="indefinite"/>
                      </p:stCondLst>
                      <p:childTnLst>
                        <p:par>
                          <p:cTn id="60" fill="hold">
                            <p:stCondLst>
                              <p:cond delay="0"/>
                            </p:stCondLst>
                            <p:childTnLst>
                              <p:par>
                                <p:cTn id="61" presetID="47" presetClass="exit" presetSubtype="0" fill="hold" nodeType="clickEffect">
                                  <p:stCondLst>
                                    <p:cond delay="0"/>
                                  </p:stCondLst>
                                  <p:childTnLst>
                                    <p:animEffect transition="out" filter="fade">
                                      <p:cBhvr>
                                        <p:cTn id="62" dur="1000"/>
                                        <p:tgtEl>
                                          <p:spTgt spid="1473"/>
                                        </p:tgtEl>
                                      </p:cBhvr>
                                    </p:animEffect>
                                    <p:anim calcmode="lin" valueType="num">
                                      <p:cBhvr>
                                        <p:cTn id="63" dur="1000"/>
                                        <p:tgtEl>
                                          <p:spTgt spid="1473"/>
                                        </p:tgtEl>
                                        <p:attrNameLst>
                                          <p:attrName>ppt_x</p:attrName>
                                        </p:attrNameLst>
                                      </p:cBhvr>
                                      <p:tavLst>
                                        <p:tav tm="0">
                                          <p:val>
                                            <p:strVal val="ppt_x"/>
                                          </p:val>
                                        </p:tav>
                                        <p:tav tm="100000">
                                          <p:val>
                                            <p:strVal val="ppt_x"/>
                                          </p:val>
                                        </p:tav>
                                      </p:tavLst>
                                    </p:anim>
                                    <p:anim calcmode="lin" valueType="num">
                                      <p:cBhvr>
                                        <p:cTn id="64" dur="1000"/>
                                        <p:tgtEl>
                                          <p:spTgt spid="1473"/>
                                        </p:tgtEl>
                                        <p:attrNameLst>
                                          <p:attrName>ppt_y</p:attrName>
                                        </p:attrNameLst>
                                      </p:cBhvr>
                                      <p:tavLst>
                                        <p:tav tm="0">
                                          <p:val>
                                            <p:strVal val="ppt_y"/>
                                          </p:val>
                                        </p:tav>
                                        <p:tav tm="100000">
                                          <p:val>
                                            <p:strVal val="ppt_y-.1"/>
                                          </p:val>
                                        </p:tav>
                                      </p:tavLst>
                                    </p:anim>
                                    <p:set>
                                      <p:cBhvr>
                                        <p:cTn id="65" dur="1" fill="hold">
                                          <p:stCondLst>
                                            <p:cond delay="999"/>
                                          </p:stCondLst>
                                        </p:cTn>
                                        <p:tgtEl>
                                          <p:spTgt spid="1473"/>
                                        </p:tgtEl>
                                        <p:attrNameLst>
                                          <p:attrName>style.visibility</p:attrName>
                                        </p:attrNameLst>
                                      </p:cBhvr>
                                      <p:to>
                                        <p:strVal val="hidden"/>
                                      </p:to>
                                    </p:set>
                                  </p:childTnLst>
                                </p:cTn>
                              </p:par>
                              <p:par>
                                <p:cTn id="66" presetID="47" presetClass="exit" presetSubtype="0" fill="hold" grpId="1" nodeType="withEffect">
                                  <p:stCondLst>
                                    <p:cond delay="0"/>
                                  </p:stCondLst>
                                  <p:childTnLst>
                                    <p:animEffect transition="out" filter="fade">
                                      <p:cBhvr>
                                        <p:cTn id="67" dur="1000"/>
                                        <p:tgtEl>
                                          <p:spTgt spid="1482"/>
                                        </p:tgtEl>
                                      </p:cBhvr>
                                    </p:animEffect>
                                    <p:anim calcmode="lin" valueType="num">
                                      <p:cBhvr>
                                        <p:cTn id="68" dur="1000"/>
                                        <p:tgtEl>
                                          <p:spTgt spid="1482"/>
                                        </p:tgtEl>
                                        <p:attrNameLst>
                                          <p:attrName>ppt_x</p:attrName>
                                        </p:attrNameLst>
                                      </p:cBhvr>
                                      <p:tavLst>
                                        <p:tav tm="0">
                                          <p:val>
                                            <p:strVal val="ppt_x"/>
                                          </p:val>
                                        </p:tav>
                                        <p:tav tm="100000">
                                          <p:val>
                                            <p:strVal val="ppt_x"/>
                                          </p:val>
                                        </p:tav>
                                      </p:tavLst>
                                    </p:anim>
                                    <p:anim calcmode="lin" valueType="num">
                                      <p:cBhvr>
                                        <p:cTn id="69" dur="1000"/>
                                        <p:tgtEl>
                                          <p:spTgt spid="1482"/>
                                        </p:tgtEl>
                                        <p:attrNameLst>
                                          <p:attrName>ppt_y</p:attrName>
                                        </p:attrNameLst>
                                      </p:cBhvr>
                                      <p:tavLst>
                                        <p:tav tm="0">
                                          <p:val>
                                            <p:strVal val="ppt_y"/>
                                          </p:val>
                                        </p:tav>
                                        <p:tav tm="100000">
                                          <p:val>
                                            <p:strVal val="ppt_y-.1"/>
                                          </p:val>
                                        </p:tav>
                                      </p:tavLst>
                                    </p:anim>
                                    <p:set>
                                      <p:cBhvr>
                                        <p:cTn id="70" dur="1" fill="hold">
                                          <p:stCondLst>
                                            <p:cond delay="999"/>
                                          </p:stCondLst>
                                        </p:cTn>
                                        <p:tgtEl>
                                          <p:spTgt spid="1482"/>
                                        </p:tgtEl>
                                        <p:attrNameLst>
                                          <p:attrName>style.visibility</p:attrName>
                                        </p:attrNameLst>
                                      </p:cBhvr>
                                      <p:to>
                                        <p:strVal val="hidden"/>
                                      </p:to>
                                    </p:set>
                                  </p:childTnLst>
                                </p:cTn>
                              </p:par>
                              <p:par>
                                <p:cTn id="71" presetID="47" presetClass="exit" presetSubtype="0" fill="hold" grpId="1" nodeType="withEffect">
                                  <p:stCondLst>
                                    <p:cond delay="0"/>
                                  </p:stCondLst>
                                  <p:childTnLst>
                                    <p:animEffect transition="out" filter="fade">
                                      <p:cBhvr>
                                        <p:cTn id="72" dur="1000"/>
                                        <p:tgtEl>
                                          <p:spTgt spid="1483"/>
                                        </p:tgtEl>
                                      </p:cBhvr>
                                    </p:animEffect>
                                    <p:anim calcmode="lin" valueType="num">
                                      <p:cBhvr>
                                        <p:cTn id="73" dur="1000"/>
                                        <p:tgtEl>
                                          <p:spTgt spid="1483"/>
                                        </p:tgtEl>
                                        <p:attrNameLst>
                                          <p:attrName>ppt_x</p:attrName>
                                        </p:attrNameLst>
                                      </p:cBhvr>
                                      <p:tavLst>
                                        <p:tav tm="0">
                                          <p:val>
                                            <p:strVal val="ppt_x"/>
                                          </p:val>
                                        </p:tav>
                                        <p:tav tm="100000">
                                          <p:val>
                                            <p:strVal val="ppt_x"/>
                                          </p:val>
                                        </p:tav>
                                      </p:tavLst>
                                    </p:anim>
                                    <p:anim calcmode="lin" valueType="num">
                                      <p:cBhvr>
                                        <p:cTn id="74" dur="1000"/>
                                        <p:tgtEl>
                                          <p:spTgt spid="1483"/>
                                        </p:tgtEl>
                                        <p:attrNameLst>
                                          <p:attrName>ppt_y</p:attrName>
                                        </p:attrNameLst>
                                      </p:cBhvr>
                                      <p:tavLst>
                                        <p:tav tm="0">
                                          <p:val>
                                            <p:strVal val="ppt_y"/>
                                          </p:val>
                                        </p:tav>
                                        <p:tav tm="100000">
                                          <p:val>
                                            <p:strVal val="ppt_y-.1"/>
                                          </p:val>
                                        </p:tav>
                                      </p:tavLst>
                                    </p:anim>
                                    <p:set>
                                      <p:cBhvr>
                                        <p:cTn id="75" dur="1" fill="hold">
                                          <p:stCondLst>
                                            <p:cond delay="999"/>
                                          </p:stCondLst>
                                        </p:cTn>
                                        <p:tgtEl>
                                          <p:spTgt spid="1483"/>
                                        </p:tgtEl>
                                        <p:attrNameLst>
                                          <p:attrName>style.visibility</p:attrName>
                                        </p:attrNameLst>
                                      </p:cBhvr>
                                      <p:to>
                                        <p:strVal val="hidden"/>
                                      </p:to>
                                    </p:set>
                                  </p:childTnLst>
                                </p:cTn>
                              </p:par>
                              <p:par>
                                <p:cTn id="76" presetID="47" presetClass="exit" presetSubtype="0" fill="hold" grpId="1" nodeType="withEffect">
                                  <p:stCondLst>
                                    <p:cond delay="0"/>
                                  </p:stCondLst>
                                  <p:childTnLst>
                                    <p:animEffect transition="out" filter="fade">
                                      <p:cBhvr>
                                        <p:cTn id="77" dur="1000"/>
                                        <p:tgtEl>
                                          <p:spTgt spid="1484"/>
                                        </p:tgtEl>
                                      </p:cBhvr>
                                    </p:animEffect>
                                    <p:anim calcmode="lin" valueType="num">
                                      <p:cBhvr>
                                        <p:cTn id="78" dur="1000"/>
                                        <p:tgtEl>
                                          <p:spTgt spid="1484"/>
                                        </p:tgtEl>
                                        <p:attrNameLst>
                                          <p:attrName>ppt_x</p:attrName>
                                        </p:attrNameLst>
                                      </p:cBhvr>
                                      <p:tavLst>
                                        <p:tav tm="0">
                                          <p:val>
                                            <p:strVal val="ppt_x"/>
                                          </p:val>
                                        </p:tav>
                                        <p:tav tm="100000">
                                          <p:val>
                                            <p:strVal val="ppt_x"/>
                                          </p:val>
                                        </p:tav>
                                      </p:tavLst>
                                    </p:anim>
                                    <p:anim calcmode="lin" valueType="num">
                                      <p:cBhvr>
                                        <p:cTn id="79" dur="1000"/>
                                        <p:tgtEl>
                                          <p:spTgt spid="1484"/>
                                        </p:tgtEl>
                                        <p:attrNameLst>
                                          <p:attrName>ppt_y</p:attrName>
                                        </p:attrNameLst>
                                      </p:cBhvr>
                                      <p:tavLst>
                                        <p:tav tm="0">
                                          <p:val>
                                            <p:strVal val="ppt_y"/>
                                          </p:val>
                                        </p:tav>
                                        <p:tav tm="100000">
                                          <p:val>
                                            <p:strVal val="ppt_y-.1"/>
                                          </p:val>
                                        </p:tav>
                                      </p:tavLst>
                                    </p:anim>
                                    <p:set>
                                      <p:cBhvr>
                                        <p:cTn id="80" dur="1" fill="hold">
                                          <p:stCondLst>
                                            <p:cond delay="999"/>
                                          </p:stCondLst>
                                        </p:cTn>
                                        <p:tgtEl>
                                          <p:spTgt spid="1484"/>
                                        </p:tgtEl>
                                        <p:attrNameLst>
                                          <p:attrName>style.visibility</p:attrName>
                                        </p:attrNameLst>
                                      </p:cBhvr>
                                      <p:to>
                                        <p:strVal val="hidden"/>
                                      </p:to>
                                    </p:set>
                                  </p:childTnLst>
                                </p:cTn>
                              </p:par>
                              <p:par>
                                <p:cTn id="81" presetID="47" presetClass="exit" presetSubtype="0" fill="hold" grpId="1" nodeType="withEffect">
                                  <p:stCondLst>
                                    <p:cond delay="0"/>
                                  </p:stCondLst>
                                  <p:childTnLst>
                                    <p:animEffect transition="out" filter="fade">
                                      <p:cBhvr>
                                        <p:cTn id="82" dur="1000"/>
                                        <p:tgtEl>
                                          <p:spTgt spid="1487"/>
                                        </p:tgtEl>
                                      </p:cBhvr>
                                    </p:animEffect>
                                    <p:anim calcmode="lin" valueType="num">
                                      <p:cBhvr>
                                        <p:cTn id="83" dur="1000"/>
                                        <p:tgtEl>
                                          <p:spTgt spid="1487"/>
                                        </p:tgtEl>
                                        <p:attrNameLst>
                                          <p:attrName>ppt_x</p:attrName>
                                        </p:attrNameLst>
                                      </p:cBhvr>
                                      <p:tavLst>
                                        <p:tav tm="0">
                                          <p:val>
                                            <p:strVal val="ppt_x"/>
                                          </p:val>
                                        </p:tav>
                                        <p:tav tm="100000">
                                          <p:val>
                                            <p:strVal val="ppt_x"/>
                                          </p:val>
                                        </p:tav>
                                      </p:tavLst>
                                    </p:anim>
                                    <p:anim calcmode="lin" valueType="num">
                                      <p:cBhvr>
                                        <p:cTn id="84" dur="1000"/>
                                        <p:tgtEl>
                                          <p:spTgt spid="1487"/>
                                        </p:tgtEl>
                                        <p:attrNameLst>
                                          <p:attrName>ppt_y</p:attrName>
                                        </p:attrNameLst>
                                      </p:cBhvr>
                                      <p:tavLst>
                                        <p:tav tm="0">
                                          <p:val>
                                            <p:strVal val="ppt_y"/>
                                          </p:val>
                                        </p:tav>
                                        <p:tav tm="100000">
                                          <p:val>
                                            <p:strVal val="ppt_y-.1"/>
                                          </p:val>
                                        </p:tav>
                                      </p:tavLst>
                                    </p:anim>
                                    <p:set>
                                      <p:cBhvr>
                                        <p:cTn id="85" dur="1" fill="hold">
                                          <p:stCondLst>
                                            <p:cond delay="999"/>
                                          </p:stCondLst>
                                        </p:cTn>
                                        <p:tgtEl>
                                          <p:spTgt spid="1487"/>
                                        </p:tgtEl>
                                        <p:attrNameLst>
                                          <p:attrName>style.visibility</p:attrName>
                                        </p:attrNameLst>
                                      </p:cBhvr>
                                      <p:to>
                                        <p:strVal val="hidden"/>
                                      </p:to>
                                    </p:set>
                                  </p:childTnLst>
                                </p:cTn>
                              </p:par>
                              <p:par>
                                <p:cTn id="86" presetID="47" presetClass="exit" presetSubtype="0" fill="hold" grpId="1" nodeType="withEffect">
                                  <p:stCondLst>
                                    <p:cond delay="0"/>
                                  </p:stCondLst>
                                  <p:childTnLst>
                                    <p:animEffect transition="out" filter="fade">
                                      <p:cBhvr>
                                        <p:cTn id="87" dur="1000"/>
                                        <p:tgtEl>
                                          <p:spTgt spid="1488"/>
                                        </p:tgtEl>
                                      </p:cBhvr>
                                    </p:animEffect>
                                    <p:anim calcmode="lin" valueType="num">
                                      <p:cBhvr>
                                        <p:cTn id="88" dur="1000"/>
                                        <p:tgtEl>
                                          <p:spTgt spid="1488"/>
                                        </p:tgtEl>
                                        <p:attrNameLst>
                                          <p:attrName>ppt_x</p:attrName>
                                        </p:attrNameLst>
                                      </p:cBhvr>
                                      <p:tavLst>
                                        <p:tav tm="0">
                                          <p:val>
                                            <p:strVal val="ppt_x"/>
                                          </p:val>
                                        </p:tav>
                                        <p:tav tm="100000">
                                          <p:val>
                                            <p:strVal val="ppt_x"/>
                                          </p:val>
                                        </p:tav>
                                      </p:tavLst>
                                    </p:anim>
                                    <p:anim calcmode="lin" valueType="num">
                                      <p:cBhvr>
                                        <p:cTn id="89" dur="1000"/>
                                        <p:tgtEl>
                                          <p:spTgt spid="1488"/>
                                        </p:tgtEl>
                                        <p:attrNameLst>
                                          <p:attrName>ppt_y</p:attrName>
                                        </p:attrNameLst>
                                      </p:cBhvr>
                                      <p:tavLst>
                                        <p:tav tm="0">
                                          <p:val>
                                            <p:strVal val="ppt_y"/>
                                          </p:val>
                                        </p:tav>
                                        <p:tav tm="100000">
                                          <p:val>
                                            <p:strVal val="ppt_y-.1"/>
                                          </p:val>
                                        </p:tav>
                                      </p:tavLst>
                                    </p:anim>
                                    <p:set>
                                      <p:cBhvr>
                                        <p:cTn id="90" dur="1" fill="hold">
                                          <p:stCondLst>
                                            <p:cond delay="999"/>
                                          </p:stCondLst>
                                        </p:cTn>
                                        <p:tgtEl>
                                          <p:spTgt spid="1488"/>
                                        </p:tgtEl>
                                        <p:attrNameLst>
                                          <p:attrName>style.visibility</p:attrName>
                                        </p:attrNameLst>
                                      </p:cBhvr>
                                      <p:to>
                                        <p:strVal val="hidden"/>
                                      </p:to>
                                    </p:set>
                                  </p:childTnLst>
                                </p:cTn>
                              </p:par>
                              <p:par>
                                <p:cTn id="91" presetID="47" presetClass="exit" presetSubtype="0" fill="hold" grpId="1" nodeType="withEffect">
                                  <p:stCondLst>
                                    <p:cond delay="0"/>
                                  </p:stCondLst>
                                  <p:childTnLst>
                                    <p:animEffect transition="out" filter="fade">
                                      <p:cBhvr>
                                        <p:cTn id="92" dur="1000"/>
                                        <p:tgtEl>
                                          <p:spTgt spid="1489"/>
                                        </p:tgtEl>
                                      </p:cBhvr>
                                    </p:animEffect>
                                    <p:anim calcmode="lin" valueType="num">
                                      <p:cBhvr>
                                        <p:cTn id="93" dur="1000"/>
                                        <p:tgtEl>
                                          <p:spTgt spid="1489"/>
                                        </p:tgtEl>
                                        <p:attrNameLst>
                                          <p:attrName>ppt_x</p:attrName>
                                        </p:attrNameLst>
                                      </p:cBhvr>
                                      <p:tavLst>
                                        <p:tav tm="0">
                                          <p:val>
                                            <p:strVal val="ppt_x"/>
                                          </p:val>
                                        </p:tav>
                                        <p:tav tm="100000">
                                          <p:val>
                                            <p:strVal val="ppt_x"/>
                                          </p:val>
                                        </p:tav>
                                      </p:tavLst>
                                    </p:anim>
                                    <p:anim calcmode="lin" valueType="num">
                                      <p:cBhvr>
                                        <p:cTn id="94" dur="1000"/>
                                        <p:tgtEl>
                                          <p:spTgt spid="1489"/>
                                        </p:tgtEl>
                                        <p:attrNameLst>
                                          <p:attrName>ppt_y</p:attrName>
                                        </p:attrNameLst>
                                      </p:cBhvr>
                                      <p:tavLst>
                                        <p:tav tm="0">
                                          <p:val>
                                            <p:strVal val="ppt_y"/>
                                          </p:val>
                                        </p:tav>
                                        <p:tav tm="100000">
                                          <p:val>
                                            <p:strVal val="ppt_y-.1"/>
                                          </p:val>
                                        </p:tav>
                                      </p:tavLst>
                                    </p:anim>
                                    <p:set>
                                      <p:cBhvr>
                                        <p:cTn id="95" dur="1" fill="hold">
                                          <p:stCondLst>
                                            <p:cond delay="999"/>
                                          </p:stCondLst>
                                        </p:cTn>
                                        <p:tgtEl>
                                          <p:spTgt spid="1489"/>
                                        </p:tgtEl>
                                        <p:attrNameLst>
                                          <p:attrName>style.visibility</p:attrName>
                                        </p:attrNameLst>
                                      </p:cBhvr>
                                      <p:to>
                                        <p:strVal val="hidden"/>
                                      </p:to>
                                    </p:set>
                                  </p:childTnLst>
                                </p:cTn>
                              </p:par>
                              <p:par>
                                <p:cTn id="96" presetID="47" presetClass="exit" presetSubtype="0" fill="hold" grpId="1" nodeType="withEffect">
                                  <p:stCondLst>
                                    <p:cond delay="0"/>
                                  </p:stCondLst>
                                  <p:childTnLst>
                                    <p:animEffect transition="out" filter="fade">
                                      <p:cBhvr>
                                        <p:cTn id="97" dur="1000"/>
                                        <p:tgtEl>
                                          <p:spTgt spid="1490"/>
                                        </p:tgtEl>
                                      </p:cBhvr>
                                    </p:animEffect>
                                    <p:anim calcmode="lin" valueType="num">
                                      <p:cBhvr>
                                        <p:cTn id="98" dur="1000"/>
                                        <p:tgtEl>
                                          <p:spTgt spid="1490"/>
                                        </p:tgtEl>
                                        <p:attrNameLst>
                                          <p:attrName>ppt_x</p:attrName>
                                        </p:attrNameLst>
                                      </p:cBhvr>
                                      <p:tavLst>
                                        <p:tav tm="0">
                                          <p:val>
                                            <p:strVal val="ppt_x"/>
                                          </p:val>
                                        </p:tav>
                                        <p:tav tm="100000">
                                          <p:val>
                                            <p:strVal val="ppt_x"/>
                                          </p:val>
                                        </p:tav>
                                      </p:tavLst>
                                    </p:anim>
                                    <p:anim calcmode="lin" valueType="num">
                                      <p:cBhvr>
                                        <p:cTn id="99" dur="1000"/>
                                        <p:tgtEl>
                                          <p:spTgt spid="1490"/>
                                        </p:tgtEl>
                                        <p:attrNameLst>
                                          <p:attrName>ppt_y</p:attrName>
                                        </p:attrNameLst>
                                      </p:cBhvr>
                                      <p:tavLst>
                                        <p:tav tm="0">
                                          <p:val>
                                            <p:strVal val="ppt_y"/>
                                          </p:val>
                                        </p:tav>
                                        <p:tav tm="100000">
                                          <p:val>
                                            <p:strVal val="ppt_y-.1"/>
                                          </p:val>
                                        </p:tav>
                                      </p:tavLst>
                                    </p:anim>
                                    <p:set>
                                      <p:cBhvr>
                                        <p:cTn id="100" dur="1" fill="hold">
                                          <p:stCondLst>
                                            <p:cond delay="999"/>
                                          </p:stCondLst>
                                        </p:cTn>
                                        <p:tgtEl>
                                          <p:spTgt spid="1490"/>
                                        </p:tgtEl>
                                        <p:attrNameLst>
                                          <p:attrName>style.visibility</p:attrName>
                                        </p:attrNameLst>
                                      </p:cBhvr>
                                      <p:to>
                                        <p:strVal val="hidden"/>
                                      </p:to>
                                    </p:set>
                                  </p:childTnLst>
                                </p:cTn>
                              </p:par>
                              <p:par>
                                <p:cTn id="101" presetID="47" presetClass="exit" presetSubtype="0" fill="hold" grpId="1" nodeType="withEffect">
                                  <p:stCondLst>
                                    <p:cond delay="0"/>
                                  </p:stCondLst>
                                  <p:childTnLst>
                                    <p:animEffect transition="out" filter="fade">
                                      <p:cBhvr>
                                        <p:cTn id="102" dur="1000"/>
                                        <p:tgtEl>
                                          <p:spTgt spid="1485"/>
                                        </p:tgtEl>
                                      </p:cBhvr>
                                    </p:animEffect>
                                    <p:anim calcmode="lin" valueType="num">
                                      <p:cBhvr>
                                        <p:cTn id="103" dur="1000"/>
                                        <p:tgtEl>
                                          <p:spTgt spid="1485"/>
                                        </p:tgtEl>
                                        <p:attrNameLst>
                                          <p:attrName>ppt_x</p:attrName>
                                        </p:attrNameLst>
                                      </p:cBhvr>
                                      <p:tavLst>
                                        <p:tav tm="0">
                                          <p:val>
                                            <p:strVal val="ppt_x"/>
                                          </p:val>
                                        </p:tav>
                                        <p:tav tm="100000">
                                          <p:val>
                                            <p:strVal val="ppt_x"/>
                                          </p:val>
                                        </p:tav>
                                      </p:tavLst>
                                    </p:anim>
                                    <p:anim calcmode="lin" valueType="num">
                                      <p:cBhvr>
                                        <p:cTn id="104" dur="1000"/>
                                        <p:tgtEl>
                                          <p:spTgt spid="1485"/>
                                        </p:tgtEl>
                                        <p:attrNameLst>
                                          <p:attrName>ppt_y</p:attrName>
                                        </p:attrNameLst>
                                      </p:cBhvr>
                                      <p:tavLst>
                                        <p:tav tm="0">
                                          <p:val>
                                            <p:strVal val="ppt_y"/>
                                          </p:val>
                                        </p:tav>
                                        <p:tav tm="100000">
                                          <p:val>
                                            <p:strVal val="ppt_y-.1"/>
                                          </p:val>
                                        </p:tav>
                                      </p:tavLst>
                                    </p:anim>
                                    <p:set>
                                      <p:cBhvr>
                                        <p:cTn id="105" dur="1" fill="hold">
                                          <p:stCondLst>
                                            <p:cond delay="999"/>
                                          </p:stCondLst>
                                        </p:cTn>
                                        <p:tgtEl>
                                          <p:spTgt spid="1485"/>
                                        </p:tgtEl>
                                        <p:attrNameLst>
                                          <p:attrName>style.visibility</p:attrName>
                                        </p:attrNameLst>
                                      </p:cBhvr>
                                      <p:to>
                                        <p:strVal val="hidden"/>
                                      </p:to>
                                    </p:set>
                                  </p:childTnLst>
                                </p:cTn>
                              </p:par>
                              <p:par>
                                <p:cTn id="106" presetID="47" presetClass="exit" presetSubtype="0" fill="hold" grpId="1" nodeType="withEffect">
                                  <p:stCondLst>
                                    <p:cond delay="0"/>
                                  </p:stCondLst>
                                  <p:childTnLst>
                                    <p:animEffect transition="out" filter="fade">
                                      <p:cBhvr>
                                        <p:cTn id="107" dur="1000"/>
                                        <p:tgtEl>
                                          <p:spTgt spid="1486"/>
                                        </p:tgtEl>
                                      </p:cBhvr>
                                    </p:animEffect>
                                    <p:anim calcmode="lin" valueType="num">
                                      <p:cBhvr>
                                        <p:cTn id="108" dur="1000"/>
                                        <p:tgtEl>
                                          <p:spTgt spid="1486"/>
                                        </p:tgtEl>
                                        <p:attrNameLst>
                                          <p:attrName>ppt_x</p:attrName>
                                        </p:attrNameLst>
                                      </p:cBhvr>
                                      <p:tavLst>
                                        <p:tav tm="0">
                                          <p:val>
                                            <p:strVal val="ppt_x"/>
                                          </p:val>
                                        </p:tav>
                                        <p:tav tm="100000">
                                          <p:val>
                                            <p:strVal val="ppt_x"/>
                                          </p:val>
                                        </p:tav>
                                      </p:tavLst>
                                    </p:anim>
                                    <p:anim calcmode="lin" valueType="num">
                                      <p:cBhvr>
                                        <p:cTn id="109" dur="1000"/>
                                        <p:tgtEl>
                                          <p:spTgt spid="1486"/>
                                        </p:tgtEl>
                                        <p:attrNameLst>
                                          <p:attrName>ppt_y</p:attrName>
                                        </p:attrNameLst>
                                      </p:cBhvr>
                                      <p:tavLst>
                                        <p:tav tm="0">
                                          <p:val>
                                            <p:strVal val="ppt_y"/>
                                          </p:val>
                                        </p:tav>
                                        <p:tav tm="100000">
                                          <p:val>
                                            <p:strVal val="ppt_y-.1"/>
                                          </p:val>
                                        </p:tav>
                                      </p:tavLst>
                                    </p:anim>
                                    <p:set>
                                      <p:cBhvr>
                                        <p:cTn id="110" dur="1" fill="hold">
                                          <p:stCondLst>
                                            <p:cond delay="999"/>
                                          </p:stCondLst>
                                        </p:cTn>
                                        <p:tgtEl>
                                          <p:spTgt spid="1486"/>
                                        </p:tgtEl>
                                        <p:attrNameLst>
                                          <p:attrName>style.visibility</p:attrName>
                                        </p:attrNameLst>
                                      </p:cBhvr>
                                      <p:to>
                                        <p:strVal val="hidden"/>
                                      </p:to>
                                    </p:set>
                                  </p:childTnLst>
                                </p:cTn>
                              </p:par>
                              <p:par>
                                <p:cTn id="111" presetID="47" presetClass="exit" presetSubtype="0" fill="hold" grpId="1" nodeType="withEffect">
                                  <p:stCondLst>
                                    <p:cond delay="0"/>
                                  </p:stCondLst>
                                  <p:childTnLst>
                                    <p:animEffect transition="out" filter="fade">
                                      <p:cBhvr>
                                        <p:cTn id="112" dur="1000"/>
                                        <p:tgtEl>
                                          <p:spTgt spid="3"/>
                                        </p:tgtEl>
                                      </p:cBhvr>
                                    </p:animEffect>
                                    <p:anim calcmode="lin" valueType="num">
                                      <p:cBhvr>
                                        <p:cTn id="113" dur="1000"/>
                                        <p:tgtEl>
                                          <p:spTgt spid="3"/>
                                        </p:tgtEl>
                                        <p:attrNameLst>
                                          <p:attrName>ppt_x</p:attrName>
                                        </p:attrNameLst>
                                      </p:cBhvr>
                                      <p:tavLst>
                                        <p:tav tm="0">
                                          <p:val>
                                            <p:strVal val="ppt_x"/>
                                          </p:val>
                                        </p:tav>
                                        <p:tav tm="100000">
                                          <p:val>
                                            <p:strVal val="ppt_x"/>
                                          </p:val>
                                        </p:tav>
                                      </p:tavLst>
                                    </p:anim>
                                    <p:anim calcmode="lin" valueType="num">
                                      <p:cBhvr>
                                        <p:cTn id="114" dur="1000"/>
                                        <p:tgtEl>
                                          <p:spTgt spid="3"/>
                                        </p:tgtEl>
                                        <p:attrNameLst>
                                          <p:attrName>ppt_y</p:attrName>
                                        </p:attrNameLst>
                                      </p:cBhvr>
                                      <p:tavLst>
                                        <p:tav tm="0">
                                          <p:val>
                                            <p:strVal val="ppt_y"/>
                                          </p:val>
                                        </p:tav>
                                        <p:tav tm="100000">
                                          <p:val>
                                            <p:strVal val="ppt_y-.1"/>
                                          </p:val>
                                        </p:tav>
                                      </p:tavLst>
                                    </p:anim>
                                    <p:set>
                                      <p:cBhvr>
                                        <p:cTn id="115" dur="1" fill="hold">
                                          <p:stCondLst>
                                            <p:cond delay="999"/>
                                          </p:stCondLst>
                                        </p:cTn>
                                        <p:tgtEl>
                                          <p:spTgt spid="3"/>
                                        </p:tgtEl>
                                        <p:attrNameLst>
                                          <p:attrName>style.visibility</p:attrName>
                                        </p:attrNameLst>
                                      </p:cBhvr>
                                      <p:to>
                                        <p:strVal val="hidden"/>
                                      </p:to>
                                    </p:set>
                                  </p:childTnLst>
                                </p:cTn>
                              </p:par>
                              <p:par>
                                <p:cTn id="116" presetID="47" presetClass="exit" presetSubtype="0" fill="hold" grpId="1" nodeType="withEffect">
                                  <p:stCondLst>
                                    <p:cond delay="0"/>
                                  </p:stCondLst>
                                  <p:childTnLst>
                                    <p:animEffect transition="out" filter="fade">
                                      <p:cBhvr>
                                        <p:cTn id="117" dur="1000"/>
                                        <p:tgtEl>
                                          <p:spTgt spid="5"/>
                                        </p:tgtEl>
                                      </p:cBhvr>
                                    </p:animEffect>
                                    <p:anim calcmode="lin" valueType="num">
                                      <p:cBhvr>
                                        <p:cTn id="118" dur="1000"/>
                                        <p:tgtEl>
                                          <p:spTgt spid="5"/>
                                        </p:tgtEl>
                                        <p:attrNameLst>
                                          <p:attrName>ppt_x</p:attrName>
                                        </p:attrNameLst>
                                      </p:cBhvr>
                                      <p:tavLst>
                                        <p:tav tm="0">
                                          <p:val>
                                            <p:strVal val="ppt_x"/>
                                          </p:val>
                                        </p:tav>
                                        <p:tav tm="100000">
                                          <p:val>
                                            <p:strVal val="ppt_x"/>
                                          </p:val>
                                        </p:tav>
                                      </p:tavLst>
                                    </p:anim>
                                    <p:anim calcmode="lin" valueType="num">
                                      <p:cBhvr>
                                        <p:cTn id="119" dur="1000"/>
                                        <p:tgtEl>
                                          <p:spTgt spid="5"/>
                                        </p:tgtEl>
                                        <p:attrNameLst>
                                          <p:attrName>ppt_y</p:attrName>
                                        </p:attrNameLst>
                                      </p:cBhvr>
                                      <p:tavLst>
                                        <p:tav tm="0">
                                          <p:val>
                                            <p:strVal val="ppt_y"/>
                                          </p:val>
                                        </p:tav>
                                        <p:tav tm="100000">
                                          <p:val>
                                            <p:strVal val="ppt_y-.1"/>
                                          </p:val>
                                        </p:tav>
                                      </p:tavLst>
                                    </p:anim>
                                    <p:set>
                                      <p:cBhvr>
                                        <p:cTn id="120" dur="1" fill="hold">
                                          <p:stCondLst>
                                            <p:cond delay="999"/>
                                          </p:stCondLst>
                                        </p:cTn>
                                        <p:tgtEl>
                                          <p:spTgt spid="5"/>
                                        </p:tgtEl>
                                        <p:attrNameLst>
                                          <p:attrName>style.visibility</p:attrName>
                                        </p:attrNameLst>
                                      </p:cBhvr>
                                      <p:to>
                                        <p:strVal val="hidden"/>
                                      </p:to>
                                    </p:set>
                                  </p:childTnLst>
                                </p:cTn>
                              </p:par>
                              <p:par>
                                <p:cTn id="121" presetID="47" presetClass="exit" presetSubtype="0" fill="hold" grpId="1" nodeType="withEffect">
                                  <p:stCondLst>
                                    <p:cond delay="0"/>
                                  </p:stCondLst>
                                  <p:childTnLst>
                                    <p:animEffect transition="out" filter="fade">
                                      <p:cBhvr>
                                        <p:cTn id="122" dur="1000"/>
                                        <p:tgtEl>
                                          <p:spTgt spid="6"/>
                                        </p:tgtEl>
                                      </p:cBhvr>
                                    </p:animEffect>
                                    <p:anim calcmode="lin" valueType="num">
                                      <p:cBhvr>
                                        <p:cTn id="123" dur="1000"/>
                                        <p:tgtEl>
                                          <p:spTgt spid="6"/>
                                        </p:tgtEl>
                                        <p:attrNameLst>
                                          <p:attrName>ppt_x</p:attrName>
                                        </p:attrNameLst>
                                      </p:cBhvr>
                                      <p:tavLst>
                                        <p:tav tm="0">
                                          <p:val>
                                            <p:strVal val="ppt_x"/>
                                          </p:val>
                                        </p:tav>
                                        <p:tav tm="100000">
                                          <p:val>
                                            <p:strVal val="ppt_x"/>
                                          </p:val>
                                        </p:tav>
                                      </p:tavLst>
                                    </p:anim>
                                    <p:anim calcmode="lin" valueType="num">
                                      <p:cBhvr>
                                        <p:cTn id="124" dur="1000"/>
                                        <p:tgtEl>
                                          <p:spTgt spid="6"/>
                                        </p:tgtEl>
                                        <p:attrNameLst>
                                          <p:attrName>ppt_y</p:attrName>
                                        </p:attrNameLst>
                                      </p:cBhvr>
                                      <p:tavLst>
                                        <p:tav tm="0">
                                          <p:val>
                                            <p:strVal val="ppt_y"/>
                                          </p:val>
                                        </p:tav>
                                        <p:tav tm="100000">
                                          <p:val>
                                            <p:strVal val="ppt_y-.1"/>
                                          </p:val>
                                        </p:tav>
                                      </p:tavLst>
                                    </p:anim>
                                    <p:set>
                                      <p:cBhvr>
                                        <p:cTn id="125" dur="1" fill="hold">
                                          <p:stCondLst>
                                            <p:cond delay="999"/>
                                          </p:stCondLst>
                                        </p:cTn>
                                        <p:tgtEl>
                                          <p:spTgt spid="6"/>
                                        </p:tgtEl>
                                        <p:attrNameLst>
                                          <p:attrName>style.visibility</p:attrName>
                                        </p:attrNameLst>
                                      </p:cBhvr>
                                      <p:to>
                                        <p:strVal val="hidden"/>
                                      </p:to>
                                    </p:set>
                                  </p:childTnLst>
                                </p:cTn>
                              </p:par>
                              <p:par>
                                <p:cTn id="126" presetID="47" presetClass="exit" presetSubtype="0" fill="hold" grpId="1" nodeType="withEffect">
                                  <p:stCondLst>
                                    <p:cond delay="0"/>
                                  </p:stCondLst>
                                  <p:childTnLst>
                                    <p:animEffect transition="out" filter="fade">
                                      <p:cBhvr>
                                        <p:cTn id="127" dur="1000"/>
                                        <p:tgtEl>
                                          <p:spTgt spid="4"/>
                                        </p:tgtEl>
                                      </p:cBhvr>
                                    </p:animEffect>
                                    <p:anim calcmode="lin" valueType="num">
                                      <p:cBhvr>
                                        <p:cTn id="128" dur="1000"/>
                                        <p:tgtEl>
                                          <p:spTgt spid="4"/>
                                        </p:tgtEl>
                                        <p:attrNameLst>
                                          <p:attrName>ppt_x</p:attrName>
                                        </p:attrNameLst>
                                      </p:cBhvr>
                                      <p:tavLst>
                                        <p:tav tm="0">
                                          <p:val>
                                            <p:strVal val="ppt_x"/>
                                          </p:val>
                                        </p:tav>
                                        <p:tav tm="100000">
                                          <p:val>
                                            <p:strVal val="ppt_x"/>
                                          </p:val>
                                        </p:tav>
                                      </p:tavLst>
                                    </p:anim>
                                    <p:anim calcmode="lin" valueType="num">
                                      <p:cBhvr>
                                        <p:cTn id="129" dur="1000"/>
                                        <p:tgtEl>
                                          <p:spTgt spid="4"/>
                                        </p:tgtEl>
                                        <p:attrNameLst>
                                          <p:attrName>ppt_y</p:attrName>
                                        </p:attrNameLst>
                                      </p:cBhvr>
                                      <p:tavLst>
                                        <p:tav tm="0">
                                          <p:val>
                                            <p:strVal val="ppt_y"/>
                                          </p:val>
                                        </p:tav>
                                        <p:tav tm="100000">
                                          <p:val>
                                            <p:strVal val="ppt_y-.1"/>
                                          </p:val>
                                        </p:tav>
                                      </p:tavLst>
                                    </p:anim>
                                    <p:set>
                                      <p:cBhvr>
                                        <p:cTn id="130"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2" grpId="0"/>
      <p:bldP spid="1482" grpId="1"/>
      <p:bldP spid="1483" grpId="0"/>
      <p:bldP spid="1483" grpId="1"/>
      <p:bldP spid="1484" grpId="0"/>
      <p:bldP spid="1484" grpId="1"/>
      <p:bldP spid="1485" grpId="0"/>
      <p:bldP spid="1485" grpId="1"/>
      <p:bldP spid="1486" grpId="0"/>
      <p:bldP spid="1486" grpId="1"/>
      <p:bldP spid="1487" grpId="0"/>
      <p:bldP spid="1487" grpId="1"/>
      <p:bldP spid="1488" grpId="0"/>
      <p:bldP spid="1488" grpId="1"/>
      <p:bldP spid="1489" grpId="0"/>
      <p:bldP spid="1489" grpId="1"/>
      <p:bldP spid="1490" grpId="0"/>
      <p:bldP spid="1490" grpId="1"/>
      <p:bldP spid="3" grpId="0" animBg="1"/>
      <p:bldP spid="3" grpId="1" animBg="1"/>
      <p:bldP spid="4" grpId="0" animBg="1"/>
      <p:bldP spid="4" grpId="1" animBg="1"/>
      <p:bldP spid="5" grpId="0" animBg="1"/>
      <p:bldP spid="5" grpId="1" animBg="1"/>
      <p:bldP spid="6" grpId="0" animBg="1"/>
      <p:bldP spid="6"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18;p15">
            <a:extLst>
              <a:ext uri="{FF2B5EF4-FFF2-40B4-BE49-F238E27FC236}">
                <a16:creationId xmlns:a16="http://schemas.microsoft.com/office/drawing/2014/main" id="{0BF535B9-5D70-53CC-132D-0F359F2FE235}"/>
              </a:ext>
            </a:extLst>
          </p:cNvPr>
          <p:cNvSpPr txBox="1"/>
          <p:nvPr/>
        </p:nvSpPr>
        <p:spPr>
          <a:xfrm>
            <a:off x="710250" y="385254"/>
            <a:ext cx="7723500"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800" dirty="0">
                <a:solidFill>
                  <a:schemeClr val="accent5">
                    <a:lumMod val="50000"/>
                  </a:schemeClr>
                </a:solidFill>
                <a:latin typeface="Fira Sans Medium"/>
                <a:ea typeface="Fira Sans Medium"/>
                <a:cs typeface="Fira Sans Medium"/>
                <a:sym typeface="Fira Sans Medium"/>
              </a:rPr>
              <a:t>TÌM HIỂU ASP.NET RAZOR PAGES</a:t>
            </a:r>
            <a:endParaRPr sz="2800" dirty="0">
              <a:solidFill>
                <a:schemeClr val="accent5">
                  <a:lumMod val="50000"/>
                </a:schemeClr>
              </a:solidFill>
              <a:latin typeface="Fira Sans Medium"/>
              <a:ea typeface="Fira Sans Medium"/>
              <a:cs typeface="Fira Sans Medium"/>
              <a:sym typeface="Fira Sans Medium"/>
            </a:endParaRPr>
          </a:p>
        </p:txBody>
      </p:sp>
      <p:sp>
        <p:nvSpPr>
          <p:cNvPr id="3" name="Google Shape;1678;p20">
            <a:extLst>
              <a:ext uri="{FF2B5EF4-FFF2-40B4-BE49-F238E27FC236}">
                <a16:creationId xmlns:a16="http://schemas.microsoft.com/office/drawing/2014/main" id="{57F4C972-8467-8DC0-A7E8-A544B5CF9EF4}"/>
              </a:ext>
            </a:extLst>
          </p:cNvPr>
          <p:cNvSpPr txBox="1"/>
          <p:nvPr/>
        </p:nvSpPr>
        <p:spPr>
          <a:xfrm>
            <a:off x="775236" y="942655"/>
            <a:ext cx="4504149" cy="48119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accent5">
                    <a:lumMod val="50000"/>
                  </a:schemeClr>
                </a:solidFill>
                <a:latin typeface="Fira Sans Medium"/>
                <a:ea typeface="Fira Sans Medium"/>
                <a:cs typeface="Fira Sans Medium"/>
                <a:sym typeface="Fira Sans Medium"/>
              </a:rPr>
              <a:t>TỔNG QUAN </a:t>
            </a:r>
          </a:p>
        </p:txBody>
      </p:sp>
      <p:sp>
        <p:nvSpPr>
          <p:cNvPr id="4" name="Google Shape;1639;p20">
            <a:extLst>
              <a:ext uri="{FF2B5EF4-FFF2-40B4-BE49-F238E27FC236}">
                <a16:creationId xmlns:a16="http://schemas.microsoft.com/office/drawing/2014/main" id="{4CEC7D95-CB65-AC9C-D566-66BC5A48C58E}"/>
              </a:ext>
            </a:extLst>
          </p:cNvPr>
          <p:cNvSpPr/>
          <p:nvPr/>
        </p:nvSpPr>
        <p:spPr>
          <a:xfrm>
            <a:off x="775343" y="942654"/>
            <a:ext cx="4504149" cy="3942406"/>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w="10300" cap="flat" cmpd="sng">
            <a:solidFill>
              <a:schemeClr val="accent5">
                <a:lumMod val="50000"/>
              </a:schemeClr>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484;p17">
            <a:extLst>
              <a:ext uri="{FF2B5EF4-FFF2-40B4-BE49-F238E27FC236}">
                <a16:creationId xmlns:a16="http://schemas.microsoft.com/office/drawing/2014/main" id="{A194A56A-84CA-CAAD-B448-6D8A2D6BC096}"/>
              </a:ext>
            </a:extLst>
          </p:cNvPr>
          <p:cNvSpPr txBox="1"/>
          <p:nvPr/>
        </p:nvSpPr>
        <p:spPr>
          <a:xfrm>
            <a:off x="775237" y="1423854"/>
            <a:ext cx="4504148" cy="3461206"/>
          </a:xfrm>
          <a:prstGeom prst="rect">
            <a:avLst/>
          </a:prstGeom>
          <a:noFill/>
          <a:ln>
            <a:noFill/>
          </a:ln>
        </p:spPr>
        <p:txBody>
          <a:bodyPr spcFirstLastPara="1" wrap="square" lIns="91425" tIns="91425" rIns="91425" bIns="91425" anchor="t" anchorCtr="0">
            <a:noAutofit/>
          </a:bodyPr>
          <a:lstStyle/>
          <a:p>
            <a:pPr lvl="0" algn="just">
              <a:lnSpc>
                <a:spcPct val="150000"/>
              </a:lnSpc>
            </a:pPr>
            <a:r>
              <a:rPr lang="en" sz="1600" dirty="0">
                <a:latin typeface="Fira Sans"/>
                <a:ea typeface="Fira Sans"/>
                <a:cs typeface="Fira Sans"/>
                <a:sym typeface="Fira Sans"/>
              </a:rPr>
              <a:t>-</a:t>
            </a:r>
            <a:r>
              <a:rPr lang="en" sz="1300" dirty="0">
                <a:latin typeface="Fira Sans"/>
                <a:ea typeface="Fira Sans"/>
                <a:cs typeface="Fira Sans"/>
                <a:sym typeface="Fira Sans"/>
              </a:rPr>
              <a:t> </a:t>
            </a:r>
            <a:r>
              <a:rPr lang="en-US" sz="1600" dirty="0">
                <a:latin typeface="Fira Sans"/>
                <a:ea typeface="Fira Sans"/>
                <a:cs typeface="Fira Sans"/>
                <a:sym typeface="Fira Sans"/>
              </a:rPr>
              <a:t>Razor Pages </a:t>
            </a:r>
            <a:r>
              <a:rPr lang="en-US" sz="1600" dirty="0" err="1">
                <a:latin typeface="Fira Sans"/>
                <a:ea typeface="Fira Sans"/>
                <a:cs typeface="Fira Sans"/>
                <a:sym typeface="Fira Sans"/>
              </a:rPr>
              <a:t>là</a:t>
            </a:r>
            <a:r>
              <a:rPr lang="en-US" sz="1600" dirty="0">
                <a:latin typeface="Fira Sans"/>
                <a:ea typeface="Fira Sans"/>
                <a:cs typeface="Fira Sans"/>
                <a:sym typeface="Fira Sans"/>
              </a:rPr>
              <a:t> </a:t>
            </a:r>
            <a:r>
              <a:rPr lang="en-US" sz="1600" dirty="0" err="1">
                <a:latin typeface="Fira Sans"/>
                <a:ea typeface="Fira Sans"/>
                <a:cs typeface="Fira Sans"/>
                <a:sym typeface="Fira Sans"/>
              </a:rPr>
              <a:t>một</a:t>
            </a:r>
            <a:r>
              <a:rPr lang="en-US" sz="1600" dirty="0">
                <a:latin typeface="Fira Sans"/>
                <a:ea typeface="Fira Sans"/>
                <a:cs typeface="Fira Sans"/>
                <a:sym typeface="Fira Sans"/>
              </a:rPr>
              <a:t> </a:t>
            </a:r>
            <a:r>
              <a:rPr lang="en-US" sz="1600" dirty="0" err="1">
                <a:latin typeface="Fira Sans"/>
                <a:ea typeface="Fira Sans"/>
                <a:cs typeface="Fira Sans"/>
                <a:sym typeface="Fira Sans"/>
              </a:rPr>
              <a:t>trong</a:t>
            </a:r>
            <a:r>
              <a:rPr lang="en-US" sz="1600" dirty="0">
                <a:latin typeface="Fira Sans"/>
                <a:ea typeface="Fira Sans"/>
                <a:cs typeface="Fira Sans"/>
                <a:sym typeface="Fira Sans"/>
              </a:rPr>
              <a:t> </a:t>
            </a:r>
            <a:r>
              <a:rPr lang="en-US" sz="1600" dirty="0" err="1">
                <a:latin typeface="Fira Sans"/>
                <a:ea typeface="Fira Sans"/>
                <a:cs typeface="Fira Sans"/>
                <a:sym typeface="Fira Sans"/>
              </a:rPr>
              <a:t>các</a:t>
            </a:r>
            <a:r>
              <a:rPr lang="en-US" sz="1600" dirty="0">
                <a:latin typeface="Fira Sans"/>
                <a:ea typeface="Fira Sans"/>
                <a:cs typeface="Fira Sans"/>
                <a:sym typeface="Fira Sans"/>
              </a:rPr>
              <a:t> framework </a:t>
            </a:r>
            <a:r>
              <a:rPr lang="en-US" sz="1600" dirty="0" err="1">
                <a:latin typeface="Fira Sans"/>
                <a:ea typeface="Fira Sans"/>
                <a:cs typeface="Fira Sans"/>
                <a:sym typeface="Fira Sans"/>
              </a:rPr>
              <a:t>dành</a:t>
            </a:r>
            <a:r>
              <a:rPr lang="en-US" sz="1600" dirty="0">
                <a:latin typeface="Fira Sans"/>
                <a:ea typeface="Fira Sans"/>
                <a:cs typeface="Fira Sans"/>
                <a:sym typeface="Fira Sans"/>
              </a:rPr>
              <a:t> </a:t>
            </a:r>
            <a:r>
              <a:rPr lang="en-US" sz="1600" dirty="0" err="1">
                <a:latin typeface="Fira Sans"/>
                <a:ea typeface="Fira Sans"/>
                <a:cs typeface="Fira Sans"/>
                <a:sym typeface="Fira Sans"/>
              </a:rPr>
              <a:t>cho</a:t>
            </a:r>
            <a:r>
              <a:rPr lang="en-US" sz="1600" dirty="0">
                <a:latin typeface="Fira Sans"/>
                <a:ea typeface="Fira Sans"/>
                <a:cs typeface="Fira Sans"/>
                <a:sym typeface="Fira Sans"/>
              </a:rPr>
              <a:t> </a:t>
            </a:r>
            <a:r>
              <a:rPr lang="en-US" sz="1600" dirty="0" err="1">
                <a:latin typeface="Fira Sans"/>
                <a:ea typeface="Fira Sans"/>
                <a:cs typeface="Fira Sans"/>
                <a:sym typeface="Fira Sans"/>
              </a:rPr>
              <a:t>xây</a:t>
            </a:r>
            <a:r>
              <a:rPr lang="en-US" sz="1600" dirty="0">
                <a:latin typeface="Fira Sans"/>
                <a:ea typeface="Fira Sans"/>
                <a:cs typeface="Fira Sans"/>
                <a:sym typeface="Fira Sans"/>
              </a:rPr>
              <a:t> </a:t>
            </a:r>
            <a:r>
              <a:rPr lang="en-US" sz="1600" dirty="0" err="1">
                <a:latin typeface="Fira Sans"/>
                <a:ea typeface="Fira Sans"/>
                <a:cs typeface="Fira Sans"/>
                <a:sym typeface="Fira Sans"/>
              </a:rPr>
              <a:t>dựng</a:t>
            </a:r>
            <a:r>
              <a:rPr lang="en-US" sz="1600" dirty="0">
                <a:latin typeface="Fira Sans"/>
                <a:ea typeface="Fira Sans"/>
                <a:cs typeface="Fira Sans"/>
                <a:sym typeface="Fira Sans"/>
              </a:rPr>
              <a:t> </a:t>
            </a:r>
            <a:r>
              <a:rPr lang="en-US" sz="1600" dirty="0" err="1">
                <a:latin typeface="Fira Sans"/>
                <a:ea typeface="Fira Sans"/>
                <a:cs typeface="Fira Sans"/>
                <a:sym typeface="Fira Sans"/>
              </a:rPr>
              <a:t>ứng</a:t>
            </a:r>
            <a:r>
              <a:rPr lang="en-US" sz="1600" dirty="0">
                <a:latin typeface="Fira Sans"/>
                <a:ea typeface="Fira Sans"/>
                <a:cs typeface="Fira Sans"/>
                <a:sym typeface="Fira Sans"/>
              </a:rPr>
              <a:t> </a:t>
            </a:r>
            <a:r>
              <a:rPr lang="en-US" sz="1600" dirty="0" err="1">
                <a:latin typeface="Fira Sans"/>
                <a:ea typeface="Fira Sans"/>
                <a:cs typeface="Fira Sans"/>
                <a:sym typeface="Fira Sans"/>
              </a:rPr>
              <a:t>dụng</a:t>
            </a:r>
            <a:r>
              <a:rPr lang="en-US" sz="1600" dirty="0">
                <a:latin typeface="Fira Sans"/>
                <a:ea typeface="Fira Sans"/>
                <a:cs typeface="Fira Sans"/>
                <a:sym typeface="Fira Sans"/>
              </a:rPr>
              <a:t> web </a:t>
            </a:r>
            <a:r>
              <a:rPr lang="en-US" sz="1600" dirty="0" err="1">
                <a:latin typeface="Fira Sans"/>
                <a:ea typeface="Fira Sans"/>
                <a:cs typeface="Fira Sans"/>
                <a:sym typeface="Fira Sans"/>
              </a:rPr>
              <a:t>trên</a:t>
            </a:r>
            <a:r>
              <a:rPr lang="en-US" sz="1600" dirty="0">
                <a:latin typeface="Fira Sans"/>
                <a:ea typeface="Fira Sans"/>
                <a:cs typeface="Fira Sans"/>
                <a:sym typeface="Fira Sans"/>
              </a:rPr>
              <a:t> ASP.NET Core</a:t>
            </a:r>
            <a:r>
              <a:rPr lang="en-US" sz="1300" dirty="0">
                <a:latin typeface="Fira Sans"/>
                <a:ea typeface="Fira Sans"/>
                <a:cs typeface="Fira Sans"/>
                <a:sym typeface="Fira Sans"/>
              </a:rPr>
              <a:t>.</a:t>
            </a:r>
            <a:endParaRPr lang="en" sz="1300" dirty="0">
              <a:latin typeface="Fira Sans"/>
              <a:ea typeface="Fira Sans"/>
              <a:cs typeface="Fira Sans"/>
              <a:sym typeface="Fira Sans"/>
            </a:endParaRPr>
          </a:p>
          <a:p>
            <a:pPr marL="0" lvl="0" indent="0" algn="just" rtl="0">
              <a:lnSpc>
                <a:spcPct val="150000"/>
              </a:lnSpc>
              <a:spcBef>
                <a:spcPts val="0"/>
              </a:spcBef>
              <a:spcAft>
                <a:spcPts val="0"/>
              </a:spcAft>
              <a:buNone/>
            </a:pPr>
            <a:endParaRPr lang="en" sz="1300" dirty="0">
              <a:latin typeface="Fira Sans"/>
              <a:ea typeface="Fira Sans"/>
              <a:cs typeface="Fira Sans"/>
              <a:sym typeface="Fira Sans"/>
            </a:endParaRPr>
          </a:p>
          <a:p>
            <a:pPr lvl="0" algn="just">
              <a:lnSpc>
                <a:spcPct val="150000"/>
              </a:lnSpc>
            </a:pPr>
            <a:r>
              <a:rPr lang="en" sz="1600" dirty="0">
                <a:latin typeface="Fira Sans"/>
                <a:ea typeface="Fira Sans"/>
                <a:cs typeface="Fira Sans"/>
                <a:sym typeface="Fira Sans"/>
              </a:rPr>
              <a:t>-</a:t>
            </a:r>
            <a:r>
              <a:rPr lang="en" sz="1300" dirty="0">
                <a:latin typeface="Fira Sans"/>
                <a:ea typeface="Fira Sans"/>
                <a:cs typeface="Fira Sans"/>
                <a:sym typeface="Fira Sans"/>
              </a:rPr>
              <a:t> </a:t>
            </a:r>
            <a:r>
              <a:rPr lang="vi-VN" sz="1600" dirty="0">
                <a:latin typeface="Fira Sans"/>
                <a:ea typeface="Fira Sans"/>
                <a:cs typeface="Fira Sans"/>
                <a:sym typeface="Fira Sans"/>
              </a:rPr>
              <a:t>Razor Pages cho phép trộn HTML và C# (gọi là cú pháp Razor)</a:t>
            </a:r>
            <a:r>
              <a:rPr lang="en-US" sz="1600" dirty="0">
                <a:latin typeface="Fira Sans"/>
                <a:ea typeface="Fira Sans"/>
                <a:cs typeface="Fira Sans"/>
                <a:sym typeface="Fira Sans"/>
              </a:rPr>
              <a:t> </a:t>
            </a:r>
            <a:r>
              <a:rPr lang="vi-VN" sz="1600" dirty="0">
                <a:latin typeface="Fira Sans"/>
                <a:ea typeface="Fira Sans"/>
                <a:cs typeface="Fira Sans"/>
                <a:sym typeface="Fira Sans"/>
              </a:rPr>
              <a:t>vào cùng 1 file (có đuôi cshtml) để dễ dàng tạo ra HTML theo logic của chương trình</a:t>
            </a:r>
            <a:r>
              <a:rPr lang="en" sz="1300" dirty="0">
                <a:latin typeface="Fira Sans"/>
                <a:ea typeface="Fira Sans"/>
                <a:cs typeface="Fira Sans"/>
                <a:sym typeface="Fira Sans"/>
              </a:rPr>
              <a:t>.</a:t>
            </a:r>
          </a:p>
          <a:p>
            <a:pPr marL="0" lvl="0" indent="0" algn="just" rtl="0">
              <a:spcBef>
                <a:spcPts val="0"/>
              </a:spcBef>
              <a:spcAft>
                <a:spcPts val="0"/>
              </a:spcAft>
              <a:buNone/>
            </a:pPr>
            <a:endParaRPr lang="en" sz="1300" dirty="0">
              <a:latin typeface="Fira Sans"/>
              <a:ea typeface="Fira Sans"/>
              <a:cs typeface="Fira Sans"/>
              <a:sym typeface="Fira Sans"/>
            </a:endParaRPr>
          </a:p>
          <a:p>
            <a:pPr marL="0" lvl="0" indent="0" algn="just" rtl="0">
              <a:spcBef>
                <a:spcPts val="0"/>
              </a:spcBef>
              <a:spcAft>
                <a:spcPts val="0"/>
              </a:spcAft>
              <a:buNone/>
            </a:pPr>
            <a:endParaRPr lang="en" sz="1300" dirty="0">
              <a:latin typeface="Fira Sans"/>
              <a:ea typeface="Fira Sans"/>
              <a:cs typeface="Fira Sans"/>
              <a:sym typeface="Fira Sans"/>
            </a:endParaRPr>
          </a:p>
        </p:txBody>
      </p:sp>
      <p:sp>
        <p:nvSpPr>
          <p:cNvPr id="6" name="Google Shape;1678;p20">
            <a:extLst>
              <a:ext uri="{FF2B5EF4-FFF2-40B4-BE49-F238E27FC236}">
                <a16:creationId xmlns:a16="http://schemas.microsoft.com/office/drawing/2014/main" id="{0CF1D3B8-73AC-FC70-626D-6FA7E46D2B58}"/>
              </a:ext>
            </a:extLst>
          </p:cNvPr>
          <p:cNvSpPr txBox="1"/>
          <p:nvPr/>
        </p:nvSpPr>
        <p:spPr>
          <a:xfrm>
            <a:off x="5225997" y="866454"/>
            <a:ext cx="3677115" cy="48119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accent5">
                    <a:lumMod val="50000"/>
                  </a:schemeClr>
                </a:solidFill>
                <a:latin typeface="Fira Sans Medium"/>
                <a:ea typeface="Fira Sans Medium"/>
                <a:cs typeface="Fira Sans Medium"/>
                <a:sym typeface="Fira Sans Medium"/>
              </a:rPr>
              <a:t>Cây thư mục dự án Razor Pages</a:t>
            </a:r>
          </a:p>
        </p:txBody>
      </p:sp>
      <p:pic>
        <p:nvPicPr>
          <p:cNvPr id="9" name="Picture 8" descr="Trình khám phá giải pháp">
            <a:extLst>
              <a:ext uri="{FF2B5EF4-FFF2-40B4-BE49-F238E27FC236}">
                <a16:creationId xmlns:a16="http://schemas.microsoft.com/office/drawing/2014/main" id="{008FACCB-1CF1-AFE9-4FED-4C59394CEEF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95361" y="1348957"/>
            <a:ext cx="2738389" cy="3536103"/>
          </a:xfrm>
          <a:prstGeom prst="rect">
            <a:avLst/>
          </a:prstGeom>
          <a:noFill/>
          <a:ln>
            <a:noFill/>
          </a:ln>
        </p:spPr>
      </p:pic>
      <p:sp>
        <p:nvSpPr>
          <p:cNvPr id="10" name="Google Shape;1678;p20">
            <a:extLst>
              <a:ext uri="{FF2B5EF4-FFF2-40B4-BE49-F238E27FC236}">
                <a16:creationId xmlns:a16="http://schemas.microsoft.com/office/drawing/2014/main" id="{C6C3EBEF-A1E8-B858-6670-28E03011655C}"/>
              </a:ext>
            </a:extLst>
          </p:cNvPr>
          <p:cNvSpPr txBox="1"/>
          <p:nvPr/>
        </p:nvSpPr>
        <p:spPr>
          <a:xfrm>
            <a:off x="775236" y="942655"/>
            <a:ext cx="4504149" cy="48119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accent5">
                    <a:lumMod val="50000"/>
                  </a:schemeClr>
                </a:solidFill>
                <a:latin typeface="Fira Sans Medium"/>
                <a:ea typeface="Fira Sans Medium"/>
                <a:cs typeface="Fira Sans Medium"/>
                <a:sym typeface="Fira Sans Medium"/>
              </a:rPr>
              <a:t>ĐIỂM KHÁC BIỆT</a:t>
            </a:r>
          </a:p>
        </p:txBody>
      </p:sp>
      <p:sp>
        <p:nvSpPr>
          <p:cNvPr id="11" name="Google Shape;1639;p20">
            <a:extLst>
              <a:ext uri="{FF2B5EF4-FFF2-40B4-BE49-F238E27FC236}">
                <a16:creationId xmlns:a16="http://schemas.microsoft.com/office/drawing/2014/main" id="{7EFD5A4C-4DCF-7763-11B2-DCD18876A63B}"/>
              </a:ext>
            </a:extLst>
          </p:cNvPr>
          <p:cNvSpPr/>
          <p:nvPr/>
        </p:nvSpPr>
        <p:spPr>
          <a:xfrm>
            <a:off x="775343" y="942654"/>
            <a:ext cx="4504149" cy="3942406"/>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w="10300" cap="flat" cmpd="sng">
            <a:solidFill>
              <a:schemeClr val="accent5">
                <a:lumMod val="50000"/>
              </a:schemeClr>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84;p17">
            <a:extLst>
              <a:ext uri="{FF2B5EF4-FFF2-40B4-BE49-F238E27FC236}">
                <a16:creationId xmlns:a16="http://schemas.microsoft.com/office/drawing/2014/main" id="{1BC180B6-F78B-557A-E6C8-EBA34F859DAB}"/>
              </a:ext>
            </a:extLst>
          </p:cNvPr>
          <p:cNvSpPr txBox="1"/>
          <p:nvPr/>
        </p:nvSpPr>
        <p:spPr>
          <a:xfrm>
            <a:off x="775237" y="1423853"/>
            <a:ext cx="4504148" cy="3461206"/>
          </a:xfrm>
          <a:prstGeom prst="rect">
            <a:avLst/>
          </a:prstGeom>
          <a:noFill/>
          <a:ln>
            <a:noFill/>
          </a:ln>
        </p:spPr>
        <p:txBody>
          <a:bodyPr spcFirstLastPara="1" wrap="square" lIns="91425" tIns="91425" rIns="91425" bIns="91425" anchor="t" anchorCtr="0">
            <a:noAutofit/>
          </a:bodyPr>
          <a:lstStyle/>
          <a:p>
            <a:pPr lvl="0" algn="just">
              <a:lnSpc>
                <a:spcPct val="150000"/>
              </a:lnSpc>
            </a:pPr>
            <a:r>
              <a:rPr lang="en" sz="1600" dirty="0">
                <a:latin typeface="Fira Sans"/>
                <a:ea typeface="Fira Sans"/>
                <a:cs typeface="Fira Sans"/>
                <a:sym typeface="Fira Sans"/>
              </a:rPr>
              <a:t>-</a:t>
            </a:r>
            <a:r>
              <a:rPr lang="en" sz="1300" dirty="0">
                <a:latin typeface="Fira Sans"/>
                <a:ea typeface="Fira Sans"/>
                <a:cs typeface="Fira Sans"/>
                <a:sym typeface="Fira Sans"/>
              </a:rPr>
              <a:t> </a:t>
            </a:r>
            <a:r>
              <a:rPr lang="vi-VN" sz="1600" dirty="0">
                <a:latin typeface="Fira Sans"/>
                <a:ea typeface="Fira Sans"/>
                <a:cs typeface="Fira Sans"/>
                <a:sym typeface="Fira Sans"/>
              </a:rPr>
              <a:t>Razor Pages sử dụng chỉ thị @page (được đặt ở đầu mỗi trang Razor) để biến tệp</a:t>
            </a:r>
            <a:r>
              <a:rPr lang="en-US" sz="1600" dirty="0">
                <a:latin typeface="Fira Sans"/>
                <a:ea typeface="Fira Sans"/>
                <a:cs typeface="Fira Sans"/>
                <a:sym typeface="Fira Sans"/>
              </a:rPr>
              <a:t> </a:t>
            </a:r>
            <a:r>
              <a:rPr lang="vi-VN" sz="1600" dirty="0">
                <a:latin typeface="Fira Sans"/>
                <a:ea typeface="Fira Sans"/>
                <a:cs typeface="Fira Sans"/>
                <a:sym typeface="Fira Sans"/>
              </a:rPr>
              <a:t>.cshtml thành một hành động MVC, xử lý các yêu cầu trực tiếp mà không cần controller.</a:t>
            </a:r>
            <a:endParaRPr lang="en" sz="1600" dirty="0">
              <a:latin typeface="Fira Sans"/>
              <a:ea typeface="Fira Sans"/>
              <a:cs typeface="Fira Sans"/>
              <a:sym typeface="Fira Sans"/>
            </a:endParaRPr>
          </a:p>
          <a:p>
            <a:pPr marL="0" lvl="0" indent="0" algn="just" rtl="0">
              <a:spcBef>
                <a:spcPts val="0"/>
              </a:spcBef>
              <a:spcAft>
                <a:spcPts val="0"/>
              </a:spcAft>
              <a:buNone/>
            </a:pPr>
            <a:endParaRPr lang="en" sz="1300" dirty="0">
              <a:latin typeface="Fira Sans"/>
              <a:ea typeface="Fira Sans"/>
              <a:cs typeface="Fira Sans"/>
              <a:sym typeface="Fira Sans"/>
            </a:endParaRPr>
          </a:p>
        </p:txBody>
      </p:sp>
      <p:sp>
        <p:nvSpPr>
          <p:cNvPr id="13" name="Google Shape;1484;p17">
            <a:extLst>
              <a:ext uri="{FF2B5EF4-FFF2-40B4-BE49-F238E27FC236}">
                <a16:creationId xmlns:a16="http://schemas.microsoft.com/office/drawing/2014/main" id="{E6EC1D3E-F461-404A-C3E6-E459DDFA611E}"/>
              </a:ext>
            </a:extLst>
          </p:cNvPr>
          <p:cNvSpPr txBox="1"/>
          <p:nvPr/>
        </p:nvSpPr>
        <p:spPr>
          <a:xfrm>
            <a:off x="775023" y="1423852"/>
            <a:ext cx="4504148" cy="3461206"/>
          </a:xfrm>
          <a:prstGeom prst="rect">
            <a:avLst/>
          </a:prstGeom>
          <a:noFill/>
          <a:ln>
            <a:noFill/>
          </a:ln>
        </p:spPr>
        <p:txBody>
          <a:bodyPr spcFirstLastPara="1" wrap="square" lIns="91425" tIns="91425" rIns="91425" bIns="91425" anchor="t" anchorCtr="0">
            <a:noAutofit/>
          </a:bodyPr>
          <a:lstStyle/>
          <a:p>
            <a:pPr algn="just">
              <a:lnSpc>
                <a:spcPct val="150000"/>
              </a:lnSpc>
            </a:pPr>
            <a:r>
              <a:rPr lang="en" sz="1600" dirty="0">
                <a:latin typeface="Fira Sans"/>
                <a:ea typeface="Fira Sans"/>
                <a:cs typeface="Fira Sans"/>
                <a:sym typeface="Fira Sans"/>
              </a:rPr>
              <a:t>-</a:t>
            </a:r>
            <a:r>
              <a:rPr lang="en-US" sz="1600" dirty="0"/>
              <a:t> </a:t>
            </a:r>
            <a:r>
              <a:rPr lang="vi-VN" sz="1600" dirty="0"/>
              <a:t>Khác với ASP.NET Core MVC có sự chia tách rõ ràng giữa Controller (chứa các tệp điều khiển) và Views (chứa các tệp giao diện người dùng .cshtml), ở dự án Razor Pages sử dụng thư mục Pages (chứa các tệp Razor .cshtml và các tệp mã phía sau Page</a:t>
            </a:r>
            <a:r>
              <a:rPr lang="en-US" sz="1600" dirty="0"/>
              <a:t> </a:t>
            </a:r>
            <a:r>
              <a:rPr lang="vi-VN" sz="1600" dirty="0"/>
              <a:t>Model .cshtml.cs) cho cả giao diện và xử lý logic</a:t>
            </a:r>
            <a:r>
              <a:rPr lang="en-US" sz="1600" dirty="0"/>
              <a:t>.</a:t>
            </a:r>
            <a:endParaRPr lang="en" sz="1600" dirty="0">
              <a:latin typeface="Fira Sans"/>
              <a:ea typeface="Fira Sans"/>
              <a:cs typeface="Fira Sans"/>
              <a:sym typeface="Fira Sans"/>
            </a:endParaRPr>
          </a:p>
          <a:p>
            <a:pPr marL="0" lvl="0" indent="0" algn="just" rtl="0">
              <a:spcBef>
                <a:spcPts val="0"/>
              </a:spcBef>
              <a:spcAft>
                <a:spcPts val="0"/>
              </a:spcAft>
              <a:buNone/>
            </a:pPr>
            <a:endParaRPr lang="en" sz="1300" dirty="0">
              <a:latin typeface="Fira Sans"/>
              <a:ea typeface="Fira Sans"/>
              <a:cs typeface="Fira Sans"/>
              <a:sym typeface="Fira Sans"/>
            </a:endParaRPr>
          </a:p>
        </p:txBody>
      </p:sp>
      <p:pic>
        <p:nvPicPr>
          <p:cNvPr id="20" name="Picture 19">
            <a:extLst>
              <a:ext uri="{FF2B5EF4-FFF2-40B4-BE49-F238E27FC236}">
                <a16:creationId xmlns:a16="http://schemas.microsoft.com/office/drawing/2014/main" id="{C59E5025-E11D-332F-A59C-E4CA7E1DDCF1}"/>
              </a:ext>
            </a:extLst>
          </p:cNvPr>
          <p:cNvPicPr>
            <a:picLocks noChangeAspect="1"/>
          </p:cNvPicPr>
          <p:nvPr/>
        </p:nvPicPr>
        <p:blipFill>
          <a:blip r:embed="rId3"/>
          <a:stretch>
            <a:fillRect/>
          </a:stretch>
        </p:blipFill>
        <p:spPr>
          <a:xfrm>
            <a:off x="774809" y="3117008"/>
            <a:ext cx="4504148" cy="742984"/>
          </a:xfrm>
          <a:prstGeom prst="rect">
            <a:avLst/>
          </a:prstGeom>
        </p:spPr>
      </p:pic>
    </p:spTree>
    <p:extLst>
      <p:ext uri="{BB962C8B-B14F-4D97-AF65-F5344CB8AC3E}">
        <p14:creationId xmlns:p14="http://schemas.microsoft.com/office/powerpoint/2010/main" val="1948114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inVertical)">
                                      <p:cBhvr>
                                        <p:cTn id="20" dur="500"/>
                                        <p:tgtEl>
                                          <p:spTgt spid="3"/>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arn(inVertical)">
                                      <p:cBhvr>
                                        <p:cTn id="23" dur="500"/>
                                        <p:tgtEl>
                                          <p:spTgt spid="6"/>
                                        </p:tgtEl>
                                      </p:cBhvr>
                                    </p:animEffect>
                                  </p:childTnLst>
                                </p:cTn>
                              </p:par>
                              <p:par>
                                <p:cTn id="24" presetID="16" presetClass="entr" presetSubtype="21"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arn(inVertical)">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xit" presetSubtype="21" fill="hold" grpId="1" nodeType="clickEffect">
                                  <p:stCondLst>
                                    <p:cond delay="0"/>
                                  </p:stCondLst>
                                  <p:childTnLst>
                                    <p:animEffect transition="out" filter="barn(inVertical)">
                                      <p:cBhvr>
                                        <p:cTn id="30" dur="500"/>
                                        <p:tgtEl>
                                          <p:spTgt spid="5"/>
                                        </p:tgtEl>
                                      </p:cBhvr>
                                    </p:animEffect>
                                    <p:set>
                                      <p:cBhvr>
                                        <p:cTn id="31" dur="1" fill="hold">
                                          <p:stCondLst>
                                            <p:cond delay="499"/>
                                          </p:stCondLst>
                                        </p:cTn>
                                        <p:tgtEl>
                                          <p:spTgt spid="5"/>
                                        </p:tgtEl>
                                        <p:attrNameLst>
                                          <p:attrName>style.visibility</p:attrName>
                                        </p:attrNameLst>
                                      </p:cBhvr>
                                      <p:to>
                                        <p:strVal val="hidden"/>
                                      </p:to>
                                    </p:set>
                                  </p:childTnLst>
                                </p:cTn>
                              </p:par>
                              <p:par>
                                <p:cTn id="32" presetID="16" presetClass="exit" presetSubtype="21" fill="hold" grpId="1" nodeType="withEffect">
                                  <p:stCondLst>
                                    <p:cond delay="0"/>
                                  </p:stCondLst>
                                  <p:childTnLst>
                                    <p:animEffect transition="out" filter="barn(inVertical)">
                                      <p:cBhvr>
                                        <p:cTn id="33" dur="500"/>
                                        <p:tgtEl>
                                          <p:spTgt spid="4"/>
                                        </p:tgtEl>
                                      </p:cBhvr>
                                    </p:animEffect>
                                    <p:set>
                                      <p:cBhvr>
                                        <p:cTn id="34" dur="1" fill="hold">
                                          <p:stCondLst>
                                            <p:cond delay="499"/>
                                          </p:stCondLst>
                                        </p:cTn>
                                        <p:tgtEl>
                                          <p:spTgt spid="4"/>
                                        </p:tgtEl>
                                        <p:attrNameLst>
                                          <p:attrName>style.visibility</p:attrName>
                                        </p:attrNameLst>
                                      </p:cBhvr>
                                      <p:to>
                                        <p:strVal val="hidden"/>
                                      </p:to>
                                    </p:set>
                                  </p:childTnLst>
                                </p:cTn>
                              </p:par>
                              <p:par>
                                <p:cTn id="35" presetID="16" presetClass="exit" presetSubtype="21" fill="hold" grpId="1" nodeType="withEffect">
                                  <p:stCondLst>
                                    <p:cond delay="0"/>
                                  </p:stCondLst>
                                  <p:childTnLst>
                                    <p:animEffect transition="out" filter="barn(inVertical)">
                                      <p:cBhvr>
                                        <p:cTn id="36" dur="500"/>
                                        <p:tgtEl>
                                          <p:spTgt spid="3"/>
                                        </p:tgtEl>
                                      </p:cBhvr>
                                    </p:animEffect>
                                    <p:set>
                                      <p:cBhvr>
                                        <p:cTn id="37" dur="1" fill="hold">
                                          <p:stCondLst>
                                            <p:cond delay="499"/>
                                          </p:stCondLst>
                                        </p:cTn>
                                        <p:tgtEl>
                                          <p:spTgt spid="3"/>
                                        </p:tgtEl>
                                        <p:attrNameLst>
                                          <p:attrName>style.visibility</p:attrName>
                                        </p:attrNameLst>
                                      </p:cBhvr>
                                      <p:to>
                                        <p:strVal val="hidden"/>
                                      </p:to>
                                    </p:set>
                                  </p:childTnLst>
                                </p:cTn>
                              </p:par>
                              <p:par>
                                <p:cTn id="38" presetID="16" presetClass="entr" presetSubtype="21"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barn(inVertical)">
                                      <p:cBhvr>
                                        <p:cTn id="40" dur="500"/>
                                        <p:tgtEl>
                                          <p:spTgt spid="12"/>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barn(inVertical)">
                                      <p:cBhvr>
                                        <p:cTn id="43" dur="500"/>
                                        <p:tgtEl>
                                          <p:spTgt spid="11"/>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barn(inVertical)">
                                      <p:cBhvr>
                                        <p:cTn id="46" dur="500"/>
                                        <p:tgtEl>
                                          <p:spTgt spid="10"/>
                                        </p:tgtEl>
                                      </p:cBhvr>
                                    </p:animEffect>
                                  </p:childTnLst>
                                </p:cTn>
                              </p:par>
                              <p:par>
                                <p:cTn id="47" presetID="16" presetClass="entr" presetSubtype="21" fill="hold"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barn(inVertical)">
                                      <p:cBhvr>
                                        <p:cTn id="49" dur="500"/>
                                        <p:tgtEl>
                                          <p:spTgt spid="20"/>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xit" presetSubtype="21" fill="hold" grpId="1" nodeType="clickEffect">
                                  <p:stCondLst>
                                    <p:cond delay="0"/>
                                  </p:stCondLst>
                                  <p:childTnLst>
                                    <p:animEffect transition="out" filter="barn(inVertical)">
                                      <p:cBhvr>
                                        <p:cTn id="53" dur="500"/>
                                        <p:tgtEl>
                                          <p:spTgt spid="12"/>
                                        </p:tgtEl>
                                      </p:cBhvr>
                                    </p:animEffect>
                                    <p:set>
                                      <p:cBhvr>
                                        <p:cTn id="54" dur="1" fill="hold">
                                          <p:stCondLst>
                                            <p:cond delay="499"/>
                                          </p:stCondLst>
                                        </p:cTn>
                                        <p:tgtEl>
                                          <p:spTgt spid="12"/>
                                        </p:tgtEl>
                                        <p:attrNameLst>
                                          <p:attrName>style.visibility</p:attrName>
                                        </p:attrNameLst>
                                      </p:cBhvr>
                                      <p:to>
                                        <p:strVal val="hidden"/>
                                      </p:to>
                                    </p:set>
                                  </p:childTnLst>
                                </p:cTn>
                              </p:par>
                              <p:par>
                                <p:cTn id="55" presetID="16" presetClass="exit" presetSubtype="21" fill="hold" nodeType="withEffect">
                                  <p:stCondLst>
                                    <p:cond delay="0"/>
                                  </p:stCondLst>
                                  <p:childTnLst>
                                    <p:animEffect transition="out" filter="barn(inVertical)">
                                      <p:cBhvr>
                                        <p:cTn id="56" dur="500"/>
                                        <p:tgtEl>
                                          <p:spTgt spid="20"/>
                                        </p:tgtEl>
                                      </p:cBhvr>
                                    </p:animEffect>
                                    <p:set>
                                      <p:cBhvr>
                                        <p:cTn id="57" dur="1" fill="hold">
                                          <p:stCondLst>
                                            <p:cond delay="499"/>
                                          </p:stCondLst>
                                        </p:cTn>
                                        <p:tgtEl>
                                          <p:spTgt spid="20"/>
                                        </p:tgtEl>
                                        <p:attrNameLst>
                                          <p:attrName>style.visibility</p:attrName>
                                        </p:attrNameLst>
                                      </p:cBhvr>
                                      <p:to>
                                        <p:strVal val="hidden"/>
                                      </p:to>
                                    </p:set>
                                  </p:childTnLst>
                                </p:cTn>
                              </p:par>
                              <p:par>
                                <p:cTn id="58" presetID="16" presetClass="entr" presetSubtype="21" fill="hold" grpId="0" nodeType="with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barn(inVertical)">
                                      <p:cBhvr>
                                        <p:cTn id="60" dur="500"/>
                                        <p:tgtEl>
                                          <p:spTgt spid="13"/>
                                        </p:tgtEl>
                                      </p:cBhvr>
                                    </p:animEffect>
                                  </p:childTnLst>
                                </p:cTn>
                              </p:par>
                            </p:childTnLst>
                          </p:cTn>
                        </p:par>
                      </p:childTnLst>
                    </p:cTn>
                  </p:par>
                  <p:par>
                    <p:cTn id="61" fill="hold">
                      <p:stCondLst>
                        <p:cond delay="indefinite"/>
                      </p:stCondLst>
                      <p:childTnLst>
                        <p:par>
                          <p:cTn id="62" fill="hold">
                            <p:stCondLst>
                              <p:cond delay="0"/>
                            </p:stCondLst>
                            <p:childTnLst>
                              <p:par>
                                <p:cTn id="63" presetID="47" presetClass="exit" presetSubtype="0" fill="hold" grpId="1" nodeType="clickEffect">
                                  <p:stCondLst>
                                    <p:cond delay="0"/>
                                  </p:stCondLst>
                                  <p:childTnLst>
                                    <p:animEffect transition="out" filter="fade">
                                      <p:cBhvr>
                                        <p:cTn id="64" dur="1000"/>
                                        <p:tgtEl>
                                          <p:spTgt spid="11"/>
                                        </p:tgtEl>
                                      </p:cBhvr>
                                    </p:animEffect>
                                    <p:anim calcmode="lin" valueType="num">
                                      <p:cBhvr>
                                        <p:cTn id="65" dur="1000"/>
                                        <p:tgtEl>
                                          <p:spTgt spid="11"/>
                                        </p:tgtEl>
                                        <p:attrNameLst>
                                          <p:attrName>ppt_x</p:attrName>
                                        </p:attrNameLst>
                                      </p:cBhvr>
                                      <p:tavLst>
                                        <p:tav tm="0">
                                          <p:val>
                                            <p:strVal val="ppt_x"/>
                                          </p:val>
                                        </p:tav>
                                        <p:tav tm="100000">
                                          <p:val>
                                            <p:strVal val="ppt_x"/>
                                          </p:val>
                                        </p:tav>
                                      </p:tavLst>
                                    </p:anim>
                                    <p:anim calcmode="lin" valueType="num">
                                      <p:cBhvr>
                                        <p:cTn id="66" dur="1000"/>
                                        <p:tgtEl>
                                          <p:spTgt spid="11"/>
                                        </p:tgtEl>
                                        <p:attrNameLst>
                                          <p:attrName>ppt_y</p:attrName>
                                        </p:attrNameLst>
                                      </p:cBhvr>
                                      <p:tavLst>
                                        <p:tav tm="0">
                                          <p:val>
                                            <p:strVal val="ppt_y"/>
                                          </p:val>
                                        </p:tav>
                                        <p:tav tm="100000">
                                          <p:val>
                                            <p:strVal val="ppt_y-.1"/>
                                          </p:val>
                                        </p:tav>
                                      </p:tavLst>
                                    </p:anim>
                                    <p:set>
                                      <p:cBhvr>
                                        <p:cTn id="67" dur="1" fill="hold">
                                          <p:stCondLst>
                                            <p:cond delay="999"/>
                                          </p:stCondLst>
                                        </p:cTn>
                                        <p:tgtEl>
                                          <p:spTgt spid="11"/>
                                        </p:tgtEl>
                                        <p:attrNameLst>
                                          <p:attrName>style.visibility</p:attrName>
                                        </p:attrNameLst>
                                      </p:cBhvr>
                                      <p:to>
                                        <p:strVal val="hidden"/>
                                      </p:to>
                                    </p:set>
                                  </p:childTnLst>
                                </p:cTn>
                              </p:par>
                              <p:par>
                                <p:cTn id="68" presetID="47" presetClass="exit" presetSubtype="0" fill="hold" grpId="1" nodeType="withEffect">
                                  <p:stCondLst>
                                    <p:cond delay="0"/>
                                  </p:stCondLst>
                                  <p:childTnLst>
                                    <p:animEffect transition="out" filter="fade">
                                      <p:cBhvr>
                                        <p:cTn id="69" dur="1000"/>
                                        <p:tgtEl>
                                          <p:spTgt spid="10"/>
                                        </p:tgtEl>
                                      </p:cBhvr>
                                    </p:animEffect>
                                    <p:anim calcmode="lin" valueType="num">
                                      <p:cBhvr>
                                        <p:cTn id="70" dur="1000"/>
                                        <p:tgtEl>
                                          <p:spTgt spid="10"/>
                                        </p:tgtEl>
                                        <p:attrNameLst>
                                          <p:attrName>ppt_x</p:attrName>
                                        </p:attrNameLst>
                                      </p:cBhvr>
                                      <p:tavLst>
                                        <p:tav tm="0">
                                          <p:val>
                                            <p:strVal val="ppt_x"/>
                                          </p:val>
                                        </p:tav>
                                        <p:tav tm="100000">
                                          <p:val>
                                            <p:strVal val="ppt_x"/>
                                          </p:val>
                                        </p:tav>
                                      </p:tavLst>
                                    </p:anim>
                                    <p:anim calcmode="lin" valueType="num">
                                      <p:cBhvr>
                                        <p:cTn id="71" dur="1000"/>
                                        <p:tgtEl>
                                          <p:spTgt spid="10"/>
                                        </p:tgtEl>
                                        <p:attrNameLst>
                                          <p:attrName>ppt_y</p:attrName>
                                        </p:attrNameLst>
                                      </p:cBhvr>
                                      <p:tavLst>
                                        <p:tav tm="0">
                                          <p:val>
                                            <p:strVal val="ppt_y"/>
                                          </p:val>
                                        </p:tav>
                                        <p:tav tm="100000">
                                          <p:val>
                                            <p:strVal val="ppt_y-.1"/>
                                          </p:val>
                                        </p:tav>
                                      </p:tavLst>
                                    </p:anim>
                                    <p:set>
                                      <p:cBhvr>
                                        <p:cTn id="72" dur="1" fill="hold">
                                          <p:stCondLst>
                                            <p:cond delay="999"/>
                                          </p:stCondLst>
                                        </p:cTn>
                                        <p:tgtEl>
                                          <p:spTgt spid="10"/>
                                        </p:tgtEl>
                                        <p:attrNameLst>
                                          <p:attrName>style.visibility</p:attrName>
                                        </p:attrNameLst>
                                      </p:cBhvr>
                                      <p:to>
                                        <p:strVal val="hidden"/>
                                      </p:to>
                                    </p:set>
                                  </p:childTnLst>
                                </p:cTn>
                              </p:par>
                              <p:par>
                                <p:cTn id="73" presetID="47" presetClass="exit" presetSubtype="0" fill="hold" grpId="1" nodeType="withEffect">
                                  <p:stCondLst>
                                    <p:cond delay="0"/>
                                  </p:stCondLst>
                                  <p:childTnLst>
                                    <p:animEffect transition="out" filter="fade">
                                      <p:cBhvr>
                                        <p:cTn id="74" dur="1000"/>
                                        <p:tgtEl>
                                          <p:spTgt spid="6"/>
                                        </p:tgtEl>
                                      </p:cBhvr>
                                    </p:animEffect>
                                    <p:anim calcmode="lin" valueType="num">
                                      <p:cBhvr>
                                        <p:cTn id="75" dur="1000"/>
                                        <p:tgtEl>
                                          <p:spTgt spid="6"/>
                                        </p:tgtEl>
                                        <p:attrNameLst>
                                          <p:attrName>ppt_x</p:attrName>
                                        </p:attrNameLst>
                                      </p:cBhvr>
                                      <p:tavLst>
                                        <p:tav tm="0">
                                          <p:val>
                                            <p:strVal val="ppt_x"/>
                                          </p:val>
                                        </p:tav>
                                        <p:tav tm="100000">
                                          <p:val>
                                            <p:strVal val="ppt_x"/>
                                          </p:val>
                                        </p:tav>
                                      </p:tavLst>
                                    </p:anim>
                                    <p:anim calcmode="lin" valueType="num">
                                      <p:cBhvr>
                                        <p:cTn id="76" dur="1000"/>
                                        <p:tgtEl>
                                          <p:spTgt spid="6"/>
                                        </p:tgtEl>
                                        <p:attrNameLst>
                                          <p:attrName>ppt_y</p:attrName>
                                        </p:attrNameLst>
                                      </p:cBhvr>
                                      <p:tavLst>
                                        <p:tav tm="0">
                                          <p:val>
                                            <p:strVal val="ppt_y"/>
                                          </p:val>
                                        </p:tav>
                                        <p:tav tm="100000">
                                          <p:val>
                                            <p:strVal val="ppt_y-.1"/>
                                          </p:val>
                                        </p:tav>
                                      </p:tavLst>
                                    </p:anim>
                                    <p:set>
                                      <p:cBhvr>
                                        <p:cTn id="77" dur="1" fill="hold">
                                          <p:stCondLst>
                                            <p:cond delay="999"/>
                                          </p:stCondLst>
                                        </p:cTn>
                                        <p:tgtEl>
                                          <p:spTgt spid="6"/>
                                        </p:tgtEl>
                                        <p:attrNameLst>
                                          <p:attrName>style.visibility</p:attrName>
                                        </p:attrNameLst>
                                      </p:cBhvr>
                                      <p:to>
                                        <p:strVal val="hidden"/>
                                      </p:to>
                                    </p:set>
                                  </p:childTnLst>
                                </p:cTn>
                              </p:par>
                              <p:par>
                                <p:cTn id="78" presetID="47" presetClass="exit" presetSubtype="0" fill="hold" nodeType="withEffect">
                                  <p:stCondLst>
                                    <p:cond delay="0"/>
                                  </p:stCondLst>
                                  <p:childTnLst>
                                    <p:animEffect transition="out" filter="fade">
                                      <p:cBhvr>
                                        <p:cTn id="79" dur="1000"/>
                                        <p:tgtEl>
                                          <p:spTgt spid="9"/>
                                        </p:tgtEl>
                                      </p:cBhvr>
                                    </p:animEffect>
                                    <p:anim calcmode="lin" valueType="num">
                                      <p:cBhvr>
                                        <p:cTn id="80" dur="1000"/>
                                        <p:tgtEl>
                                          <p:spTgt spid="9"/>
                                        </p:tgtEl>
                                        <p:attrNameLst>
                                          <p:attrName>ppt_x</p:attrName>
                                        </p:attrNameLst>
                                      </p:cBhvr>
                                      <p:tavLst>
                                        <p:tav tm="0">
                                          <p:val>
                                            <p:strVal val="ppt_x"/>
                                          </p:val>
                                        </p:tav>
                                        <p:tav tm="100000">
                                          <p:val>
                                            <p:strVal val="ppt_x"/>
                                          </p:val>
                                        </p:tav>
                                      </p:tavLst>
                                    </p:anim>
                                    <p:anim calcmode="lin" valueType="num">
                                      <p:cBhvr>
                                        <p:cTn id="81" dur="1000"/>
                                        <p:tgtEl>
                                          <p:spTgt spid="9"/>
                                        </p:tgtEl>
                                        <p:attrNameLst>
                                          <p:attrName>ppt_y</p:attrName>
                                        </p:attrNameLst>
                                      </p:cBhvr>
                                      <p:tavLst>
                                        <p:tav tm="0">
                                          <p:val>
                                            <p:strVal val="ppt_y"/>
                                          </p:val>
                                        </p:tav>
                                        <p:tav tm="100000">
                                          <p:val>
                                            <p:strVal val="ppt_y-.1"/>
                                          </p:val>
                                        </p:tav>
                                      </p:tavLst>
                                    </p:anim>
                                    <p:set>
                                      <p:cBhvr>
                                        <p:cTn id="82" dur="1" fill="hold">
                                          <p:stCondLst>
                                            <p:cond delay="999"/>
                                          </p:stCondLst>
                                        </p:cTn>
                                        <p:tgtEl>
                                          <p:spTgt spid="9"/>
                                        </p:tgtEl>
                                        <p:attrNameLst>
                                          <p:attrName>style.visibility</p:attrName>
                                        </p:attrNameLst>
                                      </p:cBhvr>
                                      <p:to>
                                        <p:strVal val="hidden"/>
                                      </p:to>
                                    </p:set>
                                  </p:childTnLst>
                                </p:cTn>
                              </p:par>
                              <p:par>
                                <p:cTn id="83" presetID="47" presetClass="exit" presetSubtype="0" fill="hold" grpId="1" nodeType="withEffect">
                                  <p:stCondLst>
                                    <p:cond delay="0"/>
                                  </p:stCondLst>
                                  <p:childTnLst>
                                    <p:animEffect transition="out" filter="fade">
                                      <p:cBhvr>
                                        <p:cTn id="84" dur="1000"/>
                                        <p:tgtEl>
                                          <p:spTgt spid="13"/>
                                        </p:tgtEl>
                                      </p:cBhvr>
                                    </p:animEffect>
                                    <p:anim calcmode="lin" valueType="num">
                                      <p:cBhvr>
                                        <p:cTn id="85" dur="1000"/>
                                        <p:tgtEl>
                                          <p:spTgt spid="13"/>
                                        </p:tgtEl>
                                        <p:attrNameLst>
                                          <p:attrName>ppt_x</p:attrName>
                                        </p:attrNameLst>
                                      </p:cBhvr>
                                      <p:tavLst>
                                        <p:tav tm="0">
                                          <p:val>
                                            <p:strVal val="ppt_x"/>
                                          </p:val>
                                        </p:tav>
                                        <p:tav tm="100000">
                                          <p:val>
                                            <p:strVal val="ppt_x"/>
                                          </p:val>
                                        </p:tav>
                                      </p:tavLst>
                                    </p:anim>
                                    <p:anim calcmode="lin" valueType="num">
                                      <p:cBhvr>
                                        <p:cTn id="86" dur="1000"/>
                                        <p:tgtEl>
                                          <p:spTgt spid="13"/>
                                        </p:tgtEl>
                                        <p:attrNameLst>
                                          <p:attrName>ppt_y</p:attrName>
                                        </p:attrNameLst>
                                      </p:cBhvr>
                                      <p:tavLst>
                                        <p:tav tm="0">
                                          <p:val>
                                            <p:strVal val="ppt_y"/>
                                          </p:val>
                                        </p:tav>
                                        <p:tav tm="100000">
                                          <p:val>
                                            <p:strVal val="ppt_y-.1"/>
                                          </p:val>
                                        </p:tav>
                                      </p:tavLst>
                                    </p:anim>
                                    <p:set>
                                      <p:cBhvr>
                                        <p:cTn id="87" dur="1" fill="hold">
                                          <p:stCondLst>
                                            <p:cond delay="9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3" grpId="1"/>
      <p:bldP spid="4" grpId="0" animBg="1"/>
      <p:bldP spid="4" grpId="1" animBg="1"/>
      <p:bldP spid="5" grpId="0"/>
      <p:bldP spid="5" grpId="1"/>
      <p:bldP spid="6" grpId="0"/>
      <p:bldP spid="6" grpId="1"/>
      <p:bldP spid="10" grpId="0"/>
      <p:bldP spid="10" grpId="1"/>
      <p:bldP spid="11" grpId="0" animBg="1"/>
      <p:bldP spid="11" grpId="1" animBg="1"/>
      <p:bldP spid="12" grpId="0"/>
      <p:bldP spid="12" grpId="1"/>
      <p:bldP spid="13" grpId="0"/>
      <p:bldP spid="13"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18;p15">
            <a:extLst>
              <a:ext uri="{FF2B5EF4-FFF2-40B4-BE49-F238E27FC236}">
                <a16:creationId xmlns:a16="http://schemas.microsoft.com/office/drawing/2014/main" id="{0BF535B9-5D70-53CC-132D-0F359F2FE235}"/>
              </a:ext>
            </a:extLst>
          </p:cNvPr>
          <p:cNvSpPr txBox="1"/>
          <p:nvPr/>
        </p:nvSpPr>
        <p:spPr>
          <a:xfrm>
            <a:off x="710250" y="385254"/>
            <a:ext cx="7723500" cy="481200"/>
          </a:xfrm>
          <a:prstGeom prst="rect">
            <a:avLst/>
          </a:prstGeom>
          <a:noFill/>
          <a:ln>
            <a:noFill/>
          </a:ln>
        </p:spPr>
        <p:txBody>
          <a:bodyPr spcFirstLastPara="1" wrap="square" lIns="91425" tIns="91425" rIns="91425" bIns="91425" anchor="ctr" anchorCtr="0">
            <a:noAutofit/>
          </a:bodyPr>
          <a:lstStyle/>
          <a:p>
            <a:pPr lvl="0"/>
            <a:r>
              <a:rPr lang="en-US" sz="2800" dirty="0">
                <a:solidFill>
                  <a:schemeClr val="accent5">
                    <a:lumMod val="50000"/>
                  </a:schemeClr>
                </a:solidFill>
                <a:latin typeface="Fira Sans Medium"/>
                <a:ea typeface="Fira Sans Medium"/>
                <a:cs typeface="Fira Sans Medium"/>
                <a:sym typeface="Fira Sans Medium"/>
              </a:rPr>
              <a:t>TÌM HIỂU ASP.NET RAZOR PAGES</a:t>
            </a:r>
          </a:p>
        </p:txBody>
      </p:sp>
      <p:sp>
        <p:nvSpPr>
          <p:cNvPr id="3" name="Google Shape;1678;p20">
            <a:extLst>
              <a:ext uri="{FF2B5EF4-FFF2-40B4-BE49-F238E27FC236}">
                <a16:creationId xmlns:a16="http://schemas.microsoft.com/office/drawing/2014/main" id="{57F4C972-8467-8DC0-A7E8-A544B5CF9EF4}"/>
              </a:ext>
            </a:extLst>
          </p:cNvPr>
          <p:cNvSpPr txBox="1"/>
          <p:nvPr/>
        </p:nvSpPr>
        <p:spPr>
          <a:xfrm>
            <a:off x="3768415" y="2471097"/>
            <a:ext cx="1611770" cy="89457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accent5">
                    <a:lumMod val="50000"/>
                  </a:schemeClr>
                </a:solidFill>
                <a:latin typeface="Fira Sans Medium"/>
                <a:ea typeface="Fira Sans Medium"/>
                <a:cs typeface="Fira Sans Medium"/>
                <a:sym typeface="Fira Sans Medium"/>
              </a:rPr>
              <a:t>MỘT SỐ </a:t>
            </a:r>
          </a:p>
          <a:p>
            <a:pPr marL="0" lvl="0" indent="0" algn="ctr" rtl="0">
              <a:spcBef>
                <a:spcPts val="0"/>
              </a:spcBef>
              <a:spcAft>
                <a:spcPts val="0"/>
              </a:spcAft>
              <a:buNone/>
            </a:pPr>
            <a:r>
              <a:rPr lang="en" sz="1800" dirty="0">
                <a:solidFill>
                  <a:schemeClr val="accent5">
                    <a:lumMod val="50000"/>
                  </a:schemeClr>
                </a:solidFill>
                <a:latin typeface="Fira Sans Medium"/>
                <a:ea typeface="Fira Sans Medium"/>
                <a:cs typeface="Fira Sans Medium"/>
                <a:sym typeface="Fira Sans Medium"/>
              </a:rPr>
              <a:t>ĐIỂM </a:t>
            </a:r>
          </a:p>
          <a:p>
            <a:pPr marL="0" lvl="0" indent="0" algn="ctr" rtl="0">
              <a:spcBef>
                <a:spcPts val="0"/>
              </a:spcBef>
              <a:spcAft>
                <a:spcPts val="0"/>
              </a:spcAft>
              <a:buNone/>
            </a:pPr>
            <a:r>
              <a:rPr lang="en" sz="1800" dirty="0">
                <a:solidFill>
                  <a:schemeClr val="accent5">
                    <a:lumMod val="50000"/>
                  </a:schemeClr>
                </a:solidFill>
                <a:latin typeface="Fira Sans Medium"/>
                <a:ea typeface="Fira Sans Medium"/>
                <a:cs typeface="Fira Sans Medium"/>
                <a:sym typeface="Fira Sans Medium"/>
              </a:rPr>
              <a:t>QUAN TRỌNG </a:t>
            </a:r>
          </a:p>
        </p:txBody>
      </p:sp>
      <p:grpSp>
        <p:nvGrpSpPr>
          <p:cNvPr id="9" name="Google Shape;1726;p22">
            <a:extLst>
              <a:ext uri="{FF2B5EF4-FFF2-40B4-BE49-F238E27FC236}">
                <a16:creationId xmlns:a16="http://schemas.microsoft.com/office/drawing/2014/main" id="{7AECDF98-579F-A6FB-3B58-5320AB519F18}"/>
              </a:ext>
            </a:extLst>
          </p:cNvPr>
          <p:cNvGrpSpPr/>
          <p:nvPr/>
        </p:nvGrpSpPr>
        <p:grpSpPr>
          <a:xfrm>
            <a:off x="3255785" y="1644187"/>
            <a:ext cx="2637730" cy="2547691"/>
            <a:chOff x="2344100" y="1501650"/>
            <a:chExt cx="2914375" cy="2911200"/>
          </a:xfrm>
        </p:grpSpPr>
        <p:sp>
          <p:nvSpPr>
            <p:cNvPr id="10" name="Google Shape;1727;p22">
              <a:extLst>
                <a:ext uri="{FF2B5EF4-FFF2-40B4-BE49-F238E27FC236}">
                  <a16:creationId xmlns:a16="http://schemas.microsoft.com/office/drawing/2014/main" id="{0295DEDF-064F-C1EC-B9DC-CA440032D2EC}"/>
                </a:ext>
              </a:extLst>
            </p:cNvPr>
            <p:cNvSpPr/>
            <p:nvPr/>
          </p:nvSpPr>
          <p:spPr>
            <a:xfrm>
              <a:off x="2574500" y="3484925"/>
              <a:ext cx="1156725" cy="927925"/>
            </a:xfrm>
            <a:custGeom>
              <a:avLst/>
              <a:gdLst/>
              <a:ahLst/>
              <a:cxnLst/>
              <a:rect l="l" t="t" r="r" b="b"/>
              <a:pathLst>
                <a:path w="46269" h="37117" extrusionOk="0">
                  <a:moveTo>
                    <a:pt x="18083" y="0"/>
                  </a:moveTo>
                  <a:lnTo>
                    <a:pt x="0" y="10419"/>
                  </a:lnTo>
                  <a:cubicBezTo>
                    <a:pt x="9913" y="25810"/>
                    <a:pt x="26856" y="36229"/>
                    <a:pt x="46269" y="37116"/>
                  </a:cubicBezTo>
                  <a:lnTo>
                    <a:pt x="46269" y="16278"/>
                  </a:lnTo>
                  <a:cubicBezTo>
                    <a:pt x="42880" y="16025"/>
                    <a:pt x="39587" y="15328"/>
                    <a:pt x="36388" y="14156"/>
                  </a:cubicBezTo>
                  <a:lnTo>
                    <a:pt x="34551" y="13491"/>
                  </a:lnTo>
                  <a:lnTo>
                    <a:pt x="34551" y="3990"/>
                  </a:lnTo>
                  <a:lnTo>
                    <a:pt x="26317" y="8772"/>
                  </a:lnTo>
                  <a:lnTo>
                    <a:pt x="24829" y="7474"/>
                  </a:lnTo>
                  <a:cubicBezTo>
                    <a:pt x="23721" y="6524"/>
                    <a:pt x="22644" y="5510"/>
                    <a:pt x="21662" y="4465"/>
                  </a:cubicBezTo>
                  <a:cubicBezTo>
                    <a:pt x="20364" y="3072"/>
                    <a:pt x="19160" y="1552"/>
                    <a:pt x="18083" y="0"/>
                  </a:cubicBezTo>
                  <a:close/>
                </a:path>
              </a:pathLst>
            </a:custGeom>
            <a:solidFill>
              <a:srgbClr val="F2A36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rgbClr val="FFFFFF"/>
                  </a:solidFill>
                  <a:latin typeface="Fira Sans"/>
                  <a:ea typeface="Fira Sans"/>
                  <a:cs typeface="Fira Sans"/>
                  <a:sym typeface="Fira Sans"/>
                </a:rPr>
                <a:t>3</a:t>
              </a:r>
              <a:endParaRPr sz="2700">
                <a:solidFill>
                  <a:srgbClr val="FFFFFF"/>
                </a:solidFill>
                <a:latin typeface="Fira Sans"/>
                <a:ea typeface="Fira Sans"/>
                <a:cs typeface="Fira Sans"/>
                <a:sym typeface="Fira Sans"/>
              </a:endParaRPr>
            </a:p>
          </p:txBody>
        </p:sp>
        <p:sp>
          <p:nvSpPr>
            <p:cNvPr id="11" name="Google Shape;1728;p22">
              <a:extLst>
                <a:ext uri="{FF2B5EF4-FFF2-40B4-BE49-F238E27FC236}">
                  <a16:creationId xmlns:a16="http://schemas.microsoft.com/office/drawing/2014/main" id="{AD1A4313-45BE-4CB0-70F9-F2E4E392A220}"/>
                </a:ext>
              </a:extLst>
            </p:cNvPr>
            <p:cNvSpPr/>
            <p:nvPr/>
          </p:nvSpPr>
          <p:spPr>
            <a:xfrm>
              <a:off x="3870550" y="3484925"/>
              <a:ext cx="1156750" cy="927925"/>
            </a:xfrm>
            <a:custGeom>
              <a:avLst/>
              <a:gdLst/>
              <a:ahLst/>
              <a:cxnLst/>
              <a:rect l="l" t="t" r="r" b="b"/>
              <a:pathLst>
                <a:path w="46270" h="37117" extrusionOk="0">
                  <a:moveTo>
                    <a:pt x="28186" y="0"/>
                  </a:moveTo>
                  <a:cubicBezTo>
                    <a:pt x="26286" y="2787"/>
                    <a:pt x="24006" y="5289"/>
                    <a:pt x="21441" y="7506"/>
                  </a:cubicBezTo>
                  <a:lnTo>
                    <a:pt x="19921" y="8772"/>
                  </a:lnTo>
                  <a:lnTo>
                    <a:pt x="11718" y="4022"/>
                  </a:lnTo>
                  <a:lnTo>
                    <a:pt x="11718" y="13523"/>
                  </a:lnTo>
                  <a:lnTo>
                    <a:pt x="9881" y="14156"/>
                  </a:lnTo>
                  <a:cubicBezTo>
                    <a:pt x="7253" y="15106"/>
                    <a:pt x="4529" y="15771"/>
                    <a:pt x="1774" y="16088"/>
                  </a:cubicBezTo>
                  <a:cubicBezTo>
                    <a:pt x="1172" y="16183"/>
                    <a:pt x="602" y="16215"/>
                    <a:pt x="1" y="16278"/>
                  </a:cubicBezTo>
                  <a:lnTo>
                    <a:pt x="1" y="37116"/>
                  </a:lnTo>
                  <a:cubicBezTo>
                    <a:pt x="19414" y="36229"/>
                    <a:pt x="36357" y="25810"/>
                    <a:pt x="46269" y="10419"/>
                  </a:cubicBezTo>
                  <a:lnTo>
                    <a:pt x="28186" y="0"/>
                  </a:lnTo>
                  <a:close/>
                </a:path>
              </a:pathLst>
            </a:custGeom>
            <a:solidFill>
              <a:srgbClr val="22283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rgbClr val="FFFFFF"/>
                  </a:solidFill>
                  <a:latin typeface="Fira Sans"/>
                  <a:ea typeface="Fira Sans"/>
                  <a:cs typeface="Fira Sans"/>
                  <a:sym typeface="Fira Sans"/>
                </a:rPr>
                <a:t>4</a:t>
              </a:r>
              <a:endParaRPr sz="2700">
                <a:solidFill>
                  <a:srgbClr val="FFFFFF"/>
                </a:solidFill>
                <a:latin typeface="Fira Sans"/>
                <a:ea typeface="Fira Sans"/>
                <a:cs typeface="Fira Sans"/>
                <a:sym typeface="Fira Sans"/>
              </a:endParaRPr>
            </a:p>
          </p:txBody>
        </p:sp>
        <p:sp>
          <p:nvSpPr>
            <p:cNvPr id="12" name="Google Shape;1729;p22">
              <a:extLst>
                <a:ext uri="{FF2B5EF4-FFF2-40B4-BE49-F238E27FC236}">
                  <a16:creationId xmlns:a16="http://schemas.microsoft.com/office/drawing/2014/main" id="{6A039AC8-62B1-680F-E826-43F9F9E7993A}"/>
                </a:ext>
              </a:extLst>
            </p:cNvPr>
            <p:cNvSpPr/>
            <p:nvPr/>
          </p:nvSpPr>
          <p:spPr>
            <a:xfrm>
              <a:off x="4525325" y="2289425"/>
              <a:ext cx="733150" cy="1335650"/>
            </a:xfrm>
            <a:custGeom>
              <a:avLst/>
              <a:gdLst/>
              <a:ahLst/>
              <a:cxnLst/>
              <a:rect l="l" t="t" r="r" b="b"/>
              <a:pathLst>
                <a:path w="29326" h="53426" extrusionOk="0">
                  <a:moveTo>
                    <a:pt x="22833" y="0"/>
                  </a:moveTo>
                  <a:lnTo>
                    <a:pt x="4782" y="10451"/>
                  </a:lnTo>
                  <a:cubicBezTo>
                    <a:pt x="6239" y="13491"/>
                    <a:pt x="7284" y="16690"/>
                    <a:pt x="7886" y="20046"/>
                  </a:cubicBezTo>
                  <a:lnTo>
                    <a:pt x="8234" y="21978"/>
                  </a:lnTo>
                  <a:lnTo>
                    <a:pt x="0" y="26729"/>
                  </a:lnTo>
                  <a:lnTo>
                    <a:pt x="2470" y="28122"/>
                  </a:lnTo>
                  <a:lnTo>
                    <a:pt x="8234" y="31447"/>
                  </a:lnTo>
                  <a:lnTo>
                    <a:pt x="7886" y="33379"/>
                  </a:lnTo>
                  <a:cubicBezTo>
                    <a:pt x="7284" y="36736"/>
                    <a:pt x="6239" y="39966"/>
                    <a:pt x="4782" y="43006"/>
                  </a:cubicBezTo>
                  <a:lnTo>
                    <a:pt x="22833" y="53425"/>
                  </a:lnTo>
                  <a:cubicBezTo>
                    <a:pt x="26982" y="45413"/>
                    <a:pt x="29294" y="36356"/>
                    <a:pt x="29294" y="26729"/>
                  </a:cubicBezTo>
                  <a:cubicBezTo>
                    <a:pt x="29326" y="17101"/>
                    <a:pt x="26982" y="8012"/>
                    <a:pt x="22833" y="0"/>
                  </a:cubicBezTo>
                  <a:close/>
                </a:path>
              </a:pathLst>
            </a:custGeom>
            <a:solidFill>
              <a:srgbClr val="C4C4C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rgbClr val="FFFFFF"/>
                  </a:solidFill>
                  <a:latin typeface="Fira Sans"/>
                  <a:ea typeface="Fira Sans"/>
                  <a:cs typeface="Fira Sans"/>
                  <a:sym typeface="Fira Sans"/>
                </a:rPr>
                <a:t>5</a:t>
              </a:r>
              <a:endParaRPr sz="2700">
                <a:solidFill>
                  <a:srgbClr val="FFFFFF"/>
                </a:solidFill>
                <a:latin typeface="Fira Sans"/>
                <a:ea typeface="Fira Sans"/>
                <a:cs typeface="Fira Sans"/>
                <a:sym typeface="Fira Sans"/>
              </a:endParaRPr>
            </a:p>
          </p:txBody>
        </p:sp>
        <p:sp>
          <p:nvSpPr>
            <p:cNvPr id="13" name="Google Shape;1730;p22">
              <a:extLst>
                <a:ext uri="{FF2B5EF4-FFF2-40B4-BE49-F238E27FC236}">
                  <a16:creationId xmlns:a16="http://schemas.microsoft.com/office/drawing/2014/main" id="{C11B0A33-5548-037A-2BF6-D762955E7995}"/>
                </a:ext>
              </a:extLst>
            </p:cNvPr>
            <p:cNvSpPr/>
            <p:nvPr/>
          </p:nvSpPr>
          <p:spPr>
            <a:xfrm>
              <a:off x="3870550" y="1501650"/>
              <a:ext cx="1156750" cy="928725"/>
            </a:xfrm>
            <a:custGeom>
              <a:avLst/>
              <a:gdLst/>
              <a:ahLst/>
              <a:cxnLst/>
              <a:rect l="l" t="t" r="r" b="b"/>
              <a:pathLst>
                <a:path w="46270" h="37149" extrusionOk="0">
                  <a:moveTo>
                    <a:pt x="1" y="1"/>
                  </a:moveTo>
                  <a:lnTo>
                    <a:pt x="1" y="20870"/>
                  </a:lnTo>
                  <a:cubicBezTo>
                    <a:pt x="3389" y="21124"/>
                    <a:pt x="6683" y="21820"/>
                    <a:pt x="9881" y="22960"/>
                  </a:cubicBezTo>
                  <a:lnTo>
                    <a:pt x="11718" y="23626"/>
                  </a:lnTo>
                  <a:lnTo>
                    <a:pt x="11718" y="33126"/>
                  </a:lnTo>
                  <a:lnTo>
                    <a:pt x="19952" y="28376"/>
                  </a:lnTo>
                  <a:lnTo>
                    <a:pt x="21441" y="29643"/>
                  </a:lnTo>
                  <a:cubicBezTo>
                    <a:pt x="22549" y="30593"/>
                    <a:pt x="23594" y="31606"/>
                    <a:pt x="24608" y="32683"/>
                  </a:cubicBezTo>
                  <a:cubicBezTo>
                    <a:pt x="25906" y="34076"/>
                    <a:pt x="27109" y="35565"/>
                    <a:pt x="28186" y="37148"/>
                  </a:cubicBezTo>
                  <a:lnTo>
                    <a:pt x="46269" y="26697"/>
                  </a:lnTo>
                  <a:cubicBezTo>
                    <a:pt x="36357" y="11338"/>
                    <a:pt x="19414" y="919"/>
                    <a:pt x="1" y="1"/>
                  </a:cubicBezTo>
                  <a:close/>
                </a:path>
              </a:pathLst>
            </a:custGeom>
            <a:solidFill>
              <a:srgbClr val="30475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rgbClr val="FFFFFF"/>
                  </a:solidFill>
                  <a:latin typeface="Fira Sans"/>
                  <a:ea typeface="Fira Sans"/>
                  <a:cs typeface="Fira Sans"/>
                  <a:sym typeface="Fira Sans"/>
                </a:rPr>
                <a:t>6</a:t>
              </a:r>
              <a:endParaRPr sz="2700">
                <a:solidFill>
                  <a:srgbClr val="FFFFFF"/>
                </a:solidFill>
                <a:latin typeface="Fira Sans"/>
                <a:ea typeface="Fira Sans"/>
                <a:cs typeface="Fira Sans"/>
                <a:sym typeface="Fira Sans"/>
              </a:endParaRPr>
            </a:p>
          </p:txBody>
        </p:sp>
        <p:sp>
          <p:nvSpPr>
            <p:cNvPr id="14" name="Google Shape;1731;p22">
              <a:extLst>
                <a:ext uri="{FF2B5EF4-FFF2-40B4-BE49-F238E27FC236}">
                  <a16:creationId xmlns:a16="http://schemas.microsoft.com/office/drawing/2014/main" id="{F0BDFA5C-0F39-5383-21BC-BC3FB12ABDA9}"/>
                </a:ext>
              </a:extLst>
            </p:cNvPr>
            <p:cNvSpPr/>
            <p:nvPr/>
          </p:nvSpPr>
          <p:spPr>
            <a:xfrm>
              <a:off x="2575300" y="1501650"/>
              <a:ext cx="1156725" cy="928725"/>
            </a:xfrm>
            <a:custGeom>
              <a:avLst/>
              <a:gdLst/>
              <a:ahLst/>
              <a:cxnLst/>
              <a:rect l="l" t="t" r="r" b="b"/>
              <a:pathLst>
                <a:path w="46269" h="37149" extrusionOk="0">
                  <a:moveTo>
                    <a:pt x="46269" y="1"/>
                  </a:moveTo>
                  <a:cubicBezTo>
                    <a:pt x="26824" y="919"/>
                    <a:pt x="9881" y="11338"/>
                    <a:pt x="0" y="26697"/>
                  </a:cubicBezTo>
                  <a:lnTo>
                    <a:pt x="18051" y="37148"/>
                  </a:lnTo>
                  <a:cubicBezTo>
                    <a:pt x="19983" y="34361"/>
                    <a:pt x="22232" y="31828"/>
                    <a:pt x="24829" y="29643"/>
                  </a:cubicBezTo>
                  <a:lnTo>
                    <a:pt x="26317" y="28376"/>
                  </a:lnTo>
                  <a:lnTo>
                    <a:pt x="34519" y="33126"/>
                  </a:lnTo>
                  <a:lnTo>
                    <a:pt x="34519" y="23626"/>
                  </a:lnTo>
                  <a:lnTo>
                    <a:pt x="36356" y="22960"/>
                  </a:lnTo>
                  <a:cubicBezTo>
                    <a:pt x="38985" y="22010"/>
                    <a:pt x="41708" y="21377"/>
                    <a:pt x="44463" y="21029"/>
                  </a:cubicBezTo>
                  <a:cubicBezTo>
                    <a:pt x="45065" y="20965"/>
                    <a:pt x="45667" y="20902"/>
                    <a:pt x="46269" y="20870"/>
                  </a:cubicBezTo>
                  <a:lnTo>
                    <a:pt x="46269" y="1"/>
                  </a:lnTo>
                  <a:close/>
                </a:path>
              </a:pathLst>
            </a:custGeom>
            <a:solidFill>
              <a:srgbClr val="CECEC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solidFill>
                    <a:srgbClr val="FFFFFF"/>
                  </a:solidFill>
                  <a:latin typeface="Fira Sans"/>
                  <a:ea typeface="Fira Sans"/>
                  <a:cs typeface="Fira Sans"/>
                  <a:sym typeface="Fira Sans"/>
                </a:rPr>
                <a:t>1</a:t>
              </a:r>
              <a:endParaRPr sz="2700" dirty="0">
                <a:solidFill>
                  <a:srgbClr val="FFFFFF"/>
                </a:solidFill>
                <a:latin typeface="Fira Sans"/>
                <a:ea typeface="Fira Sans"/>
                <a:cs typeface="Fira Sans"/>
                <a:sym typeface="Fira Sans"/>
              </a:endParaRPr>
            </a:p>
          </p:txBody>
        </p:sp>
        <p:sp>
          <p:nvSpPr>
            <p:cNvPr id="15" name="Google Shape;1732;p22">
              <a:extLst>
                <a:ext uri="{FF2B5EF4-FFF2-40B4-BE49-F238E27FC236}">
                  <a16:creationId xmlns:a16="http://schemas.microsoft.com/office/drawing/2014/main" id="{17B85742-C548-C259-D505-DFC698790B41}"/>
                </a:ext>
              </a:extLst>
            </p:cNvPr>
            <p:cNvSpPr/>
            <p:nvPr/>
          </p:nvSpPr>
          <p:spPr>
            <a:xfrm>
              <a:off x="2344100" y="2289425"/>
              <a:ext cx="732375" cy="1335650"/>
            </a:xfrm>
            <a:custGeom>
              <a:avLst/>
              <a:gdLst/>
              <a:ahLst/>
              <a:cxnLst/>
              <a:rect l="l" t="t" r="r" b="b"/>
              <a:pathLst>
                <a:path w="29295" h="53426" extrusionOk="0">
                  <a:moveTo>
                    <a:pt x="6461" y="0"/>
                  </a:moveTo>
                  <a:cubicBezTo>
                    <a:pt x="2313" y="8012"/>
                    <a:pt x="1" y="17101"/>
                    <a:pt x="1" y="26729"/>
                  </a:cubicBezTo>
                  <a:cubicBezTo>
                    <a:pt x="1" y="36356"/>
                    <a:pt x="2313" y="45445"/>
                    <a:pt x="6461" y="53425"/>
                  </a:cubicBezTo>
                  <a:lnTo>
                    <a:pt x="24513" y="43006"/>
                  </a:lnTo>
                  <a:cubicBezTo>
                    <a:pt x="24386" y="42753"/>
                    <a:pt x="24291" y="42500"/>
                    <a:pt x="24164" y="42246"/>
                  </a:cubicBezTo>
                  <a:cubicBezTo>
                    <a:pt x="22866" y="39428"/>
                    <a:pt x="21947" y="36451"/>
                    <a:pt x="21409" y="33379"/>
                  </a:cubicBezTo>
                  <a:lnTo>
                    <a:pt x="21061" y="31479"/>
                  </a:lnTo>
                  <a:lnTo>
                    <a:pt x="26824" y="28122"/>
                  </a:lnTo>
                  <a:lnTo>
                    <a:pt x="29295" y="26729"/>
                  </a:lnTo>
                  <a:lnTo>
                    <a:pt x="21061" y="21978"/>
                  </a:lnTo>
                  <a:lnTo>
                    <a:pt x="21409" y="20046"/>
                  </a:lnTo>
                  <a:cubicBezTo>
                    <a:pt x="22011" y="16690"/>
                    <a:pt x="23056" y="13491"/>
                    <a:pt x="24513" y="10451"/>
                  </a:cubicBezTo>
                  <a:lnTo>
                    <a:pt x="6461" y="0"/>
                  </a:lnTo>
                  <a:close/>
                </a:path>
              </a:pathLst>
            </a:custGeom>
            <a:solidFill>
              <a:srgbClr val="30475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rgbClr val="FFFFFF"/>
                  </a:solidFill>
                  <a:latin typeface="Fira Sans"/>
                  <a:ea typeface="Fira Sans"/>
                  <a:cs typeface="Fira Sans"/>
                  <a:sym typeface="Fira Sans"/>
                </a:rPr>
                <a:t>2</a:t>
              </a:r>
              <a:endParaRPr sz="2700">
                <a:solidFill>
                  <a:srgbClr val="FFFFFF"/>
                </a:solidFill>
                <a:latin typeface="Fira Sans"/>
                <a:ea typeface="Fira Sans"/>
                <a:cs typeface="Fira Sans"/>
                <a:sym typeface="Fira Sans"/>
              </a:endParaRPr>
            </a:p>
          </p:txBody>
        </p:sp>
        <p:sp>
          <p:nvSpPr>
            <p:cNvPr id="16" name="Google Shape;1735;p22">
              <a:extLst>
                <a:ext uri="{FF2B5EF4-FFF2-40B4-BE49-F238E27FC236}">
                  <a16:creationId xmlns:a16="http://schemas.microsoft.com/office/drawing/2014/main" id="{2C92ADF0-28A0-20CF-B115-C5227C63608F}"/>
                </a:ext>
              </a:extLst>
            </p:cNvPr>
            <p:cNvSpPr/>
            <p:nvPr/>
          </p:nvSpPr>
          <p:spPr>
            <a:xfrm>
              <a:off x="4089075" y="2487350"/>
              <a:ext cx="1600" cy="14275"/>
            </a:xfrm>
            <a:custGeom>
              <a:avLst/>
              <a:gdLst/>
              <a:ahLst/>
              <a:cxnLst/>
              <a:rect l="l" t="t" r="r" b="b"/>
              <a:pathLst>
                <a:path w="64" h="571" extrusionOk="0">
                  <a:moveTo>
                    <a:pt x="0" y="0"/>
                  </a:moveTo>
                  <a:lnTo>
                    <a:pt x="0" y="0"/>
                  </a:lnTo>
                  <a:cubicBezTo>
                    <a:pt x="32" y="159"/>
                    <a:pt x="64" y="349"/>
                    <a:pt x="64" y="570"/>
                  </a:cubicBezTo>
                  <a:lnTo>
                    <a:pt x="64" y="380"/>
                  </a:lnTo>
                  <a:cubicBezTo>
                    <a:pt x="64" y="254"/>
                    <a:pt x="32" y="127"/>
                    <a:pt x="0" y="0"/>
                  </a:cubicBezTo>
                  <a:close/>
                </a:path>
              </a:pathLst>
            </a:custGeom>
            <a:solidFill>
              <a:srgbClr val="E8A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36;p22">
              <a:extLst>
                <a:ext uri="{FF2B5EF4-FFF2-40B4-BE49-F238E27FC236}">
                  <a16:creationId xmlns:a16="http://schemas.microsoft.com/office/drawing/2014/main" id="{767078A6-1EEA-2030-D9FA-B10F652735B7}"/>
                </a:ext>
              </a:extLst>
            </p:cNvPr>
            <p:cNvSpPr/>
            <p:nvPr/>
          </p:nvSpPr>
          <p:spPr>
            <a:xfrm>
              <a:off x="4033650" y="2449350"/>
              <a:ext cx="17450" cy="800"/>
            </a:xfrm>
            <a:custGeom>
              <a:avLst/>
              <a:gdLst/>
              <a:ahLst/>
              <a:cxnLst/>
              <a:rect l="l" t="t" r="r" b="b"/>
              <a:pathLst>
                <a:path w="698" h="32" extrusionOk="0">
                  <a:moveTo>
                    <a:pt x="1" y="0"/>
                  </a:moveTo>
                  <a:cubicBezTo>
                    <a:pt x="254" y="0"/>
                    <a:pt x="476" y="0"/>
                    <a:pt x="697" y="32"/>
                  </a:cubicBezTo>
                  <a:cubicBezTo>
                    <a:pt x="602" y="0"/>
                    <a:pt x="476" y="0"/>
                    <a:pt x="349" y="0"/>
                  </a:cubicBezTo>
                  <a:close/>
                </a:path>
              </a:pathLst>
            </a:custGeom>
            <a:solidFill>
              <a:srgbClr val="E8A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44;p22">
              <a:extLst>
                <a:ext uri="{FF2B5EF4-FFF2-40B4-BE49-F238E27FC236}">
                  <a16:creationId xmlns:a16="http://schemas.microsoft.com/office/drawing/2014/main" id="{5B6D085C-F877-C39D-FA8C-A8134C3B20E2}"/>
                </a:ext>
              </a:extLst>
            </p:cNvPr>
            <p:cNvSpPr/>
            <p:nvPr/>
          </p:nvSpPr>
          <p:spPr>
            <a:xfrm>
              <a:off x="3656800" y="3252150"/>
              <a:ext cx="11900" cy="99000"/>
            </a:xfrm>
            <a:custGeom>
              <a:avLst/>
              <a:gdLst/>
              <a:ahLst/>
              <a:cxnLst/>
              <a:rect l="l" t="t" r="r" b="b"/>
              <a:pathLst>
                <a:path w="476" h="3960" extrusionOk="0">
                  <a:moveTo>
                    <a:pt x="0" y="0"/>
                  </a:moveTo>
                  <a:lnTo>
                    <a:pt x="0" y="3959"/>
                  </a:lnTo>
                  <a:lnTo>
                    <a:pt x="475" y="3959"/>
                  </a:lnTo>
                  <a:lnTo>
                    <a:pt x="4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760;p22">
            <a:extLst>
              <a:ext uri="{FF2B5EF4-FFF2-40B4-BE49-F238E27FC236}">
                <a16:creationId xmlns:a16="http://schemas.microsoft.com/office/drawing/2014/main" id="{89234CBC-0F4D-6940-9D4F-19FE6BD6DE7D}"/>
              </a:ext>
            </a:extLst>
          </p:cNvPr>
          <p:cNvSpPr txBox="1"/>
          <p:nvPr/>
        </p:nvSpPr>
        <p:spPr>
          <a:xfrm>
            <a:off x="1204463" y="908398"/>
            <a:ext cx="17907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bg1">
                    <a:lumMod val="65000"/>
                  </a:schemeClr>
                </a:solidFill>
                <a:latin typeface="Fira Sans Medium"/>
                <a:ea typeface="Fira Sans Medium"/>
                <a:cs typeface="Fira Sans Medium"/>
                <a:sym typeface="Fira Sans Medium"/>
              </a:rPr>
              <a:t>Mô hình lập trình</a:t>
            </a:r>
            <a:endParaRPr sz="1600" dirty="0">
              <a:solidFill>
                <a:schemeClr val="bg1">
                  <a:lumMod val="65000"/>
                </a:schemeClr>
              </a:solidFill>
              <a:latin typeface="Fira Sans Medium"/>
              <a:ea typeface="Fira Sans Medium"/>
              <a:cs typeface="Fira Sans Medium"/>
              <a:sym typeface="Fira Sans Medium"/>
            </a:endParaRPr>
          </a:p>
        </p:txBody>
      </p:sp>
      <p:sp>
        <p:nvSpPr>
          <p:cNvPr id="20" name="Google Shape;1761;p22">
            <a:extLst>
              <a:ext uri="{FF2B5EF4-FFF2-40B4-BE49-F238E27FC236}">
                <a16:creationId xmlns:a16="http://schemas.microsoft.com/office/drawing/2014/main" id="{202F5664-B28C-B6DC-9AD4-8AF502C59F60}"/>
              </a:ext>
            </a:extLst>
          </p:cNvPr>
          <p:cNvSpPr txBox="1"/>
          <p:nvPr/>
        </p:nvSpPr>
        <p:spPr>
          <a:xfrm>
            <a:off x="755093" y="1207882"/>
            <a:ext cx="2689440" cy="532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1200" dirty="0" err="1">
                <a:latin typeface="Fira Sans"/>
                <a:ea typeface="Fira Sans"/>
                <a:cs typeface="Fira Sans"/>
                <a:sym typeface="Fira Sans"/>
              </a:rPr>
              <a:t>Dựa</a:t>
            </a:r>
            <a:r>
              <a:rPr lang="en-US" sz="1200" dirty="0">
                <a:latin typeface="Fira Sans"/>
                <a:ea typeface="Fira Sans"/>
                <a:cs typeface="Fira Sans"/>
                <a:sym typeface="Fira Sans"/>
              </a:rPr>
              <a:t> </a:t>
            </a:r>
            <a:r>
              <a:rPr lang="en-US" sz="1200" dirty="0" err="1">
                <a:latin typeface="Fira Sans"/>
                <a:ea typeface="Fira Sans"/>
                <a:cs typeface="Fira Sans"/>
                <a:sym typeface="Fira Sans"/>
              </a:rPr>
              <a:t>trên</a:t>
            </a:r>
            <a:r>
              <a:rPr lang="en-US" sz="1200" dirty="0">
                <a:latin typeface="Fira Sans"/>
                <a:ea typeface="Fira Sans"/>
                <a:cs typeface="Fira Sans"/>
                <a:sym typeface="Fira Sans"/>
              </a:rPr>
              <a:t> </a:t>
            </a:r>
            <a:r>
              <a:rPr lang="en-US" sz="1200" dirty="0" err="1">
                <a:latin typeface="Fira Sans"/>
                <a:ea typeface="Fira Sans"/>
                <a:cs typeface="Fira Sans"/>
                <a:sym typeface="Fira Sans"/>
              </a:rPr>
              <a:t>mô</a:t>
            </a:r>
            <a:r>
              <a:rPr lang="en-US" sz="1200" dirty="0">
                <a:latin typeface="Fira Sans"/>
                <a:ea typeface="Fira Sans"/>
                <a:cs typeface="Fira Sans"/>
                <a:sym typeface="Fira Sans"/>
              </a:rPr>
              <a:t> </a:t>
            </a:r>
            <a:r>
              <a:rPr lang="en-US" sz="1200" dirty="0" err="1">
                <a:latin typeface="Fira Sans"/>
                <a:ea typeface="Fira Sans"/>
                <a:cs typeface="Fira Sans"/>
                <a:sym typeface="Fira Sans"/>
              </a:rPr>
              <a:t>hình</a:t>
            </a:r>
            <a:r>
              <a:rPr lang="en-US" sz="1200" dirty="0">
                <a:latin typeface="Fira Sans"/>
                <a:ea typeface="Fira Sans"/>
                <a:cs typeface="Fira Sans"/>
                <a:sym typeface="Fira Sans"/>
              </a:rPr>
              <a:t> </a:t>
            </a:r>
            <a:r>
              <a:rPr lang="en-US" sz="1200" dirty="0" err="1">
                <a:latin typeface="Fira Sans"/>
                <a:ea typeface="Fira Sans"/>
                <a:cs typeface="Fira Sans"/>
                <a:sym typeface="Fira Sans"/>
              </a:rPr>
              <a:t>lập</a:t>
            </a:r>
            <a:r>
              <a:rPr lang="en-US" sz="1200" dirty="0">
                <a:latin typeface="Fira Sans"/>
                <a:ea typeface="Fira Sans"/>
                <a:cs typeface="Fira Sans"/>
                <a:sym typeface="Fira Sans"/>
              </a:rPr>
              <a:t> </a:t>
            </a:r>
            <a:r>
              <a:rPr lang="en-US" sz="1200" dirty="0" err="1">
                <a:latin typeface="Fira Sans"/>
                <a:ea typeface="Fira Sans"/>
                <a:cs typeface="Fira Sans"/>
                <a:sym typeface="Fira Sans"/>
              </a:rPr>
              <a:t>trình</a:t>
            </a:r>
            <a:r>
              <a:rPr lang="en-US" sz="1200" dirty="0">
                <a:latin typeface="Fira Sans"/>
                <a:ea typeface="Fira Sans"/>
                <a:cs typeface="Fira Sans"/>
                <a:sym typeface="Fira Sans"/>
              </a:rPr>
              <a:t> Page-Based. </a:t>
            </a:r>
            <a:r>
              <a:rPr lang="en-US" sz="1200" dirty="0" err="1">
                <a:latin typeface="Fira Sans"/>
                <a:ea typeface="Fira Sans"/>
                <a:cs typeface="Fira Sans"/>
                <a:sym typeface="Fira Sans"/>
              </a:rPr>
              <a:t>Mỗi</a:t>
            </a:r>
            <a:r>
              <a:rPr lang="en-US" sz="1200" dirty="0">
                <a:latin typeface="Fira Sans"/>
                <a:ea typeface="Fira Sans"/>
                <a:cs typeface="Fira Sans"/>
                <a:sym typeface="Fira Sans"/>
              </a:rPr>
              <a:t> </a:t>
            </a:r>
            <a:r>
              <a:rPr lang="vi-VN" sz="1200" dirty="0">
                <a:latin typeface="Fira Sans"/>
                <a:ea typeface="Fira Sans"/>
                <a:cs typeface="Fira Sans"/>
                <a:sym typeface="Fira Sans"/>
              </a:rPr>
              <a:t>trang Razor, chứa cả logic và giao diện người dùng trong một file .cshtml.</a:t>
            </a:r>
            <a:endParaRPr sz="1200" dirty="0">
              <a:latin typeface="Fira Sans"/>
              <a:ea typeface="Fira Sans"/>
              <a:cs typeface="Fira Sans"/>
              <a:sym typeface="Fira Sans"/>
            </a:endParaRPr>
          </a:p>
        </p:txBody>
      </p:sp>
      <p:sp>
        <p:nvSpPr>
          <p:cNvPr id="21" name="Google Shape;1762;p22">
            <a:extLst>
              <a:ext uri="{FF2B5EF4-FFF2-40B4-BE49-F238E27FC236}">
                <a16:creationId xmlns:a16="http://schemas.microsoft.com/office/drawing/2014/main" id="{9733714F-BABD-D178-F28C-74513C0513DE}"/>
              </a:ext>
            </a:extLst>
          </p:cNvPr>
          <p:cNvSpPr txBox="1"/>
          <p:nvPr/>
        </p:nvSpPr>
        <p:spPr>
          <a:xfrm>
            <a:off x="867761" y="2326547"/>
            <a:ext cx="17907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rgbClr val="30475E"/>
                </a:solidFill>
                <a:latin typeface="Fira Sans Medium"/>
                <a:ea typeface="Fira Sans Medium"/>
                <a:cs typeface="Fira Sans Medium"/>
                <a:sym typeface="Fira Sans Medium"/>
              </a:rPr>
              <a:t>Cú pháp Razor</a:t>
            </a:r>
            <a:endParaRPr sz="1600" dirty="0">
              <a:solidFill>
                <a:srgbClr val="30475E"/>
              </a:solidFill>
              <a:latin typeface="Fira Sans Medium"/>
              <a:ea typeface="Fira Sans Medium"/>
              <a:cs typeface="Fira Sans Medium"/>
              <a:sym typeface="Fira Sans Medium"/>
            </a:endParaRPr>
          </a:p>
        </p:txBody>
      </p:sp>
      <p:sp>
        <p:nvSpPr>
          <p:cNvPr id="22" name="Google Shape;1763;p22">
            <a:extLst>
              <a:ext uri="{FF2B5EF4-FFF2-40B4-BE49-F238E27FC236}">
                <a16:creationId xmlns:a16="http://schemas.microsoft.com/office/drawing/2014/main" id="{B4C60D16-1DA5-C0DB-61B3-0493608611BC}"/>
              </a:ext>
            </a:extLst>
          </p:cNvPr>
          <p:cNvSpPr txBox="1"/>
          <p:nvPr/>
        </p:nvSpPr>
        <p:spPr>
          <a:xfrm>
            <a:off x="423316" y="2612389"/>
            <a:ext cx="2689439" cy="532800"/>
          </a:xfrm>
          <a:prstGeom prst="rect">
            <a:avLst/>
          </a:prstGeom>
          <a:noFill/>
          <a:ln>
            <a:noFill/>
          </a:ln>
        </p:spPr>
        <p:txBody>
          <a:bodyPr spcFirstLastPara="1" wrap="square" lIns="91425" tIns="91425" rIns="91425" bIns="91425" anchor="t" anchorCtr="0">
            <a:noAutofit/>
          </a:bodyPr>
          <a:lstStyle/>
          <a:p>
            <a:pPr lvl="0" algn="just"/>
            <a:r>
              <a:rPr lang="en-US" sz="1200" dirty="0" err="1">
                <a:latin typeface="Fira Sans"/>
                <a:ea typeface="Fira Sans"/>
                <a:cs typeface="Fira Sans"/>
                <a:sym typeface="Fira Sans"/>
              </a:rPr>
              <a:t>Sử</a:t>
            </a:r>
            <a:r>
              <a:rPr lang="en-US" sz="1200" dirty="0">
                <a:latin typeface="Fira Sans"/>
                <a:ea typeface="Fira Sans"/>
                <a:cs typeface="Fira Sans"/>
                <a:sym typeface="Fira Sans"/>
              </a:rPr>
              <a:t> </a:t>
            </a:r>
            <a:r>
              <a:rPr lang="en-US" sz="1200" dirty="0" err="1">
                <a:latin typeface="Fira Sans"/>
                <a:ea typeface="Fira Sans"/>
                <a:cs typeface="Fira Sans"/>
                <a:sym typeface="Fira Sans"/>
              </a:rPr>
              <a:t>dụng</a:t>
            </a:r>
            <a:r>
              <a:rPr lang="en-US" sz="1200" dirty="0">
                <a:latin typeface="Fira Sans"/>
                <a:ea typeface="Fira Sans"/>
                <a:cs typeface="Fira Sans"/>
                <a:sym typeface="Fira Sans"/>
              </a:rPr>
              <a:t> </a:t>
            </a:r>
            <a:r>
              <a:rPr lang="en-US" sz="1200" dirty="0" err="1">
                <a:latin typeface="Fira Sans"/>
                <a:ea typeface="Fira Sans"/>
                <a:cs typeface="Fira Sans"/>
                <a:sym typeface="Fira Sans"/>
              </a:rPr>
              <a:t>cú</a:t>
            </a:r>
            <a:r>
              <a:rPr lang="en-US" sz="1200" dirty="0">
                <a:latin typeface="Fira Sans"/>
                <a:ea typeface="Fira Sans"/>
                <a:cs typeface="Fira Sans"/>
                <a:sym typeface="Fira Sans"/>
              </a:rPr>
              <a:t> </a:t>
            </a:r>
            <a:r>
              <a:rPr lang="en-US" sz="1200" dirty="0" err="1">
                <a:latin typeface="Fira Sans"/>
                <a:ea typeface="Fira Sans"/>
                <a:cs typeface="Fira Sans"/>
                <a:sym typeface="Fira Sans"/>
              </a:rPr>
              <a:t>pháp</a:t>
            </a:r>
            <a:r>
              <a:rPr lang="en-US" sz="1200" dirty="0">
                <a:latin typeface="Fira Sans"/>
                <a:ea typeface="Fira Sans"/>
                <a:cs typeface="Fira Sans"/>
                <a:sym typeface="Fira Sans"/>
              </a:rPr>
              <a:t> </a:t>
            </a:r>
            <a:r>
              <a:rPr lang="en-US" sz="1200" dirty="0" err="1">
                <a:latin typeface="Fira Sans"/>
                <a:ea typeface="Fira Sans"/>
                <a:cs typeface="Fira Sans"/>
                <a:sym typeface="Fira Sans"/>
              </a:rPr>
              <a:t>đặc</a:t>
            </a:r>
            <a:r>
              <a:rPr lang="en-US" sz="1200" dirty="0">
                <a:latin typeface="Fira Sans"/>
                <a:ea typeface="Fira Sans"/>
                <a:cs typeface="Fira Sans"/>
                <a:sym typeface="Fira Sans"/>
              </a:rPr>
              <a:t> </a:t>
            </a:r>
            <a:r>
              <a:rPr lang="en-US" sz="1200" dirty="0" err="1">
                <a:latin typeface="Fira Sans"/>
                <a:ea typeface="Fira Sans"/>
                <a:cs typeface="Fira Sans"/>
                <a:sym typeface="Fira Sans"/>
              </a:rPr>
              <a:t>biệt</a:t>
            </a:r>
            <a:r>
              <a:rPr lang="en-US" sz="1200" dirty="0">
                <a:latin typeface="Fira Sans"/>
                <a:ea typeface="Fira Sans"/>
                <a:cs typeface="Fira Sans"/>
                <a:sym typeface="Fira Sans"/>
              </a:rPr>
              <a:t> </a:t>
            </a:r>
            <a:r>
              <a:rPr lang="en-US" sz="1200" dirty="0" err="1">
                <a:latin typeface="Fira Sans"/>
                <a:ea typeface="Fira Sans"/>
                <a:cs typeface="Fira Sans"/>
                <a:sym typeface="Fira Sans"/>
              </a:rPr>
              <a:t>gọi</a:t>
            </a:r>
            <a:r>
              <a:rPr lang="en-US" sz="1200" dirty="0">
                <a:latin typeface="Fira Sans"/>
                <a:ea typeface="Fira Sans"/>
                <a:cs typeface="Fira Sans"/>
                <a:sym typeface="Fira Sans"/>
              </a:rPr>
              <a:t> </a:t>
            </a:r>
            <a:r>
              <a:rPr lang="en-US" sz="1200" dirty="0" err="1">
                <a:latin typeface="Fira Sans"/>
                <a:ea typeface="Fira Sans"/>
                <a:cs typeface="Fira Sans"/>
                <a:sym typeface="Fira Sans"/>
              </a:rPr>
              <a:t>là</a:t>
            </a:r>
            <a:r>
              <a:rPr lang="en-US" sz="1200" dirty="0">
                <a:latin typeface="Fira Sans"/>
                <a:ea typeface="Fira Sans"/>
                <a:cs typeface="Fira Sans"/>
                <a:sym typeface="Fira Sans"/>
              </a:rPr>
              <a:t> Razor syntax, </a:t>
            </a:r>
            <a:r>
              <a:rPr lang="en-US" sz="1200" dirty="0" err="1">
                <a:latin typeface="Fira Sans"/>
                <a:ea typeface="Fira Sans"/>
                <a:cs typeface="Fira Sans"/>
                <a:sym typeface="Fira Sans"/>
              </a:rPr>
              <a:t>cho</a:t>
            </a:r>
            <a:r>
              <a:rPr lang="en-US" sz="1200" dirty="0">
                <a:latin typeface="Fira Sans"/>
                <a:ea typeface="Fira Sans"/>
                <a:cs typeface="Fira Sans"/>
                <a:sym typeface="Fira Sans"/>
              </a:rPr>
              <a:t> </a:t>
            </a:r>
            <a:r>
              <a:rPr lang="en-US" sz="1200" dirty="0" err="1">
                <a:latin typeface="Fira Sans"/>
                <a:ea typeface="Fira Sans"/>
                <a:cs typeface="Fira Sans"/>
                <a:sym typeface="Fira Sans"/>
              </a:rPr>
              <a:t>phép</a:t>
            </a:r>
            <a:r>
              <a:rPr lang="en-US" sz="1200" dirty="0">
                <a:latin typeface="Fira Sans"/>
                <a:ea typeface="Fira Sans"/>
                <a:cs typeface="Fira Sans"/>
                <a:sym typeface="Fira Sans"/>
              </a:rPr>
              <a:t> </a:t>
            </a:r>
            <a:r>
              <a:rPr lang="en-US" sz="1200" dirty="0" err="1">
                <a:latin typeface="Fira Sans"/>
                <a:ea typeface="Fira Sans"/>
                <a:cs typeface="Fira Sans"/>
                <a:sym typeface="Fira Sans"/>
              </a:rPr>
              <a:t>nhúng</a:t>
            </a:r>
            <a:r>
              <a:rPr lang="en-US" sz="1200" dirty="0">
                <a:latin typeface="Fira Sans"/>
                <a:ea typeface="Fira Sans"/>
                <a:cs typeface="Fira Sans"/>
                <a:sym typeface="Fira Sans"/>
              </a:rPr>
              <a:t> </a:t>
            </a:r>
            <a:r>
              <a:rPr lang="en-US" sz="1200" dirty="0" err="1">
                <a:latin typeface="Fira Sans"/>
                <a:ea typeface="Fira Sans"/>
                <a:cs typeface="Fira Sans"/>
                <a:sym typeface="Fira Sans"/>
              </a:rPr>
              <a:t>mã</a:t>
            </a:r>
            <a:r>
              <a:rPr lang="en-US" sz="1200" dirty="0">
                <a:latin typeface="Fira Sans"/>
                <a:ea typeface="Fira Sans"/>
                <a:cs typeface="Fira Sans"/>
                <a:sym typeface="Fira Sans"/>
              </a:rPr>
              <a:t> C# </a:t>
            </a:r>
            <a:r>
              <a:rPr lang="en-US" sz="1200" dirty="0" err="1">
                <a:latin typeface="Fira Sans"/>
                <a:ea typeface="Fira Sans"/>
                <a:cs typeface="Fira Sans"/>
                <a:sym typeface="Fira Sans"/>
              </a:rPr>
              <a:t>vào</a:t>
            </a:r>
            <a:r>
              <a:rPr lang="en-US" sz="1200" dirty="0">
                <a:latin typeface="Fira Sans"/>
                <a:ea typeface="Fira Sans"/>
                <a:cs typeface="Fira Sans"/>
                <a:sym typeface="Fira Sans"/>
              </a:rPr>
              <a:t> </a:t>
            </a:r>
            <a:r>
              <a:rPr lang="en-US" sz="1200" dirty="0" err="1">
                <a:latin typeface="Fira Sans"/>
                <a:ea typeface="Fira Sans"/>
                <a:cs typeface="Fira Sans"/>
                <a:sym typeface="Fira Sans"/>
              </a:rPr>
              <a:t>trong</a:t>
            </a:r>
            <a:r>
              <a:rPr lang="en-US" sz="1200" dirty="0">
                <a:latin typeface="Fira Sans"/>
                <a:ea typeface="Fira Sans"/>
                <a:cs typeface="Fira Sans"/>
                <a:sym typeface="Fira Sans"/>
              </a:rPr>
              <a:t> HTML </a:t>
            </a:r>
            <a:r>
              <a:rPr lang="en-US" sz="1200" dirty="0" err="1">
                <a:latin typeface="Fira Sans"/>
                <a:ea typeface="Fira Sans"/>
                <a:cs typeface="Fira Sans"/>
                <a:sym typeface="Fira Sans"/>
              </a:rPr>
              <a:t>một</a:t>
            </a:r>
            <a:r>
              <a:rPr lang="en-US" sz="1200" dirty="0">
                <a:latin typeface="Fira Sans"/>
                <a:ea typeface="Fira Sans"/>
                <a:cs typeface="Fira Sans"/>
                <a:sym typeface="Fira Sans"/>
              </a:rPr>
              <a:t> </a:t>
            </a:r>
            <a:r>
              <a:rPr lang="en-US" sz="1200" dirty="0" err="1">
                <a:latin typeface="Fira Sans"/>
                <a:ea typeface="Fira Sans"/>
                <a:cs typeface="Fira Sans"/>
                <a:sym typeface="Fira Sans"/>
              </a:rPr>
              <a:t>cách</a:t>
            </a:r>
            <a:r>
              <a:rPr lang="en-US" sz="1200" dirty="0">
                <a:latin typeface="Fira Sans"/>
                <a:ea typeface="Fira Sans"/>
                <a:cs typeface="Fira Sans"/>
                <a:sym typeface="Fira Sans"/>
              </a:rPr>
              <a:t> </a:t>
            </a:r>
            <a:r>
              <a:rPr lang="en-US" sz="1200" dirty="0" err="1">
                <a:latin typeface="Fira Sans"/>
                <a:ea typeface="Fira Sans"/>
                <a:cs typeface="Fira Sans"/>
                <a:sym typeface="Fira Sans"/>
              </a:rPr>
              <a:t>dễ</a:t>
            </a:r>
            <a:r>
              <a:rPr lang="en-US" sz="1200" dirty="0">
                <a:latin typeface="Fira Sans"/>
                <a:ea typeface="Fira Sans"/>
                <a:cs typeface="Fira Sans"/>
                <a:sym typeface="Fira Sans"/>
              </a:rPr>
              <a:t> </a:t>
            </a:r>
            <a:r>
              <a:rPr lang="en-US" sz="1200" dirty="0" err="1">
                <a:latin typeface="Fira Sans"/>
                <a:ea typeface="Fira Sans"/>
                <a:cs typeface="Fira Sans"/>
                <a:sym typeface="Fira Sans"/>
              </a:rPr>
              <a:t>dàng</a:t>
            </a:r>
            <a:r>
              <a:rPr lang="en-US" sz="1200" dirty="0">
                <a:latin typeface="Fira Sans"/>
                <a:ea typeface="Fira Sans"/>
                <a:cs typeface="Fira Sans"/>
                <a:sym typeface="Fira Sans"/>
              </a:rPr>
              <a:t> </a:t>
            </a:r>
            <a:r>
              <a:rPr lang="en-US" sz="1200" dirty="0" err="1">
                <a:latin typeface="Fira Sans"/>
                <a:ea typeface="Fira Sans"/>
                <a:cs typeface="Fira Sans"/>
                <a:sym typeface="Fira Sans"/>
              </a:rPr>
              <a:t>và</a:t>
            </a:r>
            <a:r>
              <a:rPr lang="en-US" sz="1200" dirty="0">
                <a:latin typeface="Fira Sans"/>
                <a:ea typeface="Fira Sans"/>
                <a:cs typeface="Fira Sans"/>
                <a:sym typeface="Fira Sans"/>
              </a:rPr>
              <a:t> </a:t>
            </a:r>
            <a:r>
              <a:rPr lang="en-US" sz="1200" dirty="0" err="1">
                <a:latin typeface="Fira Sans"/>
                <a:ea typeface="Fira Sans"/>
                <a:cs typeface="Fira Sans"/>
                <a:sym typeface="Fira Sans"/>
              </a:rPr>
              <a:t>linh</a:t>
            </a:r>
            <a:r>
              <a:rPr lang="en-US" sz="1200" dirty="0">
                <a:latin typeface="Fira Sans"/>
                <a:ea typeface="Fira Sans"/>
                <a:cs typeface="Fira Sans"/>
                <a:sym typeface="Fira Sans"/>
              </a:rPr>
              <a:t> </a:t>
            </a:r>
            <a:r>
              <a:rPr lang="en-US" sz="1200" dirty="0" err="1">
                <a:latin typeface="Fira Sans"/>
                <a:ea typeface="Fira Sans"/>
                <a:cs typeface="Fira Sans"/>
                <a:sym typeface="Fira Sans"/>
              </a:rPr>
              <a:t>hoạt</a:t>
            </a:r>
            <a:r>
              <a:rPr lang="en-US" sz="1200" dirty="0">
                <a:latin typeface="Fira Sans"/>
                <a:ea typeface="Fira Sans"/>
                <a:cs typeface="Fira Sans"/>
                <a:sym typeface="Fira Sans"/>
              </a:rPr>
              <a:t>.</a:t>
            </a:r>
            <a:endParaRPr sz="1200" dirty="0">
              <a:latin typeface="Fira Sans"/>
              <a:ea typeface="Fira Sans"/>
              <a:cs typeface="Fira Sans"/>
              <a:sym typeface="Fira Sans"/>
            </a:endParaRPr>
          </a:p>
        </p:txBody>
      </p:sp>
      <p:sp>
        <p:nvSpPr>
          <p:cNvPr id="23" name="Google Shape;1764;p22">
            <a:extLst>
              <a:ext uri="{FF2B5EF4-FFF2-40B4-BE49-F238E27FC236}">
                <a16:creationId xmlns:a16="http://schemas.microsoft.com/office/drawing/2014/main" id="{0B844559-45BB-C2FE-E94E-0D56598F2678}"/>
              </a:ext>
            </a:extLst>
          </p:cNvPr>
          <p:cNvSpPr txBox="1"/>
          <p:nvPr/>
        </p:nvSpPr>
        <p:spPr>
          <a:xfrm>
            <a:off x="1129669" y="3637586"/>
            <a:ext cx="17907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rgbClr val="F2A365"/>
                </a:solidFill>
                <a:latin typeface="Fira Sans Medium"/>
                <a:ea typeface="Fira Sans Medium"/>
                <a:cs typeface="Fira Sans Medium"/>
                <a:sym typeface="Fira Sans Medium"/>
              </a:rPr>
              <a:t>Model Binding</a:t>
            </a:r>
            <a:endParaRPr sz="1600" dirty="0">
              <a:solidFill>
                <a:srgbClr val="F2A365"/>
              </a:solidFill>
              <a:latin typeface="Fira Sans Medium"/>
              <a:ea typeface="Fira Sans Medium"/>
              <a:cs typeface="Fira Sans Medium"/>
              <a:sym typeface="Fira Sans Medium"/>
            </a:endParaRPr>
          </a:p>
        </p:txBody>
      </p:sp>
      <p:sp>
        <p:nvSpPr>
          <p:cNvPr id="24" name="Google Shape;1765;p22">
            <a:extLst>
              <a:ext uri="{FF2B5EF4-FFF2-40B4-BE49-F238E27FC236}">
                <a16:creationId xmlns:a16="http://schemas.microsoft.com/office/drawing/2014/main" id="{B08B88AB-4B26-D3FE-3C76-8A953406F90E}"/>
              </a:ext>
            </a:extLst>
          </p:cNvPr>
          <p:cNvSpPr txBox="1"/>
          <p:nvPr/>
        </p:nvSpPr>
        <p:spPr>
          <a:xfrm>
            <a:off x="648774" y="3919812"/>
            <a:ext cx="2752490" cy="532800"/>
          </a:xfrm>
          <a:prstGeom prst="rect">
            <a:avLst/>
          </a:prstGeom>
          <a:noFill/>
          <a:ln>
            <a:noFill/>
          </a:ln>
        </p:spPr>
        <p:txBody>
          <a:bodyPr spcFirstLastPara="1" wrap="square" lIns="91425" tIns="91425" rIns="91425" bIns="91425" anchor="t" anchorCtr="0">
            <a:noAutofit/>
          </a:bodyPr>
          <a:lstStyle/>
          <a:p>
            <a:pPr lvl="0" algn="just"/>
            <a:r>
              <a:rPr lang="en-US" sz="1200" dirty="0">
                <a:latin typeface="Fira Sans"/>
                <a:ea typeface="Fira Sans"/>
                <a:cs typeface="Fira Sans"/>
                <a:sym typeface="Fira Sans"/>
              </a:rPr>
              <a:t>H</a:t>
            </a:r>
            <a:r>
              <a:rPr lang="vi-VN" sz="1200" dirty="0">
                <a:latin typeface="Fira Sans"/>
                <a:ea typeface="Fira Sans"/>
                <a:cs typeface="Fira Sans"/>
                <a:sym typeface="Fira Sans"/>
              </a:rPr>
              <a:t>ỗ trợ Model Binding tự động, cho phép dễ dàng truy cập và sử dụng dữ liệu từ các trường</a:t>
            </a:r>
            <a:r>
              <a:rPr lang="en-US" sz="1200" dirty="0">
                <a:latin typeface="Fira Sans"/>
                <a:ea typeface="Fira Sans"/>
                <a:cs typeface="Fira Sans"/>
                <a:sym typeface="Fira Sans"/>
              </a:rPr>
              <a:t>.</a:t>
            </a:r>
            <a:endParaRPr sz="1200" dirty="0">
              <a:latin typeface="Fira Sans"/>
              <a:ea typeface="Fira Sans"/>
              <a:cs typeface="Fira Sans"/>
              <a:sym typeface="Fira Sans"/>
            </a:endParaRPr>
          </a:p>
        </p:txBody>
      </p:sp>
      <p:sp>
        <p:nvSpPr>
          <p:cNvPr id="25" name="Google Shape;1766;p22">
            <a:extLst>
              <a:ext uri="{FF2B5EF4-FFF2-40B4-BE49-F238E27FC236}">
                <a16:creationId xmlns:a16="http://schemas.microsoft.com/office/drawing/2014/main" id="{DF100034-E379-CD13-EA8C-6F765D5E1085}"/>
              </a:ext>
            </a:extLst>
          </p:cNvPr>
          <p:cNvSpPr txBox="1"/>
          <p:nvPr/>
        </p:nvSpPr>
        <p:spPr>
          <a:xfrm>
            <a:off x="5987247" y="1013204"/>
            <a:ext cx="17907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rgbClr val="222831"/>
                </a:solidFill>
                <a:latin typeface="Fira Sans Medium"/>
                <a:ea typeface="Fira Sans Medium"/>
                <a:cs typeface="Fira Sans Medium"/>
                <a:sym typeface="Fira Sans Medium"/>
              </a:rPr>
              <a:t>Bảo mật</a:t>
            </a:r>
            <a:endParaRPr sz="1600" dirty="0">
              <a:solidFill>
                <a:srgbClr val="222831"/>
              </a:solidFill>
              <a:latin typeface="Fira Sans Medium"/>
              <a:ea typeface="Fira Sans Medium"/>
              <a:cs typeface="Fira Sans Medium"/>
              <a:sym typeface="Fira Sans Medium"/>
            </a:endParaRPr>
          </a:p>
        </p:txBody>
      </p:sp>
      <p:sp>
        <p:nvSpPr>
          <p:cNvPr id="26" name="Google Shape;1767;p22">
            <a:extLst>
              <a:ext uri="{FF2B5EF4-FFF2-40B4-BE49-F238E27FC236}">
                <a16:creationId xmlns:a16="http://schemas.microsoft.com/office/drawing/2014/main" id="{1A78C4AF-521E-F8D9-D743-942AAF47DF65}"/>
              </a:ext>
            </a:extLst>
          </p:cNvPr>
          <p:cNvSpPr txBox="1"/>
          <p:nvPr/>
        </p:nvSpPr>
        <p:spPr>
          <a:xfrm>
            <a:off x="5474477" y="1329800"/>
            <a:ext cx="2816241" cy="5349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1200" dirty="0">
                <a:latin typeface="Fira Sans"/>
                <a:ea typeface="Fira Sans"/>
                <a:cs typeface="Fira Sans"/>
                <a:sym typeface="Fira Sans"/>
              </a:rPr>
              <a:t>C</a:t>
            </a:r>
            <a:r>
              <a:rPr lang="vi-VN" sz="1200" dirty="0">
                <a:latin typeface="Fira Sans"/>
                <a:ea typeface="Fira Sans"/>
                <a:cs typeface="Fira Sans"/>
                <a:sym typeface="Fira Sans"/>
              </a:rPr>
              <a:t>ung cấp các tính năng bảo mật như Middleware, Identity, và Authorization để bảo vệ ứng dụng.</a:t>
            </a:r>
            <a:endParaRPr sz="1200" dirty="0">
              <a:latin typeface="Fira Sans"/>
              <a:ea typeface="Fira Sans"/>
              <a:cs typeface="Fira Sans"/>
              <a:sym typeface="Fira Sans"/>
            </a:endParaRPr>
          </a:p>
        </p:txBody>
      </p:sp>
      <p:sp>
        <p:nvSpPr>
          <p:cNvPr id="27" name="Google Shape;1768;p22">
            <a:extLst>
              <a:ext uri="{FF2B5EF4-FFF2-40B4-BE49-F238E27FC236}">
                <a16:creationId xmlns:a16="http://schemas.microsoft.com/office/drawing/2014/main" id="{57CBF6A3-F0E1-64A5-1356-6DF1699E0FB2}"/>
              </a:ext>
            </a:extLst>
          </p:cNvPr>
          <p:cNvSpPr txBox="1"/>
          <p:nvPr/>
        </p:nvSpPr>
        <p:spPr>
          <a:xfrm>
            <a:off x="6478751" y="2441050"/>
            <a:ext cx="180435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bg1">
                    <a:lumMod val="65000"/>
                  </a:schemeClr>
                </a:solidFill>
                <a:latin typeface="Fira Sans Medium"/>
                <a:ea typeface="Fira Sans Medium"/>
                <a:cs typeface="Fira Sans Medium"/>
                <a:sym typeface="Fira Sans Medium"/>
              </a:rPr>
              <a:t>Tích hợp </a:t>
            </a:r>
          </a:p>
          <a:p>
            <a:pPr marL="0" lvl="0" indent="0" algn="ctr" rtl="0">
              <a:spcBef>
                <a:spcPts val="0"/>
              </a:spcBef>
              <a:spcAft>
                <a:spcPts val="0"/>
              </a:spcAft>
              <a:buNone/>
            </a:pPr>
            <a:r>
              <a:rPr lang="en" sz="1600" dirty="0">
                <a:solidFill>
                  <a:schemeClr val="bg1">
                    <a:lumMod val="65000"/>
                  </a:schemeClr>
                </a:solidFill>
                <a:latin typeface="Fira Sans Medium"/>
                <a:ea typeface="Fira Sans Medium"/>
                <a:cs typeface="Fira Sans Medium"/>
                <a:sym typeface="Fira Sans Medium"/>
              </a:rPr>
              <a:t>Entity Framework</a:t>
            </a:r>
            <a:endParaRPr sz="1600" dirty="0">
              <a:solidFill>
                <a:schemeClr val="bg1">
                  <a:lumMod val="65000"/>
                </a:schemeClr>
              </a:solidFill>
              <a:latin typeface="Fira Sans Medium"/>
              <a:ea typeface="Fira Sans Medium"/>
              <a:cs typeface="Fira Sans Medium"/>
              <a:sym typeface="Fira Sans Medium"/>
            </a:endParaRPr>
          </a:p>
        </p:txBody>
      </p:sp>
      <p:sp>
        <p:nvSpPr>
          <p:cNvPr id="28" name="Google Shape;1769;p22">
            <a:extLst>
              <a:ext uri="{FF2B5EF4-FFF2-40B4-BE49-F238E27FC236}">
                <a16:creationId xmlns:a16="http://schemas.microsoft.com/office/drawing/2014/main" id="{67A34264-0E91-A81E-5224-3987865A4AD1}"/>
              </a:ext>
            </a:extLst>
          </p:cNvPr>
          <p:cNvSpPr txBox="1"/>
          <p:nvPr/>
        </p:nvSpPr>
        <p:spPr>
          <a:xfrm>
            <a:off x="5972806" y="2865102"/>
            <a:ext cx="2816241" cy="5349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1200" dirty="0">
                <a:latin typeface="Fira Sans"/>
                <a:ea typeface="Fira Sans"/>
                <a:cs typeface="Fira Sans"/>
                <a:sym typeface="Fira Sans"/>
              </a:rPr>
              <a:t>T</a:t>
            </a:r>
            <a:r>
              <a:rPr lang="vi-VN" sz="1200" dirty="0">
                <a:latin typeface="Fira Sans"/>
                <a:ea typeface="Fira Sans"/>
                <a:cs typeface="Fira Sans"/>
                <a:sym typeface="Fira Sans"/>
              </a:rPr>
              <a:t>hường được sử dụng cùng với Entity Framework Core để tương tác với cơ sở dữ liệu.</a:t>
            </a:r>
          </a:p>
        </p:txBody>
      </p:sp>
      <p:sp>
        <p:nvSpPr>
          <p:cNvPr id="29" name="Google Shape;1770;p22">
            <a:extLst>
              <a:ext uri="{FF2B5EF4-FFF2-40B4-BE49-F238E27FC236}">
                <a16:creationId xmlns:a16="http://schemas.microsoft.com/office/drawing/2014/main" id="{69AF9142-8B55-2443-F98F-2033445AA6AF}"/>
              </a:ext>
            </a:extLst>
          </p:cNvPr>
          <p:cNvSpPr txBox="1"/>
          <p:nvPr/>
        </p:nvSpPr>
        <p:spPr>
          <a:xfrm>
            <a:off x="5353780" y="4249788"/>
            <a:ext cx="2437724" cy="5349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vi-VN" sz="1200" dirty="0">
                <a:latin typeface="Fira Sans"/>
                <a:ea typeface="Fira Sans"/>
                <a:cs typeface="Fira Sans"/>
                <a:sym typeface="Fira Sans"/>
              </a:rPr>
              <a:t>Tên trang được sử dụng để định tuyến, và URL sẽ tương ứng với tên trang đó</a:t>
            </a:r>
          </a:p>
        </p:txBody>
      </p:sp>
      <p:sp>
        <p:nvSpPr>
          <p:cNvPr id="30" name="Google Shape;1771;p22">
            <a:extLst>
              <a:ext uri="{FF2B5EF4-FFF2-40B4-BE49-F238E27FC236}">
                <a16:creationId xmlns:a16="http://schemas.microsoft.com/office/drawing/2014/main" id="{DD1DD64D-FB57-F3B2-5AD3-6D61514FAE98}"/>
              </a:ext>
            </a:extLst>
          </p:cNvPr>
          <p:cNvSpPr txBox="1"/>
          <p:nvPr/>
        </p:nvSpPr>
        <p:spPr>
          <a:xfrm>
            <a:off x="5673581" y="3932521"/>
            <a:ext cx="17907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rgbClr val="2A3F51"/>
                </a:solidFill>
                <a:latin typeface="Fira Sans Medium"/>
                <a:ea typeface="Fira Sans Medium"/>
                <a:cs typeface="Fira Sans Medium"/>
                <a:sym typeface="Fira Sans Medium"/>
              </a:rPr>
              <a:t>Routing</a:t>
            </a:r>
            <a:endParaRPr sz="1600" dirty="0">
              <a:solidFill>
                <a:srgbClr val="2A3F51"/>
              </a:solidFill>
              <a:latin typeface="Fira Sans Medium"/>
              <a:ea typeface="Fira Sans Medium"/>
              <a:cs typeface="Fira Sans Medium"/>
              <a:sym typeface="Fira Sans Medium"/>
            </a:endParaRPr>
          </a:p>
        </p:txBody>
      </p:sp>
    </p:spTree>
    <p:extLst>
      <p:ext uri="{BB962C8B-B14F-4D97-AF65-F5344CB8AC3E}">
        <p14:creationId xmlns:p14="http://schemas.microsoft.com/office/powerpoint/2010/main" val="1162828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1000"/>
                                        <p:tgtEl>
                                          <p:spTgt spid="19"/>
                                        </p:tgtEl>
                                      </p:cBhvr>
                                    </p:animEffect>
                                    <p:anim calcmode="lin" valueType="num">
                                      <p:cBhvr>
                                        <p:cTn id="20" dur="1000" fill="hold"/>
                                        <p:tgtEl>
                                          <p:spTgt spid="19"/>
                                        </p:tgtEl>
                                        <p:attrNameLst>
                                          <p:attrName>ppt_x</p:attrName>
                                        </p:attrNameLst>
                                      </p:cBhvr>
                                      <p:tavLst>
                                        <p:tav tm="0">
                                          <p:val>
                                            <p:strVal val="#ppt_x"/>
                                          </p:val>
                                        </p:tav>
                                        <p:tav tm="100000">
                                          <p:val>
                                            <p:strVal val="#ppt_x"/>
                                          </p:val>
                                        </p:tav>
                                      </p:tavLst>
                                    </p:anim>
                                    <p:anim calcmode="lin" valueType="num">
                                      <p:cBhvr>
                                        <p:cTn id="21" dur="1000" fill="hold"/>
                                        <p:tgtEl>
                                          <p:spTgt spid="1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anim calcmode="lin" valueType="num">
                                      <p:cBhvr>
                                        <p:cTn id="25" dur="1000" fill="hold"/>
                                        <p:tgtEl>
                                          <p:spTgt spid="20"/>
                                        </p:tgtEl>
                                        <p:attrNameLst>
                                          <p:attrName>ppt_x</p:attrName>
                                        </p:attrNameLst>
                                      </p:cBhvr>
                                      <p:tavLst>
                                        <p:tav tm="0">
                                          <p:val>
                                            <p:strVal val="#ppt_x"/>
                                          </p:val>
                                        </p:tav>
                                        <p:tav tm="100000">
                                          <p:val>
                                            <p:strVal val="#ppt_x"/>
                                          </p:val>
                                        </p:tav>
                                      </p:tavLst>
                                    </p:anim>
                                    <p:anim calcmode="lin" valueType="num">
                                      <p:cBhvr>
                                        <p:cTn id="2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7" presetClass="exit" presetSubtype="0" fill="hold" grpId="1" nodeType="clickEffect">
                                  <p:stCondLst>
                                    <p:cond delay="0"/>
                                  </p:stCondLst>
                                  <p:childTnLst>
                                    <p:animEffect transition="out" filter="fade">
                                      <p:cBhvr>
                                        <p:cTn id="30" dur="1000"/>
                                        <p:tgtEl>
                                          <p:spTgt spid="19"/>
                                        </p:tgtEl>
                                      </p:cBhvr>
                                    </p:animEffect>
                                    <p:anim calcmode="lin" valueType="num">
                                      <p:cBhvr>
                                        <p:cTn id="31" dur="1000"/>
                                        <p:tgtEl>
                                          <p:spTgt spid="19"/>
                                        </p:tgtEl>
                                        <p:attrNameLst>
                                          <p:attrName>ppt_x</p:attrName>
                                        </p:attrNameLst>
                                      </p:cBhvr>
                                      <p:tavLst>
                                        <p:tav tm="0">
                                          <p:val>
                                            <p:strVal val="ppt_x"/>
                                          </p:val>
                                        </p:tav>
                                        <p:tav tm="100000">
                                          <p:val>
                                            <p:strVal val="ppt_x"/>
                                          </p:val>
                                        </p:tav>
                                      </p:tavLst>
                                    </p:anim>
                                    <p:anim calcmode="lin" valueType="num">
                                      <p:cBhvr>
                                        <p:cTn id="32" dur="1000"/>
                                        <p:tgtEl>
                                          <p:spTgt spid="19"/>
                                        </p:tgtEl>
                                        <p:attrNameLst>
                                          <p:attrName>ppt_y</p:attrName>
                                        </p:attrNameLst>
                                      </p:cBhvr>
                                      <p:tavLst>
                                        <p:tav tm="0">
                                          <p:val>
                                            <p:strVal val="ppt_y"/>
                                          </p:val>
                                        </p:tav>
                                        <p:tav tm="100000">
                                          <p:val>
                                            <p:strVal val="ppt_y-.1"/>
                                          </p:val>
                                        </p:tav>
                                      </p:tavLst>
                                    </p:anim>
                                    <p:set>
                                      <p:cBhvr>
                                        <p:cTn id="33" dur="1" fill="hold">
                                          <p:stCondLst>
                                            <p:cond delay="999"/>
                                          </p:stCondLst>
                                        </p:cTn>
                                        <p:tgtEl>
                                          <p:spTgt spid="19"/>
                                        </p:tgtEl>
                                        <p:attrNameLst>
                                          <p:attrName>style.visibility</p:attrName>
                                        </p:attrNameLst>
                                      </p:cBhvr>
                                      <p:to>
                                        <p:strVal val="hidden"/>
                                      </p:to>
                                    </p:set>
                                  </p:childTnLst>
                                </p:cTn>
                              </p:par>
                              <p:par>
                                <p:cTn id="34" presetID="47" presetClass="exit" presetSubtype="0" fill="hold" grpId="1" nodeType="withEffect">
                                  <p:stCondLst>
                                    <p:cond delay="0"/>
                                  </p:stCondLst>
                                  <p:childTnLst>
                                    <p:animEffect transition="out" filter="fade">
                                      <p:cBhvr>
                                        <p:cTn id="35" dur="1000"/>
                                        <p:tgtEl>
                                          <p:spTgt spid="20"/>
                                        </p:tgtEl>
                                      </p:cBhvr>
                                    </p:animEffect>
                                    <p:anim calcmode="lin" valueType="num">
                                      <p:cBhvr>
                                        <p:cTn id="36" dur="1000"/>
                                        <p:tgtEl>
                                          <p:spTgt spid="20"/>
                                        </p:tgtEl>
                                        <p:attrNameLst>
                                          <p:attrName>ppt_x</p:attrName>
                                        </p:attrNameLst>
                                      </p:cBhvr>
                                      <p:tavLst>
                                        <p:tav tm="0">
                                          <p:val>
                                            <p:strVal val="ppt_x"/>
                                          </p:val>
                                        </p:tav>
                                        <p:tav tm="100000">
                                          <p:val>
                                            <p:strVal val="ppt_x"/>
                                          </p:val>
                                        </p:tav>
                                      </p:tavLst>
                                    </p:anim>
                                    <p:anim calcmode="lin" valueType="num">
                                      <p:cBhvr>
                                        <p:cTn id="37" dur="1000"/>
                                        <p:tgtEl>
                                          <p:spTgt spid="20"/>
                                        </p:tgtEl>
                                        <p:attrNameLst>
                                          <p:attrName>ppt_y</p:attrName>
                                        </p:attrNameLst>
                                      </p:cBhvr>
                                      <p:tavLst>
                                        <p:tav tm="0">
                                          <p:val>
                                            <p:strVal val="ppt_y"/>
                                          </p:val>
                                        </p:tav>
                                        <p:tav tm="100000">
                                          <p:val>
                                            <p:strVal val="ppt_y-.1"/>
                                          </p:val>
                                        </p:tav>
                                      </p:tavLst>
                                    </p:anim>
                                    <p:set>
                                      <p:cBhvr>
                                        <p:cTn id="38" dur="1" fill="hold">
                                          <p:stCondLst>
                                            <p:cond delay="999"/>
                                          </p:stCondLst>
                                        </p:cTn>
                                        <p:tgtEl>
                                          <p:spTgt spid="20"/>
                                        </p:tgtEl>
                                        <p:attrNameLst>
                                          <p:attrName>style.visibility</p:attrName>
                                        </p:attrNameLst>
                                      </p:cBhvr>
                                      <p:to>
                                        <p:strVal val="hidden"/>
                                      </p:to>
                                    </p:set>
                                  </p:childTnLst>
                                </p:cTn>
                              </p:par>
                              <p:par>
                                <p:cTn id="39" presetID="42"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1000"/>
                                        <p:tgtEl>
                                          <p:spTgt spid="21"/>
                                        </p:tgtEl>
                                      </p:cBhvr>
                                    </p:animEffect>
                                    <p:anim calcmode="lin" valueType="num">
                                      <p:cBhvr>
                                        <p:cTn id="42" dur="1000" fill="hold"/>
                                        <p:tgtEl>
                                          <p:spTgt spid="21"/>
                                        </p:tgtEl>
                                        <p:attrNameLst>
                                          <p:attrName>ppt_x</p:attrName>
                                        </p:attrNameLst>
                                      </p:cBhvr>
                                      <p:tavLst>
                                        <p:tav tm="0">
                                          <p:val>
                                            <p:strVal val="#ppt_x"/>
                                          </p:val>
                                        </p:tav>
                                        <p:tav tm="100000">
                                          <p:val>
                                            <p:strVal val="#ppt_x"/>
                                          </p:val>
                                        </p:tav>
                                      </p:tavLst>
                                    </p:anim>
                                    <p:anim calcmode="lin" valueType="num">
                                      <p:cBhvr>
                                        <p:cTn id="43" dur="1000" fill="hold"/>
                                        <p:tgtEl>
                                          <p:spTgt spid="21"/>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1000"/>
                                        <p:tgtEl>
                                          <p:spTgt spid="22"/>
                                        </p:tgtEl>
                                      </p:cBhvr>
                                    </p:animEffect>
                                    <p:anim calcmode="lin" valueType="num">
                                      <p:cBhvr>
                                        <p:cTn id="47" dur="1000" fill="hold"/>
                                        <p:tgtEl>
                                          <p:spTgt spid="22"/>
                                        </p:tgtEl>
                                        <p:attrNameLst>
                                          <p:attrName>ppt_x</p:attrName>
                                        </p:attrNameLst>
                                      </p:cBhvr>
                                      <p:tavLst>
                                        <p:tav tm="0">
                                          <p:val>
                                            <p:strVal val="#ppt_x"/>
                                          </p:val>
                                        </p:tav>
                                        <p:tav tm="100000">
                                          <p:val>
                                            <p:strVal val="#ppt_x"/>
                                          </p:val>
                                        </p:tav>
                                      </p:tavLst>
                                    </p:anim>
                                    <p:anim calcmode="lin" valueType="num">
                                      <p:cBhvr>
                                        <p:cTn id="4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7" presetClass="exit" presetSubtype="0" fill="hold" grpId="1" nodeType="clickEffect">
                                  <p:stCondLst>
                                    <p:cond delay="0"/>
                                  </p:stCondLst>
                                  <p:childTnLst>
                                    <p:animEffect transition="out" filter="fade">
                                      <p:cBhvr>
                                        <p:cTn id="52" dur="1000"/>
                                        <p:tgtEl>
                                          <p:spTgt spid="21"/>
                                        </p:tgtEl>
                                      </p:cBhvr>
                                    </p:animEffect>
                                    <p:anim calcmode="lin" valueType="num">
                                      <p:cBhvr>
                                        <p:cTn id="53" dur="1000"/>
                                        <p:tgtEl>
                                          <p:spTgt spid="21"/>
                                        </p:tgtEl>
                                        <p:attrNameLst>
                                          <p:attrName>ppt_x</p:attrName>
                                        </p:attrNameLst>
                                      </p:cBhvr>
                                      <p:tavLst>
                                        <p:tav tm="0">
                                          <p:val>
                                            <p:strVal val="ppt_x"/>
                                          </p:val>
                                        </p:tav>
                                        <p:tav tm="100000">
                                          <p:val>
                                            <p:strVal val="ppt_x"/>
                                          </p:val>
                                        </p:tav>
                                      </p:tavLst>
                                    </p:anim>
                                    <p:anim calcmode="lin" valueType="num">
                                      <p:cBhvr>
                                        <p:cTn id="54" dur="1000"/>
                                        <p:tgtEl>
                                          <p:spTgt spid="21"/>
                                        </p:tgtEl>
                                        <p:attrNameLst>
                                          <p:attrName>ppt_y</p:attrName>
                                        </p:attrNameLst>
                                      </p:cBhvr>
                                      <p:tavLst>
                                        <p:tav tm="0">
                                          <p:val>
                                            <p:strVal val="ppt_y"/>
                                          </p:val>
                                        </p:tav>
                                        <p:tav tm="100000">
                                          <p:val>
                                            <p:strVal val="ppt_y-.1"/>
                                          </p:val>
                                        </p:tav>
                                      </p:tavLst>
                                    </p:anim>
                                    <p:set>
                                      <p:cBhvr>
                                        <p:cTn id="55" dur="1" fill="hold">
                                          <p:stCondLst>
                                            <p:cond delay="999"/>
                                          </p:stCondLst>
                                        </p:cTn>
                                        <p:tgtEl>
                                          <p:spTgt spid="21"/>
                                        </p:tgtEl>
                                        <p:attrNameLst>
                                          <p:attrName>style.visibility</p:attrName>
                                        </p:attrNameLst>
                                      </p:cBhvr>
                                      <p:to>
                                        <p:strVal val="hidden"/>
                                      </p:to>
                                    </p:set>
                                  </p:childTnLst>
                                </p:cTn>
                              </p:par>
                              <p:par>
                                <p:cTn id="56" presetID="47" presetClass="exit" presetSubtype="0" fill="hold" grpId="1" nodeType="withEffect">
                                  <p:stCondLst>
                                    <p:cond delay="0"/>
                                  </p:stCondLst>
                                  <p:childTnLst>
                                    <p:animEffect transition="out" filter="fade">
                                      <p:cBhvr>
                                        <p:cTn id="57" dur="1000"/>
                                        <p:tgtEl>
                                          <p:spTgt spid="22"/>
                                        </p:tgtEl>
                                      </p:cBhvr>
                                    </p:animEffect>
                                    <p:anim calcmode="lin" valueType="num">
                                      <p:cBhvr>
                                        <p:cTn id="58" dur="1000"/>
                                        <p:tgtEl>
                                          <p:spTgt spid="22"/>
                                        </p:tgtEl>
                                        <p:attrNameLst>
                                          <p:attrName>ppt_x</p:attrName>
                                        </p:attrNameLst>
                                      </p:cBhvr>
                                      <p:tavLst>
                                        <p:tav tm="0">
                                          <p:val>
                                            <p:strVal val="ppt_x"/>
                                          </p:val>
                                        </p:tav>
                                        <p:tav tm="100000">
                                          <p:val>
                                            <p:strVal val="ppt_x"/>
                                          </p:val>
                                        </p:tav>
                                      </p:tavLst>
                                    </p:anim>
                                    <p:anim calcmode="lin" valueType="num">
                                      <p:cBhvr>
                                        <p:cTn id="59" dur="1000"/>
                                        <p:tgtEl>
                                          <p:spTgt spid="22"/>
                                        </p:tgtEl>
                                        <p:attrNameLst>
                                          <p:attrName>ppt_y</p:attrName>
                                        </p:attrNameLst>
                                      </p:cBhvr>
                                      <p:tavLst>
                                        <p:tav tm="0">
                                          <p:val>
                                            <p:strVal val="ppt_y"/>
                                          </p:val>
                                        </p:tav>
                                        <p:tav tm="100000">
                                          <p:val>
                                            <p:strVal val="ppt_y-.1"/>
                                          </p:val>
                                        </p:tav>
                                      </p:tavLst>
                                    </p:anim>
                                    <p:set>
                                      <p:cBhvr>
                                        <p:cTn id="60" dur="1" fill="hold">
                                          <p:stCondLst>
                                            <p:cond delay="999"/>
                                          </p:stCondLst>
                                        </p:cTn>
                                        <p:tgtEl>
                                          <p:spTgt spid="22"/>
                                        </p:tgtEl>
                                        <p:attrNameLst>
                                          <p:attrName>style.visibility</p:attrName>
                                        </p:attrNameLst>
                                      </p:cBhvr>
                                      <p:to>
                                        <p:strVal val="hidden"/>
                                      </p:to>
                                    </p:set>
                                  </p:childTnLst>
                                </p:cTn>
                              </p:par>
                              <p:par>
                                <p:cTn id="61" presetID="42" presetClass="entr" presetSubtype="0"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1000"/>
                                        <p:tgtEl>
                                          <p:spTgt spid="23"/>
                                        </p:tgtEl>
                                      </p:cBhvr>
                                    </p:animEffect>
                                    <p:anim calcmode="lin" valueType="num">
                                      <p:cBhvr>
                                        <p:cTn id="64" dur="1000" fill="hold"/>
                                        <p:tgtEl>
                                          <p:spTgt spid="23"/>
                                        </p:tgtEl>
                                        <p:attrNameLst>
                                          <p:attrName>ppt_x</p:attrName>
                                        </p:attrNameLst>
                                      </p:cBhvr>
                                      <p:tavLst>
                                        <p:tav tm="0">
                                          <p:val>
                                            <p:strVal val="#ppt_x"/>
                                          </p:val>
                                        </p:tav>
                                        <p:tav tm="100000">
                                          <p:val>
                                            <p:strVal val="#ppt_x"/>
                                          </p:val>
                                        </p:tav>
                                      </p:tavLst>
                                    </p:anim>
                                    <p:anim calcmode="lin" valueType="num">
                                      <p:cBhvr>
                                        <p:cTn id="65" dur="1000" fill="hold"/>
                                        <p:tgtEl>
                                          <p:spTgt spid="23"/>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fade">
                                      <p:cBhvr>
                                        <p:cTn id="68" dur="1000"/>
                                        <p:tgtEl>
                                          <p:spTgt spid="24"/>
                                        </p:tgtEl>
                                      </p:cBhvr>
                                    </p:animEffect>
                                    <p:anim calcmode="lin" valueType="num">
                                      <p:cBhvr>
                                        <p:cTn id="69" dur="1000" fill="hold"/>
                                        <p:tgtEl>
                                          <p:spTgt spid="24"/>
                                        </p:tgtEl>
                                        <p:attrNameLst>
                                          <p:attrName>ppt_x</p:attrName>
                                        </p:attrNameLst>
                                      </p:cBhvr>
                                      <p:tavLst>
                                        <p:tav tm="0">
                                          <p:val>
                                            <p:strVal val="#ppt_x"/>
                                          </p:val>
                                        </p:tav>
                                        <p:tav tm="100000">
                                          <p:val>
                                            <p:strVal val="#ppt_x"/>
                                          </p:val>
                                        </p:tav>
                                      </p:tavLst>
                                    </p:anim>
                                    <p:anim calcmode="lin" valueType="num">
                                      <p:cBhvr>
                                        <p:cTn id="7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7" presetClass="exit" presetSubtype="0" fill="hold" grpId="1" nodeType="clickEffect">
                                  <p:stCondLst>
                                    <p:cond delay="0"/>
                                  </p:stCondLst>
                                  <p:childTnLst>
                                    <p:animEffect transition="out" filter="fade">
                                      <p:cBhvr>
                                        <p:cTn id="74" dur="1000"/>
                                        <p:tgtEl>
                                          <p:spTgt spid="23"/>
                                        </p:tgtEl>
                                      </p:cBhvr>
                                    </p:animEffect>
                                    <p:anim calcmode="lin" valueType="num">
                                      <p:cBhvr>
                                        <p:cTn id="75" dur="1000"/>
                                        <p:tgtEl>
                                          <p:spTgt spid="23"/>
                                        </p:tgtEl>
                                        <p:attrNameLst>
                                          <p:attrName>ppt_x</p:attrName>
                                        </p:attrNameLst>
                                      </p:cBhvr>
                                      <p:tavLst>
                                        <p:tav tm="0">
                                          <p:val>
                                            <p:strVal val="ppt_x"/>
                                          </p:val>
                                        </p:tav>
                                        <p:tav tm="100000">
                                          <p:val>
                                            <p:strVal val="ppt_x"/>
                                          </p:val>
                                        </p:tav>
                                      </p:tavLst>
                                    </p:anim>
                                    <p:anim calcmode="lin" valueType="num">
                                      <p:cBhvr>
                                        <p:cTn id="76" dur="1000"/>
                                        <p:tgtEl>
                                          <p:spTgt spid="23"/>
                                        </p:tgtEl>
                                        <p:attrNameLst>
                                          <p:attrName>ppt_y</p:attrName>
                                        </p:attrNameLst>
                                      </p:cBhvr>
                                      <p:tavLst>
                                        <p:tav tm="0">
                                          <p:val>
                                            <p:strVal val="ppt_y"/>
                                          </p:val>
                                        </p:tav>
                                        <p:tav tm="100000">
                                          <p:val>
                                            <p:strVal val="ppt_y-.1"/>
                                          </p:val>
                                        </p:tav>
                                      </p:tavLst>
                                    </p:anim>
                                    <p:set>
                                      <p:cBhvr>
                                        <p:cTn id="77" dur="1" fill="hold">
                                          <p:stCondLst>
                                            <p:cond delay="999"/>
                                          </p:stCondLst>
                                        </p:cTn>
                                        <p:tgtEl>
                                          <p:spTgt spid="23"/>
                                        </p:tgtEl>
                                        <p:attrNameLst>
                                          <p:attrName>style.visibility</p:attrName>
                                        </p:attrNameLst>
                                      </p:cBhvr>
                                      <p:to>
                                        <p:strVal val="hidden"/>
                                      </p:to>
                                    </p:set>
                                  </p:childTnLst>
                                </p:cTn>
                              </p:par>
                              <p:par>
                                <p:cTn id="78" presetID="47" presetClass="exit" presetSubtype="0" fill="hold" grpId="1" nodeType="withEffect">
                                  <p:stCondLst>
                                    <p:cond delay="0"/>
                                  </p:stCondLst>
                                  <p:childTnLst>
                                    <p:animEffect transition="out" filter="fade">
                                      <p:cBhvr>
                                        <p:cTn id="79" dur="1000"/>
                                        <p:tgtEl>
                                          <p:spTgt spid="24"/>
                                        </p:tgtEl>
                                      </p:cBhvr>
                                    </p:animEffect>
                                    <p:anim calcmode="lin" valueType="num">
                                      <p:cBhvr>
                                        <p:cTn id="80" dur="1000"/>
                                        <p:tgtEl>
                                          <p:spTgt spid="24"/>
                                        </p:tgtEl>
                                        <p:attrNameLst>
                                          <p:attrName>ppt_x</p:attrName>
                                        </p:attrNameLst>
                                      </p:cBhvr>
                                      <p:tavLst>
                                        <p:tav tm="0">
                                          <p:val>
                                            <p:strVal val="ppt_x"/>
                                          </p:val>
                                        </p:tav>
                                        <p:tav tm="100000">
                                          <p:val>
                                            <p:strVal val="ppt_x"/>
                                          </p:val>
                                        </p:tav>
                                      </p:tavLst>
                                    </p:anim>
                                    <p:anim calcmode="lin" valueType="num">
                                      <p:cBhvr>
                                        <p:cTn id="81" dur="1000"/>
                                        <p:tgtEl>
                                          <p:spTgt spid="24"/>
                                        </p:tgtEl>
                                        <p:attrNameLst>
                                          <p:attrName>ppt_y</p:attrName>
                                        </p:attrNameLst>
                                      </p:cBhvr>
                                      <p:tavLst>
                                        <p:tav tm="0">
                                          <p:val>
                                            <p:strVal val="ppt_y"/>
                                          </p:val>
                                        </p:tav>
                                        <p:tav tm="100000">
                                          <p:val>
                                            <p:strVal val="ppt_y-.1"/>
                                          </p:val>
                                        </p:tav>
                                      </p:tavLst>
                                    </p:anim>
                                    <p:set>
                                      <p:cBhvr>
                                        <p:cTn id="82" dur="1" fill="hold">
                                          <p:stCondLst>
                                            <p:cond delay="999"/>
                                          </p:stCondLst>
                                        </p:cTn>
                                        <p:tgtEl>
                                          <p:spTgt spid="24"/>
                                        </p:tgtEl>
                                        <p:attrNameLst>
                                          <p:attrName>style.visibility</p:attrName>
                                        </p:attrNameLst>
                                      </p:cBhvr>
                                      <p:to>
                                        <p:strVal val="hidden"/>
                                      </p:to>
                                    </p:set>
                                  </p:childTnLst>
                                </p:cTn>
                              </p:par>
                              <p:par>
                                <p:cTn id="83" presetID="42"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fade">
                                      <p:cBhvr>
                                        <p:cTn id="85" dur="1000"/>
                                        <p:tgtEl>
                                          <p:spTgt spid="30"/>
                                        </p:tgtEl>
                                      </p:cBhvr>
                                    </p:animEffect>
                                    <p:anim calcmode="lin" valueType="num">
                                      <p:cBhvr>
                                        <p:cTn id="86" dur="1000" fill="hold"/>
                                        <p:tgtEl>
                                          <p:spTgt spid="30"/>
                                        </p:tgtEl>
                                        <p:attrNameLst>
                                          <p:attrName>ppt_x</p:attrName>
                                        </p:attrNameLst>
                                      </p:cBhvr>
                                      <p:tavLst>
                                        <p:tav tm="0">
                                          <p:val>
                                            <p:strVal val="#ppt_x"/>
                                          </p:val>
                                        </p:tav>
                                        <p:tav tm="100000">
                                          <p:val>
                                            <p:strVal val="#ppt_x"/>
                                          </p:val>
                                        </p:tav>
                                      </p:tavLst>
                                    </p:anim>
                                    <p:anim calcmode="lin" valueType="num">
                                      <p:cBhvr>
                                        <p:cTn id="87" dur="1000" fill="hold"/>
                                        <p:tgtEl>
                                          <p:spTgt spid="30"/>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29"/>
                                        </p:tgtEl>
                                        <p:attrNameLst>
                                          <p:attrName>style.visibility</p:attrName>
                                        </p:attrNameLst>
                                      </p:cBhvr>
                                      <p:to>
                                        <p:strVal val="visible"/>
                                      </p:to>
                                    </p:set>
                                    <p:animEffect transition="in" filter="fade">
                                      <p:cBhvr>
                                        <p:cTn id="90" dur="1000"/>
                                        <p:tgtEl>
                                          <p:spTgt spid="29"/>
                                        </p:tgtEl>
                                      </p:cBhvr>
                                    </p:animEffect>
                                    <p:anim calcmode="lin" valueType="num">
                                      <p:cBhvr>
                                        <p:cTn id="91" dur="1000" fill="hold"/>
                                        <p:tgtEl>
                                          <p:spTgt spid="29"/>
                                        </p:tgtEl>
                                        <p:attrNameLst>
                                          <p:attrName>ppt_x</p:attrName>
                                        </p:attrNameLst>
                                      </p:cBhvr>
                                      <p:tavLst>
                                        <p:tav tm="0">
                                          <p:val>
                                            <p:strVal val="#ppt_x"/>
                                          </p:val>
                                        </p:tav>
                                        <p:tav tm="100000">
                                          <p:val>
                                            <p:strVal val="#ppt_x"/>
                                          </p:val>
                                        </p:tav>
                                      </p:tavLst>
                                    </p:anim>
                                    <p:anim calcmode="lin" valueType="num">
                                      <p:cBhvr>
                                        <p:cTn id="92"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7" presetClass="exit" presetSubtype="0" fill="hold" grpId="1" nodeType="clickEffect">
                                  <p:stCondLst>
                                    <p:cond delay="0"/>
                                  </p:stCondLst>
                                  <p:childTnLst>
                                    <p:animEffect transition="out" filter="fade">
                                      <p:cBhvr>
                                        <p:cTn id="96" dur="1000"/>
                                        <p:tgtEl>
                                          <p:spTgt spid="30"/>
                                        </p:tgtEl>
                                      </p:cBhvr>
                                    </p:animEffect>
                                    <p:anim calcmode="lin" valueType="num">
                                      <p:cBhvr>
                                        <p:cTn id="97" dur="1000"/>
                                        <p:tgtEl>
                                          <p:spTgt spid="30"/>
                                        </p:tgtEl>
                                        <p:attrNameLst>
                                          <p:attrName>ppt_x</p:attrName>
                                        </p:attrNameLst>
                                      </p:cBhvr>
                                      <p:tavLst>
                                        <p:tav tm="0">
                                          <p:val>
                                            <p:strVal val="ppt_x"/>
                                          </p:val>
                                        </p:tav>
                                        <p:tav tm="100000">
                                          <p:val>
                                            <p:strVal val="ppt_x"/>
                                          </p:val>
                                        </p:tav>
                                      </p:tavLst>
                                    </p:anim>
                                    <p:anim calcmode="lin" valueType="num">
                                      <p:cBhvr>
                                        <p:cTn id="98" dur="1000"/>
                                        <p:tgtEl>
                                          <p:spTgt spid="30"/>
                                        </p:tgtEl>
                                        <p:attrNameLst>
                                          <p:attrName>ppt_y</p:attrName>
                                        </p:attrNameLst>
                                      </p:cBhvr>
                                      <p:tavLst>
                                        <p:tav tm="0">
                                          <p:val>
                                            <p:strVal val="ppt_y"/>
                                          </p:val>
                                        </p:tav>
                                        <p:tav tm="100000">
                                          <p:val>
                                            <p:strVal val="ppt_y-.1"/>
                                          </p:val>
                                        </p:tav>
                                      </p:tavLst>
                                    </p:anim>
                                    <p:set>
                                      <p:cBhvr>
                                        <p:cTn id="99" dur="1" fill="hold">
                                          <p:stCondLst>
                                            <p:cond delay="999"/>
                                          </p:stCondLst>
                                        </p:cTn>
                                        <p:tgtEl>
                                          <p:spTgt spid="30"/>
                                        </p:tgtEl>
                                        <p:attrNameLst>
                                          <p:attrName>style.visibility</p:attrName>
                                        </p:attrNameLst>
                                      </p:cBhvr>
                                      <p:to>
                                        <p:strVal val="hidden"/>
                                      </p:to>
                                    </p:set>
                                  </p:childTnLst>
                                </p:cTn>
                              </p:par>
                              <p:par>
                                <p:cTn id="100" presetID="47" presetClass="exit" presetSubtype="0" fill="hold" grpId="1" nodeType="withEffect">
                                  <p:stCondLst>
                                    <p:cond delay="0"/>
                                  </p:stCondLst>
                                  <p:childTnLst>
                                    <p:animEffect transition="out" filter="fade">
                                      <p:cBhvr>
                                        <p:cTn id="101" dur="1000"/>
                                        <p:tgtEl>
                                          <p:spTgt spid="29"/>
                                        </p:tgtEl>
                                      </p:cBhvr>
                                    </p:animEffect>
                                    <p:anim calcmode="lin" valueType="num">
                                      <p:cBhvr>
                                        <p:cTn id="102" dur="1000"/>
                                        <p:tgtEl>
                                          <p:spTgt spid="29"/>
                                        </p:tgtEl>
                                        <p:attrNameLst>
                                          <p:attrName>ppt_x</p:attrName>
                                        </p:attrNameLst>
                                      </p:cBhvr>
                                      <p:tavLst>
                                        <p:tav tm="0">
                                          <p:val>
                                            <p:strVal val="ppt_x"/>
                                          </p:val>
                                        </p:tav>
                                        <p:tav tm="100000">
                                          <p:val>
                                            <p:strVal val="ppt_x"/>
                                          </p:val>
                                        </p:tav>
                                      </p:tavLst>
                                    </p:anim>
                                    <p:anim calcmode="lin" valueType="num">
                                      <p:cBhvr>
                                        <p:cTn id="103" dur="1000"/>
                                        <p:tgtEl>
                                          <p:spTgt spid="29"/>
                                        </p:tgtEl>
                                        <p:attrNameLst>
                                          <p:attrName>ppt_y</p:attrName>
                                        </p:attrNameLst>
                                      </p:cBhvr>
                                      <p:tavLst>
                                        <p:tav tm="0">
                                          <p:val>
                                            <p:strVal val="ppt_y"/>
                                          </p:val>
                                        </p:tav>
                                        <p:tav tm="100000">
                                          <p:val>
                                            <p:strVal val="ppt_y-.1"/>
                                          </p:val>
                                        </p:tav>
                                      </p:tavLst>
                                    </p:anim>
                                    <p:set>
                                      <p:cBhvr>
                                        <p:cTn id="104" dur="1" fill="hold">
                                          <p:stCondLst>
                                            <p:cond delay="999"/>
                                          </p:stCondLst>
                                        </p:cTn>
                                        <p:tgtEl>
                                          <p:spTgt spid="29"/>
                                        </p:tgtEl>
                                        <p:attrNameLst>
                                          <p:attrName>style.visibility</p:attrName>
                                        </p:attrNameLst>
                                      </p:cBhvr>
                                      <p:to>
                                        <p:strVal val="hidden"/>
                                      </p:to>
                                    </p:set>
                                  </p:childTnLst>
                                </p:cTn>
                              </p:par>
                              <p:par>
                                <p:cTn id="105" presetID="42" presetClass="entr" presetSubtype="0" fill="hold" grpId="0" nodeType="with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1000"/>
                                        <p:tgtEl>
                                          <p:spTgt spid="27"/>
                                        </p:tgtEl>
                                      </p:cBhvr>
                                    </p:animEffect>
                                    <p:anim calcmode="lin" valueType="num">
                                      <p:cBhvr>
                                        <p:cTn id="108" dur="1000" fill="hold"/>
                                        <p:tgtEl>
                                          <p:spTgt spid="27"/>
                                        </p:tgtEl>
                                        <p:attrNameLst>
                                          <p:attrName>ppt_x</p:attrName>
                                        </p:attrNameLst>
                                      </p:cBhvr>
                                      <p:tavLst>
                                        <p:tav tm="0">
                                          <p:val>
                                            <p:strVal val="#ppt_x"/>
                                          </p:val>
                                        </p:tav>
                                        <p:tav tm="100000">
                                          <p:val>
                                            <p:strVal val="#ppt_x"/>
                                          </p:val>
                                        </p:tav>
                                      </p:tavLst>
                                    </p:anim>
                                    <p:anim calcmode="lin" valueType="num">
                                      <p:cBhvr>
                                        <p:cTn id="109" dur="1000" fill="hold"/>
                                        <p:tgtEl>
                                          <p:spTgt spid="27"/>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28"/>
                                        </p:tgtEl>
                                        <p:attrNameLst>
                                          <p:attrName>style.visibility</p:attrName>
                                        </p:attrNameLst>
                                      </p:cBhvr>
                                      <p:to>
                                        <p:strVal val="visible"/>
                                      </p:to>
                                    </p:set>
                                    <p:animEffect transition="in" filter="fade">
                                      <p:cBhvr>
                                        <p:cTn id="112" dur="1000"/>
                                        <p:tgtEl>
                                          <p:spTgt spid="28"/>
                                        </p:tgtEl>
                                      </p:cBhvr>
                                    </p:animEffect>
                                    <p:anim calcmode="lin" valueType="num">
                                      <p:cBhvr>
                                        <p:cTn id="113" dur="1000" fill="hold"/>
                                        <p:tgtEl>
                                          <p:spTgt spid="28"/>
                                        </p:tgtEl>
                                        <p:attrNameLst>
                                          <p:attrName>ppt_x</p:attrName>
                                        </p:attrNameLst>
                                      </p:cBhvr>
                                      <p:tavLst>
                                        <p:tav tm="0">
                                          <p:val>
                                            <p:strVal val="#ppt_x"/>
                                          </p:val>
                                        </p:tav>
                                        <p:tav tm="100000">
                                          <p:val>
                                            <p:strVal val="#ppt_x"/>
                                          </p:val>
                                        </p:tav>
                                      </p:tavLst>
                                    </p:anim>
                                    <p:anim calcmode="lin" valueType="num">
                                      <p:cBhvr>
                                        <p:cTn id="11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7" presetClass="exit" presetSubtype="0" fill="hold" grpId="1" nodeType="clickEffect">
                                  <p:stCondLst>
                                    <p:cond delay="0"/>
                                  </p:stCondLst>
                                  <p:childTnLst>
                                    <p:animEffect transition="out" filter="fade">
                                      <p:cBhvr>
                                        <p:cTn id="118" dur="1000"/>
                                        <p:tgtEl>
                                          <p:spTgt spid="27"/>
                                        </p:tgtEl>
                                      </p:cBhvr>
                                    </p:animEffect>
                                    <p:anim calcmode="lin" valueType="num">
                                      <p:cBhvr>
                                        <p:cTn id="119" dur="1000"/>
                                        <p:tgtEl>
                                          <p:spTgt spid="27"/>
                                        </p:tgtEl>
                                        <p:attrNameLst>
                                          <p:attrName>ppt_x</p:attrName>
                                        </p:attrNameLst>
                                      </p:cBhvr>
                                      <p:tavLst>
                                        <p:tav tm="0">
                                          <p:val>
                                            <p:strVal val="ppt_x"/>
                                          </p:val>
                                        </p:tav>
                                        <p:tav tm="100000">
                                          <p:val>
                                            <p:strVal val="ppt_x"/>
                                          </p:val>
                                        </p:tav>
                                      </p:tavLst>
                                    </p:anim>
                                    <p:anim calcmode="lin" valueType="num">
                                      <p:cBhvr>
                                        <p:cTn id="120" dur="1000"/>
                                        <p:tgtEl>
                                          <p:spTgt spid="27"/>
                                        </p:tgtEl>
                                        <p:attrNameLst>
                                          <p:attrName>ppt_y</p:attrName>
                                        </p:attrNameLst>
                                      </p:cBhvr>
                                      <p:tavLst>
                                        <p:tav tm="0">
                                          <p:val>
                                            <p:strVal val="ppt_y"/>
                                          </p:val>
                                        </p:tav>
                                        <p:tav tm="100000">
                                          <p:val>
                                            <p:strVal val="ppt_y-.1"/>
                                          </p:val>
                                        </p:tav>
                                      </p:tavLst>
                                    </p:anim>
                                    <p:set>
                                      <p:cBhvr>
                                        <p:cTn id="121" dur="1" fill="hold">
                                          <p:stCondLst>
                                            <p:cond delay="999"/>
                                          </p:stCondLst>
                                        </p:cTn>
                                        <p:tgtEl>
                                          <p:spTgt spid="27"/>
                                        </p:tgtEl>
                                        <p:attrNameLst>
                                          <p:attrName>style.visibility</p:attrName>
                                        </p:attrNameLst>
                                      </p:cBhvr>
                                      <p:to>
                                        <p:strVal val="hidden"/>
                                      </p:to>
                                    </p:set>
                                  </p:childTnLst>
                                </p:cTn>
                              </p:par>
                              <p:par>
                                <p:cTn id="122" presetID="47" presetClass="exit" presetSubtype="0" fill="hold" grpId="1" nodeType="withEffect">
                                  <p:stCondLst>
                                    <p:cond delay="0"/>
                                  </p:stCondLst>
                                  <p:childTnLst>
                                    <p:animEffect transition="out" filter="fade">
                                      <p:cBhvr>
                                        <p:cTn id="123" dur="1000"/>
                                        <p:tgtEl>
                                          <p:spTgt spid="28"/>
                                        </p:tgtEl>
                                      </p:cBhvr>
                                    </p:animEffect>
                                    <p:anim calcmode="lin" valueType="num">
                                      <p:cBhvr>
                                        <p:cTn id="124" dur="1000"/>
                                        <p:tgtEl>
                                          <p:spTgt spid="28"/>
                                        </p:tgtEl>
                                        <p:attrNameLst>
                                          <p:attrName>ppt_x</p:attrName>
                                        </p:attrNameLst>
                                      </p:cBhvr>
                                      <p:tavLst>
                                        <p:tav tm="0">
                                          <p:val>
                                            <p:strVal val="ppt_x"/>
                                          </p:val>
                                        </p:tav>
                                        <p:tav tm="100000">
                                          <p:val>
                                            <p:strVal val="ppt_x"/>
                                          </p:val>
                                        </p:tav>
                                      </p:tavLst>
                                    </p:anim>
                                    <p:anim calcmode="lin" valueType="num">
                                      <p:cBhvr>
                                        <p:cTn id="125" dur="1000"/>
                                        <p:tgtEl>
                                          <p:spTgt spid="28"/>
                                        </p:tgtEl>
                                        <p:attrNameLst>
                                          <p:attrName>ppt_y</p:attrName>
                                        </p:attrNameLst>
                                      </p:cBhvr>
                                      <p:tavLst>
                                        <p:tav tm="0">
                                          <p:val>
                                            <p:strVal val="ppt_y"/>
                                          </p:val>
                                        </p:tav>
                                        <p:tav tm="100000">
                                          <p:val>
                                            <p:strVal val="ppt_y-.1"/>
                                          </p:val>
                                        </p:tav>
                                      </p:tavLst>
                                    </p:anim>
                                    <p:set>
                                      <p:cBhvr>
                                        <p:cTn id="126" dur="1" fill="hold">
                                          <p:stCondLst>
                                            <p:cond delay="999"/>
                                          </p:stCondLst>
                                        </p:cTn>
                                        <p:tgtEl>
                                          <p:spTgt spid="28"/>
                                        </p:tgtEl>
                                        <p:attrNameLst>
                                          <p:attrName>style.visibility</p:attrName>
                                        </p:attrNameLst>
                                      </p:cBhvr>
                                      <p:to>
                                        <p:strVal val="hidden"/>
                                      </p:to>
                                    </p:set>
                                  </p:childTnLst>
                                </p:cTn>
                              </p:par>
                              <p:par>
                                <p:cTn id="127" presetID="42" presetClass="entr" presetSubtype="0" fill="hold" grpId="0" nodeType="withEffect">
                                  <p:stCondLst>
                                    <p:cond delay="0"/>
                                  </p:stCondLst>
                                  <p:childTnLst>
                                    <p:set>
                                      <p:cBhvr>
                                        <p:cTn id="128" dur="1" fill="hold">
                                          <p:stCondLst>
                                            <p:cond delay="0"/>
                                          </p:stCondLst>
                                        </p:cTn>
                                        <p:tgtEl>
                                          <p:spTgt spid="26"/>
                                        </p:tgtEl>
                                        <p:attrNameLst>
                                          <p:attrName>style.visibility</p:attrName>
                                        </p:attrNameLst>
                                      </p:cBhvr>
                                      <p:to>
                                        <p:strVal val="visible"/>
                                      </p:to>
                                    </p:set>
                                    <p:animEffect transition="in" filter="fade">
                                      <p:cBhvr>
                                        <p:cTn id="129" dur="1000"/>
                                        <p:tgtEl>
                                          <p:spTgt spid="26"/>
                                        </p:tgtEl>
                                      </p:cBhvr>
                                    </p:animEffect>
                                    <p:anim calcmode="lin" valueType="num">
                                      <p:cBhvr>
                                        <p:cTn id="130" dur="1000" fill="hold"/>
                                        <p:tgtEl>
                                          <p:spTgt spid="26"/>
                                        </p:tgtEl>
                                        <p:attrNameLst>
                                          <p:attrName>ppt_x</p:attrName>
                                        </p:attrNameLst>
                                      </p:cBhvr>
                                      <p:tavLst>
                                        <p:tav tm="0">
                                          <p:val>
                                            <p:strVal val="#ppt_x"/>
                                          </p:val>
                                        </p:tav>
                                        <p:tav tm="100000">
                                          <p:val>
                                            <p:strVal val="#ppt_x"/>
                                          </p:val>
                                        </p:tav>
                                      </p:tavLst>
                                    </p:anim>
                                    <p:anim calcmode="lin" valueType="num">
                                      <p:cBhvr>
                                        <p:cTn id="131" dur="1000" fill="hold"/>
                                        <p:tgtEl>
                                          <p:spTgt spid="26"/>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25"/>
                                        </p:tgtEl>
                                        <p:attrNameLst>
                                          <p:attrName>style.visibility</p:attrName>
                                        </p:attrNameLst>
                                      </p:cBhvr>
                                      <p:to>
                                        <p:strVal val="visible"/>
                                      </p:to>
                                    </p:set>
                                    <p:animEffect transition="in" filter="fade">
                                      <p:cBhvr>
                                        <p:cTn id="134" dur="1000"/>
                                        <p:tgtEl>
                                          <p:spTgt spid="25"/>
                                        </p:tgtEl>
                                      </p:cBhvr>
                                    </p:animEffect>
                                    <p:anim calcmode="lin" valueType="num">
                                      <p:cBhvr>
                                        <p:cTn id="135" dur="1000" fill="hold"/>
                                        <p:tgtEl>
                                          <p:spTgt spid="25"/>
                                        </p:tgtEl>
                                        <p:attrNameLst>
                                          <p:attrName>ppt_x</p:attrName>
                                        </p:attrNameLst>
                                      </p:cBhvr>
                                      <p:tavLst>
                                        <p:tav tm="0">
                                          <p:val>
                                            <p:strVal val="#ppt_x"/>
                                          </p:val>
                                        </p:tav>
                                        <p:tav tm="100000">
                                          <p:val>
                                            <p:strVal val="#ppt_x"/>
                                          </p:val>
                                        </p:tav>
                                      </p:tavLst>
                                    </p:anim>
                                    <p:anim calcmode="lin" valueType="num">
                                      <p:cBhvr>
                                        <p:cTn id="13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42" presetClass="entr" presetSubtype="0" fill="hold" grpId="3" nodeType="clickEffect">
                                  <p:stCondLst>
                                    <p:cond delay="0"/>
                                  </p:stCondLst>
                                  <p:childTnLst>
                                    <p:set>
                                      <p:cBhvr>
                                        <p:cTn id="140" dur="1" fill="hold">
                                          <p:stCondLst>
                                            <p:cond delay="0"/>
                                          </p:stCondLst>
                                        </p:cTn>
                                        <p:tgtEl>
                                          <p:spTgt spid="19"/>
                                        </p:tgtEl>
                                        <p:attrNameLst>
                                          <p:attrName>style.visibility</p:attrName>
                                        </p:attrNameLst>
                                      </p:cBhvr>
                                      <p:to>
                                        <p:strVal val="visible"/>
                                      </p:to>
                                    </p:set>
                                    <p:animEffect transition="in" filter="fade">
                                      <p:cBhvr>
                                        <p:cTn id="141" dur="1000"/>
                                        <p:tgtEl>
                                          <p:spTgt spid="19"/>
                                        </p:tgtEl>
                                      </p:cBhvr>
                                    </p:animEffect>
                                    <p:anim calcmode="lin" valueType="num">
                                      <p:cBhvr>
                                        <p:cTn id="142" dur="1000" fill="hold"/>
                                        <p:tgtEl>
                                          <p:spTgt spid="19"/>
                                        </p:tgtEl>
                                        <p:attrNameLst>
                                          <p:attrName>ppt_x</p:attrName>
                                        </p:attrNameLst>
                                      </p:cBhvr>
                                      <p:tavLst>
                                        <p:tav tm="0">
                                          <p:val>
                                            <p:strVal val="#ppt_x"/>
                                          </p:val>
                                        </p:tav>
                                        <p:tav tm="100000">
                                          <p:val>
                                            <p:strVal val="#ppt_x"/>
                                          </p:val>
                                        </p:tav>
                                      </p:tavLst>
                                    </p:anim>
                                    <p:anim calcmode="lin" valueType="num">
                                      <p:cBhvr>
                                        <p:cTn id="143" dur="1000" fill="hold"/>
                                        <p:tgtEl>
                                          <p:spTgt spid="19"/>
                                        </p:tgtEl>
                                        <p:attrNameLst>
                                          <p:attrName>ppt_y</p:attrName>
                                        </p:attrNameLst>
                                      </p:cBhvr>
                                      <p:tavLst>
                                        <p:tav tm="0">
                                          <p:val>
                                            <p:strVal val="#ppt_y+.1"/>
                                          </p:val>
                                        </p:tav>
                                        <p:tav tm="100000">
                                          <p:val>
                                            <p:strVal val="#ppt_y"/>
                                          </p:val>
                                        </p:tav>
                                      </p:tavLst>
                                    </p:anim>
                                  </p:childTnLst>
                                </p:cTn>
                              </p:par>
                              <p:par>
                                <p:cTn id="144" presetID="42" presetClass="entr" presetSubtype="0" fill="hold" grpId="3" nodeType="withEffect">
                                  <p:stCondLst>
                                    <p:cond delay="0"/>
                                  </p:stCondLst>
                                  <p:childTnLst>
                                    <p:set>
                                      <p:cBhvr>
                                        <p:cTn id="145" dur="1" fill="hold">
                                          <p:stCondLst>
                                            <p:cond delay="0"/>
                                          </p:stCondLst>
                                        </p:cTn>
                                        <p:tgtEl>
                                          <p:spTgt spid="20"/>
                                        </p:tgtEl>
                                        <p:attrNameLst>
                                          <p:attrName>style.visibility</p:attrName>
                                        </p:attrNameLst>
                                      </p:cBhvr>
                                      <p:to>
                                        <p:strVal val="visible"/>
                                      </p:to>
                                    </p:set>
                                    <p:animEffect transition="in" filter="fade">
                                      <p:cBhvr>
                                        <p:cTn id="146" dur="1000"/>
                                        <p:tgtEl>
                                          <p:spTgt spid="20"/>
                                        </p:tgtEl>
                                      </p:cBhvr>
                                    </p:animEffect>
                                    <p:anim calcmode="lin" valueType="num">
                                      <p:cBhvr>
                                        <p:cTn id="147" dur="1000" fill="hold"/>
                                        <p:tgtEl>
                                          <p:spTgt spid="20"/>
                                        </p:tgtEl>
                                        <p:attrNameLst>
                                          <p:attrName>ppt_x</p:attrName>
                                        </p:attrNameLst>
                                      </p:cBhvr>
                                      <p:tavLst>
                                        <p:tav tm="0">
                                          <p:val>
                                            <p:strVal val="#ppt_x"/>
                                          </p:val>
                                        </p:tav>
                                        <p:tav tm="100000">
                                          <p:val>
                                            <p:strVal val="#ppt_x"/>
                                          </p:val>
                                        </p:tav>
                                      </p:tavLst>
                                    </p:anim>
                                    <p:anim calcmode="lin" valueType="num">
                                      <p:cBhvr>
                                        <p:cTn id="148" dur="1000" fill="hold"/>
                                        <p:tgtEl>
                                          <p:spTgt spid="20"/>
                                        </p:tgtEl>
                                        <p:attrNameLst>
                                          <p:attrName>ppt_y</p:attrName>
                                        </p:attrNameLst>
                                      </p:cBhvr>
                                      <p:tavLst>
                                        <p:tav tm="0">
                                          <p:val>
                                            <p:strVal val="#ppt_y+.1"/>
                                          </p:val>
                                        </p:tav>
                                        <p:tav tm="100000">
                                          <p:val>
                                            <p:strVal val="#ppt_y"/>
                                          </p:val>
                                        </p:tav>
                                      </p:tavLst>
                                    </p:anim>
                                  </p:childTnLst>
                                </p:cTn>
                              </p:par>
                              <p:par>
                                <p:cTn id="149" presetID="42" presetClass="entr" presetSubtype="0" fill="hold" grpId="3" nodeType="withEffect">
                                  <p:stCondLst>
                                    <p:cond delay="0"/>
                                  </p:stCondLst>
                                  <p:childTnLst>
                                    <p:set>
                                      <p:cBhvr>
                                        <p:cTn id="150" dur="1" fill="hold">
                                          <p:stCondLst>
                                            <p:cond delay="0"/>
                                          </p:stCondLst>
                                        </p:cTn>
                                        <p:tgtEl>
                                          <p:spTgt spid="21"/>
                                        </p:tgtEl>
                                        <p:attrNameLst>
                                          <p:attrName>style.visibility</p:attrName>
                                        </p:attrNameLst>
                                      </p:cBhvr>
                                      <p:to>
                                        <p:strVal val="visible"/>
                                      </p:to>
                                    </p:set>
                                    <p:animEffect transition="in" filter="fade">
                                      <p:cBhvr>
                                        <p:cTn id="151" dur="1000"/>
                                        <p:tgtEl>
                                          <p:spTgt spid="21"/>
                                        </p:tgtEl>
                                      </p:cBhvr>
                                    </p:animEffect>
                                    <p:anim calcmode="lin" valueType="num">
                                      <p:cBhvr>
                                        <p:cTn id="152" dur="1000" fill="hold"/>
                                        <p:tgtEl>
                                          <p:spTgt spid="21"/>
                                        </p:tgtEl>
                                        <p:attrNameLst>
                                          <p:attrName>ppt_x</p:attrName>
                                        </p:attrNameLst>
                                      </p:cBhvr>
                                      <p:tavLst>
                                        <p:tav tm="0">
                                          <p:val>
                                            <p:strVal val="#ppt_x"/>
                                          </p:val>
                                        </p:tav>
                                        <p:tav tm="100000">
                                          <p:val>
                                            <p:strVal val="#ppt_x"/>
                                          </p:val>
                                        </p:tav>
                                      </p:tavLst>
                                    </p:anim>
                                    <p:anim calcmode="lin" valueType="num">
                                      <p:cBhvr>
                                        <p:cTn id="153" dur="1000" fill="hold"/>
                                        <p:tgtEl>
                                          <p:spTgt spid="21"/>
                                        </p:tgtEl>
                                        <p:attrNameLst>
                                          <p:attrName>ppt_y</p:attrName>
                                        </p:attrNameLst>
                                      </p:cBhvr>
                                      <p:tavLst>
                                        <p:tav tm="0">
                                          <p:val>
                                            <p:strVal val="#ppt_y+.1"/>
                                          </p:val>
                                        </p:tav>
                                        <p:tav tm="100000">
                                          <p:val>
                                            <p:strVal val="#ppt_y"/>
                                          </p:val>
                                        </p:tav>
                                      </p:tavLst>
                                    </p:anim>
                                  </p:childTnLst>
                                </p:cTn>
                              </p:par>
                              <p:par>
                                <p:cTn id="154" presetID="42" presetClass="entr" presetSubtype="0" fill="hold" grpId="3" nodeType="withEffect">
                                  <p:stCondLst>
                                    <p:cond delay="0"/>
                                  </p:stCondLst>
                                  <p:childTnLst>
                                    <p:set>
                                      <p:cBhvr>
                                        <p:cTn id="155" dur="1" fill="hold">
                                          <p:stCondLst>
                                            <p:cond delay="0"/>
                                          </p:stCondLst>
                                        </p:cTn>
                                        <p:tgtEl>
                                          <p:spTgt spid="22"/>
                                        </p:tgtEl>
                                        <p:attrNameLst>
                                          <p:attrName>style.visibility</p:attrName>
                                        </p:attrNameLst>
                                      </p:cBhvr>
                                      <p:to>
                                        <p:strVal val="visible"/>
                                      </p:to>
                                    </p:set>
                                    <p:animEffect transition="in" filter="fade">
                                      <p:cBhvr>
                                        <p:cTn id="156" dur="1000"/>
                                        <p:tgtEl>
                                          <p:spTgt spid="22"/>
                                        </p:tgtEl>
                                      </p:cBhvr>
                                    </p:animEffect>
                                    <p:anim calcmode="lin" valueType="num">
                                      <p:cBhvr>
                                        <p:cTn id="157" dur="1000" fill="hold"/>
                                        <p:tgtEl>
                                          <p:spTgt spid="22"/>
                                        </p:tgtEl>
                                        <p:attrNameLst>
                                          <p:attrName>ppt_x</p:attrName>
                                        </p:attrNameLst>
                                      </p:cBhvr>
                                      <p:tavLst>
                                        <p:tav tm="0">
                                          <p:val>
                                            <p:strVal val="#ppt_x"/>
                                          </p:val>
                                        </p:tav>
                                        <p:tav tm="100000">
                                          <p:val>
                                            <p:strVal val="#ppt_x"/>
                                          </p:val>
                                        </p:tav>
                                      </p:tavLst>
                                    </p:anim>
                                    <p:anim calcmode="lin" valueType="num">
                                      <p:cBhvr>
                                        <p:cTn id="158" dur="1000" fill="hold"/>
                                        <p:tgtEl>
                                          <p:spTgt spid="22"/>
                                        </p:tgtEl>
                                        <p:attrNameLst>
                                          <p:attrName>ppt_y</p:attrName>
                                        </p:attrNameLst>
                                      </p:cBhvr>
                                      <p:tavLst>
                                        <p:tav tm="0">
                                          <p:val>
                                            <p:strVal val="#ppt_y+.1"/>
                                          </p:val>
                                        </p:tav>
                                        <p:tav tm="100000">
                                          <p:val>
                                            <p:strVal val="#ppt_y"/>
                                          </p:val>
                                        </p:tav>
                                      </p:tavLst>
                                    </p:anim>
                                  </p:childTnLst>
                                </p:cTn>
                              </p:par>
                              <p:par>
                                <p:cTn id="159" presetID="42" presetClass="entr" presetSubtype="0" fill="hold" grpId="3" nodeType="withEffect">
                                  <p:stCondLst>
                                    <p:cond delay="0"/>
                                  </p:stCondLst>
                                  <p:childTnLst>
                                    <p:set>
                                      <p:cBhvr>
                                        <p:cTn id="160" dur="1" fill="hold">
                                          <p:stCondLst>
                                            <p:cond delay="0"/>
                                          </p:stCondLst>
                                        </p:cTn>
                                        <p:tgtEl>
                                          <p:spTgt spid="23"/>
                                        </p:tgtEl>
                                        <p:attrNameLst>
                                          <p:attrName>style.visibility</p:attrName>
                                        </p:attrNameLst>
                                      </p:cBhvr>
                                      <p:to>
                                        <p:strVal val="visible"/>
                                      </p:to>
                                    </p:set>
                                    <p:animEffect transition="in" filter="fade">
                                      <p:cBhvr>
                                        <p:cTn id="161" dur="1000"/>
                                        <p:tgtEl>
                                          <p:spTgt spid="23"/>
                                        </p:tgtEl>
                                      </p:cBhvr>
                                    </p:animEffect>
                                    <p:anim calcmode="lin" valueType="num">
                                      <p:cBhvr>
                                        <p:cTn id="162" dur="1000" fill="hold"/>
                                        <p:tgtEl>
                                          <p:spTgt spid="23"/>
                                        </p:tgtEl>
                                        <p:attrNameLst>
                                          <p:attrName>ppt_x</p:attrName>
                                        </p:attrNameLst>
                                      </p:cBhvr>
                                      <p:tavLst>
                                        <p:tav tm="0">
                                          <p:val>
                                            <p:strVal val="#ppt_x"/>
                                          </p:val>
                                        </p:tav>
                                        <p:tav tm="100000">
                                          <p:val>
                                            <p:strVal val="#ppt_x"/>
                                          </p:val>
                                        </p:tav>
                                      </p:tavLst>
                                    </p:anim>
                                    <p:anim calcmode="lin" valueType="num">
                                      <p:cBhvr>
                                        <p:cTn id="163" dur="1000" fill="hold"/>
                                        <p:tgtEl>
                                          <p:spTgt spid="23"/>
                                        </p:tgtEl>
                                        <p:attrNameLst>
                                          <p:attrName>ppt_y</p:attrName>
                                        </p:attrNameLst>
                                      </p:cBhvr>
                                      <p:tavLst>
                                        <p:tav tm="0">
                                          <p:val>
                                            <p:strVal val="#ppt_y+.1"/>
                                          </p:val>
                                        </p:tav>
                                        <p:tav tm="100000">
                                          <p:val>
                                            <p:strVal val="#ppt_y"/>
                                          </p:val>
                                        </p:tav>
                                      </p:tavLst>
                                    </p:anim>
                                  </p:childTnLst>
                                </p:cTn>
                              </p:par>
                              <p:par>
                                <p:cTn id="164" presetID="42" presetClass="entr" presetSubtype="0" fill="hold" grpId="3" nodeType="withEffect">
                                  <p:stCondLst>
                                    <p:cond delay="0"/>
                                  </p:stCondLst>
                                  <p:childTnLst>
                                    <p:set>
                                      <p:cBhvr>
                                        <p:cTn id="165" dur="1" fill="hold">
                                          <p:stCondLst>
                                            <p:cond delay="0"/>
                                          </p:stCondLst>
                                        </p:cTn>
                                        <p:tgtEl>
                                          <p:spTgt spid="24"/>
                                        </p:tgtEl>
                                        <p:attrNameLst>
                                          <p:attrName>style.visibility</p:attrName>
                                        </p:attrNameLst>
                                      </p:cBhvr>
                                      <p:to>
                                        <p:strVal val="visible"/>
                                      </p:to>
                                    </p:set>
                                    <p:animEffect transition="in" filter="fade">
                                      <p:cBhvr>
                                        <p:cTn id="166" dur="1000"/>
                                        <p:tgtEl>
                                          <p:spTgt spid="24"/>
                                        </p:tgtEl>
                                      </p:cBhvr>
                                    </p:animEffect>
                                    <p:anim calcmode="lin" valueType="num">
                                      <p:cBhvr>
                                        <p:cTn id="167" dur="1000" fill="hold"/>
                                        <p:tgtEl>
                                          <p:spTgt spid="24"/>
                                        </p:tgtEl>
                                        <p:attrNameLst>
                                          <p:attrName>ppt_x</p:attrName>
                                        </p:attrNameLst>
                                      </p:cBhvr>
                                      <p:tavLst>
                                        <p:tav tm="0">
                                          <p:val>
                                            <p:strVal val="#ppt_x"/>
                                          </p:val>
                                        </p:tav>
                                        <p:tav tm="100000">
                                          <p:val>
                                            <p:strVal val="#ppt_x"/>
                                          </p:val>
                                        </p:tav>
                                      </p:tavLst>
                                    </p:anim>
                                    <p:anim calcmode="lin" valueType="num">
                                      <p:cBhvr>
                                        <p:cTn id="168" dur="1000" fill="hold"/>
                                        <p:tgtEl>
                                          <p:spTgt spid="24"/>
                                        </p:tgtEl>
                                        <p:attrNameLst>
                                          <p:attrName>ppt_y</p:attrName>
                                        </p:attrNameLst>
                                      </p:cBhvr>
                                      <p:tavLst>
                                        <p:tav tm="0">
                                          <p:val>
                                            <p:strVal val="#ppt_y+.1"/>
                                          </p:val>
                                        </p:tav>
                                        <p:tav tm="100000">
                                          <p:val>
                                            <p:strVal val="#ppt_y"/>
                                          </p:val>
                                        </p:tav>
                                      </p:tavLst>
                                    </p:anim>
                                  </p:childTnLst>
                                </p:cTn>
                              </p:par>
                              <p:par>
                                <p:cTn id="169" presetID="42" presetClass="entr" presetSubtype="0" fill="hold" grpId="3" nodeType="withEffect">
                                  <p:stCondLst>
                                    <p:cond delay="0"/>
                                  </p:stCondLst>
                                  <p:childTnLst>
                                    <p:set>
                                      <p:cBhvr>
                                        <p:cTn id="170" dur="1" fill="hold">
                                          <p:stCondLst>
                                            <p:cond delay="0"/>
                                          </p:stCondLst>
                                        </p:cTn>
                                        <p:tgtEl>
                                          <p:spTgt spid="30"/>
                                        </p:tgtEl>
                                        <p:attrNameLst>
                                          <p:attrName>style.visibility</p:attrName>
                                        </p:attrNameLst>
                                      </p:cBhvr>
                                      <p:to>
                                        <p:strVal val="visible"/>
                                      </p:to>
                                    </p:set>
                                    <p:animEffect transition="in" filter="fade">
                                      <p:cBhvr>
                                        <p:cTn id="171" dur="1000"/>
                                        <p:tgtEl>
                                          <p:spTgt spid="30"/>
                                        </p:tgtEl>
                                      </p:cBhvr>
                                    </p:animEffect>
                                    <p:anim calcmode="lin" valueType="num">
                                      <p:cBhvr>
                                        <p:cTn id="172" dur="1000" fill="hold"/>
                                        <p:tgtEl>
                                          <p:spTgt spid="30"/>
                                        </p:tgtEl>
                                        <p:attrNameLst>
                                          <p:attrName>ppt_x</p:attrName>
                                        </p:attrNameLst>
                                      </p:cBhvr>
                                      <p:tavLst>
                                        <p:tav tm="0">
                                          <p:val>
                                            <p:strVal val="#ppt_x"/>
                                          </p:val>
                                        </p:tav>
                                        <p:tav tm="100000">
                                          <p:val>
                                            <p:strVal val="#ppt_x"/>
                                          </p:val>
                                        </p:tav>
                                      </p:tavLst>
                                    </p:anim>
                                    <p:anim calcmode="lin" valueType="num">
                                      <p:cBhvr>
                                        <p:cTn id="173" dur="1000" fill="hold"/>
                                        <p:tgtEl>
                                          <p:spTgt spid="30"/>
                                        </p:tgtEl>
                                        <p:attrNameLst>
                                          <p:attrName>ppt_y</p:attrName>
                                        </p:attrNameLst>
                                      </p:cBhvr>
                                      <p:tavLst>
                                        <p:tav tm="0">
                                          <p:val>
                                            <p:strVal val="#ppt_y+.1"/>
                                          </p:val>
                                        </p:tav>
                                        <p:tav tm="100000">
                                          <p:val>
                                            <p:strVal val="#ppt_y"/>
                                          </p:val>
                                        </p:tav>
                                      </p:tavLst>
                                    </p:anim>
                                  </p:childTnLst>
                                </p:cTn>
                              </p:par>
                              <p:par>
                                <p:cTn id="174" presetID="42" presetClass="entr" presetSubtype="0" fill="hold" grpId="3" nodeType="withEffect">
                                  <p:stCondLst>
                                    <p:cond delay="0"/>
                                  </p:stCondLst>
                                  <p:childTnLst>
                                    <p:set>
                                      <p:cBhvr>
                                        <p:cTn id="175" dur="1" fill="hold">
                                          <p:stCondLst>
                                            <p:cond delay="0"/>
                                          </p:stCondLst>
                                        </p:cTn>
                                        <p:tgtEl>
                                          <p:spTgt spid="29"/>
                                        </p:tgtEl>
                                        <p:attrNameLst>
                                          <p:attrName>style.visibility</p:attrName>
                                        </p:attrNameLst>
                                      </p:cBhvr>
                                      <p:to>
                                        <p:strVal val="visible"/>
                                      </p:to>
                                    </p:set>
                                    <p:animEffect transition="in" filter="fade">
                                      <p:cBhvr>
                                        <p:cTn id="176" dur="1000"/>
                                        <p:tgtEl>
                                          <p:spTgt spid="29"/>
                                        </p:tgtEl>
                                      </p:cBhvr>
                                    </p:animEffect>
                                    <p:anim calcmode="lin" valueType="num">
                                      <p:cBhvr>
                                        <p:cTn id="177" dur="1000" fill="hold"/>
                                        <p:tgtEl>
                                          <p:spTgt spid="29"/>
                                        </p:tgtEl>
                                        <p:attrNameLst>
                                          <p:attrName>ppt_x</p:attrName>
                                        </p:attrNameLst>
                                      </p:cBhvr>
                                      <p:tavLst>
                                        <p:tav tm="0">
                                          <p:val>
                                            <p:strVal val="#ppt_x"/>
                                          </p:val>
                                        </p:tav>
                                        <p:tav tm="100000">
                                          <p:val>
                                            <p:strVal val="#ppt_x"/>
                                          </p:val>
                                        </p:tav>
                                      </p:tavLst>
                                    </p:anim>
                                    <p:anim calcmode="lin" valueType="num">
                                      <p:cBhvr>
                                        <p:cTn id="178" dur="1000" fill="hold"/>
                                        <p:tgtEl>
                                          <p:spTgt spid="29"/>
                                        </p:tgtEl>
                                        <p:attrNameLst>
                                          <p:attrName>ppt_y</p:attrName>
                                        </p:attrNameLst>
                                      </p:cBhvr>
                                      <p:tavLst>
                                        <p:tav tm="0">
                                          <p:val>
                                            <p:strVal val="#ppt_y+.1"/>
                                          </p:val>
                                        </p:tav>
                                        <p:tav tm="100000">
                                          <p:val>
                                            <p:strVal val="#ppt_y"/>
                                          </p:val>
                                        </p:tav>
                                      </p:tavLst>
                                    </p:anim>
                                  </p:childTnLst>
                                </p:cTn>
                              </p:par>
                              <p:par>
                                <p:cTn id="179" presetID="42" presetClass="entr" presetSubtype="0" fill="hold" grpId="3" nodeType="withEffect">
                                  <p:stCondLst>
                                    <p:cond delay="0"/>
                                  </p:stCondLst>
                                  <p:childTnLst>
                                    <p:set>
                                      <p:cBhvr>
                                        <p:cTn id="180" dur="1" fill="hold">
                                          <p:stCondLst>
                                            <p:cond delay="0"/>
                                          </p:stCondLst>
                                        </p:cTn>
                                        <p:tgtEl>
                                          <p:spTgt spid="27"/>
                                        </p:tgtEl>
                                        <p:attrNameLst>
                                          <p:attrName>style.visibility</p:attrName>
                                        </p:attrNameLst>
                                      </p:cBhvr>
                                      <p:to>
                                        <p:strVal val="visible"/>
                                      </p:to>
                                    </p:set>
                                    <p:animEffect transition="in" filter="fade">
                                      <p:cBhvr>
                                        <p:cTn id="181" dur="1000"/>
                                        <p:tgtEl>
                                          <p:spTgt spid="27"/>
                                        </p:tgtEl>
                                      </p:cBhvr>
                                    </p:animEffect>
                                    <p:anim calcmode="lin" valueType="num">
                                      <p:cBhvr>
                                        <p:cTn id="182" dur="1000" fill="hold"/>
                                        <p:tgtEl>
                                          <p:spTgt spid="27"/>
                                        </p:tgtEl>
                                        <p:attrNameLst>
                                          <p:attrName>ppt_x</p:attrName>
                                        </p:attrNameLst>
                                      </p:cBhvr>
                                      <p:tavLst>
                                        <p:tav tm="0">
                                          <p:val>
                                            <p:strVal val="#ppt_x"/>
                                          </p:val>
                                        </p:tav>
                                        <p:tav tm="100000">
                                          <p:val>
                                            <p:strVal val="#ppt_x"/>
                                          </p:val>
                                        </p:tav>
                                      </p:tavLst>
                                    </p:anim>
                                    <p:anim calcmode="lin" valueType="num">
                                      <p:cBhvr>
                                        <p:cTn id="183" dur="1000" fill="hold"/>
                                        <p:tgtEl>
                                          <p:spTgt spid="27"/>
                                        </p:tgtEl>
                                        <p:attrNameLst>
                                          <p:attrName>ppt_y</p:attrName>
                                        </p:attrNameLst>
                                      </p:cBhvr>
                                      <p:tavLst>
                                        <p:tav tm="0">
                                          <p:val>
                                            <p:strVal val="#ppt_y+.1"/>
                                          </p:val>
                                        </p:tav>
                                        <p:tav tm="100000">
                                          <p:val>
                                            <p:strVal val="#ppt_y"/>
                                          </p:val>
                                        </p:tav>
                                      </p:tavLst>
                                    </p:anim>
                                  </p:childTnLst>
                                </p:cTn>
                              </p:par>
                              <p:par>
                                <p:cTn id="184" presetID="42" presetClass="entr" presetSubtype="0" fill="hold" grpId="3" nodeType="withEffect">
                                  <p:stCondLst>
                                    <p:cond delay="0"/>
                                  </p:stCondLst>
                                  <p:childTnLst>
                                    <p:set>
                                      <p:cBhvr>
                                        <p:cTn id="185" dur="1" fill="hold">
                                          <p:stCondLst>
                                            <p:cond delay="0"/>
                                          </p:stCondLst>
                                        </p:cTn>
                                        <p:tgtEl>
                                          <p:spTgt spid="28"/>
                                        </p:tgtEl>
                                        <p:attrNameLst>
                                          <p:attrName>style.visibility</p:attrName>
                                        </p:attrNameLst>
                                      </p:cBhvr>
                                      <p:to>
                                        <p:strVal val="visible"/>
                                      </p:to>
                                    </p:set>
                                    <p:animEffect transition="in" filter="fade">
                                      <p:cBhvr>
                                        <p:cTn id="186" dur="1000"/>
                                        <p:tgtEl>
                                          <p:spTgt spid="28"/>
                                        </p:tgtEl>
                                      </p:cBhvr>
                                    </p:animEffect>
                                    <p:anim calcmode="lin" valueType="num">
                                      <p:cBhvr>
                                        <p:cTn id="187" dur="1000" fill="hold"/>
                                        <p:tgtEl>
                                          <p:spTgt spid="28"/>
                                        </p:tgtEl>
                                        <p:attrNameLst>
                                          <p:attrName>ppt_x</p:attrName>
                                        </p:attrNameLst>
                                      </p:cBhvr>
                                      <p:tavLst>
                                        <p:tav tm="0">
                                          <p:val>
                                            <p:strVal val="#ppt_x"/>
                                          </p:val>
                                        </p:tav>
                                        <p:tav tm="100000">
                                          <p:val>
                                            <p:strVal val="#ppt_x"/>
                                          </p:val>
                                        </p:tav>
                                      </p:tavLst>
                                    </p:anim>
                                    <p:anim calcmode="lin" valueType="num">
                                      <p:cBhvr>
                                        <p:cTn id="188"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47" presetClass="exit" presetSubtype="0" fill="hold" grpId="1" nodeType="clickEffect">
                                  <p:stCondLst>
                                    <p:cond delay="0"/>
                                  </p:stCondLst>
                                  <p:childTnLst>
                                    <p:animEffect transition="out" filter="fade">
                                      <p:cBhvr>
                                        <p:cTn id="192" dur="1000"/>
                                        <p:tgtEl>
                                          <p:spTgt spid="3"/>
                                        </p:tgtEl>
                                      </p:cBhvr>
                                    </p:animEffect>
                                    <p:anim calcmode="lin" valueType="num">
                                      <p:cBhvr>
                                        <p:cTn id="193" dur="1000"/>
                                        <p:tgtEl>
                                          <p:spTgt spid="3"/>
                                        </p:tgtEl>
                                        <p:attrNameLst>
                                          <p:attrName>ppt_x</p:attrName>
                                        </p:attrNameLst>
                                      </p:cBhvr>
                                      <p:tavLst>
                                        <p:tav tm="0">
                                          <p:val>
                                            <p:strVal val="ppt_x"/>
                                          </p:val>
                                        </p:tav>
                                        <p:tav tm="100000">
                                          <p:val>
                                            <p:strVal val="ppt_x"/>
                                          </p:val>
                                        </p:tav>
                                      </p:tavLst>
                                    </p:anim>
                                    <p:anim calcmode="lin" valueType="num">
                                      <p:cBhvr>
                                        <p:cTn id="194" dur="1000"/>
                                        <p:tgtEl>
                                          <p:spTgt spid="3"/>
                                        </p:tgtEl>
                                        <p:attrNameLst>
                                          <p:attrName>ppt_y</p:attrName>
                                        </p:attrNameLst>
                                      </p:cBhvr>
                                      <p:tavLst>
                                        <p:tav tm="0">
                                          <p:val>
                                            <p:strVal val="ppt_y"/>
                                          </p:val>
                                        </p:tav>
                                        <p:tav tm="100000">
                                          <p:val>
                                            <p:strVal val="ppt_y-.1"/>
                                          </p:val>
                                        </p:tav>
                                      </p:tavLst>
                                    </p:anim>
                                    <p:set>
                                      <p:cBhvr>
                                        <p:cTn id="195" dur="1" fill="hold">
                                          <p:stCondLst>
                                            <p:cond delay="999"/>
                                          </p:stCondLst>
                                        </p:cTn>
                                        <p:tgtEl>
                                          <p:spTgt spid="3"/>
                                        </p:tgtEl>
                                        <p:attrNameLst>
                                          <p:attrName>style.visibility</p:attrName>
                                        </p:attrNameLst>
                                      </p:cBhvr>
                                      <p:to>
                                        <p:strVal val="hidden"/>
                                      </p:to>
                                    </p:set>
                                  </p:childTnLst>
                                </p:cTn>
                              </p:par>
                              <p:par>
                                <p:cTn id="196" presetID="47" presetClass="exit" presetSubtype="0" fill="hold" nodeType="withEffect">
                                  <p:stCondLst>
                                    <p:cond delay="0"/>
                                  </p:stCondLst>
                                  <p:childTnLst>
                                    <p:animEffect transition="out" filter="fade">
                                      <p:cBhvr>
                                        <p:cTn id="197" dur="1000"/>
                                        <p:tgtEl>
                                          <p:spTgt spid="9"/>
                                        </p:tgtEl>
                                      </p:cBhvr>
                                    </p:animEffect>
                                    <p:anim calcmode="lin" valueType="num">
                                      <p:cBhvr>
                                        <p:cTn id="198" dur="1000"/>
                                        <p:tgtEl>
                                          <p:spTgt spid="9"/>
                                        </p:tgtEl>
                                        <p:attrNameLst>
                                          <p:attrName>ppt_x</p:attrName>
                                        </p:attrNameLst>
                                      </p:cBhvr>
                                      <p:tavLst>
                                        <p:tav tm="0">
                                          <p:val>
                                            <p:strVal val="ppt_x"/>
                                          </p:val>
                                        </p:tav>
                                        <p:tav tm="100000">
                                          <p:val>
                                            <p:strVal val="ppt_x"/>
                                          </p:val>
                                        </p:tav>
                                      </p:tavLst>
                                    </p:anim>
                                    <p:anim calcmode="lin" valueType="num">
                                      <p:cBhvr>
                                        <p:cTn id="199" dur="1000"/>
                                        <p:tgtEl>
                                          <p:spTgt spid="9"/>
                                        </p:tgtEl>
                                        <p:attrNameLst>
                                          <p:attrName>ppt_y</p:attrName>
                                        </p:attrNameLst>
                                      </p:cBhvr>
                                      <p:tavLst>
                                        <p:tav tm="0">
                                          <p:val>
                                            <p:strVal val="ppt_y"/>
                                          </p:val>
                                        </p:tav>
                                        <p:tav tm="100000">
                                          <p:val>
                                            <p:strVal val="ppt_y-.1"/>
                                          </p:val>
                                        </p:tav>
                                      </p:tavLst>
                                    </p:anim>
                                    <p:set>
                                      <p:cBhvr>
                                        <p:cTn id="200" dur="1" fill="hold">
                                          <p:stCondLst>
                                            <p:cond delay="999"/>
                                          </p:stCondLst>
                                        </p:cTn>
                                        <p:tgtEl>
                                          <p:spTgt spid="9"/>
                                        </p:tgtEl>
                                        <p:attrNameLst>
                                          <p:attrName>style.visibility</p:attrName>
                                        </p:attrNameLst>
                                      </p:cBhvr>
                                      <p:to>
                                        <p:strVal val="hidden"/>
                                      </p:to>
                                    </p:set>
                                  </p:childTnLst>
                                </p:cTn>
                              </p:par>
                              <p:par>
                                <p:cTn id="201" presetID="47" presetClass="exit" presetSubtype="0" fill="hold" grpId="2" nodeType="withEffect">
                                  <p:stCondLst>
                                    <p:cond delay="0"/>
                                  </p:stCondLst>
                                  <p:childTnLst>
                                    <p:animEffect transition="out" filter="fade">
                                      <p:cBhvr>
                                        <p:cTn id="202" dur="1000"/>
                                        <p:tgtEl>
                                          <p:spTgt spid="19"/>
                                        </p:tgtEl>
                                      </p:cBhvr>
                                    </p:animEffect>
                                    <p:anim calcmode="lin" valueType="num">
                                      <p:cBhvr>
                                        <p:cTn id="203" dur="1000"/>
                                        <p:tgtEl>
                                          <p:spTgt spid="19"/>
                                        </p:tgtEl>
                                        <p:attrNameLst>
                                          <p:attrName>ppt_x</p:attrName>
                                        </p:attrNameLst>
                                      </p:cBhvr>
                                      <p:tavLst>
                                        <p:tav tm="0">
                                          <p:val>
                                            <p:strVal val="ppt_x"/>
                                          </p:val>
                                        </p:tav>
                                        <p:tav tm="100000">
                                          <p:val>
                                            <p:strVal val="ppt_x"/>
                                          </p:val>
                                        </p:tav>
                                      </p:tavLst>
                                    </p:anim>
                                    <p:anim calcmode="lin" valueType="num">
                                      <p:cBhvr>
                                        <p:cTn id="204" dur="1000"/>
                                        <p:tgtEl>
                                          <p:spTgt spid="19"/>
                                        </p:tgtEl>
                                        <p:attrNameLst>
                                          <p:attrName>ppt_y</p:attrName>
                                        </p:attrNameLst>
                                      </p:cBhvr>
                                      <p:tavLst>
                                        <p:tav tm="0">
                                          <p:val>
                                            <p:strVal val="ppt_y"/>
                                          </p:val>
                                        </p:tav>
                                        <p:tav tm="100000">
                                          <p:val>
                                            <p:strVal val="ppt_y-.1"/>
                                          </p:val>
                                        </p:tav>
                                      </p:tavLst>
                                    </p:anim>
                                    <p:set>
                                      <p:cBhvr>
                                        <p:cTn id="205" dur="1" fill="hold">
                                          <p:stCondLst>
                                            <p:cond delay="999"/>
                                          </p:stCondLst>
                                        </p:cTn>
                                        <p:tgtEl>
                                          <p:spTgt spid="19"/>
                                        </p:tgtEl>
                                        <p:attrNameLst>
                                          <p:attrName>style.visibility</p:attrName>
                                        </p:attrNameLst>
                                      </p:cBhvr>
                                      <p:to>
                                        <p:strVal val="hidden"/>
                                      </p:to>
                                    </p:set>
                                  </p:childTnLst>
                                </p:cTn>
                              </p:par>
                              <p:par>
                                <p:cTn id="206" presetID="47" presetClass="exit" presetSubtype="0" fill="hold" grpId="2" nodeType="withEffect">
                                  <p:stCondLst>
                                    <p:cond delay="0"/>
                                  </p:stCondLst>
                                  <p:childTnLst>
                                    <p:animEffect transition="out" filter="fade">
                                      <p:cBhvr>
                                        <p:cTn id="207" dur="1000"/>
                                        <p:tgtEl>
                                          <p:spTgt spid="20"/>
                                        </p:tgtEl>
                                      </p:cBhvr>
                                    </p:animEffect>
                                    <p:anim calcmode="lin" valueType="num">
                                      <p:cBhvr>
                                        <p:cTn id="208" dur="1000"/>
                                        <p:tgtEl>
                                          <p:spTgt spid="20"/>
                                        </p:tgtEl>
                                        <p:attrNameLst>
                                          <p:attrName>ppt_x</p:attrName>
                                        </p:attrNameLst>
                                      </p:cBhvr>
                                      <p:tavLst>
                                        <p:tav tm="0">
                                          <p:val>
                                            <p:strVal val="ppt_x"/>
                                          </p:val>
                                        </p:tav>
                                        <p:tav tm="100000">
                                          <p:val>
                                            <p:strVal val="ppt_x"/>
                                          </p:val>
                                        </p:tav>
                                      </p:tavLst>
                                    </p:anim>
                                    <p:anim calcmode="lin" valueType="num">
                                      <p:cBhvr>
                                        <p:cTn id="209" dur="1000"/>
                                        <p:tgtEl>
                                          <p:spTgt spid="20"/>
                                        </p:tgtEl>
                                        <p:attrNameLst>
                                          <p:attrName>ppt_y</p:attrName>
                                        </p:attrNameLst>
                                      </p:cBhvr>
                                      <p:tavLst>
                                        <p:tav tm="0">
                                          <p:val>
                                            <p:strVal val="ppt_y"/>
                                          </p:val>
                                        </p:tav>
                                        <p:tav tm="100000">
                                          <p:val>
                                            <p:strVal val="ppt_y-.1"/>
                                          </p:val>
                                        </p:tav>
                                      </p:tavLst>
                                    </p:anim>
                                    <p:set>
                                      <p:cBhvr>
                                        <p:cTn id="210" dur="1" fill="hold">
                                          <p:stCondLst>
                                            <p:cond delay="999"/>
                                          </p:stCondLst>
                                        </p:cTn>
                                        <p:tgtEl>
                                          <p:spTgt spid="20"/>
                                        </p:tgtEl>
                                        <p:attrNameLst>
                                          <p:attrName>style.visibility</p:attrName>
                                        </p:attrNameLst>
                                      </p:cBhvr>
                                      <p:to>
                                        <p:strVal val="hidden"/>
                                      </p:to>
                                    </p:set>
                                  </p:childTnLst>
                                </p:cTn>
                              </p:par>
                              <p:par>
                                <p:cTn id="211" presetID="47" presetClass="exit" presetSubtype="0" fill="hold" grpId="2" nodeType="withEffect">
                                  <p:stCondLst>
                                    <p:cond delay="0"/>
                                  </p:stCondLst>
                                  <p:childTnLst>
                                    <p:animEffect transition="out" filter="fade">
                                      <p:cBhvr>
                                        <p:cTn id="212" dur="1000"/>
                                        <p:tgtEl>
                                          <p:spTgt spid="21"/>
                                        </p:tgtEl>
                                      </p:cBhvr>
                                    </p:animEffect>
                                    <p:anim calcmode="lin" valueType="num">
                                      <p:cBhvr>
                                        <p:cTn id="213" dur="1000"/>
                                        <p:tgtEl>
                                          <p:spTgt spid="21"/>
                                        </p:tgtEl>
                                        <p:attrNameLst>
                                          <p:attrName>ppt_x</p:attrName>
                                        </p:attrNameLst>
                                      </p:cBhvr>
                                      <p:tavLst>
                                        <p:tav tm="0">
                                          <p:val>
                                            <p:strVal val="ppt_x"/>
                                          </p:val>
                                        </p:tav>
                                        <p:tav tm="100000">
                                          <p:val>
                                            <p:strVal val="ppt_x"/>
                                          </p:val>
                                        </p:tav>
                                      </p:tavLst>
                                    </p:anim>
                                    <p:anim calcmode="lin" valueType="num">
                                      <p:cBhvr>
                                        <p:cTn id="214" dur="1000"/>
                                        <p:tgtEl>
                                          <p:spTgt spid="21"/>
                                        </p:tgtEl>
                                        <p:attrNameLst>
                                          <p:attrName>ppt_y</p:attrName>
                                        </p:attrNameLst>
                                      </p:cBhvr>
                                      <p:tavLst>
                                        <p:tav tm="0">
                                          <p:val>
                                            <p:strVal val="ppt_y"/>
                                          </p:val>
                                        </p:tav>
                                        <p:tav tm="100000">
                                          <p:val>
                                            <p:strVal val="ppt_y-.1"/>
                                          </p:val>
                                        </p:tav>
                                      </p:tavLst>
                                    </p:anim>
                                    <p:set>
                                      <p:cBhvr>
                                        <p:cTn id="215" dur="1" fill="hold">
                                          <p:stCondLst>
                                            <p:cond delay="999"/>
                                          </p:stCondLst>
                                        </p:cTn>
                                        <p:tgtEl>
                                          <p:spTgt spid="21"/>
                                        </p:tgtEl>
                                        <p:attrNameLst>
                                          <p:attrName>style.visibility</p:attrName>
                                        </p:attrNameLst>
                                      </p:cBhvr>
                                      <p:to>
                                        <p:strVal val="hidden"/>
                                      </p:to>
                                    </p:set>
                                  </p:childTnLst>
                                </p:cTn>
                              </p:par>
                              <p:par>
                                <p:cTn id="216" presetID="47" presetClass="exit" presetSubtype="0" fill="hold" grpId="2" nodeType="withEffect">
                                  <p:stCondLst>
                                    <p:cond delay="0"/>
                                  </p:stCondLst>
                                  <p:childTnLst>
                                    <p:animEffect transition="out" filter="fade">
                                      <p:cBhvr>
                                        <p:cTn id="217" dur="1000"/>
                                        <p:tgtEl>
                                          <p:spTgt spid="22"/>
                                        </p:tgtEl>
                                      </p:cBhvr>
                                    </p:animEffect>
                                    <p:anim calcmode="lin" valueType="num">
                                      <p:cBhvr>
                                        <p:cTn id="218" dur="1000"/>
                                        <p:tgtEl>
                                          <p:spTgt spid="22"/>
                                        </p:tgtEl>
                                        <p:attrNameLst>
                                          <p:attrName>ppt_x</p:attrName>
                                        </p:attrNameLst>
                                      </p:cBhvr>
                                      <p:tavLst>
                                        <p:tav tm="0">
                                          <p:val>
                                            <p:strVal val="ppt_x"/>
                                          </p:val>
                                        </p:tav>
                                        <p:tav tm="100000">
                                          <p:val>
                                            <p:strVal val="ppt_x"/>
                                          </p:val>
                                        </p:tav>
                                      </p:tavLst>
                                    </p:anim>
                                    <p:anim calcmode="lin" valueType="num">
                                      <p:cBhvr>
                                        <p:cTn id="219" dur="1000"/>
                                        <p:tgtEl>
                                          <p:spTgt spid="22"/>
                                        </p:tgtEl>
                                        <p:attrNameLst>
                                          <p:attrName>ppt_y</p:attrName>
                                        </p:attrNameLst>
                                      </p:cBhvr>
                                      <p:tavLst>
                                        <p:tav tm="0">
                                          <p:val>
                                            <p:strVal val="ppt_y"/>
                                          </p:val>
                                        </p:tav>
                                        <p:tav tm="100000">
                                          <p:val>
                                            <p:strVal val="ppt_y-.1"/>
                                          </p:val>
                                        </p:tav>
                                      </p:tavLst>
                                    </p:anim>
                                    <p:set>
                                      <p:cBhvr>
                                        <p:cTn id="220" dur="1" fill="hold">
                                          <p:stCondLst>
                                            <p:cond delay="999"/>
                                          </p:stCondLst>
                                        </p:cTn>
                                        <p:tgtEl>
                                          <p:spTgt spid="22"/>
                                        </p:tgtEl>
                                        <p:attrNameLst>
                                          <p:attrName>style.visibility</p:attrName>
                                        </p:attrNameLst>
                                      </p:cBhvr>
                                      <p:to>
                                        <p:strVal val="hidden"/>
                                      </p:to>
                                    </p:set>
                                  </p:childTnLst>
                                </p:cTn>
                              </p:par>
                              <p:par>
                                <p:cTn id="221" presetID="47" presetClass="exit" presetSubtype="0" fill="hold" grpId="2" nodeType="withEffect">
                                  <p:stCondLst>
                                    <p:cond delay="0"/>
                                  </p:stCondLst>
                                  <p:childTnLst>
                                    <p:animEffect transition="out" filter="fade">
                                      <p:cBhvr>
                                        <p:cTn id="222" dur="1000"/>
                                        <p:tgtEl>
                                          <p:spTgt spid="23"/>
                                        </p:tgtEl>
                                      </p:cBhvr>
                                    </p:animEffect>
                                    <p:anim calcmode="lin" valueType="num">
                                      <p:cBhvr>
                                        <p:cTn id="223" dur="1000"/>
                                        <p:tgtEl>
                                          <p:spTgt spid="23"/>
                                        </p:tgtEl>
                                        <p:attrNameLst>
                                          <p:attrName>ppt_x</p:attrName>
                                        </p:attrNameLst>
                                      </p:cBhvr>
                                      <p:tavLst>
                                        <p:tav tm="0">
                                          <p:val>
                                            <p:strVal val="ppt_x"/>
                                          </p:val>
                                        </p:tav>
                                        <p:tav tm="100000">
                                          <p:val>
                                            <p:strVal val="ppt_x"/>
                                          </p:val>
                                        </p:tav>
                                      </p:tavLst>
                                    </p:anim>
                                    <p:anim calcmode="lin" valueType="num">
                                      <p:cBhvr>
                                        <p:cTn id="224" dur="1000"/>
                                        <p:tgtEl>
                                          <p:spTgt spid="23"/>
                                        </p:tgtEl>
                                        <p:attrNameLst>
                                          <p:attrName>ppt_y</p:attrName>
                                        </p:attrNameLst>
                                      </p:cBhvr>
                                      <p:tavLst>
                                        <p:tav tm="0">
                                          <p:val>
                                            <p:strVal val="ppt_y"/>
                                          </p:val>
                                        </p:tav>
                                        <p:tav tm="100000">
                                          <p:val>
                                            <p:strVal val="ppt_y-.1"/>
                                          </p:val>
                                        </p:tav>
                                      </p:tavLst>
                                    </p:anim>
                                    <p:set>
                                      <p:cBhvr>
                                        <p:cTn id="225" dur="1" fill="hold">
                                          <p:stCondLst>
                                            <p:cond delay="999"/>
                                          </p:stCondLst>
                                        </p:cTn>
                                        <p:tgtEl>
                                          <p:spTgt spid="23"/>
                                        </p:tgtEl>
                                        <p:attrNameLst>
                                          <p:attrName>style.visibility</p:attrName>
                                        </p:attrNameLst>
                                      </p:cBhvr>
                                      <p:to>
                                        <p:strVal val="hidden"/>
                                      </p:to>
                                    </p:set>
                                  </p:childTnLst>
                                </p:cTn>
                              </p:par>
                              <p:par>
                                <p:cTn id="226" presetID="47" presetClass="exit" presetSubtype="0" fill="hold" grpId="2" nodeType="withEffect">
                                  <p:stCondLst>
                                    <p:cond delay="0"/>
                                  </p:stCondLst>
                                  <p:childTnLst>
                                    <p:animEffect transition="out" filter="fade">
                                      <p:cBhvr>
                                        <p:cTn id="227" dur="1000"/>
                                        <p:tgtEl>
                                          <p:spTgt spid="24"/>
                                        </p:tgtEl>
                                      </p:cBhvr>
                                    </p:animEffect>
                                    <p:anim calcmode="lin" valueType="num">
                                      <p:cBhvr>
                                        <p:cTn id="228" dur="1000"/>
                                        <p:tgtEl>
                                          <p:spTgt spid="24"/>
                                        </p:tgtEl>
                                        <p:attrNameLst>
                                          <p:attrName>ppt_x</p:attrName>
                                        </p:attrNameLst>
                                      </p:cBhvr>
                                      <p:tavLst>
                                        <p:tav tm="0">
                                          <p:val>
                                            <p:strVal val="ppt_x"/>
                                          </p:val>
                                        </p:tav>
                                        <p:tav tm="100000">
                                          <p:val>
                                            <p:strVal val="ppt_x"/>
                                          </p:val>
                                        </p:tav>
                                      </p:tavLst>
                                    </p:anim>
                                    <p:anim calcmode="lin" valueType="num">
                                      <p:cBhvr>
                                        <p:cTn id="229" dur="1000"/>
                                        <p:tgtEl>
                                          <p:spTgt spid="24"/>
                                        </p:tgtEl>
                                        <p:attrNameLst>
                                          <p:attrName>ppt_y</p:attrName>
                                        </p:attrNameLst>
                                      </p:cBhvr>
                                      <p:tavLst>
                                        <p:tav tm="0">
                                          <p:val>
                                            <p:strVal val="ppt_y"/>
                                          </p:val>
                                        </p:tav>
                                        <p:tav tm="100000">
                                          <p:val>
                                            <p:strVal val="ppt_y-.1"/>
                                          </p:val>
                                        </p:tav>
                                      </p:tavLst>
                                    </p:anim>
                                    <p:set>
                                      <p:cBhvr>
                                        <p:cTn id="230" dur="1" fill="hold">
                                          <p:stCondLst>
                                            <p:cond delay="999"/>
                                          </p:stCondLst>
                                        </p:cTn>
                                        <p:tgtEl>
                                          <p:spTgt spid="24"/>
                                        </p:tgtEl>
                                        <p:attrNameLst>
                                          <p:attrName>style.visibility</p:attrName>
                                        </p:attrNameLst>
                                      </p:cBhvr>
                                      <p:to>
                                        <p:strVal val="hidden"/>
                                      </p:to>
                                    </p:set>
                                  </p:childTnLst>
                                </p:cTn>
                              </p:par>
                              <p:par>
                                <p:cTn id="231" presetID="47" presetClass="exit" presetSubtype="0" fill="hold" grpId="2" nodeType="withEffect">
                                  <p:stCondLst>
                                    <p:cond delay="0"/>
                                  </p:stCondLst>
                                  <p:childTnLst>
                                    <p:animEffect transition="out" filter="fade">
                                      <p:cBhvr>
                                        <p:cTn id="232" dur="1000"/>
                                        <p:tgtEl>
                                          <p:spTgt spid="30"/>
                                        </p:tgtEl>
                                      </p:cBhvr>
                                    </p:animEffect>
                                    <p:anim calcmode="lin" valueType="num">
                                      <p:cBhvr>
                                        <p:cTn id="233" dur="1000"/>
                                        <p:tgtEl>
                                          <p:spTgt spid="30"/>
                                        </p:tgtEl>
                                        <p:attrNameLst>
                                          <p:attrName>ppt_x</p:attrName>
                                        </p:attrNameLst>
                                      </p:cBhvr>
                                      <p:tavLst>
                                        <p:tav tm="0">
                                          <p:val>
                                            <p:strVal val="ppt_x"/>
                                          </p:val>
                                        </p:tav>
                                        <p:tav tm="100000">
                                          <p:val>
                                            <p:strVal val="ppt_x"/>
                                          </p:val>
                                        </p:tav>
                                      </p:tavLst>
                                    </p:anim>
                                    <p:anim calcmode="lin" valueType="num">
                                      <p:cBhvr>
                                        <p:cTn id="234" dur="1000"/>
                                        <p:tgtEl>
                                          <p:spTgt spid="30"/>
                                        </p:tgtEl>
                                        <p:attrNameLst>
                                          <p:attrName>ppt_y</p:attrName>
                                        </p:attrNameLst>
                                      </p:cBhvr>
                                      <p:tavLst>
                                        <p:tav tm="0">
                                          <p:val>
                                            <p:strVal val="ppt_y"/>
                                          </p:val>
                                        </p:tav>
                                        <p:tav tm="100000">
                                          <p:val>
                                            <p:strVal val="ppt_y-.1"/>
                                          </p:val>
                                        </p:tav>
                                      </p:tavLst>
                                    </p:anim>
                                    <p:set>
                                      <p:cBhvr>
                                        <p:cTn id="235" dur="1" fill="hold">
                                          <p:stCondLst>
                                            <p:cond delay="999"/>
                                          </p:stCondLst>
                                        </p:cTn>
                                        <p:tgtEl>
                                          <p:spTgt spid="30"/>
                                        </p:tgtEl>
                                        <p:attrNameLst>
                                          <p:attrName>style.visibility</p:attrName>
                                        </p:attrNameLst>
                                      </p:cBhvr>
                                      <p:to>
                                        <p:strVal val="hidden"/>
                                      </p:to>
                                    </p:set>
                                  </p:childTnLst>
                                </p:cTn>
                              </p:par>
                              <p:par>
                                <p:cTn id="236" presetID="47" presetClass="exit" presetSubtype="0" fill="hold" grpId="2" nodeType="withEffect">
                                  <p:stCondLst>
                                    <p:cond delay="0"/>
                                  </p:stCondLst>
                                  <p:childTnLst>
                                    <p:animEffect transition="out" filter="fade">
                                      <p:cBhvr>
                                        <p:cTn id="237" dur="1000"/>
                                        <p:tgtEl>
                                          <p:spTgt spid="29"/>
                                        </p:tgtEl>
                                      </p:cBhvr>
                                    </p:animEffect>
                                    <p:anim calcmode="lin" valueType="num">
                                      <p:cBhvr>
                                        <p:cTn id="238" dur="1000"/>
                                        <p:tgtEl>
                                          <p:spTgt spid="29"/>
                                        </p:tgtEl>
                                        <p:attrNameLst>
                                          <p:attrName>ppt_x</p:attrName>
                                        </p:attrNameLst>
                                      </p:cBhvr>
                                      <p:tavLst>
                                        <p:tav tm="0">
                                          <p:val>
                                            <p:strVal val="ppt_x"/>
                                          </p:val>
                                        </p:tav>
                                        <p:tav tm="100000">
                                          <p:val>
                                            <p:strVal val="ppt_x"/>
                                          </p:val>
                                        </p:tav>
                                      </p:tavLst>
                                    </p:anim>
                                    <p:anim calcmode="lin" valueType="num">
                                      <p:cBhvr>
                                        <p:cTn id="239" dur="1000"/>
                                        <p:tgtEl>
                                          <p:spTgt spid="29"/>
                                        </p:tgtEl>
                                        <p:attrNameLst>
                                          <p:attrName>ppt_y</p:attrName>
                                        </p:attrNameLst>
                                      </p:cBhvr>
                                      <p:tavLst>
                                        <p:tav tm="0">
                                          <p:val>
                                            <p:strVal val="ppt_y"/>
                                          </p:val>
                                        </p:tav>
                                        <p:tav tm="100000">
                                          <p:val>
                                            <p:strVal val="ppt_y-.1"/>
                                          </p:val>
                                        </p:tav>
                                      </p:tavLst>
                                    </p:anim>
                                    <p:set>
                                      <p:cBhvr>
                                        <p:cTn id="240" dur="1" fill="hold">
                                          <p:stCondLst>
                                            <p:cond delay="999"/>
                                          </p:stCondLst>
                                        </p:cTn>
                                        <p:tgtEl>
                                          <p:spTgt spid="29"/>
                                        </p:tgtEl>
                                        <p:attrNameLst>
                                          <p:attrName>style.visibility</p:attrName>
                                        </p:attrNameLst>
                                      </p:cBhvr>
                                      <p:to>
                                        <p:strVal val="hidden"/>
                                      </p:to>
                                    </p:set>
                                  </p:childTnLst>
                                </p:cTn>
                              </p:par>
                              <p:par>
                                <p:cTn id="241" presetID="47" presetClass="exit" presetSubtype="0" fill="hold" grpId="2" nodeType="withEffect">
                                  <p:stCondLst>
                                    <p:cond delay="0"/>
                                  </p:stCondLst>
                                  <p:childTnLst>
                                    <p:animEffect transition="out" filter="fade">
                                      <p:cBhvr>
                                        <p:cTn id="242" dur="1000"/>
                                        <p:tgtEl>
                                          <p:spTgt spid="27"/>
                                        </p:tgtEl>
                                      </p:cBhvr>
                                    </p:animEffect>
                                    <p:anim calcmode="lin" valueType="num">
                                      <p:cBhvr>
                                        <p:cTn id="243" dur="1000"/>
                                        <p:tgtEl>
                                          <p:spTgt spid="27"/>
                                        </p:tgtEl>
                                        <p:attrNameLst>
                                          <p:attrName>ppt_x</p:attrName>
                                        </p:attrNameLst>
                                      </p:cBhvr>
                                      <p:tavLst>
                                        <p:tav tm="0">
                                          <p:val>
                                            <p:strVal val="ppt_x"/>
                                          </p:val>
                                        </p:tav>
                                        <p:tav tm="100000">
                                          <p:val>
                                            <p:strVal val="ppt_x"/>
                                          </p:val>
                                        </p:tav>
                                      </p:tavLst>
                                    </p:anim>
                                    <p:anim calcmode="lin" valueType="num">
                                      <p:cBhvr>
                                        <p:cTn id="244" dur="1000"/>
                                        <p:tgtEl>
                                          <p:spTgt spid="27"/>
                                        </p:tgtEl>
                                        <p:attrNameLst>
                                          <p:attrName>ppt_y</p:attrName>
                                        </p:attrNameLst>
                                      </p:cBhvr>
                                      <p:tavLst>
                                        <p:tav tm="0">
                                          <p:val>
                                            <p:strVal val="ppt_y"/>
                                          </p:val>
                                        </p:tav>
                                        <p:tav tm="100000">
                                          <p:val>
                                            <p:strVal val="ppt_y-.1"/>
                                          </p:val>
                                        </p:tav>
                                      </p:tavLst>
                                    </p:anim>
                                    <p:set>
                                      <p:cBhvr>
                                        <p:cTn id="245" dur="1" fill="hold">
                                          <p:stCondLst>
                                            <p:cond delay="999"/>
                                          </p:stCondLst>
                                        </p:cTn>
                                        <p:tgtEl>
                                          <p:spTgt spid="27"/>
                                        </p:tgtEl>
                                        <p:attrNameLst>
                                          <p:attrName>style.visibility</p:attrName>
                                        </p:attrNameLst>
                                      </p:cBhvr>
                                      <p:to>
                                        <p:strVal val="hidden"/>
                                      </p:to>
                                    </p:set>
                                  </p:childTnLst>
                                </p:cTn>
                              </p:par>
                              <p:par>
                                <p:cTn id="246" presetID="47" presetClass="exit" presetSubtype="0" fill="hold" grpId="2" nodeType="withEffect">
                                  <p:stCondLst>
                                    <p:cond delay="0"/>
                                  </p:stCondLst>
                                  <p:childTnLst>
                                    <p:animEffect transition="out" filter="fade">
                                      <p:cBhvr>
                                        <p:cTn id="247" dur="1000"/>
                                        <p:tgtEl>
                                          <p:spTgt spid="28"/>
                                        </p:tgtEl>
                                      </p:cBhvr>
                                    </p:animEffect>
                                    <p:anim calcmode="lin" valueType="num">
                                      <p:cBhvr>
                                        <p:cTn id="248" dur="1000"/>
                                        <p:tgtEl>
                                          <p:spTgt spid="28"/>
                                        </p:tgtEl>
                                        <p:attrNameLst>
                                          <p:attrName>ppt_x</p:attrName>
                                        </p:attrNameLst>
                                      </p:cBhvr>
                                      <p:tavLst>
                                        <p:tav tm="0">
                                          <p:val>
                                            <p:strVal val="ppt_x"/>
                                          </p:val>
                                        </p:tav>
                                        <p:tav tm="100000">
                                          <p:val>
                                            <p:strVal val="ppt_x"/>
                                          </p:val>
                                        </p:tav>
                                      </p:tavLst>
                                    </p:anim>
                                    <p:anim calcmode="lin" valueType="num">
                                      <p:cBhvr>
                                        <p:cTn id="249" dur="1000"/>
                                        <p:tgtEl>
                                          <p:spTgt spid="28"/>
                                        </p:tgtEl>
                                        <p:attrNameLst>
                                          <p:attrName>ppt_y</p:attrName>
                                        </p:attrNameLst>
                                      </p:cBhvr>
                                      <p:tavLst>
                                        <p:tav tm="0">
                                          <p:val>
                                            <p:strVal val="ppt_y"/>
                                          </p:val>
                                        </p:tav>
                                        <p:tav tm="100000">
                                          <p:val>
                                            <p:strVal val="ppt_y-.1"/>
                                          </p:val>
                                        </p:tav>
                                      </p:tavLst>
                                    </p:anim>
                                    <p:set>
                                      <p:cBhvr>
                                        <p:cTn id="250" dur="1" fill="hold">
                                          <p:stCondLst>
                                            <p:cond delay="999"/>
                                          </p:stCondLst>
                                        </p:cTn>
                                        <p:tgtEl>
                                          <p:spTgt spid="28"/>
                                        </p:tgtEl>
                                        <p:attrNameLst>
                                          <p:attrName>style.visibility</p:attrName>
                                        </p:attrNameLst>
                                      </p:cBhvr>
                                      <p:to>
                                        <p:strVal val="hidden"/>
                                      </p:to>
                                    </p:set>
                                  </p:childTnLst>
                                </p:cTn>
                              </p:par>
                              <p:par>
                                <p:cTn id="251" presetID="47" presetClass="exit" presetSubtype="0" fill="hold" grpId="1" nodeType="withEffect">
                                  <p:stCondLst>
                                    <p:cond delay="0"/>
                                  </p:stCondLst>
                                  <p:childTnLst>
                                    <p:animEffect transition="out" filter="fade">
                                      <p:cBhvr>
                                        <p:cTn id="252" dur="1000"/>
                                        <p:tgtEl>
                                          <p:spTgt spid="26"/>
                                        </p:tgtEl>
                                      </p:cBhvr>
                                    </p:animEffect>
                                    <p:anim calcmode="lin" valueType="num">
                                      <p:cBhvr>
                                        <p:cTn id="253" dur="1000"/>
                                        <p:tgtEl>
                                          <p:spTgt spid="26"/>
                                        </p:tgtEl>
                                        <p:attrNameLst>
                                          <p:attrName>ppt_x</p:attrName>
                                        </p:attrNameLst>
                                      </p:cBhvr>
                                      <p:tavLst>
                                        <p:tav tm="0">
                                          <p:val>
                                            <p:strVal val="ppt_x"/>
                                          </p:val>
                                        </p:tav>
                                        <p:tav tm="100000">
                                          <p:val>
                                            <p:strVal val="ppt_x"/>
                                          </p:val>
                                        </p:tav>
                                      </p:tavLst>
                                    </p:anim>
                                    <p:anim calcmode="lin" valueType="num">
                                      <p:cBhvr>
                                        <p:cTn id="254" dur="1000"/>
                                        <p:tgtEl>
                                          <p:spTgt spid="26"/>
                                        </p:tgtEl>
                                        <p:attrNameLst>
                                          <p:attrName>ppt_y</p:attrName>
                                        </p:attrNameLst>
                                      </p:cBhvr>
                                      <p:tavLst>
                                        <p:tav tm="0">
                                          <p:val>
                                            <p:strVal val="ppt_y"/>
                                          </p:val>
                                        </p:tav>
                                        <p:tav tm="100000">
                                          <p:val>
                                            <p:strVal val="ppt_y-.1"/>
                                          </p:val>
                                        </p:tav>
                                      </p:tavLst>
                                    </p:anim>
                                    <p:set>
                                      <p:cBhvr>
                                        <p:cTn id="255" dur="1" fill="hold">
                                          <p:stCondLst>
                                            <p:cond delay="999"/>
                                          </p:stCondLst>
                                        </p:cTn>
                                        <p:tgtEl>
                                          <p:spTgt spid="26"/>
                                        </p:tgtEl>
                                        <p:attrNameLst>
                                          <p:attrName>style.visibility</p:attrName>
                                        </p:attrNameLst>
                                      </p:cBhvr>
                                      <p:to>
                                        <p:strVal val="hidden"/>
                                      </p:to>
                                    </p:set>
                                  </p:childTnLst>
                                </p:cTn>
                              </p:par>
                              <p:par>
                                <p:cTn id="256" presetID="47" presetClass="exit" presetSubtype="0" fill="hold" grpId="1" nodeType="withEffect">
                                  <p:stCondLst>
                                    <p:cond delay="0"/>
                                  </p:stCondLst>
                                  <p:childTnLst>
                                    <p:animEffect transition="out" filter="fade">
                                      <p:cBhvr>
                                        <p:cTn id="257" dur="1000"/>
                                        <p:tgtEl>
                                          <p:spTgt spid="25"/>
                                        </p:tgtEl>
                                      </p:cBhvr>
                                    </p:animEffect>
                                    <p:anim calcmode="lin" valueType="num">
                                      <p:cBhvr>
                                        <p:cTn id="258" dur="1000"/>
                                        <p:tgtEl>
                                          <p:spTgt spid="25"/>
                                        </p:tgtEl>
                                        <p:attrNameLst>
                                          <p:attrName>ppt_x</p:attrName>
                                        </p:attrNameLst>
                                      </p:cBhvr>
                                      <p:tavLst>
                                        <p:tav tm="0">
                                          <p:val>
                                            <p:strVal val="ppt_x"/>
                                          </p:val>
                                        </p:tav>
                                        <p:tav tm="100000">
                                          <p:val>
                                            <p:strVal val="ppt_x"/>
                                          </p:val>
                                        </p:tav>
                                      </p:tavLst>
                                    </p:anim>
                                    <p:anim calcmode="lin" valueType="num">
                                      <p:cBhvr>
                                        <p:cTn id="259" dur="1000"/>
                                        <p:tgtEl>
                                          <p:spTgt spid="25"/>
                                        </p:tgtEl>
                                        <p:attrNameLst>
                                          <p:attrName>ppt_y</p:attrName>
                                        </p:attrNameLst>
                                      </p:cBhvr>
                                      <p:tavLst>
                                        <p:tav tm="0">
                                          <p:val>
                                            <p:strVal val="ppt_y"/>
                                          </p:val>
                                        </p:tav>
                                        <p:tav tm="100000">
                                          <p:val>
                                            <p:strVal val="ppt_y-.1"/>
                                          </p:val>
                                        </p:tav>
                                      </p:tavLst>
                                    </p:anim>
                                    <p:set>
                                      <p:cBhvr>
                                        <p:cTn id="260" dur="1" fill="hold">
                                          <p:stCondLst>
                                            <p:cond delay="999"/>
                                          </p:stCondLst>
                                        </p:cTn>
                                        <p:tgtEl>
                                          <p:spTgt spid="25"/>
                                        </p:tgtEl>
                                        <p:attrNameLst>
                                          <p:attrName>style.visibility</p:attrName>
                                        </p:attrNameLst>
                                      </p:cBhvr>
                                      <p:to>
                                        <p:strVal val="hidden"/>
                                      </p:to>
                                    </p:set>
                                  </p:childTnLst>
                                </p:cTn>
                              </p:par>
                              <p:par>
                                <p:cTn id="261" presetID="47" presetClass="exit" presetSubtype="0" fill="hold" grpId="0" nodeType="withEffect">
                                  <p:stCondLst>
                                    <p:cond delay="0"/>
                                  </p:stCondLst>
                                  <p:childTnLst>
                                    <p:animEffect transition="out" filter="fade">
                                      <p:cBhvr>
                                        <p:cTn id="262" dur="1000"/>
                                        <p:tgtEl>
                                          <p:spTgt spid="2"/>
                                        </p:tgtEl>
                                      </p:cBhvr>
                                    </p:animEffect>
                                    <p:anim calcmode="lin" valueType="num">
                                      <p:cBhvr>
                                        <p:cTn id="263" dur="1000"/>
                                        <p:tgtEl>
                                          <p:spTgt spid="2"/>
                                        </p:tgtEl>
                                        <p:attrNameLst>
                                          <p:attrName>ppt_x</p:attrName>
                                        </p:attrNameLst>
                                      </p:cBhvr>
                                      <p:tavLst>
                                        <p:tav tm="0">
                                          <p:val>
                                            <p:strVal val="ppt_x"/>
                                          </p:val>
                                        </p:tav>
                                        <p:tav tm="100000">
                                          <p:val>
                                            <p:strVal val="ppt_x"/>
                                          </p:val>
                                        </p:tav>
                                      </p:tavLst>
                                    </p:anim>
                                    <p:anim calcmode="lin" valueType="num">
                                      <p:cBhvr>
                                        <p:cTn id="264" dur="1000"/>
                                        <p:tgtEl>
                                          <p:spTgt spid="2"/>
                                        </p:tgtEl>
                                        <p:attrNameLst>
                                          <p:attrName>ppt_y</p:attrName>
                                        </p:attrNameLst>
                                      </p:cBhvr>
                                      <p:tavLst>
                                        <p:tav tm="0">
                                          <p:val>
                                            <p:strVal val="ppt_y"/>
                                          </p:val>
                                        </p:tav>
                                        <p:tav tm="100000">
                                          <p:val>
                                            <p:strVal val="ppt_y-.1"/>
                                          </p:val>
                                        </p:tav>
                                      </p:tavLst>
                                    </p:anim>
                                    <p:set>
                                      <p:cBhvr>
                                        <p:cTn id="265"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3" grpId="1"/>
      <p:bldP spid="19" grpId="0"/>
      <p:bldP spid="19" grpId="1"/>
      <p:bldP spid="19" grpId="2"/>
      <p:bldP spid="19" grpId="3"/>
      <p:bldP spid="20" grpId="0"/>
      <p:bldP spid="20" grpId="1"/>
      <p:bldP spid="20" grpId="2"/>
      <p:bldP spid="20" grpId="3"/>
      <p:bldP spid="21" grpId="0"/>
      <p:bldP spid="21" grpId="1"/>
      <p:bldP spid="21" grpId="2"/>
      <p:bldP spid="21" grpId="3"/>
      <p:bldP spid="22" grpId="0"/>
      <p:bldP spid="22" grpId="1"/>
      <p:bldP spid="22" grpId="2"/>
      <p:bldP spid="22" grpId="3"/>
      <p:bldP spid="23" grpId="0"/>
      <p:bldP spid="23" grpId="1"/>
      <p:bldP spid="23" grpId="2"/>
      <p:bldP spid="23" grpId="3"/>
      <p:bldP spid="24" grpId="0"/>
      <p:bldP spid="24" grpId="1"/>
      <p:bldP spid="24" grpId="2"/>
      <p:bldP spid="24" grpId="3"/>
      <p:bldP spid="25" grpId="0"/>
      <p:bldP spid="25" grpId="1"/>
      <p:bldP spid="26" grpId="0"/>
      <p:bldP spid="26" grpId="1"/>
      <p:bldP spid="27" grpId="0"/>
      <p:bldP spid="27" grpId="1"/>
      <p:bldP spid="27" grpId="2"/>
      <p:bldP spid="27" grpId="3"/>
      <p:bldP spid="28" grpId="0"/>
      <p:bldP spid="28" grpId="1"/>
      <p:bldP spid="28" grpId="2"/>
      <p:bldP spid="28" grpId="3"/>
      <p:bldP spid="29" grpId="0"/>
      <p:bldP spid="29" grpId="1"/>
      <p:bldP spid="29" grpId="2"/>
      <p:bldP spid="29" grpId="3"/>
      <p:bldP spid="30" grpId="0"/>
      <p:bldP spid="30" grpId="1"/>
      <p:bldP spid="30" grpId="2"/>
      <p:bldP spid="30" grpId="3"/>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18;p15">
            <a:extLst>
              <a:ext uri="{FF2B5EF4-FFF2-40B4-BE49-F238E27FC236}">
                <a16:creationId xmlns:a16="http://schemas.microsoft.com/office/drawing/2014/main" id="{0BF535B9-5D70-53CC-132D-0F359F2FE235}"/>
              </a:ext>
            </a:extLst>
          </p:cNvPr>
          <p:cNvSpPr txBox="1"/>
          <p:nvPr/>
        </p:nvSpPr>
        <p:spPr>
          <a:xfrm>
            <a:off x="710250" y="239204"/>
            <a:ext cx="7723500"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800" dirty="0">
                <a:solidFill>
                  <a:schemeClr val="accent4"/>
                </a:solidFill>
                <a:latin typeface="Fira Sans Medium"/>
                <a:ea typeface="Fira Sans Medium"/>
                <a:cs typeface="Fira Sans Medium"/>
                <a:sym typeface="Fira Sans Medium"/>
              </a:rPr>
              <a:t>GIỚI THIỆU ENTITY FRAMEWORK</a:t>
            </a:r>
            <a:endParaRPr sz="2800" dirty="0">
              <a:solidFill>
                <a:schemeClr val="accent4"/>
              </a:solidFill>
              <a:latin typeface="Fira Sans Medium"/>
              <a:ea typeface="Fira Sans Medium"/>
              <a:cs typeface="Fira Sans Medium"/>
              <a:sym typeface="Fira Sans Medium"/>
            </a:endParaRPr>
          </a:p>
        </p:txBody>
      </p:sp>
      <p:sp>
        <p:nvSpPr>
          <p:cNvPr id="3" name="Google Shape;1678;p20">
            <a:extLst>
              <a:ext uri="{FF2B5EF4-FFF2-40B4-BE49-F238E27FC236}">
                <a16:creationId xmlns:a16="http://schemas.microsoft.com/office/drawing/2014/main" id="{57F4C972-8467-8DC0-A7E8-A544B5CF9EF4}"/>
              </a:ext>
            </a:extLst>
          </p:cNvPr>
          <p:cNvSpPr txBox="1"/>
          <p:nvPr/>
        </p:nvSpPr>
        <p:spPr>
          <a:xfrm>
            <a:off x="775237" y="942655"/>
            <a:ext cx="7593313" cy="48119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accent4"/>
                </a:solidFill>
                <a:latin typeface="Fira Sans Medium"/>
                <a:ea typeface="Fira Sans Medium"/>
                <a:cs typeface="Fira Sans Medium"/>
                <a:sym typeface="Fira Sans Medium"/>
              </a:rPr>
              <a:t>KHÁI NIỆM</a:t>
            </a:r>
          </a:p>
        </p:txBody>
      </p:sp>
      <p:sp>
        <p:nvSpPr>
          <p:cNvPr id="4" name="Google Shape;1639;p20">
            <a:extLst>
              <a:ext uri="{FF2B5EF4-FFF2-40B4-BE49-F238E27FC236}">
                <a16:creationId xmlns:a16="http://schemas.microsoft.com/office/drawing/2014/main" id="{4CEC7D95-CB65-AC9C-D566-66BC5A48C58E}"/>
              </a:ext>
            </a:extLst>
          </p:cNvPr>
          <p:cNvSpPr/>
          <p:nvPr/>
        </p:nvSpPr>
        <p:spPr>
          <a:xfrm>
            <a:off x="775343" y="942654"/>
            <a:ext cx="7593314" cy="3739392"/>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w="10300" cap="flat" cmpd="sng">
            <a:solidFill>
              <a:schemeClr val="accent4"/>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484;p17">
            <a:extLst>
              <a:ext uri="{FF2B5EF4-FFF2-40B4-BE49-F238E27FC236}">
                <a16:creationId xmlns:a16="http://schemas.microsoft.com/office/drawing/2014/main" id="{A194A56A-84CA-CAAD-B448-6D8A2D6BC096}"/>
              </a:ext>
            </a:extLst>
          </p:cNvPr>
          <p:cNvSpPr txBox="1"/>
          <p:nvPr/>
        </p:nvSpPr>
        <p:spPr>
          <a:xfrm>
            <a:off x="775237" y="1423854"/>
            <a:ext cx="7593420" cy="3258192"/>
          </a:xfrm>
          <a:prstGeom prst="rect">
            <a:avLst/>
          </a:prstGeom>
          <a:noFill/>
          <a:ln>
            <a:noFill/>
          </a:ln>
        </p:spPr>
        <p:txBody>
          <a:bodyPr spcFirstLastPara="1" wrap="square" lIns="91425" tIns="91425" rIns="91425" bIns="91425" anchor="t" anchorCtr="0">
            <a:noAutofit/>
          </a:bodyPr>
          <a:lstStyle/>
          <a:p>
            <a:pPr lvl="0" algn="just">
              <a:lnSpc>
                <a:spcPct val="200000"/>
              </a:lnSpc>
            </a:pPr>
            <a:r>
              <a:rPr lang="en-US" sz="1600" dirty="0">
                <a:latin typeface="Fira Sans"/>
                <a:ea typeface="Fira Sans"/>
                <a:cs typeface="Fira Sans"/>
                <a:sym typeface="Fira Sans"/>
              </a:rPr>
              <a:t>- </a:t>
            </a:r>
            <a:r>
              <a:rPr lang="vi-VN" sz="1600" dirty="0">
                <a:latin typeface="Fira Sans"/>
                <a:ea typeface="Fira Sans"/>
                <a:cs typeface="Fira Sans"/>
                <a:sym typeface="Fira Sans"/>
              </a:rPr>
              <a:t>Entity Framework (tiết tắt là EF), là một trình ánh xạ cơ sở dữ liệu đối tượng mã nguồn mở trên .NET và .NET Framework, bản đầu tiên được xây dựng cho</a:t>
            </a:r>
            <a:r>
              <a:rPr lang="en-US" sz="1600" dirty="0">
                <a:latin typeface="Fira Sans"/>
                <a:ea typeface="Fira Sans"/>
                <a:cs typeface="Fira Sans"/>
                <a:sym typeface="Fira Sans"/>
              </a:rPr>
              <a:t> </a:t>
            </a:r>
            <a:r>
              <a:rPr lang="vi-VN" sz="1600" dirty="0">
                <a:latin typeface="Fira Sans"/>
                <a:ea typeface="Fira Sans"/>
                <a:cs typeface="Fira Sans"/>
                <a:sym typeface="Fira Sans"/>
              </a:rPr>
              <a:t>.NET ramework, sau khi .NET Core ra đời, Entity Framework được viết lại và đổi tên thành Entiy Framework Core.</a:t>
            </a:r>
            <a:endParaRPr lang="en" sz="1600" dirty="0">
              <a:latin typeface="Fira Sans"/>
              <a:ea typeface="Fira Sans"/>
              <a:cs typeface="Fira Sans"/>
              <a:sym typeface="Fira Sans"/>
            </a:endParaRPr>
          </a:p>
        </p:txBody>
      </p:sp>
    </p:spTree>
    <p:extLst>
      <p:ext uri="{BB962C8B-B14F-4D97-AF65-F5344CB8AC3E}">
        <p14:creationId xmlns:p14="http://schemas.microsoft.com/office/powerpoint/2010/main" val="1349170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47" presetClass="exit" presetSubtype="0" fill="hold" grpId="1" nodeType="clickEffect">
                                  <p:stCondLst>
                                    <p:cond delay="0"/>
                                  </p:stCondLst>
                                  <p:childTnLst>
                                    <p:animEffect transition="out" filter="fade">
                                      <p:cBhvr>
                                        <p:cTn id="24" dur="1000"/>
                                        <p:tgtEl>
                                          <p:spTgt spid="5"/>
                                        </p:tgtEl>
                                      </p:cBhvr>
                                    </p:animEffect>
                                    <p:anim calcmode="lin" valueType="num">
                                      <p:cBhvr>
                                        <p:cTn id="25" dur="1000"/>
                                        <p:tgtEl>
                                          <p:spTgt spid="5"/>
                                        </p:tgtEl>
                                        <p:attrNameLst>
                                          <p:attrName>ppt_x</p:attrName>
                                        </p:attrNameLst>
                                      </p:cBhvr>
                                      <p:tavLst>
                                        <p:tav tm="0">
                                          <p:val>
                                            <p:strVal val="ppt_x"/>
                                          </p:val>
                                        </p:tav>
                                        <p:tav tm="100000">
                                          <p:val>
                                            <p:strVal val="ppt_x"/>
                                          </p:val>
                                        </p:tav>
                                      </p:tavLst>
                                    </p:anim>
                                    <p:anim calcmode="lin" valueType="num">
                                      <p:cBhvr>
                                        <p:cTn id="26" dur="1000"/>
                                        <p:tgtEl>
                                          <p:spTgt spid="5"/>
                                        </p:tgtEl>
                                        <p:attrNameLst>
                                          <p:attrName>ppt_y</p:attrName>
                                        </p:attrNameLst>
                                      </p:cBhvr>
                                      <p:tavLst>
                                        <p:tav tm="0">
                                          <p:val>
                                            <p:strVal val="ppt_y"/>
                                          </p:val>
                                        </p:tav>
                                        <p:tav tm="100000">
                                          <p:val>
                                            <p:strVal val="ppt_y-.1"/>
                                          </p:val>
                                        </p:tav>
                                      </p:tavLst>
                                    </p:anim>
                                    <p:set>
                                      <p:cBhvr>
                                        <p:cTn id="27" dur="1" fill="hold">
                                          <p:stCondLst>
                                            <p:cond delay="999"/>
                                          </p:stCondLst>
                                        </p:cTn>
                                        <p:tgtEl>
                                          <p:spTgt spid="5"/>
                                        </p:tgtEl>
                                        <p:attrNameLst>
                                          <p:attrName>style.visibility</p:attrName>
                                        </p:attrNameLst>
                                      </p:cBhvr>
                                      <p:to>
                                        <p:strVal val="hidden"/>
                                      </p:to>
                                    </p:set>
                                  </p:childTnLst>
                                </p:cTn>
                              </p:par>
                              <p:par>
                                <p:cTn id="28" presetID="47" presetClass="exit" presetSubtype="0" fill="hold" grpId="1" nodeType="withEffect">
                                  <p:stCondLst>
                                    <p:cond delay="0"/>
                                  </p:stCondLst>
                                  <p:childTnLst>
                                    <p:animEffect transition="out" filter="fade">
                                      <p:cBhvr>
                                        <p:cTn id="29" dur="1000"/>
                                        <p:tgtEl>
                                          <p:spTgt spid="4"/>
                                        </p:tgtEl>
                                      </p:cBhvr>
                                    </p:animEffect>
                                    <p:anim calcmode="lin" valueType="num">
                                      <p:cBhvr>
                                        <p:cTn id="30" dur="1000"/>
                                        <p:tgtEl>
                                          <p:spTgt spid="4"/>
                                        </p:tgtEl>
                                        <p:attrNameLst>
                                          <p:attrName>ppt_x</p:attrName>
                                        </p:attrNameLst>
                                      </p:cBhvr>
                                      <p:tavLst>
                                        <p:tav tm="0">
                                          <p:val>
                                            <p:strVal val="ppt_x"/>
                                          </p:val>
                                        </p:tav>
                                        <p:tav tm="100000">
                                          <p:val>
                                            <p:strVal val="ppt_x"/>
                                          </p:val>
                                        </p:tav>
                                      </p:tavLst>
                                    </p:anim>
                                    <p:anim calcmode="lin" valueType="num">
                                      <p:cBhvr>
                                        <p:cTn id="31" dur="1000"/>
                                        <p:tgtEl>
                                          <p:spTgt spid="4"/>
                                        </p:tgtEl>
                                        <p:attrNameLst>
                                          <p:attrName>ppt_y</p:attrName>
                                        </p:attrNameLst>
                                      </p:cBhvr>
                                      <p:tavLst>
                                        <p:tav tm="0">
                                          <p:val>
                                            <p:strVal val="ppt_y"/>
                                          </p:val>
                                        </p:tav>
                                        <p:tav tm="100000">
                                          <p:val>
                                            <p:strVal val="ppt_y-.1"/>
                                          </p:val>
                                        </p:tav>
                                      </p:tavLst>
                                    </p:anim>
                                    <p:set>
                                      <p:cBhvr>
                                        <p:cTn id="32" dur="1" fill="hold">
                                          <p:stCondLst>
                                            <p:cond delay="999"/>
                                          </p:stCondLst>
                                        </p:cTn>
                                        <p:tgtEl>
                                          <p:spTgt spid="4"/>
                                        </p:tgtEl>
                                        <p:attrNameLst>
                                          <p:attrName>style.visibility</p:attrName>
                                        </p:attrNameLst>
                                      </p:cBhvr>
                                      <p:to>
                                        <p:strVal val="hidden"/>
                                      </p:to>
                                    </p:set>
                                  </p:childTnLst>
                                </p:cTn>
                              </p:par>
                              <p:par>
                                <p:cTn id="33" presetID="47" presetClass="exit" presetSubtype="0" fill="hold" grpId="1" nodeType="withEffect">
                                  <p:stCondLst>
                                    <p:cond delay="0"/>
                                  </p:stCondLst>
                                  <p:childTnLst>
                                    <p:animEffect transition="out" filter="fade">
                                      <p:cBhvr>
                                        <p:cTn id="34" dur="1000"/>
                                        <p:tgtEl>
                                          <p:spTgt spid="3"/>
                                        </p:tgtEl>
                                      </p:cBhvr>
                                    </p:animEffect>
                                    <p:anim calcmode="lin" valueType="num">
                                      <p:cBhvr>
                                        <p:cTn id="35" dur="1000"/>
                                        <p:tgtEl>
                                          <p:spTgt spid="3"/>
                                        </p:tgtEl>
                                        <p:attrNameLst>
                                          <p:attrName>ppt_x</p:attrName>
                                        </p:attrNameLst>
                                      </p:cBhvr>
                                      <p:tavLst>
                                        <p:tav tm="0">
                                          <p:val>
                                            <p:strVal val="ppt_x"/>
                                          </p:val>
                                        </p:tav>
                                        <p:tav tm="100000">
                                          <p:val>
                                            <p:strVal val="ppt_x"/>
                                          </p:val>
                                        </p:tav>
                                      </p:tavLst>
                                    </p:anim>
                                    <p:anim calcmode="lin" valueType="num">
                                      <p:cBhvr>
                                        <p:cTn id="36" dur="1000"/>
                                        <p:tgtEl>
                                          <p:spTgt spid="3"/>
                                        </p:tgtEl>
                                        <p:attrNameLst>
                                          <p:attrName>ppt_y</p:attrName>
                                        </p:attrNameLst>
                                      </p:cBhvr>
                                      <p:tavLst>
                                        <p:tav tm="0">
                                          <p:val>
                                            <p:strVal val="ppt_y"/>
                                          </p:val>
                                        </p:tav>
                                        <p:tav tm="100000">
                                          <p:val>
                                            <p:strVal val="ppt_y-.1"/>
                                          </p:val>
                                        </p:tav>
                                      </p:tavLst>
                                    </p:anim>
                                    <p:set>
                                      <p:cBhvr>
                                        <p:cTn id="37" dur="1" fill="hold">
                                          <p:stCondLst>
                                            <p:cond delay="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3" grpId="1"/>
      <p:bldP spid="4" grpId="0" animBg="1"/>
      <p:bldP spid="4" grpId="1" animBg="1"/>
      <p:bldP spid="5" grpId="0"/>
      <p:bldP spid="5"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grpSp>
        <p:nvGrpSpPr>
          <p:cNvPr id="429" name="Google Shape;429;p16"/>
          <p:cNvGrpSpPr/>
          <p:nvPr/>
        </p:nvGrpSpPr>
        <p:grpSpPr>
          <a:xfrm>
            <a:off x="482750" y="1080927"/>
            <a:ext cx="8230888" cy="3858239"/>
            <a:chOff x="595975" y="1532525"/>
            <a:chExt cx="6409850" cy="3004625"/>
          </a:xfrm>
        </p:grpSpPr>
        <p:sp>
          <p:nvSpPr>
            <p:cNvPr id="430" name="Google Shape;430;p16"/>
            <p:cNvSpPr/>
            <p:nvPr/>
          </p:nvSpPr>
          <p:spPr>
            <a:xfrm>
              <a:off x="3743875" y="2501600"/>
              <a:ext cx="3261950" cy="581925"/>
            </a:xfrm>
            <a:custGeom>
              <a:avLst/>
              <a:gdLst/>
              <a:ahLst/>
              <a:cxnLst/>
              <a:rect l="l" t="t" r="r" b="b"/>
              <a:pathLst>
                <a:path w="130478" h="23277" extrusionOk="0">
                  <a:moveTo>
                    <a:pt x="37655" y="0"/>
                  </a:moveTo>
                  <a:cubicBezTo>
                    <a:pt x="35755" y="0"/>
                    <a:pt x="34235" y="1552"/>
                    <a:pt x="34235" y="3452"/>
                  </a:cubicBezTo>
                  <a:lnTo>
                    <a:pt x="34235" y="7886"/>
                  </a:lnTo>
                  <a:cubicBezTo>
                    <a:pt x="34184" y="10056"/>
                    <a:pt x="32677" y="11243"/>
                    <a:pt x="31005" y="11243"/>
                  </a:cubicBezTo>
                  <a:cubicBezTo>
                    <a:pt x="29529" y="11243"/>
                    <a:pt x="27924" y="10319"/>
                    <a:pt x="27078" y="8329"/>
                  </a:cubicBezTo>
                  <a:cubicBezTo>
                    <a:pt x="25811" y="5384"/>
                    <a:pt x="22866" y="3326"/>
                    <a:pt x="19445" y="3326"/>
                  </a:cubicBezTo>
                  <a:cubicBezTo>
                    <a:pt x="16089" y="3326"/>
                    <a:pt x="13207" y="5289"/>
                    <a:pt x="11877" y="8139"/>
                  </a:cubicBezTo>
                  <a:cubicBezTo>
                    <a:pt x="10666" y="10420"/>
                    <a:pt x="8789" y="11316"/>
                    <a:pt x="7111" y="11316"/>
                  </a:cubicBezTo>
                  <a:cubicBezTo>
                    <a:pt x="6507" y="11316"/>
                    <a:pt x="5928" y="11199"/>
                    <a:pt x="5416" y="10989"/>
                  </a:cubicBezTo>
                  <a:cubicBezTo>
                    <a:pt x="5353" y="10958"/>
                    <a:pt x="5289" y="10926"/>
                    <a:pt x="5226" y="10894"/>
                  </a:cubicBezTo>
                  <a:cubicBezTo>
                    <a:pt x="5163" y="10894"/>
                    <a:pt x="5099" y="10863"/>
                    <a:pt x="5068" y="10831"/>
                  </a:cubicBezTo>
                  <a:cubicBezTo>
                    <a:pt x="5004" y="10799"/>
                    <a:pt x="4909" y="10768"/>
                    <a:pt x="4846" y="10704"/>
                  </a:cubicBezTo>
                  <a:cubicBezTo>
                    <a:pt x="4339" y="10388"/>
                    <a:pt x="4086" y="10039"/>
                    <a:pt x="3833" y="9849"/>
                  </a:cubicBezTo>
                  <a:cubicBezTo>
                    <a:pt x="3421" y="9501"/>
                    <a:pt x="2914" y="9311"/>
                    <a:pt x="2344" y="9311"/>
                  </a:cubicBezTo>
                  <a:cubicBezTo>
                    <a:pt x="1046" y="9311"/>
                    <a:pt x="1" y="10356"/>
                    <a:pt x="1" y="11654"/>
                  </a:cubicBezTo>
                  <a:cubicBezTo>
                    <a:pt x="1" y="12921"/>
                    <a:pt x="1046" y="13966"/>
                    <a:pt x="2344" y="13966"/>
                  </a:cubicBezTo>
                  <a:cubicBezTo>
                    <a:pt x="2914" y="13966"/>
                    <a:pt x="3421" y="13776"/>
                    <a:pt x="3833" y="13428"/>
                  </a:cubicBezTo>
                  <a:cubicBezTo>
                    <a:pt x="4086" y="13238"/>
                    <a:pt x="4339" y="12890"/>
                    <a:pt x="4846" y="12573"/>
                  </a:cubicBezTo>
                  <a:cubicBezTo>
                    <a:pt x="4909" y="12541"/>
                    <a:pt x="4973" y="12478"/>
                    <a:pt x="5068" y="12446"/>
                  </a:cubicBezTo>
                  <a:cubicBezTo>
                    <a:pt x="5099" y="12415"/>
                    <a:pt x="5163" y="12383"/>
                    <a:pt x="5226" y="12383"/>
                  </a:cubicBezTo>
                  <a:cubicBezTo>
                    <a:pt x="5289" y="12351"/>
                    <a:pt x="5353" y="12320"/>
                    <a:pt x="5416" y="12288"/>
                  </a:cubicBezTo>
                  <a:cubicBezTo>
                    <a:pt x="5928" y="12078"/>
                    <a:pt x="6507" y="11962"/>
                    <a:pt x="7111" y="11962"/>
                  </a:cubicBezTo>
                  <a:cubicBezTo>
                    <a:pt x="8789" y="11962"/>
                    <a:pt x="10666" y="12857"/>
                    <a:pt x="11877" y="15138"/>
                  </a:cubicBezTo>
                  <a:cubicBezTo>
                    <a:pt x="13207" y="17988"/>
                    <a:pt x="16089" y="19983"/>
                    <a:pt x="19445" y="19983"/>
                  </a:cubicBezTo>
                  <a:cubicBezTo>
                    <a:pt x="22866" y="19983"/>
                    <a:pt x="25811" y="17893"/>
                    <a:pt x="27078" y="14948"/>
                  </a:cubicBezTo>
                  <a:cubicBezTo>
                    <a:pt x="27924" y="12959"/>
                    <a:pt x="29522" y="12034"/>
                    <a:pt x="30994" y="12034"/>
                  </a:cubicBezTo>
                  <a:cubicBezTo>
                    <a:pt x="32662" y="12034"/>
                    <a:pt x="34168" y="13221"/>
                    <a:pt x="34235" y="15391"/>
                  </a:cubicBezTo>
                  <a:lnTo>
                    <a:pt x="34235" y="19825"/>
                  </a:lnTo>
                  <a:cubicBezTo>
                    <a:pt x="34235" y="21725"/>
                    <a:pt x="35755" y="23277"/>
                    <a:pt x="37655" y="23277"/>
                  </a:cubicBezTo>
                  <a:lnTo>
                    <a:pt x="127025" y="23277"/>
                  </a:lnTo>
                  <a:cubicBezTo>
                    <a:pt x="128925" y="23277"/>
                    <a:pt x="130477" y="21725"/>
                    <a:pt x="130477" y="19825"/>
                  </a:cubicBezTo>
                  <a:lnTo>
                    <a:pt x="130477" y="3452"/>
                  </a:lnTo>
                  <a:cubicBezTo>
                    <a:pt x="130477" y="1552"/>
                    <a:pt x="128925" y="0"/>
                    <a:pt x="12702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6"/>
            <p:cNvSpPr/>
            <p:nvPr/>
          </p:nvSpPr>
          <p:spPr>
            <a:xfrm>
              <a:off x="3771600" y="2762075"/>
              <a:ext cx="60975" cy="60975"/>
            </a:xfrm>
            <a:custGeom>
              <a:avLst/>
              <a:gdLst/>
              <a:ahLst/>
              <a:cxnLst/>
              <a:rect l="l" t="t" r="r" b="b"/>
              <a:pathLst>
                <a:path w="2439" h="2439" extrusionOk="0">
                  <a:moveTo>
                    <a:pt x="2439" y="1204"/>
                  </a:moveTo>
                  <a:cubicBezTo>
                    <a:pt x="2439" y="1901"/>
                    <a:pt x="1900" y="2439"/>
                    <a:pt x="1235" y="2439"/>
                  </a:cubicBezTo>
                  <a:cubicBezTo>
                    <a:pt x="538" y="2439"/>
                    <a:pt x="0" y="1901"/>
                    <a:pt x="0" y="1204"/>
                  </a:cubicBezTo>
                  <a:cubicBezTo>
                    <a:pt x="0" y="539"/>
                    <a:pt x="538" y="0"/>
                    <a:pt x="1235" y="0"/>
                  </a:cubicBezTo>
                  <a:cubicBezTo>
                    <a:pt x="1900" y="0"/>
                    <a:pt x="2439" y="539"/>
                    <a:pt x="2439" y="120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6"/>
            <p:cNvSpPr/>
            <p:nvPr/>
          </p:nvSpPr>
          <p:spPr>
            <a:xfrm>
              <a:off x="4631400" y="2534050"/>
              <a:ext cx="2341950" cy="517025"/>
            </a:xfrm>
            <a:custGeom>
              <a:avLst/>
              <a:gdLst/>
              <a:ahLst/>
              <a:cxnLst/>
              <a:rect l="l" t="t" r="r" b="b"/>
              <a:pathLst>
                <a:path w="93678" h="20681" extrusionOk="0">
                  <a:moveTo>
                    <a:pt x="2154" y="1"/>
                  </a:moveTo>
                  <a:cubicBezTo>
                    <a:pt x="982" y="1"/>
                    <a:pt x="1" y="951"/>
                    <a:pt x="1" y="2154"/>
                  </a:cubicBezTo>
                  <a:lnTo>
                    <a:pt x="1" y="18527"/>
                  </a:lnTo>
                  <a:cubicBezTo>
                    <a:pt x="1" y="19730"/>
                    <a:pt x="982" y="20681"/>
                    <a:pt x="2154" y="20681"/>
                  </a:cubicBezTo>
                  <a:lnTo>
                    <a:pt x="91524" y="20681"/>
                  </a:lnTo>
                  <a:cubicBezTo>
                    <a:pt x="92728" y="20681"/>
                    <a:pt x="93678" y="19730"/>
                    <a:pt x="93678" y="18527"/>
                  </a:cubicBezTo>
                  <a:lnTo>
                    <a:pt x="93678" y="2154"/>
                  </a:lnTo>
                  <a:cubicBezTo>
                    <a:pt x="93678" y="951"/>
                    <a:pt x="92728" y="1"/>
                    <a:pt x="915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6"/>
            <p:cNvSpPr/>
            <p:nvPr/>
          </p:nvSpPr>
          <p:spPr>
            <a:xfrm>
              <a:off x="595975" y="2017050"/>
              <a:ext cx="3262725" cy="581950"/>
            </a:xfrm>
            <a:custGeom>
              <a:avLst/>
              <a:gdLst/>
              <a:ahLst/>
              <a:cxnLst/>
              <a:rect l="l" t="t" r="r" b="b"/>
              <a:pathLst>
                <a:path w="130509" h="23278" extrusionOk="0">
                  <a:moveTo>
                    <a:pt x="3421" y="1"/>
                  </a:moveTo>
                  <a:cubicBezTo>
                    <a:pt x="1521" y="1"/>
                    <a:pt x="0" y="1521"/>
                    <a:pt x="0" y="3421"/>
                  </a:cubicBezTo>
                  <a:lnTo>
                    <a:pt x="0" y="19826"/>
                  </a:lnTo>
                  <a:cubicBezTo>
                    <a:pt x="0" y="21726"/>
                    <a:pt x="1521" y="23278"/>
                    <a:pt x="3421" y="23278"/>
                  </a:cubicBezTo>
                  <a:lnTo>
                    <a:pt x="92822" y="23278"/>
                  </a:lnTo>
                  <a:cubicBezTo>
                    <a:pt x="94723" y="23278"/>
                    <a:pt x="96274" y="21726"/>
                    <a:pt x="96274" y="19826"/>
                  </a:cubicBezTo>
                  <a:lnTo>
                    <a:pt x="96274" y="15392"/>
                  </a:lnTo>
                  <a:cubicBezTo>
                    <a:pt x="96325" y="13222"/>
                    <a:pt x="97823" y="12035"/>
                    <a:pt x="99487" y="12035"/>
                  </a:cubicBezTo>
                  <a:cubicBezTo>
                    <a:pt x="100956" y="12035"/>
                    <a:pt x="102554" y="12959"/>
                    <a:pt x="103400" y="14949"/>
                  </a:cubicBezTo>
                  <a:lnTo>
                    <a:pt x="103400" y="14917"/>
                  </a:lnTo>
                  <a:cubicBezTo>
                    <a:pt x="104667" y="17894"/>
                    <a:pt x="107612" y="19952"/>
                    <a:pt x="111032" y="19952"/>
                  </a:cubicBezTo>
                  <a:cubicBezTo>
                    <a:pt x="114389" y="19952"/>
                    <a:pt x="117271" y="17989"/>
                    <a:pt x="118601" y="15139"/>
                  </a:cubicBezTo>
                  <a:cubicBezTo>
                    <a:pt x="119811" y="12858"/>
                    <a:pt x="121689" y="11962"/>
                    <a:pt x="123366" y="11962"/>
                  </a:cubicBezTo>
                  <a:cubicBezTo>
                    <a:pt x="123971" y="11962"/>
                    <a:pt x="124550" y="12079"/>
                    <a:pt x="125062" y="12289"/>
                  </a:cubicBezTo>
                  <a:cubicBezTo>
                    <a:pt x="125125" y="12289"/>
                    <a:pt x="125188" y="12320"/>
                    <a:pt x="125252" y="12352"/>
                  </a:cubicBezTo>
                  <a:cubicBezTo>
                    <a:pt x="125315" y="12384"/>
                    <a:pt x="125378" y="12415"/>
                    <a:pt x="125410" y="12447"/>
                  </a:cubicBezTo>
                  <a:cubicBezTo>
                    <a:pt x="125505" y="12479"/>
                    <a:pt x="125568" y="12510"/>
                    <a:pt x="125632" y="12542"/>
                  </a:cubicBezTo>
                  <a:cubicBezTo>
                    <a:pt x="125632" y="12542"/>
                    <a:pt x="125632" y="12542"/>
                    <a:pt x="125632" y="12574"/>
                  </a:cubicBezTo>
                  <a:cubicBezTo>
                    <a:pt x="126138" y="12890"/>
                    <a:pt x="126392" y="13239"/>
                    <a:pt x="126645" y="13429"/>
                  </a:cubicBezTo>
                  <a:cubicBezTo>
                    <a:pt x="127057" y="13777"/>
                    <a:pt x="127563" y="13967"/>
                    <a:pt x="128165" y="13967"/>
                  </a:cubicBezTo>
                  <a:cubicBezTo>
                    <a:pt x="129432" y="13967"/>
                    <a:pt x="130509" y="12922"/>
                    <a:pt x="130509" y="11623"/>
                  </a:cubicBezTo>
                  <a:cubicBezTo>
                    <a:pt x="130509" y="10325"/>
                    <a:pt x="129432" y="9280"/>
                    <a:pt x="128165" y="9280"/>
                  </a:cubicBezTo>
                  <a:cubicBezTo>
                    <a:pt x="127563" y="9280"/>
                    <a:pt x="127057" y="9502"/>
                    <a:pt x="126645" y="9850"/>
                  </a:cubicBezTo>
                  <a:cubicBezTo>
                    <a:pt x="126392" y="10008"/>
                    <a:pt x="126138" y="10388"/>
                    <a:pt x="125632" y="10705"/>
                  </a:cubicBezTo>
                  <a:cubicBezTo>
                    <a:pt x="125568" y="10737"/>
                    <a:pt x="125505" y="10768"/>
                    <a:pt x="125410" y="10832"/>
                  </a:cubicBezTo>
                  <a:cubicBezTo>
                    <a:pt x="125378" y="10863"/>
                    <a:pt x="125315" y="10863"/>
                    <a:pt x="125283" y="10895"/>
                  </a:cubicBezTo>
                  <a:cubicBezTo>
                    <a:pt x="125188" y="10927"/>
                    <a:pt x="125157" y="10958"/>
                    <a:pt x="125062" y="10990"/>
                  </a:cubicBezTo>
                  <a:cubicBezTo>
                    <a:pt x="124554" y="11190"/>
                    <a:pt x="123980" y="11302"/>
                    <a:pt x="123381" y="11302"/>
                  </a:cubicBezTo>
                  <a:cubicBezTo>
                    <a:pt x="121700" y="11302"/>
                    <a:pt x="119815" y="10419"/>
                    <a:pt x="118601" y="8108"/>
                  </a:cubicBezTo>
                  <a:lnTo>
                    <a:pt x="118601" y="8140"/>
                  </a:lnTo>
                  <a:cubicBezTo>
                    <a:pt x="117271" y="5290"/>
                    <a:pt x="114389" y="3295"/>
                    <a:pt x="111032" y="3295"/>
                  </a:cubicBezTo>
                  <a:cubicBezTo>
                    <a:pt x="107612" y="3295"/>
                    <a:pt x="104667" y="5385"/>
                    <a:pt x="103400" y="8330"/>
                  </a:cubicBezTo>
                  <a:cubicBezTo>
                    <a:pt x="102569" y="10319"/>
                    <a:pt x="100972" y="11244"/>
                    <a:pt x="99500" y="11244"/>
                  </a:cubicBezTo>
                  <a:cubicBezTo>
                    <a:pt x="97832" y="11244"/>
                    <a:pt x="96325" y="10057"/>
                    <a:pt x="96274" y="7887"/>
                  </a:cubicBezTo>
                  <a:lnTo>
                    <a:pt x="96274" y="3421"/>
                  </a:lnTo>
                  <a:cubicBezTo>
                    <a:pt x="96274" y="1521"/>
                    <a:pt x="94723" y="1"/>
                    <a:pt x="92822" y="1"/>
                  </a:cubicBezTo>
                  <a:close/>
                </a:path>
              </a:pathLst>
            </a:custGeom>
            <a:solidFill>
              <a:srgbClr val="003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6"/>
            <p:cNvSpPr/>
            <p:nvPr/>
          </p:nvSpPr>
          <p:spPr>
            <a:xfrm>
              <a:off x="3769225" y="2277550"/>
              <a:ext cx="60975" cy="60975"/>
            </a:xfrm>
            <a:custGeom>
              <a:avLst/>
              <a:gdLst/>
              <a:ahLst/>
              <a:cxnLst/>
              <a:rect l="l" t="t" r="r" b="b"/>
              <a:pathLst>
                <a:path w="2439" h="2439" extrusionOk="0">
                  <a:moveTo>
                    <a:pt x="2439" y="1203"/>
                  </a:moveTo>
                  <a:cubicBezTo>
                    <a:pt x="2439" y="1900"/>
                    <a:pt x="1900" y="2439"/>
                    <a:pt x="1203" y="2439"/>
                  </a:cubicBezTo>
                  <a:cubicBezTo>
                    <a:pt x="538" y="2439"/>
                    <a:pt x="0" y="1900"/>
                    <a:pt x="0" y="1203"/>
                  </a:cubicBezTo>
                  <a:cubicBezTo>
                    <a:pt x="0" y="538"/>
                    <a:pt x="538" y="0"/>
                    <a:pt x="1203" y="0"/>
                  </a:cubicBezTo>
                  <a:cubicBezTo>
                    <a:pt x="1900" y="0"/>
                    <a:pt x="2439" y="538"/>
                    <a:pt x="2439" y="1203"/>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6"/>
            <p:cNvSpPr/>
            <p:nvPr/>
          </p:nvSpPr>
          <p:spPr>
            <a:xfrm>
              <a:off x="627650" y="2049525"/>
              <a:ext cx="2342725" cy="517025"/>
            </a:xfrm>
            <a:custGeom>
              <a:avLst/>
              <a:gdLst/>
              <a:ahLst/>
              <a:cxnLst/>
              <a:rect l="l" t="t" r="r" b="b"/>
              <a:pathLst>
                <a:path w="93709" h="20681" extrusionOk="0">
                  <a:moveTo>
                    <a:pt x="2154" y="0"/>
                  </a:moveTo>
                  <a:cubicBezTo>
                    <a:pt x="982" y="0"/>
                    <a:pt x="0" y="950"/>
                    <a:pt x="0" y="2154"/>
                  </a:cubicBezTo>
                  <a:lnTo>
                    <a:pt x="0" y="18527"/>
                  </a:lnTo>
                  <a:cubicBezTo>
                    <a:pt x="0" y="19730"/>
                    <a:pt x="982" y="20680"/>
                    <a:pt x="2154" y="20680"/>
                  </a:cubicBezTo>
                  <a:lnTo>
                    <a:pt x="91555" y="20680"/>
                  </a:lnTo>
                  <a:cubicBezTo>
                    <a:pt x="92759" y="20680"/>
                    <a:pt x="93709" y="19730"/>
                    <a:pt x="93709" y="18527"/>
                  </a:cubicBezTo>
                  <a:lnTo>
                    <a:pt x="93709" y="2154"/>
                  </a:lnTo>
                  <a:cubicBezTo>
                    <a:pt x="93709" y="950"/>
                    <a:pt x="92727" y="0"/>
                    <a:pt x="91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6"/>
            <p:cNvSpPr/>
            <p:nvPr/>
          </p:nvSpPr>
          <p:spPr>
            <a:xfrm>
              <a:off x="3365425" y="2215000"/>
              <a:ext cx="8750" cy="9525"/>
            </a:xfrm>
            <a:custGeom>
              <a:avLst/>
              <a:gdLst/>
              <a:ahLst/>
              <a:cxnLst/>
              <a:rect l="l" t="t" r="r" b="b"/>
              <a:pathLst>
                <a:path w="350" h="381" extrusionOk="0">
                  <a:moveTo>
                    <a:pt x="159" y="0"/>
                  </a:moveTo>
                  <a:cubicBezTo>
                    <a:pt x="64" y="0"/>
                    <a:pt x="1" y="95"/>
                    <a:pt x="1" y="190"/>
                  </a:cubicBezTo>
                  <a:cubicBezTo>
                    <a:pt x="1" y="285"/>
                    <a:pt x="64" y="380"/>
                    <a:pt x="159" y="380"/>
                  </a:cubicBezTo>
                  <a:cubicBezTo>
                    <a:pt x="286" y="380"/>
                    <a:pt x="349" y="285"/>
                    <a:pt x="349" y="190"/>
                  </a:cubicBezTo>
                  <a:cubicBezTo>
                    <a:pt x="349" y="95"/>
                    <a:pt x="286" y="0"/>
                    <a:pt x="159"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6"/>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6"/>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6"/>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6"/>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6"/>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6"/>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6"/>
            <p:cNvSpPr/>
            <p:nvPr/>
          </p:nvSpPr>
          <p:spPr>
            <a:xfrm>
              <a:off x="3366225" y="2215000"/>
              <a:ext cx="825" cy="9525"/>
            </a:xfrm>
            <a:custGeom>
              <a:avLst/>
              <a:gdLst/>
              <a:ahLst/>
              <a:cxnLst/>
              <a:rect l="l" t="t" r="r" b="b"/>
              <a:pathLst>
                <a:path w="33"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6"/>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6"/>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6"/>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6"/>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6"/>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6"/>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6"/>
            <p:cNvSpPr/>
            <p:nvPr/>
          </p:nvSpPr>
          <p:spPr>
            <a:xfrm>
              <a:off x="3367800"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6"/>
            <p:cNvSpPr/>
            <p:nvPr/>
          </p:nvSpPr>
          <p:spPr>
            <a:xfrm>
              <a:off x="33686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6"/>
            <p:cNvSpPr/>
            <p:nvPr/>
          </p:nvSpPr>
          <p:spPr>
            <a:xfrm>
              <a:off x="33686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6"/>
            <p:cNvSpPr/>
            <p:nvPr/>
          </p:nvSpPr>
          <p:spPr>
            <a:xfrm>
              <a:off x="336860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6"/>
            <p:cNvSpPr/>
            <p:nvPr/>
          </p:nvSpPr>
          <p:spPr>
            <a:xfrm>
              <a:off x="3369400"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6"/>
            <p:cNvSpPr/>
            <p:nvPr/>
          </p:nvSpPr>
          <p:spPr>
            <a:xfrm>
              <a:off x="3369400"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6"/>
            <p:cNvSpPr/>
            <p:nvPr/>
          </p:nvSpPr>
          <p:spPr>
            <a:xfrm>
              <a:off x="3369400" y="2215000"/>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6"/>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6"/>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6"/>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6"/>
            <p:cNvSpPr/>
            <p:nvPr/>
          </p:nvSpPr>
          <p:spPr>
            <a:xfrm>
              <a:off x="3370175"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6"/>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6"/>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6"/>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6"/>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6"/>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6"/>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6"/>
            <p:cNvSpPr/>
            <p:nvPr/>
          </p:nvSpPr>
          <p:spPr>
            <a:xfrm>
              <a:off x="3371775" y="2215000"/>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6"/>
            <p:cNvSpPr/>
            <p:nvPr/>
          </p:nvSpPr>
          <p:spPr>
            <a:xfrm>
              <a:off x="337255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6"/>
            <p:cNvSpPr/>
            <p:nvPr/>
          </p:nvSpPr>
          <p:spPr>
            <a:xfrm>
              <a:off x="337255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6"/>
            <p:cNvSpPr/>
            <p:nvPr/>
          </p:nvSpPr>
          <p:spPr>
            <a:xfrm>
              <a:off x="3372550"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6"/>
            <p:cNvSpPr/>
            <p:nvPr/>
          </p:nvSpPr>
          <p:spPr>
            <a:xfrm>
              <a:off x="337335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6"/>
            <p:cNvSpPr/>
            <p:nvPr/>
          </p:nvSpPr>
          <p:spPr>
            <a:xfrm>
              <a:off x="337335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6"/>
            <p:cNvSpPr/>
            <p:nvPr/>
          </p:nvSpPr>
          <p:spPr>
            <a:xfrm>
              <a:off x="337335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6"/>
            <p:cNvSpPr/>
            <p:nvPr/>
          </p:nvSpPr>
          <p:spPr>
            <a:xfrm>
              <a:off x="337335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6"/>
            <p:cNvSpPr/>
            <p:nvPr/>
          </p:nvSpPr>
          <p:spPr>
            <a:xfrm>
              <a:off x="3374150"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6"/>
            <p:cNvSpPr/>
            <p:nvPr/>
          </p:nvSpPr>
          <p:spPr>
            <a:xfrm>
              <a:off x="3427200" y="2240925"/>
              <a:ext cx="9525" cy="9325"/>
            </a:xfrm>
            <a:custGeom>
              <a:avLst/>
              <a:gdLst/>
              <a:ahLst/>
              <a:cxnLst/>
              <a:rect l="l" t="t" r="r" b="b"/>
              <a:pathLst>
                <a:path w="381" h="373" extrusionOk="0">
                  <a:moveTo>
                    <a:pt x="190" y="0"/>
                  </a:moveTo>
                  <a:cubicBezTo>
                    <a:pt x="143" y="0"/>
                    <a:pt x="95" y="24"/>
                    <a:pt x="63" y="72"/>
                  </a:cubicBezTo>
                  <a:cubicBezTo>
                    <a:pt x="0" y="135"/>
                    <a:pt x="0" y="230"/>
                    <a:pt x="63" y="325"/>
                  </a:cubicBezTo>
                  <a:cubicBezTo>
                    <a:pt x="95" y="357"/>
                    <a:pt x="143" y="372"/>
                    <a:pt x="190" y="372"/>
                  </a:cubicBezTo>
                  <a:cubicBezTo>
                    <a:pt x="238" y="372"/>
                    <a:pt x="285" y="357"/>
                    <a:pt x="317" y="325"/>
                  </a:cubicBezTo>
                  <a:cubicBezTo>
                    <a:pt x="380" y="262"/>
                    <a:pt x="380" y="135"/>
                    <a:pt x="317" y="72"/>
                  </a:cubicBezTo>
                  <a:cubicBezTo>
                    <a:pt x="285" y="24"/>
                    <a:pt x="238" y="0"/>
                    <a:pt x="190"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6"/>
            <p:cNvSpPr/>
            <p:nvPr/>
          </p:nvSpPr>
          <p:spPr>
            <a:xfrm>
              <a:off x="3427200" y="2240325"/>
              <a:ext cx="0" cy="10325"/>
            </a:xfrm>
            <a:custGeom>
              <a:avLst/>
              <a:gdLst/>
              <a:ahLst/>
              <a:cxnLst/>
              <a:rect l="l" t="t" r="r" b="b"/>
              <a:pathLst>
                <a:path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6"/>
            <p:cNvSpPr/>
            <p:nvPr/>
          </p:nvSpPr>
          <p:spPr>
            <a:xfrm>
              <a:off x="34272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6"/>
            <p:cNvSpPr/>
            <p:nvPr/>
          </p:nvSpPr>
          <p:spPr>
            <a:xfrm>
              <a:off x="34272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6"/>
            <p:cNvSpPr/>
            <p:nvPr/>
          </p:nvSpPr>
          <p:spPr>
            <a:xfrm>
              <a:off x="34279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6"/>
            <p:cNvSpPr/>
            <p:nvPr/>
          </p:nvSpPr>
          <p:spPr>
            <a:xfrm>
              <a:off x="34279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6"/>
            <p:cNvSpPr/>
            <p:nvPr/>
          </p:nvSpPr>
          <p:spPr>
            <a:xfrm>
              <a:off x="342797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6"/>
            <p:cNvSpPr/>
            <p:nvPr/>
          </p:nvSpPr>
          <p:spPr>
            <a:xfrm>
              <a:off x="34287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6"/>
            <p:cNvSpPr/>
            <p:nvPr/>
          </p:nvSpPr>
          <p:spPr>
            <a:xfrm>
              <a:off x="34287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6"/>
            <p:cNvSpPr/>
            <p:nvPr/>
          </p:nvSpPr>
          <p:spPr>
            <a:xfrm>
              <a:off x="3428775"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6"/>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6"/>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6"/>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6"/>
            <p:cNvSpPr/>
            <p:nvPr/>
          </p:nvSpPr>
          <p:spPr>
            <a:xfrm>
              <a:off x="342957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6"/>
            <p:cNvSpPr/>
            <p:nvPr/>
          </p:nvSpPr>
          <p:spPr>
            <a:xfrm>
              <a:off x="34303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6"/>
            <p:cNvSpPr/>
            <p:nvPr/>
          </p:nvSpPr>
          <p:spPr>
            <a:xfrm>
              <a:off x="34303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6"/>
            <p:cNvSpPr/>
            <p:nvPr/>
          </p:nvSpPr>
          <p:spPr>
            <a:xfrm>
              <a:off x="343035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6"/>
            <p:cNvSpPr/>
            <p:nvPr/>
          </p:nvSpPr>
          <p:spPr>
            <a:xfrm>
              <a:off x="34311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6"/>
            <p:cNvSpPr/>
            <p:nvPr/>
          </p:nvSpPr>
          <p:spPr>
            <a:xfrm>
              <a:off x="34311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6"/>
            <p:cNvSpPr/>
            <p:nvPr/>
          </p:nvSpPr>
          <p:spPr>
            <a:xfrm>
              <a:off x="3431150"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6"/>
            <p:cNvSpPr/>
            <p:nvPr/>
          </p:nvSpPr>
          <p:spPr>
            <a:xfrm>
              <a:off x="3431150"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6"/>
            <p:cNvSpPr/>
            <p:nvPr/>
          </p:nvSpPr>
          <p:spPr>
            <a:xfrm>
              <a:off x="34319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6"/>
            <p:cNvSpPr/>
            <p:nvPr/>
          </p:nvSpPr>
          <p:spPr>
            <a:xfrm>
              <a:off x="34319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6"/>
            <p:cNvSpPr/>
            <p:nvPr/>
          </p:nvSpPr>
          <p:spPr>
            <a:xfrm>
              <a:off x="343195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6"/>
            <p:cNvSpPr/>
            <p:nvPr/>
          </p:nvSpPr>
          <p:spPr>
            <a:xfrm>
              <a:off x="34327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6"/>
            <p:cNvSpPr/>
            <p:nvPr/>
          </p:nvSpPr>
          <p:spPr>
            <a:xfrm>
              <a:off x="34327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6"/>
            <p:cNvSpPr/>
            <p:nvPr/>
          </p:nvSpPr>
          <p:spPr>
            <a:xfrm>
              <a:off x="343272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6"/>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6"/>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6"/>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6"/>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6"/>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6"/>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6"/>
            <p:cNvSpPr/>
            <p:nvPr/>
          </p:nvSpPr>
          <p:spPr>
            <a:xfrm>
              <a:off x="343432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6"/>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6"/>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6"/>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6"/>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6"/>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6"/>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6"/>
            <p:cNvSpPr/>
            <p:nvPr/>
          </p:nvSpPr>
          <p:spPr>
            <a:xfrm>
              <a:off x="34367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6"/>
            <p:cNvSpPr/>
            <p:nvPr/>
          </p:nvSpPr>
          <p:spPr>
            <a:xfrm>
              <a:off x="34367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6"/>
            <p:cNvSpPr/>
            <p:nvPr/>
          </p:nvSpPr>
          <p:spPr>
            <a:xfrm>
              <a:off x="3453325" y="2302875"/>
              <a:ext cx="8725" cy="9525"/>
            </a:xfrm>
            <a:custGeom>
              <a:avLst/>
              <a:gdLst/>
              <a:ahLst/>
              <a:cxnLst/>
              <a:rect l="l" t="t" r="r" b="b"/>
              <a:pathLst>
                <a:path w="349" h="381" extrusionOk="0">
                  <a:moveTo>
                    <a:pt x="190" y="0"/>
                  </a:moveTo>
                  <a:cubicBezTo>
                    <a:pt x="63" y="0"/>
                    <a:pt x="0" y="95"/>
                    <a:pt x="0" y="190"/>
                  </a:cubicBezTo>
                  <a:cubicBezTo>
                    <a:pt x="0" y="285"/>
                    <a:pt x="63" y="380"/>
                    <a:pt x="190" y="380"/>
                  </a:cubicBezTo>
                  <a:cubicBezTo>
                    <a:pt x="285" y="380"/>
                    <a:pt x="348" y="285"/>
                    <a:pt x="348" y="190"/>
                  </a:cubicBezTo>
                  <a:cubicBezTo>
                    <a:pt x="348" y="95"/>
                    <a:pt x="285" y="0"/>
                    <a:pt x="190"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6"/>
            <p:cNvSpPr/>
            <p:nvPr/>
          </p:nvSpPr>
          <p:spPr>
            <a:xfrm>
              <a:off x="34533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6"/>
            <p:cNvSpPr/>
            <p:nvPr/>
          </p:nvSpPr>
          <p:spPr>
            <a:xfrm>
              <a:off x="34533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6"/>
            <p:cNvSpPr/>
            <p:nvPr/>
          </p:nvSpPr>
          <p:spPr>
            <a:xfrm>
              <a:off x="345332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6"/>
            <p:cNvSpPr/>
            <p:nvPr/>
          </p:nvSpPr>
          <p:spPr>
            <a:xfrm>
              <a:off x="34541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6"/>
            <p:cNvSpPr/>
            <p:nvPr/>
          </p:nvSpPr>
          <p:spPr>
            <a:xfrm>
              <a:off x="34541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6"/>
            <p:cNvSpPr/>
            <p:nvPr/>
          </p:nvSpPr>
          <p:spPr>
            <a:xfrm>
              <a:off x="3454100"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6"/>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6"/>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6"/>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6"/>
            <p:cNvSpPr/>
            <p:nvPr/>
          </p:nvSpPr>
          <p:spPr>
            <a:xfrm>
              <a:off x="3454900"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6"/>
            <p:cNvSpPr/>
            <p:nvPr/>
          </p:nvSpPr>
          <p:spPr>
            <a:xfrm>
              <a:off x="34557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6"/>
            <p:cNvSpPr/>
            <p:nvPr/>
          </p:nvSpPr>
          <p:spPr>
            <a:xfrm>
              <a:off x="34557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6"/>
            <p:cNvSpPr/>
            <p:nvPr/>
          </p:nvSpPr>
          <p:spPr>
            <a:xfrm>
              <a:off x="345570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6"/>
            <p:cNvSpPr/>
            <p:nvPr/>
          </p:nvSpPr>
          <p:spPr>
            <a:xfrm>
              <a:off x="34564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6"/>
            <p:cNvSpPr/>
            <p:nvPr/>
          </p:nvSpPr>
          <p:spPr>
            <a:xfrm>
              <a:off x="34564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6"/>
            <p:cNvSpPr/>
            <p:nvPr/>
          </p:nvSpPr>
          <p:spPr>
            <a:xfrm>
              <a:off x="345647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6"/>
            <p:cNvSpPr/>
            <p:nvPr/>
          </p:nvSpPr>
          <p:spPr>
            <a:xfrm>
              <a:off x="345647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6"/>
            <p:cNvSpPr/>
            <p:nvPr/>
          </p:nvSpPr>
          <p:spPr>
            <a:xfrm>
              <a:off x="34572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6"/>
            <p:cNvSpPr/>
            <p:nvPr/>
          </p:nvSpPr>
          <p:spPr>
            <a:xfrm>
              <a:off x="34572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6"/>
            <p:cNvSpPr/>
            <p:nvPr/>
          </p:nvSpPr>
          <p:spPr>
            <a:xfrm>
              <a:off x="3457275"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6"/>
            <p:cNvSpPr/>
            <p:nvPr/>
          </p:nvSpPr>
          <p:spPr>
            <a:xfrm>
              <a:off x="34580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6"/>
            <p:cNvSpPr/>
            <p:nvPr/>
          </p:nvSpPr>
          <p:spPr>
            <a:xfrm>
              <a:off x="34580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6"/>
            <p:cNvSpPr/>
            <p:nvPr/>
          </p:nvSpPr>
          <p:spPr>
            <a:xfrm>
              <a:off x="345807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6"/>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6"/>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6"/>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6"/>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6"/>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6"/>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6"/>
            <p:cNvSpPr/>
            <p:nvPr/>
          </p:nvSpPr>
          <p:spPr>
            <a:xfrm>
              <a:off x="3459650"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6"/>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6"/>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6"/>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6"/>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6"/>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6"/>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6"/>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6"/>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6"/>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6"/>
            <p:cNvSpPr/>
            <p:nvPr/>
          </p:nvSpPr>
          <p:spPr>
            <a:xfrm>
              <a:off x="3427200" y="2365425"/>
              <a:ext cx="9525" cy="9525"/>
            </a:xfrm>
            <a:custGeom>
              <a:avLst/>
              <a:gdLst/>
              <a:ahLst/>
              <a:cxnLst/>
              <a:rect l="l" t="t" r="r" b="b"/>
              <a:pathLst>
                <a:path w="381" h="381" extrusionOk="0">
                  <a:moveTo>
                    <a:pt x="190" y="0"/>
                  </a:moveTo>
                  <a:cubicBezTo>
                    <a:pt x="95" y="0"/>
                    <a:pt x="0" y="95"/>
                    <a:pt x="0" y="190"/>
                  </a:cubicBezTo>
                  <a:cubicBezTo>
                    <a:pt x="0" y="285"/>
                    <a:pt x="95" y="380"/>
                    <a:pt x="190" y="380"/>
                  </a:cubicBezTo>
                  <a:cubicBezTo>
                    <a:pt x="285" y="380"/>
                    <a:pt x="380" y="285"/>
                    <a:pt x="380" y="190"/>
                  </a:cubicBezTo>
                  <a:cubicBezTo>
                    <a:pt x="380" y="95"/>
                    <a:pt x="285" y="0"/>
                    <a:pt x="190"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6"/>
            <p:cNvSpPr/>
            <p:nvPr/>
          </p:nvSpPr>
          <p:spPr>
            <a:xfrm>
              <a:off x="3427200" y="2364625"/>
              <a:ext cx="0" cy="10325"/>
            </a:xfrm>
            <a:custGeom>
              <a:avLst/>
              <a:gdLst/>
              <a:ahLst/>
              <a:cxnLst/>
              <a:rect l="l" t="t" r="r" b="b"/>
              <a:pathLst>
                <a:path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6"/>
            <p:cNvSpPr/>
            <p:nvPr/>
          </p:nvSpPr>
          <p:spPr>
            <a:xfrm>
              <a:off x="34272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6"/>
            <p:cNvSpPr/>
            <p:nvPr/>
          </p:nvSpPr>
          <p:spPr>
            <a:xfrm>
              <a:off x="34272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6"/>
            <p:cNvSpPr/>
            <p:nvPr/>
          </p:nvSpPr>
          <p:spPr>
            <a:xfrm>
              <a:off x="34279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6"/>
            <p:cNvSpPr/>
            <p:nvPr/>
          </p:nvSpPr>
          <p:spPr>
            <a:xfrm>
              <a:off x="34279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6"/>
            <p:cNvSpPr/>
            <p:nvPr/>
          </p:nvSpPr>
          <p:spPr>
            <a:xfrm>
              <a:off x="342797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6"/>
            <p:cNvSpPr/>
            <p:nvPr/>
          </p:nvSpPr>
          <p:spPr>
            <a:xfrm>
              <a:off x="34287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6"/>
            <p:cNvSpPr/>
            <p:nvPr/>
          </p:nvSpPr>
          <p:spPr>
            <a:xfrm>
              <a:off x="34287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6"/>
            <p:cNvSpPr/>
            <p:nvPr/>
          </p:nvSpPr>
          <p:spPr>
            <a:xfrm>
              <a:off x="3428775"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6"/>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6"/>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6"/>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6"/>
            <p:cNvSpPr/>
            <p:nvPr/>
          </p:nvSpPr>
          <p:spPr>
            <a:xfrm>
              <a:off x="342957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6"/>
            <p:cNvSpPr/>
            <p:nvPr/>
          </p:nvSpPr>
          <p:spPr>
            <a:xfrm>
              <a:off x="34303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6"/>
            <p:cNvSpPr/>
            <p:nvPr/>
          </p:nvSpPr>
          <p:spPr>
            <a:xfrm>
              <a:off x="34303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6"/>
            <p:cNvSpPr/>
            <p:nvPr/>
          </p:nvSpPr>
          <p:spPr>
            <a:xfrm>
              <a:off x="343035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6"/>
            <p:cNvSpPr/>
            <p:nvPr/>
          </p:nvSpPr>
          <p:spPr>
            <a:xfrm>
              <a:off x="34311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6"/>
            <p:cNvSpPr/>
            <p:nvPr/>
          </p:nvSpPr>
          <p:spPr>
            <a:xfrm>
              <a:off x="34311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6"/>
            <p:cNvSpPr/>
            <p:nvPr/>
          </p:nvSpPr>
          <p:spPr>
            <a:xfrm>
              <a:off x="3431150"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6"/>
            <p:cNvSpPr/>
            <p:nvPr/>
          </p:nvSpPr>
          <p:spPr>
            <a:xfrm>
              <a:off x="3431150"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6"/>
            <p:cNvSpPr/>
            <p:nvPr/>
          </p:nvSpPr>
          <p:spPr>
            <a:xfrm>
              <a:off x="34319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6"/>
            <p:cNvSpPr/>
            <p:nvPr/>
          </p:nvSpPr>
          <p:spPr>
            <a:xfrm>
              <a:off x="34319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6"/>
            <p:cNvSpPr/>
            <p:nvPr/>
          </p:nvSpPr>
          <p:spPr>
            <a:xfrm>
              <a:off x="343195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6"/>
            <p:cNvSpPr/>
            <p:nvPr/>
          </p:nvSpPr>
          <p:spPr>
            <a:xfrm>
              <a:off x="34327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6"/>
            <p:cNvSpPr/>
            <p:nvPr/>
          </p:nvSpPr>
          <p:spPr>
            <a:xfrm>
              <a:off x="34327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6"/>
            <p:cNvSpPr/>
            <p:nvPr/>
          </p:nvSpPr>
          <p:spPr>
            <a:xfrm>
              <a:off x="343272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6"/>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6"/>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6"/>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6"/>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6"/>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6"/>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6"/>
            <p:cNvSpPr/>
            <p:nvPr/>
          </p:nvSpPr>
          <p:spPr>
            <a:xfrm>
              <a:off x="343432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6"/>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6"/>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6"/>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6"/>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6"/>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6"/>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6"/>
            <p:cNvSpPr/>
            <p:nvPr/>
          </p:nvSpPr>
          <p:spPr>
            <a:xfrm>
              <a:off x="34367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6"/>
            <p:cNvSpPr/>
            <p:nvPr/>
          </p:nvSpPr>
          <p:spPr>
            <a:xfrm>
              <a:off x="34367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6"/>
            <p:cNvSpPr/>
            <p:nvPr/>
          </p:nvSpPr>
          <p:spPr>
            <a:xfrm>
              <a:off x="3365425" y="2391550"/>
              <a:ext cx="8750" cy="8725"/>
            </a:xfrm>
            <a:custGeom>
              <a:avLst/>
              <a:gdLst/>
              <a:ahLst/>
              <a:cxnLst/>
              <a:rect l="l" t="t" r="r" b="b"/>
              <a:pathLst>
                <a:path w="350" h="349" extrusionOk="0">
                  <a:moveTo>
                    <a:pt x="159" y="0"/>
                  </a:moveTo>
                  <a:cubicBezTo>
                    <a:pt x="64" y="0"/>
                    <a:pt x="1" y="64"/>
                    <a:pt x="1" y="159"/>
                  </a:cubicBezTo>
                  <a:cubicBezTo>
                    <a:pt x="1" y="285"/>
                    <a:pt x="64" y="349"/>
                    <a:pt x="159" y="349"/>
                  </a:cubicBezTo>
                  <a:cubicBezTo>
                    <a:pt x="286" y="349"/>
                    <a:pt x="349" y="285"/>
                    <a:pt x="349" y="159"/>
                  </a:cubicBezTo>
                  <a:cubicBezTo>
                    <a:pt x="349" y="64"/>
                    <a:pt x="286" y="0"/>
                    <a:pt x="159"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6"/>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6"/>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6"/>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6"/>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6"/>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6"/>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6"/>
            <p:cNvSpPr/>
            <p:nvPr/>
          </p:nvSpPr>
          <p:spPr>
            <a:xfrm>
              <a:off x="3366225" y="2391550"/>
              <a:ext cx="825" cy="8725"/>
            </a:xfrm>
            <a:custGeom>
              <a:avLst/>
              <a:gdLst/>
              <a:ahLst/>
              <a:cxnLst/>
              <a:rect l="l" t="t" r="r" b="b"/>
              <a:pathLst>
                <a:path w="33" h="349" extrusionOk="0">
                  <a:moveTo>
                    <a:pt x="0" y="0"/>
                  </a:moveTo>
                  <a:lnTo>
                    <a:pt x="0"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6"/>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6"/>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6"/>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6"/>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6"/>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6"/>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6"/>
            <p:cNvSpPr/>
            <p:nvPr/>
          </p:nvSpPr>
          <p:spPr>
            <a:xfrm>
              <a:off x="3367800"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6"/>
            <p:cNvSpPr/>
            <p:nvPr/>
          </p:nvSpPr>
          <p:spPr>
            <a:xfrm>
              <a:off x="33686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6"/>
            <p:cNvSpPr/>
            <p:nvPr/>
          </p:nvSpPr>
          <p:spPr>
            <a:xfrm>
              <a:off x="33686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6"/>
            <p:cNvSpPr/>
            <p:nvPr/>
          </p:nvSpPr>
          <p:spPr>
            <a:xfrm>
              <a:off x="336860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6"/>
            <p:cNvSpPr/>
            <p:nvPr/>
          </p:nvSpPr>
          <p:spPr>
            <a:xfrm>
              <a:off x="3369400"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6"/>
            <p:cNvSpPr/>
            <p:nvPr/>
          </p:nvSpPr>
          <p:spPr>
            <a:xfrm>
              <a:off x="3369400"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6"/>
            <p:cNvSpPr/>
            <p:nvPr/>
          </p:nvSpPr>
          <p:spPr>
            <a:xfrm>
              <a:off x="3369400" y="2391550"/>
              <a:ext cx="800" cy="8725"/>
            </a:xfrm>
            <a:custGeom>
              <a:avLst/>
              <a:gdLst/>
              <a:ahLst/>
              <a:cxnLst/>
              <a:rect l="l" t="t" r="r" b="b"/>
              <a:pathLst>
                <a:path w="32" h="349" extrusionOk="0">
                  <a:moveTo>
                    <a:pt x="0" y="0"/>
                  </a:moveTo>
                  <a:lnTo>
                    <a:pt x="0"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6"/>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6"/>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6"/>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6"/>
            <p:cNvSpPr/>
            <p:nvPr/>
          </p:nvSpPr>
          <p:spPr>
            <a:xfrm>
              <a:off x="3370175"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6"/>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6"/>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6"/>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6"/>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6"/>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6"/>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6"/>
            <p:cNvSpPr/>
            <p:nvPr/>
          </p:nvSpPr>
          <p:spPr>
            <a:xfrm>
              <a:off x="3371775" y="2391550"/>
              <a:ext cx="800" cy="8725"/>
            </a:xfrm>
            <a:custGeom>
              <a:avLst/>
              <a:gdLst/>
              <a:ahLst/>
              <a:cxnLst/>
              <a:rect l="l" t="t" r="r" b="b"/>
              <a:pathLst>
                <a:path w="32" h="349" extrusionOk="0">
                  <a:moveTo>
                    <a:pt x="0" y="0"/>
                  </a:moveTo>
                  <a:lnTo>
                    <a:pt x="0"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6"/>
            <p:cNvSpPr/>
            <p:nvPr/>
          </p:nvSpPr>
          <p:spPr>
            <a:xfrm>
              <a:off x="337255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6"/>
            <p:cNvSpPr/>
            <p:nvPr/>
          </p:nvSpPr>
          <p:spPr>
            <a:xfrm>
              <a:off x="337255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6"/>
            <p:cNvSpPr/>
            <p:nvPr/>
          </p:nvSpPr>
          <p:spPr>
            <a:xfrm>
              <a:off x="3372550"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6"/>
            <p:cNvSpPr/>
            <p:nvPr/>
          </p:nvSpPr>
          <p:spPr>
            <a:xfrm>
              <a:off x="337335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6"/>
            <p:cNvSpPr/>
            <p:nvPr/>
          </p:nvSpPr>
          <p:spPr>
            <a:xfrm>
              <a:off x="337335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6"/>
            <p:cNvSpPr/>
            <p:nvPr/>
          </p:nvSpPr>
          <p:spPr>
            <a:xfrm>
              <a:off x="337335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6"/>
            <p:cNvSpPr/>
            <p:nvPr/>
          </p:nvSpPr>
          <p:spPr>
            <a:xfrm>
              <a:off x="337335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6"/>
            <p:cNvSpPr/>
            <p:nvPr/>
          </p:nvSpPr>
          <p:spPr>
            <a:xfrm>
              <a:off x="3374150"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6"/>
            <p:cNvSpPr/>
            <p:nvPr/>
          </p:nvSpPr>
          <p:spPr>
            <a:xfrm>
              <a:off x="3302100" y="2365825"/>
              <a:ext cx="10300" cy="8725"/>
            </a:xfrm>
            <a:custGeom>
              <a:avLst/>
              <a:gdLst/>
              <a:ahLst/>
              <a:cxnLst/>
              <a:rect l="l" t="t" r="r" b="b"/>
              <a:pathLst>
                <a:path w="412" h="349" extrusionOk="0">
                  <a:moveTo>
                    <a:pt x="222" y="0"/>
                  </a:moveTo>
                  <a:cubicBezTo>
                    <a:pt x="174" y="0"/>
                    <a:pt x="127" y="16"/>
                    <a:pt x="95" y="48"/>
                  </a:cubicBezTo>
                  <a:cubicBezTo>
                    <a:pt x="0" y="111"/>
                    <a:pt x="0" y="238"/>
                    <a:pt x="95" y="301"/>
                  </a:cubicBezTo>
                  <a:cubicBezTo>
                    <a:pt x="127" y="333"/>
                    <a:pt x="167" y="348"/>
                    <a:pt x="210" y="348"/>
                  </a:cubicBezTo>
                  <a:cubicBezTo>
                    <a:pt x="254" y="348"/>
                    <a:pt x="301" y="333"/>
                    <a:pt x="349" y="301"/>
                  </a:cubicBezTo>
                  <a:cubicBezTo>
                    <a:pt x="412" y="238"/>
                    <a:pt x="412" y="111"/>
                    <a:pt x="349" y="48"/>
                  </a:cubicBezTo>
                  <a:cubicBezTo>
                    <a:pt x="317" y="16"/>
                    <a:pt x="269" y="0"/>
                    <a:pt x="222"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6"/>
            <p:cNvSpPr/>
            <p:nvPr/>
          </p:nvSpPr>
          <p:spPr>
            <a:xfrm>
              <a:off x="33021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6"/>
            <p:cNvSpPr/>
            <p:nvPr/>
          </p:nvSpPr>
          <p:spPr>
            <a:xfrm>
              <a:off x="33028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6"/>
            <p:cNvSpPr/>
            <p:nvPr/>
          </p:nvSpPr>
          <p:spPr>
            <a:xfrm>
              <a:off x="3302875"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6"/>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6"/>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6"/>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6"/>
            <p:cNvSpPr/>
            <p:nvPr/>
          </p:nvSpPr>
          <p:spPr>
            <a:xfrm>
              <a:off x="330367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6"/>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6"/>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6"/>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6"/>
            <p:cNvSpPr/>
            <p:nvPr/>
          </p:nvSpPr>
          <p:spPr>
            <a:xfrm>
              <a:off x="33052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6"/>
            <p:cNvSpPr/>
            <p:nvPr/>
          </p:nvSpPr>
          <p:spPr>
            <a:xfrm>
              <a:off x="33052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6"/>
            <p:cNvSpPr/>
            <p:nvPr/>
          </p:nvSpPr>
          <p:spPr>
            <a:xfrm>
              <a:off x="330525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6"/>
            <p:cNvSpPr/>
            <p:nvPr/>
          </p:nvSpPr>
          <p:spPr>
            <a:xfrm>
              <a:off x="330525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6"/>
            <p:cNvSpPr/>
            <p:nvPr/>
          </p:nvSpPr>
          <p:spPr>
            <a:xfrm>
              <a:off x="33060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6"/>
            <p:cNvSpPr/>
            <p:nvPr/>
          </p:nvSpPr>
          <p:spPr>
            <a:xfrm>
              <a:off x="33060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6"/>
            <p:cNvSpPr/>
            <p:nvPr/>
          </p:nvSpPr>
          <p:spPr>
            <a:xfrm>
              <a:off x="330605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6"/>
            <p:cNvSpPr/>
            <p:nvPr/>
          </p:nvSpPr>
          <p:spPr>
            <a:xfrm>
              <a:off x="33068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6"/>
            <p:cNvSpPr/>
            <p:nvPr/>
          </p:nvSpPr>
          <p:spPr>
            <a:xfrm>
              <a:off x="33068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6"/>
            <p:cNvSpPr/>
            <p:nvPr/>
          </p:nvSpPr>
          <p:spPr>
            <a:xfrm>
              <a:off x="330685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6"/>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6"/>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6"/>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6"/>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6"/>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6"/>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6"/>
            <p:cNvSpPr/>
            <p:nvPr/>
          </p:nvSpPr>
          <p:spPr>
            <a:xfrm>
              <a:off x="330842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6"/>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6"/>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6"/>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6"/>
            <p:cNvSpPr/>
            <p:nvPr/>
          </p:nvSpPr>
          <p:spPr>
            <a:xfrm>
              <a:off x="330922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6"/>
            <p:cNvSpPr/>
            <p:nvPr/>
          </p:nvSpPr>
          <p:spPr>
            <a:xfrm>
              <a:off x="33100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6"/>
            <p:cNvSpPr/>
            <p:nvPr/>
          </p:nvSpPr>
          <p:spPr>
            <a:xfrm>
              <a:off x="33100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6"/>
            <p:cNvSpPr/>
            <p:nvPr/>
          </p:nvSpPr>
          <p:spPr>
            <a:xfrm>
              <a:off x="331000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6"/>
            <p:cNvSpPr/>
            <p:nvPr/>
          </p:nvSpPr>
          <p:spPr>
            <a:xfrm>
              <a:off x="33108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6"/>
            <p:cNvSpPr/>
            <p:nvPr/>
          </p:nvSpPr>
          <p:spPr>
            <a:xfrm>
              <a:off x="33108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6"/>
            <p:cNvSpPr/>
            <p:nvPr/>
          </p:nvSpPr>
          <p:spPr>
            <a:xfrm>
              <a:off x="331080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6"/>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6"/>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6"/>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6"/>
            <p:cNvSpPr/>
            <p:nvPr/>
          </p:nvSpPr>
          <p:spPr>
            <a:xfrm>
              <a:off x="33123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6"/>
            <p:cNvSpPr/>
            <p:nvPr/>
          </p:nvSpPr>
          <p:spPr>
            <a:xfrm>
              <a:off x="3276750" y="2303675"/>
              <a:ext cx="9525" cy="8725"/>
            </a:xfrm>
            <a:custGeom>
              <a:avLst/>
              <a:gdLst/>
              <a:ahLst/>
              <a:cxnLst/>
              <a:rect l="l" t="t" r="r" b="b"/>
              <a:pathLst>
                <a:path w="381" h="349" extrusionOk="0">
                  <a:moveTo>
                    <a:pt x="191" y="0"/>
                  </a:moveTo>
                  <a:cubicBezTo>
                    <a:pt x="96" y="0"/>
                    <a:pt x="1" y="63"/>
                    <a:pt x="1" y="158"/>
                  </a:cubicBezTo>
                  <a:cubicBezTo>
                    <a:pt x="1" y="253"/>
                    <a:pt x="96" y="348"/>
                    <a:pt x="191" y="348"/>
                  </a:cubicBezTo>
                  <a:cubicBezTo>
                    <a:pt x="286" y="348"/>
                    <a:pt x="381" y="285"/>
                    <a:pt x="381" y="158"/>
                  </a:cubicBezTo>
                  <a:cubicBezTo>
                    <a:pt x="381" y="63"/>
                    <a:pt x="286" y="0"/>
                    <a:pt x="191"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6"/>
            <p:cNvSpPr/>
            <p:nvPr/>
          </p:nvSpPr>
          <p:spPr>
            <a:xfrm>
              <a:off x="3276750"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6"/>
            <p:cNvSpPr/>
            <p:nvPr/>
          </p:nvSpPr>
          <p:spPr>
            <a:xfrm>
              <a:off x="32775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6"/>
            <p:cNvSpPr/>
            <p:nvPr/>
          </p:nvSpPr>
          <p:spPr>
            <a:xfrm>
              <a:off x="32775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6"/>
            <p:cNvSpPr/>
            <p:nvPr/>
          </p:nvSpPr>
          <p:spPr>
            <a:xfrm>
              <a:off x="3277550"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6"/>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6"/>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6"/>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6"/>
            <p:cNvSpPr/>
            <p:nvPr/>
          </p:nvSpPr>
          <p:spPr>
            <a:xfrm>
              <a:off x="327835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6"/>
            <p:cNvSpPr/>
            <p:nvPr/>
          </p:nvSpPr>
          <p:spPr>
            <a:xfrm>
              <a:off x="32791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6"/>
            <p:cNvSpPr/>
            <p:nvPr/>
          </p:nvSpPr>
          <p:spPr>
            <a:xfrm>
              <a:off x="32791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6"/>
            <p:cNvSpPr/>
            <p:nvPr/>
          </p:nvSpPr>
          <p:spPr>
            <a:xfrm>
              <a:off x="3279125"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6"/>
            <p:cNvSpPr/>
            <p:nvPr/>
          </p:nvSpPr>
          <p:spPr>
            <a:xfrm>
              <a:off x="32799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6"/>
            <p:cNvSpPr/>
            <p:nvPr/>
          </p:nvSpPr>
          <p:spPr>
            <a:xfrm>
              <a:off x="32799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6"/>
            <p:cNvSpPr/>
            <p:nvPr/>
          </p:nvSpPr>
          <p:spPr>
            <a:xfrm>
              <a:off x="327992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6"/>
            <p:cNvSpPr/>
            <p:nvPr/>
          </p:nvSpPr>
          <p:spPr>
            <a:xfrm>
              <a:off x="327992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6"/>
            <p:cNvSpPr/>
            <p:nvPr/>
          </p:nvSpPr>
          <p:spPr>
            <a:xfrm>
              <a:off x="32807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6"/>
            <p:cNvSpPr/>
            <p:nvPr/>
          </p:nvSpPr>
          <p:spPr>
            <a:xfrm>
              <a:off x="32807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6"/>
            <p:cNvSpPr/>
            <p:nvPr/>
          </p:nvSpPr>
          <p:spPr>
            <a:xfrm>
              <a:off x="328072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6"/>
            <p:cNvSpPr/>
            <p:nvPr/>
          </p:nvSpPr>
          <p:spPr>
            <a:xfrm>
              <a:off x="32815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6"/>
            <p:cNvSpPr/>
            <p:nvPr/>
          </p:nvSpPr>
          <p:spPr>
            <a:xfrm>
              <a:off x="32815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6"/>
            <p:cNvSpPr/>
            <p:nvPr/>
          </p:nvSpPr>
          <p:spPr>
            <a:xfrm>
              <a:off x="3281500"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6"/>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6"/>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6"/>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6"/>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6"/>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6"/>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6"/>
            <p:cNvSpPr/>
            <p:nvPr/>
          </p:nvSpPr>
          <p:spPr>
            <a:xfrm>
              <a:off x="328310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6"/>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6"/>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6"/>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6"/>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6"/>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6"/>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6"/>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6"/>
            <p:cNvSpPr/>
            <p:nvPr/>
          </p:nvSpPr>
          <p:spPr>
            <a:xfrm>
              <a:off x="328547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6"/>
            <p:cNvSpPr/>
            <p:nvPr/>
          </p:nvSpPr>
          <p:spPr>
            <a:xfrm>
              <a:off x="32862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a:off x="3302875" y="2241125"/>
              <a:ext cx="9525" cy="8725"/>
            </a:xfrm>
            <a:custGeom>
              <a:avLst/>
              <a:gdLst/>
              <a:ahLst/>
              <a:cxnLst/>
              <a:rect l="l" t="t" r="r" b="b"/>
              <a:pathLst>
                <a:path w="381" h="349" extrusionOk="0">
                  <a:moveTo>
                    <a:pt x="191" y="0"/>
                  </a:moveTo>
                  <a:cubicBezTo>
                    <a:pt x="96" y="0"/>
                    <a:pt x="1" y="64"/>
                    <a:pt x="1" y="190"/>
                  </a:cubicBezTo>
                  <a:cubicBezTo>
                    <a:pt x="1" y="285"/>
                    <a:pt x="96" y="349"/>
                    <a:pt x="191" y="349"/>
                  </a:cubicBezTo>
                  <a:cubicBezTo>
                    <a:pt x="286" y="349"/>
                    <a:pt x="381" y="285"/>
                    <a:pt x="381" y="190"/>
                  </a:cubicBezTo>
                  <a:cubicBezTo>
                    <a:pt x="381" y="64"/>
                    <a:pt x="286" y="0"/>
                    <a:pt x="191"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a:off x="33021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6"/>
            <p:cNvSpPr/>
            <p:nvPr/>
          </p:nvSpPr>
          <p:spPr>
            <a:xfrm>
              <a:off x="33028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6"/>
            <p:cNvSpPr/>
            <p:nvPr/>
          </p:nvSpPr>
          <p:spPr>
            <a:xfrm>
              <a:off x="3302875"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6"/>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6"/>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330367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6"/>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6"/>
            <p:cNvSpPr/>
            <p:nvPr/>
          </p:nvSpPr>
          <p:spPr>
            <a:xfrm>
              <a:off x="33052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6"/>
            <p:cNvSpPr/>
            <p:nvPr/>
          </p:nvSpPr>
          <p:spPr>
            <a:xfrm>
              <a:off x="33052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330525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a:off x="330525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a:off x="33060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6"/>
            <p:cNvSpPr/>
            <p:nvPr/>
          </p:nvSpPr>
          <p:spPr>
            <a:xfrm>
              <a:off x="33060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6"/>
            <p:cNvSpPr/>
            <p:nvPr/>
          </p:nvSpPr>
          <p:spPr>
            <a:xfrm>
              <a:off x="330605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33068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33068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330685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6"/>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6"/>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6"/>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6"/>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330842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6"/>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6"/>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6"/>
            <p:cNvSpPr/>
            <p:nvPr/>
          </p:nvSpPr>
          <p:spPr>
            <a:xfrm>
              <a:off x="330922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6"/>
            <p:cNvSpPr/>
            <p:nvPr/>
          </p:nvSpPr>
          <p:spPr>
            <a:xfrm>
              <a:off x="33100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6"/>
            <p:cNvSpPr/>
            <p:nvPr/>
          </p:nvSpPr>
          <p:spPr>
            <a:xfrm>
              <a:off x="33100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6"/>
            <p:cNvSpPr/>
            <p:nvPr/>
          </p:nvSpPr>
          <p:spPr>
            <a:xfrm>
              <a:off x="331000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6"/>
            <p:cNvSpPr/>
            <p:nvPr/>
          </p:nvSpPr>
          <p:spPr>
            <a:xfrm>
              <a:off x="33108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6"/>
            <p:cNvSpPr/>
            <p:nvPr/>
          </p:nvSpPr>
          <p:spPr>
            <a:xfrm>
              <a:off x="33108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6"/>
            <p:cNvSpPr/>
            <p:nvPr/>
          </p:nvSpPr>
          <p:spPr>
            <a:xfrm>
              <a:off x="331080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6"/>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6"/>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6"/>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6"/>
            <p:cNvSpPr/>
            <p:nvPr/>
          </p:nvSpPr>
          <p:spPr>
            <a:xfrm>
              <a:off x="33123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6"/>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6"/>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6"/>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6"/>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6"/>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6"/>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6"/>
            <p:cNvSpPr/>
            <p:nvPr/>
          </p:nvSpPr>
          <p:spPr>
            <a:xfrm>
              <a:off x="3366225" y="2215000"/>
              <a:ext cx="825" cy="9525"/>
            </a:xfrm>
            <a:custGeom>
              <a:avLst/>
              <a:gdLst/>
              <a:ahLst/>
              <a:cxnLst/>
              <a:rect l="l" t="t" r="r" b="b"/>
              <a:pathLst>
                <a:path w="33"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6"/>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6"/>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6"/>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6"/>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6"/>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6"/>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6"/>
            <p:cNvSpPr/>
            <p:nvPr/>
          </p:nvSpPr>
          <p:spPr>
            <a:xfrm>
              <a:off x="3367800"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6"/>
            <p:cNvSpPr/>
            <p:nvPr/>
          </p:nvSpPr>
          <p:spPr>
            <a:xfrm>
              <a:off x="33686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6"/>
            <p:cNvSpPr/>
            <p:nvPr/>
          </p:nvSpPr>
          <p:spPr>
            <a:xfrm>
              <a:off x="33686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6"/>
            <p:cNvSpPr/>
            <p:nvPr/>
          </p:nvSpPr>
          <p:spPr>
            <a:xfrm>
              <a:off x="336860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6"/>
            <p:cNvSpPr/>
            <p:nvPr/>
          </p:nvSpPr>
          <p:spPr>
            <a:xfrm>
              <a:off x="3369400"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6"/>
            <p:cNvSpPr/>
            <p:nvPr/>
          </p:nvSpPr>
          <p:spPr>
            <a:xfrm>
              <a:off x="3369400"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6"/>
            <p:cNvSpPr/>
            <p:nvPr/>
          </p:nvSpPr>
          <p:spPr>
            <a:xfrm>
              <a:off x="3369400" y="2215000"/>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6"/>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6"/>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6"/>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6"/>
            <p:cNvSpPr/>
            <p:nvPr/>
          </p:nvSpPr>
          <p:spPr>
            <a:xfrm>
              <a:off x="3370175"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6"/>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6"/>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6"/>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6"/>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6"/>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6"/>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6"/>
            <p:cNvSpPr/>
            <p:nvPr/>
          </p:nvSpPr>
          <p:spPr>
            <a:xfrm>
              <a:off x="3371775" y="2215000"/>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6"/>
            <p:cNvSpPr/>
            <p:nvPr/>
          </p:nvSpPr>
          <p:spPr>
            <a:xfrm>
              <a:off x="337255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6"/>
            <p:cNvSpPr/>
            <p:nvPr/>
          </p:nvSpPr>
          <p:spPr>
            <a:xfrm>
              <a:off x="337255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6"/>
            <p:cNvSpPr/>
            <p:nvPr/>
          </p:nvSpPr>
          <p:spPr>
            <a:xfrm>
              <a:off x="3372550"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6"/>
            <p:cNvSpPr/>
            <p:nvPr/>
          </p:nvSpPr>
          <p:spPr>
            <a:xfrm>
              <a:off x="337335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6"/>
            <p:cNvSpPr/>
            <p:nvPr/>
          </p:nvSpPr>
          <p:spPr>
            <a:xfrm>
              <a:off x="337335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6"/>
            <p:cNvSpPr/>
            <p:nvPr/>
          </p:nvSpPr>
          <p:spPr>
            <a:xfrm>
              <a:off x="337335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6"/>
            <p:cNvSpPr/>
            <p:nvPr/>
          </p:nvSpPr>
          <p:spPr>
            <a:xfrm>
              <a:off x="337335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6"/>
            <p:cNvSpPr/>
            <p:nvPr/>
          </p:nvSpPr>
          <p:spPr>
            <a:xfrm>
              <a:off x="3374150"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6"/>
            <p:cNvSpPr/>
            <p:nvPr/>
          </p:nvSpPr>
          <p:spPr>
            <a:xfrm>
              <a:off x="3427200" y="2240325"/>
              <a:ext cx="0" cy="10325"/>
            </a:xfrm>
            <a:custGeom>
              <a:avLst/>
              <a:gdLst/>
              <a:ahLst/>
              <a:cxnLst/>
              <a:rect l="l" t="t" r="r" b="b"/>
              <a:pathLst>
                <a:path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6"/>
            <p:cNvSpPr/>
            <p:nvPr/>
          </p:nvSpPr>
          <p:spPr>
            <a:xfrm>
              <a:off x="34272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6"/>
            <p:cNvSpPr/>
            <p:nvPr/>
          </p:nvSpPr>
          <p:spPr>
            <a:xfrm>
              <a:off x="34272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6"/>
            <p:cNvSpPr/>
            <p:nvPr/>
          </p:nvSpPr>
          <p:spPr>
            <a:xfrm>
              <a:off x="34279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6"/>
            <p:cNvSpPr/>
            <p:nvPr/>
          </p:nvSpPr>
          <p:spPr>
            <a:xfrm>
              <a:off x="34279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6"/>
            <p:cNvSpPr/>
            <p:nvPr/>
          </p:nvSpPr>
          <p:spPr>
            <a:xfrm>
              <a:off x="342797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6"/>
            <p:cNvSpPr/>
            <p:nvPr/>
          </p:nvSpPr>
          <p:spPr>
            <a:xfrm>
              <a:off x="34287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6"/>
            <p:cNvSpPr/>
            <p:nvPr/>
          </p:nvSpPr>
          <p:spPr>
            <a:xfrm>
              <a:off x="34287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6"/>
            <p:cNvSpPr/>
            <p:nvPr/>
          </p:nvSpPr>
          <p:spPr>
            <a:xfrm>
              <a:off x="3428775"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6"/>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6"/>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6"/>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6"/>
            <p:cNvSpPr/>
            <p:nvPr/>
          </p:nvSpPr>
          <p:spPr>
            <a:xfrm>
              <a:off x="342957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6"/>
            <p:cNvSpPr/>
            <p:nvPr/>
          </p:nvSpPr>
          <p:spPr>
            <a:xfrm>
              <a:off x="34303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6"/>
            <p:cNvSpPr/>
            <p:nvPr/>
          </p:nvSpPr>
          <p:spPr>
            <a:xfrm>
              <a:off x="34303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6"/>
            <p:cNvSpPr/>
            <p:nvPr/>
          </p:nvSpPr>
          <p:spPr>
            <a:xfrm>
              <a:off x="343035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6"/>
            <p:cNvSpPr/>
            <p:nvPr/>
          </p:nvSpPr>
          <p:spPr>
            <a:xfrm>
              <a:off x="34311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6"/>
            <p:cNvSpPr/>
            <p:nvPr/>
          </p:nvSpPr>
          <p:spPr>
            <a:xfrm>
              <a:off x="34311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6"/>
            <p:cNvSpPr/>
            <p:nvPr/>
          </p:nvSpPr>
          <p:spPr>
            <a:xfrm>
              <a:off x="3431150"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6"/>
            <p:cNvSpPr/>
            <p:nvPr/>
          </p:nvSpPr>
          <p:spPr>
            <a:xfrm>
              <a:off x="3431150"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6"/>
            <p:cNvSpPr/>
            <p:nvPr/>
          </p:nvSpPr>
          <p:spPr>
            <a:xfrm>
              <a:off x="34319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6"/>
            <p:cNvSpPr/>
            <p:nvPr/>
          </p:nvSpPr>
          <p:spPr>
            <a:xfrm>
              <a:off x="34319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6"/>
            <p:cNvSpPr/>
            <p:nvPr/>
          </p:nvSpPr>
          <p:spPr>
            <a:xfrm>
              <a:off x="343195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6"/>
            <p:cNvSpPr/>
            <p:nvPr/>
          </p:nvSpPr>
          <p:spPr>
            <a:xfrm>
              <a:off x="34327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6"/>
            <p:cNvSpPr/>
            <p:nvPr/>
          </p:nvSpPr>
          <p:spPr>
            <a:xfrm>
              <a:off x="34327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6"/>
            <p:cNvSpPr/>
            <p:nvPr/>
          </p:nvSpPr>
          <p:spPr>
            <a:xfrm>
              <a:off x="343272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6"/>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6"/>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6"/>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6"/>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6"/>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6"/>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6"/>
            <p:cNvSpPr/>
            <p:nvPr/>
          </p:nvSpPr>
          <p:spPr>
            <a:xfrm>
              <a:off x="343432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6"/>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6"/>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6"/>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6"/>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6"/>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6"/>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6"/>
            <p:cNvSpPr/>
            <p:nvPr/>
          </p:nvSpPr>
          <p:spPr>
            <a:xfrm>
              <a:off x="34367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6"/>
            <p:cNvSpPr/>
            <p:nvPr/>
          </p:nvSpPr>
          <p:spPr>
            <a:xfrm>
              <a:off x="34367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6"/>
            <p:cNvSpPr/>
            <p:nvPr/>
          </p:nvSpPr>
          <p:spPr>
            <a:xfrm>
              <a:off x="34533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6"/>
            <p:cNvSpPr/>
            <p:nvPr/>
          </p:nvSpPr>
          <p:spPr>
            <a:xfrm>
              <a:off x="34533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6"/>
            <p:cNvSpPr/>
            <p:nvPr/>
          </p:nvSpPr>
          <p:spPr>
            <a:xfrm>
              <a:off x="345332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6"/>
            <p:cNvSpPr/>
            <p:nvPr/>
          </p:nvSpPr>
          <p:spPr>
            <a:xfrm>
              <a:off x="34541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6"/>
            <p:cNvSpPr/>
            <p:nvPr/>
          </p:nvSpPr>
          <p:spPr>
            <a:xfrm>
              <a:off x="34541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6"/>
            <p:cNvSpPr/>
            <p:nvPr/>
          </p:nvSpPr>
          <p:spPr>
            <a:xfrm>
              <a:off x="3454100"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6"/>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6"/>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6"/>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6"/>
            <p:cNvSpPr/>
            <p:nvPr/>
          </p:nvSpPr>
          <p:spPr>
            <a:xfrm>
              <a:off x="3454900"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6"/>
            <p:cNvSpPr/>
            <p:nvPr/>
          </p:nvSpPr>
          <p:spPr>
            <a:xfrm>
              <a:off x="34557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6"/>
            <p:cNvSpPr/>
            <p:nvPr/>
          </p:nvSpPr>
          <p:spPr>
            <a:xfrm>
              <a:off x="34557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6"/>
            <p:cNvSpPr/>
            <p:nvPr/>
          </p:nvSpPr>
          <p:spPr>
            <a:xfrm>
              <a:off x="345570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6"/>
            <p:cNvSpPr/>
            <p:nvPr/>
          </p:nvSpPr>
          <p:spPr>
            <a:xfrm>
              <a:off x="34564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6"/>
            <p:cNvSpPr/>
            <p:nvPr/>
          </p:nvSpPr>
          <p:spPr>
            <a:xfrm>
              <a:off x="34564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6"/>
            <p:cNvSpPr/>
            <p:nvPr/>
          </p:nvSpPr>
          <p:spPr>
            <a:xfrm>
              <a:off x="345647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6"/>
            <p:cNvSpPr/>
            <p:nvPr/>
          </p:nvSpPr>
          <p:spPr>
            <a:xfrm>
              <a:off x="345647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6"/>
            <p:cNvSpPr/>
            <p:nvPr/>
          </p:nvSpPr>
          <p:spPr>
            <a:xfrm>
              <a:off x="34572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6"/>
            <p:cNvSpPr/>
            <p:nvPr/>
          </p:nvSpPr>
          <p:spPr>
            <a:xfrm>
              <a:off x="34572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6"/>
            <p:cNvSpPr/>
            <p:nvPr/>
          </p:nvSpPr>
          <p:spPr>
            <a:xfrm>
              <a:off x="3457275"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6"/>
            <p:cNvSpPr/>
            <p:nvPr/>
          </p:nvSpPr>
          <p:spPr>
            <a:xfrm>
              <a:off x="34580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6"/>
            <p:cNvSpPr/>
            <p:nvPr/>
          </p:nvSpPr>
          <p:spPr>
            <a:xfrm>
              <a:off x="34580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6"/>
            <p:cNvSpPr/>
            <p:nvPr/>
          </p:nvSpPr>
          <p:spPr>
            <a:xfrm>
              <a:off x="345807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6"/>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6"/>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6"/>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6"/>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6"/>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6"/>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6"/>
            <p:cNvSpPr/>
            <p:nvPr/>
          </p:nvSpPr>
          <p:spPr>
            <a:xfrm>
              <a:off x="3459650"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6"/>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6"/>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6"/>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6"/>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6"/>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6"/>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6"/>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6"/>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6"/>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6"/>
            <p:cNvSpPr/>
            <p:nvPr/>
          </p:nvSpPr>
          <p:spPr>
            <a:xfrm>
              <a:off x="3427200" y="2364625"/>
              <a:ext cx="0" cy="10325"/>
            </a:xfrm>
            <a:custGeom>
              <a:avLst/>
              <a:gdLst/>
              <a:ahLst/>
              <a:cxnLst/>
              <a:rect l="l" t="t" r="r" b="b"/>
              <a:pathLst>
                <a:path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6"/>
            <p:cNvSpPr/>
            <p:nvPr/>
          </p:nvSpPr>
          <p:spPr>
            <a:xfrm>
              <a:off x="34272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6"/>
            <p:cNvSpPr/>
            <p:nvPr/>
          </p:nvSpPr>
          <p:spPr>
            <a:xfrm>
              <a:off x="34272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6"/>
            <p:cNvSpPr/>
            <p:nvPr/>
          </p:nvSpPr>
          <p:spPr>
            <a:xfrm>
              <a:off x="34279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6"/>
            <p:cNvSpPr/>
            <p:nvPr/>
          </p:nvSpPr>
          <p:spPr>
            <a:xfrm>
              <a:off x="34279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6"/>
            <p:cNvSpPr/>
            <p:nvPr/>
          </p:nvSpPr>
          <p:spPr>
            <a:xfrm>
              <a:off x="342797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6"/>
            <p:cNvSpPr/>
            <p:nvPr/>
          </p:nvSpPr>
          <p:spPr>
            <a:xfrm>
              <a:off x="34287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6"/>
            <p:cNvSpPr/>
            <p:nvPr/>
          </p:nvSpPr>
          <p:spPr>
            <a:xfrm>
              <a:off x="34287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6"/>
            <p:cNvSpPr/>
            <p:nvPr/>
          </p:nvSpPr>
          <p:spPr>
            <a:xfrm>
              <a:off x="3428775"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6"/>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6"/>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6"/>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6"/>
            <p:cNvSpPr/>
            <p:nvPr/>
          </p:nvSpPr>
          <p:spPr>
            <a:xfrm>
              <a:off x="342957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6"/>
            <p:cNvSpPr/>
            <p:nvPr/>
          </p:nvSpPr>
          <p:spPr>
            <a:xfrm>
              <a:off x="34303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6"/>
            <p:cNvSpPr/>
            <p:nvPr/>
          </p:nvSpPr>
          <p:spPr>
            <a:xfrm>
              <a:off x="34303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6"/>
            <p:cNvSpPr/>
            <p:nvPr/>
          </p:nvSpPr>
          <p:spPr>
            <a:xfrm>
              <a:off x="343035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6"/>
            <p:cNvSpPr/>
            <p:nvPr/>
          </p:nvSpPr>
          <p:spPr>
            <a:xfrm>
              <a:off x="34311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6"/>
            <p:cNvSpPr/>
            <p:nvPr/>
          </p:nvSpPr>
          <p:spPr>
            <a:xfrm>
              <a:off x="34311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6"/>
            <p:cNvSpPr/>
            <p:nvPr/>
          </p:nvSpPr>
          <p:spPr>
            <a:xfrm>
              <a:off x="3431150"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6"/>
            <p:cNvSpPr/>
            <p:nvPr/>
          </p:nvSpPr>
          <p:spPr>
            <a:xfrm>
              <a:off x="3431150"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6"/>
            <p:cNvSpPr/>
            <p:nvPr/>
          </p:nvSpPr>
          <p:spPr>
            <a:xfrm>
              <a:off x="34319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6"/>
            <p:cNvSpPr/>
            <p:nvPr/>
          </p:nvSpPr>
          <p:spPr>
            <a:xfrm>
              <a:off x="34319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6"/>
            <p:cNvSpPr/>
            <p:nvPr/>
          </p:nvSpPr>
          <p:spPr>
            <a:xfrm>
              <a:off x="343195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6"/>
            <p:cNvSpPr/>
            <p:nvPr/>
          </p:nvSpPr>
          <p:spPr>
            <a:xfrm>
              <a:off x="34327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6"/>
            <p:cNvSpPr/>
            <p:nvPr/>
          </p:nvSpPr>
          <p:spPr>
            <a:xfrm>
              <a:off x="34327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6"/>
            <p:cNvSpPr/>
            <p:nvPr/>
          </p:nvSpPr>
          <p:spPr>
            <a:xfrm>
              <a:off x="343272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6"/>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6"/>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6"/>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6"/>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6"/>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6"/>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6"/>
            <p:cNvSpPr/>
            <p:nvPr/>
          </p:nvSpPr>
          <p:spPr>
            <a:xfrm>
              <a:off x="343432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6"/>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6"/>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6"/>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6"/>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6"/>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6"/>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6"/>
            <p:cNvSpPr/>
            <p:nvPr/>
          </p:nvSpPr>
          <p:spPr>
            <a:xfrm>
              <a:off x="34367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6"/>
            <p:cNvSpPr/>
            <p:nvPr/>
          </p:nvSpPr>
          <p:spPr>
            <a:xfrm>
              <a:off x="34367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6"/>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6"/>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6"/>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6"/>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6"/>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6"/>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6"/>
            <p:cNvSpPr/>
            <p:nvPr/>
          </p:nvSpPr>
          <p:spPr>
            <a:xfrm>
              <a:off x="3366225" y="2391550"/>
              <a:ext cx="825" cy="8725"/>
            </a:xfrm>
            <a:custGeom>
              <a:avLst/>
              <a:gdLst/>
              <a:ahLst/>
              <a:cxnLst/>
              <a:rect l="l" t="t" r="r" b="b"/>
              <a:pathLst>
                <a:path w="33" h="349" extrusionOk="0">
                  <a:moveTo>
                    <a:pt x="0" y="0"/>
                  </a:moveTo>
                  <a:lnTo>
                    <a:pt x="0"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6"/>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6"/>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6"/>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6"/>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6"/>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6"/>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6"/>
            <p:cNvSpPr/>
            <p:nvPr/>
          </p:nvSpPr>
          <p:spPr>
            <a:xfrm>
              <a:off x="3367800"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6"/>
            <p:cNvSpPr/>
            <p:nvPr/>
          </p:nvSpPr>
          <p:spPr>
            <a:xfrm>
              <a:off x="33686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6"/>
            <p:cNvSpPr/>
            <p:nvPr/>
          </p:nvSpPr>
          <p:spPr>
            <a:xfrm>
              <a:off x="33686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6"/>
            <p:cNvSpPr/>
            <p:nvPr/>
          </p:nvSpPr>
          <p:spPr>
            <a:xfrm>
              <a:off x="336860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6"/>
            <p:cNvSpPr/>
            <p:nvPr/>
          </p:nvSpPr>
          <p:spPr>
            <a:xfrm>
              <a:off x="3369400"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6"/>
            <p:cNvSpPr/>
            <p:nvPr/>
          </p:nvSpPr>
          <p:spPr>
            <a:xfrm>
              <a:off x="3369400"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6"/>
            <p:cNvSpPr/>
            <p:nvPr/>
          </p:nvSpPr>
          <p:spPr>
            <a:xfrm>
              <a:off x="3369400" y="2391550"/>
              <a:ext cx="800" cy="8725"/>
            </a:xfrm>
            <a:custGeom>
              <a:avLst/>
              <a:gdLst/>
              <a:ahLst/>
              <a:cxnLst/>
              <a:rect l="l" t="t" r="r" b="b"/>
              <a:pathLst>
                <a:path w="32" h="349" extrusionOk="0">
                  <a:moveTo>
                    <a:pt x="0" y="0"/>
                  </a:moveTo>
                  <a:lnTo>
                    <a:pt x="0"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6"/>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6"/>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6"/>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6"/>
            <p:cNvSpPr/>
            <p:nvPr/>
          </p:nvSpPr>
          <p:spPr>
            <a:xfrm>
              <a:off x="3370175"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6"/>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6"/>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6"/>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6"/>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6"/>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6"/>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6"/>
            <p:cNvSpPr/>
            <p:nvPr/>
          </p:nvSpPr>
          <p:spPr>
            <a:xfrm>
              <a:off x="3371775" y="2391550"/>
              <a:ext cx="800" cy="8725"/>
            </a:xfrm>
            <a:custGeom>
              <a:avLst/>
              <a:gdLst/>
              <a:ahLst/>
              <a:cxnLst/>
              <a:rect l="l" t="t" r="r" b="b"/>
              <a:pathLst>
                <a:path w="32" h="349" extrusionOk="0">
                  <a:moveTo>
                    <a:pt x="0" y="0"/>
                  </a:moveTo>
                  <a:lnTo>
                    <a:pt x="0"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6"/>
            <p:cNvSpPr/>
            <p:nvPr/>
          </p:nvSpPr>
          <p:spPr>
            <a:xfrm>
              <a:off x="337255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6"/>
            <p:cNvSpPr/>
            <p:nvPr/>
          </p:nvSpPr>
          <p:spPr>
            <a:xfrm>
              <a:off x="337255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6"/>
            <p:cNvSpPr/>
            <p:nvPr/>
          </p:nvSpPr>
          <p:spPr>
            <a:xfrm>
              <a:off x="3372550"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6"/>
            <p:cNvSpPr/>
            <p:nvPr/>
          </p:nvSpPr>
          <p:spPr>
            <a:xfrm>
              <a:off x="337335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6"/>
            <p:cNvSpPr/>
            <p:nvPr/>
          </p:nvSpPr>
          <p:spPr>
            <a:xfrm>
              <a:off x="337335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6"/>
            <p:cNvSpPr/>
            <p:nvPr/>
          </p:nvSpPr>
          <p:spPr>
            <a:xfrm>
              <a:off x="337335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6"/>
            <p:cNvSpPr/>
            <p:nvPr/>
          </p:nvSpPr>
          <p:spPr>
            <a:xfrm>
              <a:off x="337335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6"/>
            <p:cNvSpPr/>
            <p:nvPr/>
          </p:nvSpPr>
          <p:spPr>
            <a:xfrm>
              <a:off x="3374150"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6"/>
            <p:cNvSpPr/>
            <p:nvPr/>
          </p:nvSpPr>
          <p:spPr>
            <a:xfrm>
              <a:off x="33021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6"/>
            <p:cNvSpPr/>
            <p:nvPr/>
          </p:nvSpPr>
          <p:spPr>
            <a:xfrm>
              <a:off x="33028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6"/>
            <p:cNvSpPr/>
            <p:nvPr/>
          </p:nvSpPr>
          <p:spPr>
            <a:xfrm>
              <a:off x="3302875"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6"/>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6"/>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6"/>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6"/>
            <p:cNvSpPr/>
            <p:nvPr/>
          </p:nvSpPr>
          <p:spPr>
            <a:xfrm>
              <a:off x="330367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6"/>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6"/>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6"/>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6"/>
            <p:cNvSpPr/>
            <p:nvPr/>
          </p:nvSpPr>
          <p:spPr>
            <a:xfrm>
              <a:off x="33052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6"/>
            <p:cNvSpPr/>
            <p:nvPr/>
          </p:nvSpPr>
          <p:spPr>
            <a:xfrm>
              <a:off x="33052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6"/>
            <p:cNvSpPr/>
            <p:nvPr/>
          </p:nvSpPr>
          <p:spPr>
            <a:xfrm>
              <a:off x="330525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6"/>
            <p:cNvSpPr/>
            <p:nvPr/>
          </p:nvSpPr>
          <p:spPr>
            <a:xfrm>
              <a:off x="330525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6"/>
            <p:cNvSpPr/>
            <p:nvPr/>
          </p:nvSpPr>
          <p:spPr>
            <a:xfrm>
              <a:off x="33060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6"/>
            <p:cNvSpPr/>
            <p:nvPr/>
          </p:nvSpPr>
          <p:spPr>
            <a:xfrm>
              <a:off x="33060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6"/>
            <p:cNvSpPr/>
            <p:nvPr/>
          </p:nvSpPr>
          <p:spPr>
            <a:xfrm>
              <a:off x="330605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6"/>
            <p:cNvSpPr/>
            <p:nvPr/>
          </p:nvSpPr>
          <p:spPr>
            <a:xfrm>
              <a:off x="33068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6"/>
            <p:cNvSpPr/>
            <p:nvPr/>
          </p:nvSpPr>
          <p:spPr>
            <a:xfrm>
              <a:off x="33068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6"/>
            <p:cNvSpPr/>
            <p:nvPr/>
          </p:nvSpPr>
          <p:spPr>
            <a:xfrm>
              <a:off x="330685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6"/>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6"/>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6"/>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6"/>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6"/>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6"/>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6"/>
            <p:cNvSpPr/>
            <p:nvPr/>
          </p:nvSpPr>
          <p:spPr>
            <a:xfrm>
              <a:off x="330842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6"/>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6"/>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6"/>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6"/>
            <p:cNvSpPr/>
            <p:nvPr/>
          </p:nvSpPr>
          <p:spPr>
            <a:xfrm>
              <a:off x="330922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6"/>
            <p:cNvSpPr/>
            <p:nvPr/>
          </p:nvSpPr>
          <p:spPr>
            <a:xfrm>
              <a:off x="33100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6"/>
            <p:cNvSpPr/>
            <p:nvPr/>
          </p:nvSpPr>
          <p:spPr>
            <a:xfrm>
              <a:off x="33100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6"/>
            <p:cNvSpPr/>
            <p:nvPr/>
          </p:nvSpPr>
          <p:spPr>
            <a:xfrm>
              <a:off x="331000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6"/>
            <p:cNvSpPr/>
            <p:nvPr/>
          </p:nvSpPr>
          <p:spPr>
            <a:xfrm>
              <a:off x="33108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6"/>
            <p:cNvSpPr/>
            <p:nvPr/>
          </p:nvSpPr>
          <p:spPr>
            <a:xfrm>
              <a:off x="33108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6"/>
            <p:cNvSpPr/>
            <p:nvPr/>
          </p:nvSpPr>
          <p:spPr>
            <a:xfrm>
              <a:off x="331080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6"/>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6"/>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6"/>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6"/>
            <p:cNvSpPr/>
            <p:nvPr/>
          </p:nvSpPr>
          <p:spPr>
            <a:xfrm>
              <a:off x="33123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6"/>
            <p:cNvSpPr/>
            <p:nvPr/>
          </p:nvSpPr>
          <p:spPr>
            <a:xfrm>
              <a:off x="3276750"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6"/>
            <p:cNvSpPr/>
            <p:nvPr/>
          </p:nvSpPr>
          <p:spPr>
            <a:xfrm>
              <a:off x="32775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6"/>
            <p:cNvSpPr/>
            <p:nvPr/>
          </p:nvSpPr>
          <p:spPr>
            <a:xfrm>
              <a:off x="32775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6"/>
            <p:cNvSpPr/>
            <p:nvPr/>
          </p:nvSpPr>
          <p:spPr>
            <a:xfrm>
              <a:off x="3277550"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6"/>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6"/>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6"/>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6"/>
            <p:cNvSpPr/>
            <p:nvPr/>
          </p:nvSpPr>
          <p:spPr>
            <a:xfrm>
              <a:off x="327835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6"/>
            <p:cNvSpPr/>
            <p:nvPr/>
          </p:nvSpPr>
          <p:spPr>
            <a:xfrm>
              <a:off x="32791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6"/>
            <p:cNvSpPr/>
            <p:nvPr/>
          </p:nvSpPr>
          <p:spPr>
            <a:xfrm>
              <a:off x="32791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6"/>
            <p:cNvSpPr/>
            <p:nvPr/>
          </p:nvSpPr>
          <p:spPr>
            <a:xfrm>
              <a:off x="3279125"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6"/>
            <p:cNvSpPr/>
            <p:nvPr/>
          </p:nvSpPr>
          <p:spPr>
            <a:xfrm>
              <a:off x="32799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6"/>
            <p:cNvSpPr/>
            <p:nvPr/>
          </p:nvSpPr>
          <p:spPr>
            <a:xfrm>
              <a:off x="32799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6"/>
            <p:cNvSpPr/>
            <p:nvPr/>
          </p:nvSpPr>
          <p:spPr>
            <a:xfrm>
              <a:off x="327992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6"/>
            <p:cNvSpPr/>
            <p:nvPr/>
          </p:nvSpPr>
          <p:spPr>
            <a:xfrm>
              <a:off x="327992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6"/>
            <p:cNvSpPr/>
            <p:nvPr/>
          </p:nvSpPr>
          <p:spPr>
            <a:xfrm>
              <a:off x="32807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6"/>
            <p:cNvSpPr/>
            <p:nvPr/>
          </p:nvSpPr>
          <p:spPr>
            <a:xfrm>
              <a:off x="32807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6"/>
            <p:cNvSpPr/>
            <p:nvPr/>
          </p:nvSpPr>
          <p:spPr>
            <a:xfrm>
              <a:off x="328072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6"/>
            <p:cNvSpPr/>
            <p:nvPr/>
          </p:nvSpPr>
          <p:spPr>
            <a:xfrm>
              <a:off x="32815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6"/>
            <p:cNvSpPr/>
            <p:nvPr/>
          </p:nvSpPr>
          <p:spPr>
            <a:xfrm>
              <a:off x="32815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6"/>
            <p:cNvSpPr/>
            <p:nvPr/>
          </p:nvSpPr>
          <p:spPr>
            <a:xfrm>
              <a:off x="3281500"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6"/>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6"/>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6"/>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6"/>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6"/>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6"/>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6"/>
            <p:cNvSpPr/>
            <p:nvPr/>
          </p:nvSpPr>
          <p:spPr>
            <a:xfrm>
              <a:off x="328310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6"/>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6"/>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6"/>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6"/>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6"/>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6"/>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6"/>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6"/>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6"/>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6"/>
            <p:cNvSpPr/>
            <p:nvPr/>
          </p:nvSpPr>
          <p:spPr>
            <a:xfrm>
              <a:off x="328547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6"/>
            <p:cNvSpPr/>
            <p:nvPr/>
          </p:nvSpPr>
          <p:spPr>
            <a:xfrm>
              <a:off x="32862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6"/>
            <p:cNvSpPr/>
            <p:nvPr/>
          </p:nvSpPr>
          <p:spPr>
            <a:xfrm>
              <a:off x="33021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6"/>
            <p:cNvSpPr/>
            <p:nvPr/>
          </p:nvSpPr>
          <p:spPr>
            <a:xfrm>
              <a:off x="33028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6"/>
            <p:cNvSpPr/>
            <p:nvPr/>
          </p:nvSpPr>
          <p:spPr>
            <a:xfrm>
              <a:off x="3302875"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6"/>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6"/>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6"/>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6"/>
            <p:cNvSpPr/>
            <p:nvPr/>
          </p:nvSpPr>
          <p:spPr>
            <a:xfrm>
              <a:off x="330367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6"/>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6"/>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6"/>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6"/>
            <p:cNvSpPr/>
            <p:nvPr/>
          </p:nvSpPr>
          <p:spPr>
            <a:xfrm>
              <a:off x="33052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6"/>
            <p:cNvSpPr/>
            <p:nvPr/>
          </p:nvSpPr>
          <p:spPr>
            <a:xfrm>
              <a:off x="33052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6"/>
            <p:cNvSpPr/>
            <p:nvPr/>
          </p:nvSpPr>
          <p:spPr>
            <a:xfrm>
              <a:off x="330525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6"/>
            <p:cNvSpPr/>
            <p:nvPr/>
          </p:nvSpPr>
          <p:spPr>
            <a:xfrm>
              <a:off x="330525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6"/>
            <p:cNvSpPr/>
            <p:nvPr/>
          </p:nvSpPr>
          <p:spPr>
            <a:xfrm>
              <a:off x="33060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6"/>
            <p:cNvSpPr/>
            <p:nvPr/>
          </p:nvSpPr>
          <p:spPr>
            <a:xfrm>
              <a:off x="33060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6"/>
            <p:cNvSpPr/>
            <p:nvPr/>
          </p:nvSpPr>
          <p:spPr>
            <a:xfrm>
              <a:off x="330605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6"/>
            <p:cNvSpPr/>
            <p:nvPr/>
          </p:nvSpPr>
          <p:spPr>
            <a:xfrm>
              <a:off x="33068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6"/>
            <p:cNvSpPr/>
            <p:nvPr/>
          </p:nvSpPr>
          <p:spPr>
            <a:xfrm>
              <a:off x="33068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6"/>
            <p:cNvSpPr/>
            <p:nvPr/>
          </p:nvSpPr>
          <p:spPr>
            <a:xfrm>
              <a:off x="330685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6"/>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6"/>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6"/>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6"/>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6"/>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6"/>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6"/>
            <p:cNvSpPr/>
            <p:nvPr/>
          </p:nvSpPr>
          <p:spPr>
            <a:xfrm>
              <a:off x="330842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6"/>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6"/>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6"/>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6"/>
            <p:cNvSpPr/>
            <p:nvPr/>
          </p:nvSpPr>
          <p:spPr>
            <a:xfrm>
              <a:off x="330922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6"/>
            <p:cNvSpPr/>
            <p:nvPr/>
          </p:nvSpPr>
          <p:spPr>
            <a:xfrm>
              <a:off x="33100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6"/>
            <p:cNvSpPr/>
            <p:nvPr/>
          </p:nvSpPr>
          <p:spPr>
            <a:xfrm>
              <a:off x="33100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6"/>
            <p:cNvSpPr/>
            <p:nvPr/>
          </p:nvSpPr>
          <p:spPr>
            <a:xfrm>
              <a:off x="331000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6"/>
            <p:cNvSpPr/>
            <p:nvPr/>
          </p:nvSpPr>
          <p:spPr>
            <a:xfrm>
              <a:off x="33108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6"/>
            <p:cNvSpPr/>
            <p:nvPr/>
          </p:nvSpPr>
          <p:spPr>
            <a:xfrm>
              <a:off x="33108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6"/>
            <p:cNvSpPr/>
            <p:nvPr/>
          </p:nvSpPr>
          <p:spPr>
            <a:xfrm>
              <a:off x="331080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6"/>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6"/>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6"/>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6"/>
            <p:cNvSpPr/>
            <p:nvPr/>
          </p:nvSpPr>
          <p:spPr>
            <a:xfrm>
              <a:off x="33123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6"/>
            <p:cNvSpPr/>
            <p:nvPr/>
          </p:nvSpPr>
          <p:spPr>
            <a:xfrm>
              <a:off x="3365425" y="2215000"/>
              <a:ext cx="25" cy="9525"/>
            </a:xfrm>
            <a:custGeom>
              <a:avLst/>
              <a:gdLst/>
              <a:ahLst/>
              <a:cxnLst/>
              <a:rect l="l" t="t" r="r" b="b"/>
              <a:pathLst>
                <a:path w="1" h="381" fill="none" extrusionOk="0">
                  <a:moveTo>
                    <a:pt x="1" y="0"/>
                  </a:move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6"/>
            <p:cNvSpPr/>
            <p:nvPr/>
          </p:nvSpPr>
          <p:spPr>
            <a:xfrm>
              <a:off x="336542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6"/>
            <p:cNvSpPr/>
            <p:nvPr/>
          </p:nvSpPr>
          <p:spPr>
            <a:xfrm>
              <a:off x="336542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6"/>
            <p:cNvSpPr/>
            <p:nvPr/>
          </p:nvSpPr>
          <p:spPr>
            <a:xfrm>
              <a:off x="336542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6"/>
            <p:cNvSpPr/>
            <p:nvPr/>
          </p:nvSpPr>
          <p:spPr>
            <a:xfrm>
              <a:off x="33662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6"/>
            <p:cNvSpPr/>
            <p:nvPr/>
          </p:nvSpPr>
          <p:spPr>
            <a:xfrm>
              <a:off x="33662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6"/>
            <p:cNvSpPr/>
            <p:nvPr/>
          </p:nvSpPr>
          <p:spPr>
            <a:xfrm>
              <a:off x="33662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6"/>
            <p:cNvSpPr/>
            <p:nvPr/>
          </p:nvSpPr>
          <p:spPr>
            <a:xfrm>
              <a:off x="3366225" y="2215000"/>
              <a:ext cx="825" cy="9525"/>
            </a:xfrm>
            <a:custGeom>
              <a:avLst/>
              <a:gdLst/>
              <a:ahLst/>
              <a:cxnLst/>
              <a:rect l="l" t="t" r="r" b="b"/>
              <a:pathLst>
                <a:path w="33"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6"/>
            <p:cNvSpPr/>
            <p:nvPr/>
          </p:nvSpPr>
          <p:spPr>
            <a:xfrm>
              <a:off x="33670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6"/>
            <p:cNvSpPr/>
            <p:nvPr/>
          </p:nvSpPr>
          <p:spPr>
            <a:xfrm>
              <a:off x="33670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6"/>
            <p:cNvSpPr/>
            <p:nvPr/>
          </p:nvSpPr>
          <p:spPr>
            <a:xfrm>
              <a:off x="33670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6"/>
            <p:cNvSpPr/>
            <p:nvPr/>
          </p:nvSpPr>
          <p:spPr>
            <a:xfrm>
              <a:off x="336780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6"/>
            <p:cNvSpPr/>
            <p:nvPr/>
          </p:nvSpPr>
          <p:spPr>
            <a:xfrm>
              <a:off x="336780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6"/>
            <p:cNvSpPr/>
            <p:nvPr/>
          </p:nvSpPr>
          <p:spPr>
            <a:xfrm>
              <a:off x="336780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6"/>
            <p:cNvSpPr/>
            <p:nvPr/>
          </p:nvSpPr>
          <p:spPr>
            <a:xfrm>
              <a:off x="3367800" y="2215000"/>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6"/>
            <p:cNvSpPr/>
            <p:nvPr/>
          </p:nvSpPr>
          <p:spPr>
            <a:xfrm>
              <a:off x="336860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6"/>
            <p:cNvSpPr/>
            <p:nvPr/>
          </p:nvSpPr>
          <p:spPr>
            <a:xfrm>
              <a:off x="336860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6"/>
            <p:cNvSpPr/>
            <p:nvPr/>
          </p:nvSpPr>
          <p:spPr>
            <a:xfrm>
              <a:off x="3368600" y="2215000"/>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6"/>
            <p:cNvSpPr/>
            <p:nvPr/>
          </p:nvSpPr>
          <p:spPr>
            <a:xfrm>
              <a:off x="3369400"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6"/>
            <p:cNvSpPr/>
            <p:nvPr/>
          </p:nvSpPr>
          <p:spPr>
            <a:xfrm>
              <a:off x="3369400"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6"/>
            <p:cNvSpPr/>
            <p:nvPr/>
          </p:nvSpPr>
          <p:spPr>
            <a:xfrm>
              <a:off x="33701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6"/>
            <p:cNvSpPr/>
            <p:nvPr/>
          </p:nvSpPr>
          <p:spPr>
            <a:xfrm>
              <a:off x="33701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6"/>
            <p:cNvSpPr/>
            <p:nvPr/>
          </p:nvSpPr>
          <p:spPr>
            <a:xfrm>
              <a:off x="33701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6"/>
            <p:cNvSpPr/>
            <p:nvPr/>
          </p:nvSpPr>
          <p:spPr>
            <a:xfrm>
              <a:off x="3370175" y="2215000"/>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6"/>
            <p:cNvSpPr/>
            <p:nvPr/>
          </p:nvSpPr>
          <p:spPr>
            <a:xfrm>
              <a:off x="33709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6"/>
            <p:cNvSpPr/>
            <p:nvPr/>
          </p:nvSpPr>
          <p:spPr>
            <a:xfrm>
              <a:off x="33709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6"/>
            <p:cNvSpPr/>
            <p:nvPr/>
          </p:nvSpPr>
          <p:spPr>
            <a:xfrm>
              <a:off x="33709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6"/>
            <p:cNvSpPr/>
            <p:nvPr/>
          </p:nvSpPr>
          <p:spPr>
            <a:xfrm>
              <a:off x="337177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6"/>
            <p:cNvSpPr/>
            <p:nvPr/>
          </p:nvSpPr>
          <p:spPr>
            <a:xfrm>
              <a:off x="337177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6"/>
            <p:cNvSpPr/>
            <p:nvPr/>
          </p:nvSpPr>
          <p:spPr>
            <a:xfrm>
              <a:off x="337177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6"/>
            <p:cNvSpPr/>
            <p:nvPr/>
          </p:nvSpPr>
          <p:spPr>
            <a:xfrm>
              <a:off x="3371775" y="2215000"/>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6"/>
            <p:cNvSpPr/>
            <p:nvPr/>
          </p:nvSpPr>
          <p:spPr>
            <a:xfrm>
              <a:off x="337255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6"/>
            <p:cNvSpPr/>
            <p:nvPr/>
          </p:nvSpPr>
          <p:spPr>
            <a:xfrm>
              <a:off x="337255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6"/>
            <p:cNvSpPr/>
            <p:nvPr/>
          </p:nvSpPr>
          <p:spPr>
            <a:xfrm>
              <a:off x="3372550" y="2215000"/>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6"/>
            <p:cNvSpPr/>
            <p:nvPr/>
          </p:nvSpPr>
          <p:spPr>
            <a:xfrm>
              <a:off x="337335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6"/>
            <p:cNvSpPr/>
            <p:nvPr/>
          </p:nvSpPr>
          <p:spPr>
            <a:xfrm>
              <a:off x="337335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6"/>
            <p:cNvSpPr/>
            <p:nvPr/>
          </p:nvSpPr>
          <p:spPr>
            <a:xfrm>
              <a:off x="3373350" y="2215000"/>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6"/>
            <p:cNvSpPr/>
            <p:nvPr/>
          </p:nvSpPr>
          <p:spPr>
            <a:xfrm>
              <a:off x="3373350" y="2215000"/>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6"/>
            <p:cNvSpPr/>
            <p:nvPr/>
          </p:nvSpPr>
          <p:spPr>
            <a:xfrm>
              <a:off x="3374150"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6"/>
            <p:cNvSpPr/>
            <p:nvPr/>
          </p:nvSpPr>
          <p:spPr>
            <a:xfrm>
              <a:off x="3374150" y="2215000"/>
              <a:ext cx="25" cy="9525"/>
            </a:xfrm>
            <a:custGeom>
              <a:avLst/>
              <a:gdLst/>
              <a:ahLst/>
              <a:cxnLst/>
              <a:rect l="l" t="t" r="r" b="b"/>
              <a:pathLst>
                <a:path w="1" h="381" fill="none" extrusionOk="0">
                  <a:moveTo>
                    <a:pt x="0" y="380"/>
                  </a:moveTo>
                  <a:lnTo>
                    <a:pt x="0" y="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6"/>
            <p:cNvSpPr/>
            <p:nvPr/>
          </p:nvSpPr>
          <p:spPr>
            <a:xfrm>
              <a:off x="3427200" y="2240325"/>
              <a:ext cx="0" cy="10325"/>
            </a:xfrm>
            <a:custGeom>
              <a:avLst/>
              <a:gdLst/>
              <a:ahLst/>
              <a:cxnLst/>
              <a:rect l="l" t="t" r="r" b="b"/>
              <a:pathLst>
                <a:path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6"/>
            <p:cNvSpPr/>
            <p:nvPr/>
          </p:nvSpPr>
          <p:spPr>
            <a:xfrm>
              <a:off x="342720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6"/>
            <p:cNvSpPr/>
            <p:nvPr/>
          </p:nvSpPr>
          <p:spPr>
            <a:xfrm>
              <a:off x="342720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6"/>
            <p:cNvSpPr/>
            <p:nvPr/>
          </p:nvSpPr>
          <p:spPr>
            <a:xfrm>
              <a:off x="34279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6"/>
            <p:cNvSpPr/>
            <p:nvPr/>
          </p:nvSpPr>
          <p:spPr>
            <a:xfrm>
              <a:off x="34279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6"/>
            <p:cNvSpPr/>
            <p:nvPr/>
          </p:nvSpPr>
          <p:spPr>
            <a:xfrm>
              <a:off x="3427975"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6"/>
            <p:cNvSpPr/>
            <p:nvPr/>
          </p:nvSpPr>
          <p:spPr>
            <a:xfrm>
              <a:off x="34287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6"/>
            <p:cNvSpPr/>
            <p:nvPr/>
          </p:nvSpPr>
          <p:spPr>
            <a:xfrm>
              <a:off x="34287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6"/>
            <p:cNvSpPr/>
            <p:nvPr/>
          </p:nvSpPr>
          <p:spPr>
            <a:xfrm>
              <a:off x="3428775" y="22403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6"/>
            <p:cNvSpPr/>
            <p:nvPr/>
          </p:nvSpPr>
          <p:spPr>
            <a:xfrm>
              <a:off x="34295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6"/>
            <p:cNvSpPr/>
            <p:nvPr/>
          </p:nvSpPr>
          <p:spPr>
            <a:xfrm>
              <a:off x="34295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6"/>
            <p:cNvSpPr/>
            <p:nvPr/>
          </p:nvSpPr>
          <p:spPr>
            <a:xfrm>
              <a:off x="34295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6"/>
            <p:cNvSpPr/>
            <p:nvPr/>
          </p:nvSpPr>
          <p:spPr>
            <a:xfrm>
              <a:off x="3429575"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6"/>
            <p:cNvSpPr/>
            <p:nvPr/>
          </p:nvSpPr>
          <p:spPr>
            <a:xfrm>
              <a:off x="34303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6"/>
            <p:cNvSpPr/>
            <p:nvPr/>
          </p:nvSpPr>
          <p:spPr>
            <a:xfrm>
              <a:off x="34303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6"/>
            <p:cNvSpPr/>
            <p:nvPr/>
          </p:nvSpPr>
          <p:spPr>
            <a:xfrm>
              <a:off x="3430350"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6"/>
            <p:cNvSpPr/>
            <p:nvPr/>
          </p:nvSpPr>
          <p:spPr>
            <a:xfrm>
              <a:off x="34311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6"/>
            <p:cNvSpPr/>
            <p:nvPr/>
          </p:nvSpPr>
          <p:spPr>
            <a:xfrm>
              <a:off x="34311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6"/>
            <p:cNvSpPr/>
            <p:nvPr/>
          </p:nvSpPr>
          <p:spPr>
            <a:xfrm>
              <a:off x="3431150" y="22403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6"/>
            <p:cNvSpPr/>
            <p:nvPr/>
          </p:nvSpPr>
          <p:spPr>
            <a:xfrm>
              <a:off x="3431150" y="22403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6"/>
            <p:cNvSpPr/>
            <p:nvPr/>
          </p:nvSpPr>
          <p:spPr>
            <a:xfrm>
              <a:off x="34319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6"/>
            <p:cNvSpPr/>
            <p:nvPr/>
          </p:nvSpPr>
          <p:spPr>
            <a:xfrm>
              <a:off x="34319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6"/>
            <p:cNvSpPr/>
            <p:nvPr/>
          </p:nvSpPr>
          <p:spPr>
            <a:xfrm>
              <a:off x="343195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6"/>
            <p:cNvSpPr/>
            <p:nvPr/>
          </p:nvSpPr>
          <p:spPr>
            <a:xfrm>
              <a:off x="34327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6"/>
            <p:cNvSpPr/>
            <p:nvPr/>
          </p:nvSpPr>
          <p:spPr>
            <a:xfrm>
              <a:off x="34327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6"/>
            <p:cNvSpPr/>
            <p:nvPr/>
          </p:nvSpPr>
          <p:spPr>
            <a:xfrm>
              <a:off x="34335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6"/>
            <p:cNvSpPr/>
            <p:nvPr/>
          </p:nvSpPr>
          <p:spPr>
            <a:xfrm>
              <a:off x="34335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6"/>
            <p:cNvSpPr/>
            <p:nvPr/>
          </p:nvSpPr>
          <p:spPr>
            <a:xfrm>
              <a:off x="34335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6"/>
            <p:cNvSpPr/>
            <p:nvPr/>
          </p:nvSpPr>
          <p:spPr>
            <a:xfrm>
              <a:off x="34343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6"/>
            <p:cNvSpPr/>
            <p:nvPr/>
          </p:nvSpPr>
          <p:spPr>
            <a:xfrm>
              <a:off x="34343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6"/>
            <p:cNvSpPr/>
            <p:nvPr/>
          </p:nvSpPr>
          <p:spPr>
            <a:xfrm>
              <a:off x="34343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6"/>
            <p:cNvSpPr/>
            <p:nvPr/>
          </p:nvSpPr>
          <p:spPr>
            <a:xfrm>
              <a:off x="3434325"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6"/>
            <p:cNvSpPr/>
            <p:nvPr/>
          </p:nvSpPr>
          <p:spPr>
            <a:xfrm>
              <a:off x="34351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6"/>
            <p:cNvSpPr/>
            <p:nvPr/>
          </p:nvSpPr>
          <p:spPr>
            <a:xfrm>
              <a:off x="34351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6"/>
            <p:cNvSpPr/>
            <p:nvPr/>
          </p:nvSpPr>
          <p:spPr>
            <a:xfrm>
              <a:off x="34351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6"/>
            <p:cNvSpPr/>
            <p:nvPr/>
          </p:nvSpPr>
          <p:spPr>
            <a:xfrm>
              <a:off x="34359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6"/>
            <p:cNvSpPr/>
            <p:nvPr/>
          </p:nvSpPr>
          <p:spPr>
            <a:xfrm>
              <a:off x="34359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6"/>
            <p:cNvSpPr/>
            <p:nvPr/>
          </p:nvSpPr>
          <p:spPr>
            <a:xfrm>
              <a:off x="34359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6"/>
            <p:cNvSpPr/>
            <p:nvPr/>
          </p:nvSpPr>
          <p:spPr>
            <a:xfrm>
              <a:off x="34367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6"/>
            <p:cNvSpPr/>
            <p:nvPr/>
          </p:nvSpPr>
          <p:spPr>
            <a:xfrm>
              <a:off x="34367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6"/>
            <p:cNvSpPr/>
            <p:nvPr/>
          </p:nvSpPr>
          <p:spPr>
            <a:xfrm>
              <a:off x="3453325" y="2303675"/>
              <a:ext cx="25" cy="8725"/>
            </a:xfrm>
            <a:custGeom>
              <a:avLst/>
              <a:gdLst/>
              <a:ahLst/>
              <a:cxnLst/>
              <a:rect l="l" t="t" r="r" b="b"/>
              <a:pathLst>
                <a:path w="1" h="349" fill="none" extrusionOk="0">
                  <a:moveTo>
                    <a:pt x="0" y="0"/>
                  </a:moveTo>
                  <a:lnTo>
                    <a:pt x="0" y="348"/>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6"/>
            <p:cNvSpPr/>
            <p:nvPr/>
          </p:nvSpPr>
          <p:spPr>
            <a:xfrm>
              <a:off x="34533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6"/>
            <p:cNvSpPr/>
            <p:nvPr/>
          </p:nvSpPr>
          <p:spPr>
            <a:xfrm>
              <a:off x="34533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6"/>
            <p:cNvSpPr/>
            <p:nvPr/>
          </p:nvSpPr>
          <p:spPr>
            <a:xfrm>
              <a:off x="3453325"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6"/>
            <p:cNvSpPr/>
            <p:nvPr/>
          </p:nvSpPr>
          <p:spPr>
            <a:xfrm>
              <a:off x="34541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6"/>
            <p:cNvSpPr/>
            <p:nvPr/>
          </p:nvSpPr>
          <p:spPr>
            <a:xfrm>
              <a:off x="34541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6"/>
            <p:cNvSpPr/>
            <p:nvPr/>
          </p:nvSpPr>
          <p:spPr>
            <a:xfrm>
              <a:off x="3454100"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6"/>
            <p:cNvSpPr/>
            <p:nvPr/>
          </p:nvSpPr>
          <p:spPr>
            <a:xfrm>
              <a:off x="34549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6"/>
            <p:cNvSpPr/>
            <p:nvPr/>
          </p:nvSpPr>
          <p:spPr>
            <a:xfrm>
              <a:off x="34549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6"/>
            <p:cNvSpPr/>
            <p:nvPr/>
          </p:nvSpPr>
          <p:spPr>
            <a:xfrm>
              <a:off x="34549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6"/>
            <p:cNvSpPr/>
            <p:nvPr/>
          </p:nvSpPr>
          <p:spPr>
            <a:xfrm>
              <a:off x="3454900" y="2302875"/>
              <a:ext cx="825" cy="9525"/>
            </a:xfrm>
            <a:custGeom>
              <a:avLst/>
              <a:gdLst/>
              <a:ahLst/>
              <a:cxnLst/>
              <a:rect l="l" t="t" r="r" b="b"/>
              <a:pathLst>
                <a:path w="33"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6"/>
            <p:cNvSpPr/>
            <p:nvPr/>
          </p:nvSpPr>
          <p:spPr>
            <a:xfrm>
              <a:off x="34557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6"/>
            <p:cNvSpPr/>
            <p:nvPr/>
          </p:nvSpPr>
          <p:spPr>
            <a:xfrm>
              <a:off x="34557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6"/>
            <p:cNvSpPr/>
            <p:nvPr/>
          </p:nvSpPr>
          <p:spPr>
            <a:xfrm>
              <a:off x="3455700"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6"/>
            <p:cNvSpPr/>
            <p:nvPr/>
          </p:nvSpPr>
          <p:spPr>
            <a:xfrm>
              <a:off x="34564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6"/>
            <p:cNvSpPr/>
            <p:nvPr/>
          </p:nvSpPr>
          <p:spPr>
            <a:xfrm>
              <a:off x="34564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6"/>
            <p:cNvSpPr/>
            <p:nvPr/>
          </p:nvSpPr>
          <p:spPr>
            <a:xfrm>
              <a:off x="3456475"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6"/>
            <p:cNvSpPr/>
            <p:nvPr/>
          </p:nvSpPr>
          <p:spPr>
            <a:xfrm>
              <a:off x="3456475"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6"/>
            <p:cNvSpPr/>
            <p:nvPr/>
          </p:nvSpPr>
          <p:spPr>
            <a:xfrm>
              <a:off x="34572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6"/>
            <p:cNvSpPr/>
            <p:nvPr/>
          </p:nvSpPr>
          <p:spPr>
            <a:xfrm>
              <a:off x="34572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6"/>
            <p:cNvSpPr/>
            <p:nvPr/>
          </p:nvSpPr>
          <p:spPr>
            <a:xfrm>
              <a:off x="3457275" y="2302875"/>
              <a:ext cx="825" cy="9525"/>
            </a:xfrm>
            <a:custGeom>
              <a:avLst/>
              <a:gdLst/>
              <a:ahLst/>
              <a:cxnLst/>
              <a:rect l="l" t="t" r="r" b="b"/>
              <a:pathLst>
                <a:path w="33"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6"/>
            <p:cNvSpPr/>
            <p:nvPr/>
          </p:nvSpPr>
          <p:spPr>
            <a:xfrm>
              <a:off x="34580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6"/>
            <p:cNvSpPr/>
            <p:nvPr/>
          </p:nvSpPr>
          <p:spPr>
            <a:xfrm>
              <a:off x="34580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6"/>
            <p:cNvSpPr/>
            <p:nvPr/>
          </p:nvSpPr>
          <p:spPr>
            <a:xfrm>
              <a:off x="3458075"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6"/>
            <p:cNvSpPr/>
            <p:nvPr/>
          </p:nvSpPr>
          <p:spPr>
            <a:xfrm>
              <a:off x="34588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6"/>
            <p:cNvSpPr/>
            <p:nvPr/>
          </p:nvSpPr>
          <p:spPr>
            <a:xfrm>
              <a:off x="34588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6"/>
            <p:cNvSpPr/>
            <p:nvPr/>
          </p:nvSpPr>
          <p:spPr>
            <a:xfrm>
              <a:off x="34588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6"/>
            <p:cNvSpPr/>
            <p:nvPr/>
          </p:nvSpPr>
          <p:spPr>
            <a:xfrm>
              <a:off x="34596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6"/>
            <p:cNvSpPr/>
            <p:nvPr/>
          </p:nvSpPr>
          <p:spPr>
            <a:xfrm>
              <a:off x="34596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6"/>
            <p:cNvSpPr/>
            <p:nvPr/>
          </p:nvSpPr>
          <p:spPr>
            <a:xfrm>
              <a:off x="34596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6"/>
            <p:cNvSpPr/>
            <p:nvPr/>
          </p:nvSpPr>
          <p:spPr>
            <a:xfrm>
              <a:off x="3459650" y="2302875"/>
              <a:ext cx="825" cy="9525"/>
            </a:xfrm>
            <a:custGeom>
              <a:avLst/>
              <a:gdLst/>
              <a:ahLst/>
              <a:cxnLst/>
              <a:rect l="l" t="t" r="r" b="b"/>
              <a:pathLst>
                <a:path w="33"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6"/>
            <p:cNvSpPr/>
            <p:nvPr/>
          </p:nvSpPr>
          <p:spPr>
            <a:xfrm>
              <a:off x="34604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6"/>
            <p:cNvSpPr/>
            <p:nvPr/>
          </p:nvSpPr>
          <p:spPr>
            <a:xfrm>
              <a:off x="34604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6"/>
            <p:cNvSpPr/>
            <p:nvPr/>
          </p:nvSpPr>
          <p:spPr>
            <a:xfrm>
              <a:off x="34604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6"/>
            <p:cNvSpPr/>
            <p:nvPr/>
          </p:nvSpPr>
          <p:spPr>
            <a:xfrm>
              <a:off x="34612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6"/>
            <p:cNvSpPr/>
            <p:nvPr/>
          </p:nvSpPr>
          <p:spPr>
            <a:xfrm>
              <a:off x="34612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6"/>
            <p:cNvSpPr/>
            <p:nvPr/>
          </p:nvSpPr>
          <p:spPr>
            <a:xfrm>
              <a:off x="34612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6"/>
            <p:cNvSpPr/>
            <p:nvPr/>
          </p:nvSpPr>
          <p:spPr>
            <a:xfrm>
              <a:off x="34620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6"/>
            <p:cNvSpPr/>
            <p:nvPr/>
          </p:nvSpPr>
          <p:spPr>
            <a:xfrm>
              <a:off x="34620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6"/>
            <p:cNvSpPr/>
            <p:nvPr/>
          </p:nvSpPr>
          <p:spPr>
            <a:xfrm>
              <a:off x="34620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6"/>
            <p:cNvSpPr/>
            <p:nvPr/>
          </p:nvSpPr>
          <p:spPr>
            <a:xfrm>
              <a:off x="3462025" y="2302875"/>
              <a:ext cx="25" cy="9525"/>
            </a:xfrm>
            <a:custGeom>
              <a:avLst/>
              <a:gdLst/>
              <a:ahLst/>
              <a:cxnLst/>
              <a:rect l="l" t="t" r="r" b="b"/>
              <a:pathLst>
                <a:path w="1" h="381" fill="none" extrusionOk="0">
                  <a:moveTo>
                    <a:pt x="0" y="380"/>
                  </a:moveTo>
                  <a:lnTo>
                    <a:pt x="0" y="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6"/>
            <p:cNvSpPr/>
            <p:nvPr/>
          </p:nvSpPr>
          <p:spPr>
            <a:xfrm>
              <a:off x="3427200" y="2364625"/>
              <a:ext cx="0" cy="10325"/>
            </a:xfrm>
            <a:custGeom>
              <a:avLst/>
              <a:gdLst/>
              <a:ahLst/>
              <a:cxnLst/>
              <a:rect l="l" t="t" r="r" b="b"/>
              <a:pathLst>
                <a:path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6"/>
            <p:cNvSpPr/>
            <p:nvPr/>
          </p:nvSpPr>
          <p:spPr>
            <a:xfrm>
              <a:off x="3427200"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6"/>
            <p:cNvSpPr/>
            <p:nvPr/>
          </p:nvSpPr>
          <p:spPr>
            <a:xfrm>
              <a:off x="34279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6"/>
            <p:cNvSpPr/>
            <p:nvPr/>
          </p:nvSpPr>
          <p:spPr>
            <a:xfrm>
              <a:off x="34279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6"/>
            <p:cNvSpPr/>
            <p:nvPr/>
          </p:nvSpPr>
          <p:spPr>
            <a:xfrm>
              <a:off x="3427975"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6"/>
            <p:cNvSpPr/>
            <p:nvPr/>
          </p:nvSpPr>
          <p:spPr>
            <a:xfrm>
              <a:off x="34287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6"/>
            <p:cNvSpPr/>
            <p:nvPr/>
          </p:nvSpPr>
          <p:spPr>
            <a:xfrm>
              <a:off x="34287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6"/>
            <p:cNvSpPr/>
            <p:nvPr/>
          </p:nvSpPr>
          <p:spPr>
            <a:xfrm>
              <a:off x="3428775" y="23646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6"/>
            <p:cNvSpPr/>
            <p:nvPr/>
          </p:nvSpPr>
          <p:spPr>
            <a:xfrm>
              <a:off x="34295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6"/>
            <p:cNvSpPr/>
            <p:nvPr/>
          </p:nvSpPr>
          <p:spPr>
            <a:xfrm>
              <a:off x="34295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6"/>
            <p:cNvSpPr/>
            <p:nvPr/>
          </p:nvSpPr>
          <p:spPr>
            <a:xfrm>
              <a:off x="34295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6"/>
            <p:cNvSpPr/>
            <p:nvPr/>
          </p:nvSpPr>
          <p:spPr>
            <a:xfrm>
              <a:off x="3429575"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6"/>
            <p:cNvSpPr/>
            <p:nvPr/>
          </p:nvSpPr>
          <p:spPr>
            <a:xfrm>
              <a:off x="34303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6"/>
            <p:cNvSpPr/>
            <p:nvPr/>
          </p:nvSpPr>
          <p:spPr>
            <a:xfrm>
              <a:off x="34303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6"/>
            <p:cNvSpPr/>
            <p:nvPr/>
          </p:nvSpPr>
          <p:spPr>
            <a:xfrm>
              <a:off x="3430350"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6"/>
            <p:cNvSpPr/>
            <p:nvPr/>
          </p:nvSpPr>
          <p:spPr>
            <a:xfrm>
              <a:off x="34311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6"/>
            <p:cNvSpPr/>
            <p:nvPr/>
          </p:nvSpPr>
          <p:spPr>
            <a:xfrm>
              <a:off x="34311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6"/>
            <p:cNvSpPr/>
            <p:nvPr/>
          </p:nvSpPr>
          <p:spPr>
            <a:xfrm>
              <a:off x="3431150" y="23646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6"/>
            <p:cNvSpPr/>
            <p:nvPr/>
          </p:nvSpPr>
          <p:spPr>
            <a:xfrm>
              <a:off x="3431150" y="23646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6"/>
            <p:cNvSpPr/>
            <p:nvPr/>
          </p:nvSpPr>
          <p:spPr>
            <a:xfrm>
              <a:off x="34319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6"/>
            <p:cNvSpPr/>
            <p:nvPr/>
          </p:nvSpPr>
          <p:spPr>
            <a:xfrm>
              <a:off x="34319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6"/>
            <p:cNvSpPr/>
            <p:nvPr/>
          </p:nvSpPr>
          <p:spPr>
            <a:xfrm>
              <a:off x="3431950"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6"/>
            <p:cNvSpPr/>
            <p:nvPr/>
          </p:nvSpPr>
          <p:spPr>
            <a:xfrm>
              <a:off x="34327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6"/>
            <p:cNvSpPr/>
            <p:nvPr/>
          </p:nvSpPr>
          <p:spPr>
            <a:xfrm>
              <a:off x="34327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6"/>
            <p:cNvSpPr/>
            <p:nvPr/>
          </p:nvSpPr>
          <p:spPr>
            <a:xfrm>
              <a:off x="3432725"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6"/>
            <p:cNvSpPr/>
            <p:nvPr/>
          </p:nvSpPr>
          <p:spPr>
            <a:xfrm>
              <a:off x="34335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6"/>
            <p:cNvSpPr/>
            <p:nvPr/>
          </p:nvSpPr>
          <p:spPr>
            <a:xfrm>
              <a:off x="34335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6"/>
            <p:cNvSpPr/>
            <p:nvPr/>
          </p:nvSpPr>
          <p:spPr>
            <a:xfrm>
              <a:off x="34335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6"/>
            <p:cNvSpPr/>
            <p:nvPr/>
          </p:nvSpPr>
          <p:spPr>
            <a:xfrm>
              <a:off x="34343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6"/>
            <p:cNvSpPr/>
            <p:nvPr/>
          </p:nvSpPr>
          <p:spPr>
            <a:xfrm>
              <a:off x="34343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6"/>
            <p:cNvSpPr/>
            <p:nvPr/>
          </p:nvSpPr>
          <p:spPr>
            <a:xfrm>
              <a:off x="34343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6"/>
            <p:cNvSpPr/>
            <p:nvPr/>
          </p:nvSpPr>
          <p:spPr>
            <a:xfrm>
              <a:off x="34351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6"/>
            <p:cNvSpPr/>
            <p:nvPr/>
          </p:nvSpPr>
          <p:spPr>
            <a:xfrm>
              <a:off x="34351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6"/>
            <p:cNvSpPr/>
            <p:nvPr/>
          </p:nvSpPr>
          <p:spPr>
            <a:xfrm>
              <a:off x="34351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6"/>
            <p:cNvSpPr/>
            <p:nvPr/>
          </p:nvSpPr>
          <p:spPr>
            <a:xfrm>
              <a:off x="34359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6"/>
            <p:cNvSpPr/>
            <p:nvPr/>
          </p:nvSpPr>
          <p:spPr>
            <a:xfrm>
              <a:off x="34359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6"/>
            <p:cNvSpPr/>
            <p:nvPr/>
          </p:nvSpPr>
          <p:spPr>
            <a:xfrm>
              <a:off x="34359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1" name="Google Shape;1251;p16"/>
            <p:cNvSpPr/>
            <p:nvPr/>
          </p:nvSpPr>
          <p:spPr>
            <a:xfrm>
              <a:off x="34367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6"/>
            <p:cNvSpPr/>
            <p:nvPr/>
          </p:nvSpPr>
          <p:spPr>
            <a:xfrm>
              <a:off x="34367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6"/>
            <p:cNvSpPr/>
            <p:nvPr/>
          </p:nvSpPr>
          <p:spPr>
            <a:xfrm>
              <a:off x="3365425" y="2391550"/>
              <a:ext cx="25" cy="8725"/>
            </a:xfrm>
            <a:custGeom>
              <a:avLst/>
              <a:gdLst/>
              <a:ahLst/>
              <a:cxnLst/>
              <a:rect l="l" t="t" r="r" b="b"/>
              <a:pathLst>
                <a:path w="1" h="349" fill="none" extrusionOk="0">
                  <a:moveTo>
                    <a:pt x="1" y="0"/>
                  </a:move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6"/>
            <p:cNvSpPr/>
            <p:nvPr/>
          </p:nvSpPr>
          <p:spPr>
            <a:xfrm>
              <a:off x="336542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6"/>
            <p:cNvSpPr/>
            <p:nvPr/>
          </p:nvSpPr>
          <p:spPr>
            <a:xfrm>
              <a:off x="336542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6"/>
            <p:cNvSpPr/>
            <p:nvPr/>
          </p:nvSpPr>
          <p:spPr>
            <a:xfrm>
              <a:off x="336542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6"/>
            <p:cNvSpPr/>
            <p:nvPr/>
          </p:nvSpPr>
          <p:spPr>
            <a:xfrm>
              <a:off x="33662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6"/>
            <p:cNvSpPr/>
            <p:nvPr/>
          </p:nvSpPr>
          <p:spPr>
            <a:xfrm>
              <a:off x="33662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6"/>
            <p:cNvSpPr/>
            <p:nvPr/>
          </p:nvSpPr>
          <p:spPr>
            <a:xfrm>
              <a:off x="33662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6"/>
            <p:cNvSpPr/>
            <p:nvPr/>
          </p:nvSpPr>
          <p:spPr>
            <a:xfrm>
              <a:off x="3366225" y="2391550"/>
              <a:ext cx="825" cy="8725"/>
            </a:xfrm>
            <a:custGeom>
              <a:avLst/>
              <a:gdLst/>
              <a:ahLst/>
              <a:cxnLst/>
              <a:rect l="l" t="t" r="r" b="b"/>
              <a:pathLst>
                <a:path w="33" h="349" fill="none" extrusionOk="0">
                  <a:moveTo>
                    <a:pt x="0" y="0"/>
                  </a:moveTo>
                  <a:lnTo>
                    <a:pt x="32" y="0"/>
                  </a:lnTo>
                  <a:lnTo>
                    <a:pt x="32"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6"/>
            <p:cNvSpPr/>
            <p:nvPr/>
          </p:nvSpPr>
          <p:spPr>
            <a:xfrm>
              <a:off x="33670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6"/>
            <p:cNvSpPr/>
            <p:nvPr/>
          </p:nvSpPr>
          <p:spPr>
            <a:xfrm>
              <a:off x="33670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6"/>
            <p:cNvSpPr/>
            <p:nvPr/>
          </p:nvSpPr>
          <p:spPr>
            <a:xfrm>
              <a:off x="33670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6"/>
            <p:cNvSpPr/>
            <p:nvPr/>
          </p:nvSpPr>
          <p:spPr>
            <a:xfrm>
              <a:off x="336780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6"/>
            <p:cNvSpPr/>
            <p:nvPr/>
          </p:nvSpPr>
          <p:spPr>
            <a:xfrm>
              <a:off x="336780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6"/>
            <p:cNvSpPr/>
            <p:nvPr/>
          </p:nvSpPr>
          <p:spPr>
            <a:xfrm>
              <a:off x="336780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6"/>
            <p:cNvSpPr/>
            <p:nvPr/>
          </p:nvSpPr>
          <p:spPr>
            <a:xfrm>
              <a:off x="3367800" y="2391550"/>
              <a:ext cx="825" cy="8725"/>
            </a:xfrm>
            <a:custGeom>
              <a:avLst/>
              <a:gdLst/>
              <a:ahLst/>
              <a:cxnLst/>
              <a:rect l="l" t="t" r="r" b="b"/>
              <a:pathLst>
                <a:path w="33" h="349" fill="none" extrusionOk="0">
                  <a:moveTo>
                    <a:pt x="1" y="0"/>
                  </a:moveTo>
                  <a:lnTo>
                    <a:pt x="33" y="0"/>
                  </a:lnTo>
                  <a:lnTo>
                    <a:pt x="33"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6"/>
            <p:cNvSpPr/>
            <p:nvPr/>
          </p:nvSpPr>
          <p:spPr>
            <a:xfrm>
              <a:off x="336860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6"/>
            <p:cNvSpPr/>
            <p:nvPr/>
          </p:nvSpPr>
          <p:spPr>
            <a:xfrm>
              <a:off x="336860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6"/>
            <p:cNvSpPr/>
            <p:nvPr/>
          </p:nvSpPr>
          <p:spPr>
            <a:xfrm>
              <a:off x="3368600" y="2391550"/>
              <a:ext cx="825" cy="8725"/>
            </a:xfrm>
            <a:custGeom>
              <a:avLst/>
              <a:gdLst/>
              <a:ahLst/>
              <a:cxnLst/>
              <a:rect l="l" t="t" r="r" b="b"/>
              <a:pathLst>
                <a:path w="33" h="349" fill="none" extrusionOk="0">
                  <a:moveTo>
                    <a:pt x="1" y="0"/>
                  </a:moveTo>
                  <a:lnTo>
                    <a:pt x="32" y="0"/>
                  </a:lnTo>
                  <a:lnTo>
                    <a:pt x="32"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6"/>
            <p:cNvSpPr/>
            <p:nvPr/>
          </p:nvSpPr>
          <p:spPr>
            <a:xfrm>
              <a:off x="3369400"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6"/>
            <p:cNvSpPr/>
            <p:nvPr/>
          </p:nvSpPr>
          <p:spPr>
            <a:xfrm>
              <a:off x="3369400"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6"/>
            <p:cNvSpPr/>
            <p:nvPr/>
          </p:nvSpPr>
          <p:spPr>
            <a:xfrm>
              <a:off x="3369400" y="2391550"/>
              <a:ext cx="800" cy="8725"/>
            </a:xfrm>
            <a:custGeom>
              <a:avLst/>
              <a:gdLst/>
              <a:ahLst/>
              <a:cxnLst/>
              <a:rect l="l" t="t" r="r" b="b"/>
              <a:pathLst>
                <a:path w="32" h="349" fill="none" extrusionOk="0">
                  <a:moveTo>
                    <a:pt x="0" y="0"/>
                  </a:moveTo>
                  <a:lnTo>
                    <a:pt x="32" y="0"/>
                  </a:lnTo>
                  <a:lnTo>
                    <a:pt x="32"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6"/>
            <p:cNvSpPr/>
            <p:nvPr/>
          </p:nvSpPr>
          <p:spPr>
            <a:xfrm>
              <a:off x="33701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6"/>
            <p:cNvSpPr/>
            <p:nvPr/>
          </p:nvSpPr>
          <p:spPr>
            <a:xfrm>
              <a:off x="33701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6"/>
            <p:cNvSpPr/>
            <p:nvPr/>
          </p:nvSpPr>
          <p:spPr>
            <a:xfrm>
              <a:off x="33701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6"/>
            <p:cNvSpPr/>
            <p:nvPr/>
          </p:nvSpPr>
          <p:spPr>
            <a:xfrm>
              <a:off x="3370175" y="2391550"/>
              <a:ext cx="825" cy="8725"/>
            </a:xfrm>
            <a:custGeom>
              <a:avLst/>
              <a:gdLst/>
              <a:ahLst/>
              <a:cxnLst/>
              <a:rect l="l" t="t" r="r" b="b"/>
              <a:pathLst>
                <a:path w="33" h="349" fill="none" extrusionOk="0">
                  <a:moveTo>
                    <a:pt x="1" y="0"/>
                  </a:moveTo>
                  <a:lnTo>
                    <a:pt x="33" y="0"/>
                  </a:lnTo>
                  <a:lnTo>
                    <a:pt x="33"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6"/>
            <p:cNvSpPr/>
            <p:nvPr/>
          </p:nvSpPr>
          <p:spPr>
            <a:xfrm>
              <a:off x="33709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6"/>
            <p:cNvSpPr/>
            <p:nvPr/>
          </p:nvSpPr>
          <p:spPr>
            <a:xfrm>
              <a:off x="33709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6"/>
            <p:cNvSpPr/>
            <p:nvPr/>
          </p:nvSpPr>
          <p:spPr>
            <a:xfrm>
              <a:off x="33709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6"/>
            <p:cNvSpPr/>
            <p:nvPr/>
          </p:nvSpPr>
          <p:spPr>
            <a:xfrm>
              <a:off x="337177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6"/>
            <p:cNvSpPr/>
            <p:nvPr/>
          </p:nvSpPr>
          <p:spPr>
            <a:xfrm>
              <a:off x="337177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6"/>
            <p:cNvSpPr/>
            <p:nvPr/>
          </p:nvSpPr>
          <p:spPr>
            <a:xfrm>
              <a:off x="337177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6"/>
            <p:cNvSpPr/>
            <p:nvPr/>
          </p:nvSpPr>
          <p:spPr>
            <a:xfrm>
              <a:off x="3371775" y="2391550"/>
              <a:ext cx="800" cy="8725"/>
            </a:xfrm>
            <a:custGeom>
              <a:avLst/>
              <a:gdLst/>
              <a:ahLst/>
              <a:cxnLst/>
              <a:rect l="l" t="t" r="r" b="b"/>
              <a:pathLst>
                <a:path w="32" h="349" fill="none" extrusionOk="0">
                  <a:moveTo>
                    <a:pt x="0" y="0"/>
                  </a:moveTo>
                  <a:lnTo>
                    <a:pt x="32" y="0"/>
                  </a:lnTo>
                  <a:lnTo>
                    <a:pt x="32"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6"/>
            <p:cNvSpPr/>
            <p:nvPr/>
          </p:nvSpPr>
          <p:spPr>
            <a:xfrm>
              <a:off x="337255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16"/>
            <p:cNvSpPr/>
            <p:nvPr/>
          </p:nvSpPr>
          <p:spPr>
            <a:xfrm>
              <a:off x="337255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6"/>
            <p:cNvSpPr/>
            <p:nvPr/>
          </p:nvSpPr>
          <p:spPr>
            <a:xfrm>
              <a:off x="3372550" y="2391550"/>
              <a:ext cx="825" cy="8725"/>
            </a:xfrm>
            <a:custGeom>
              <a:avLst/>
              <a:gdLst/>
              <a:ahLst/>
              <a:cxnLst/>
              <a:rect l="l" t="t" r="r" b="b"/>
              <a:pathLst>
                <a:path w="33" h="349" fill="none" extrusionOk="0">
                  <a:moveTo>
                    <a:pt x="1" y="0"/>
                  </a:moveTo>
                  <a:lnTo>
                    <a:pt x="33" y="0"/>
                  </a:lnTo>
                  <a:lnTo>
                    <a:pt x="33"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6"/>
            <p:cNvSpPr/>
            <p:nvPr/>
          </p:nvSpPr>
          <p:spPr>
            <a:xfrm>
              <a:off x="337335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6"/>
            <p:cNvSpPr/>
            <p:nvPr/>
          </p:nvSpPr>
          <p:spPr>
            <a:xfrm>
              <a:off x="337335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6"/>
            <p:cNvSpPr/>
            <p:nvPr/>
          </p:nvSpPr>
          <p:spPr>
            <a:xfrm>
              <a:off x="3373350" y="2391550"/>
              <a:ext cx="825" cy="8725"/>
            </a:xfrm>
            <a:custGeom>
              <a:avLst/>
              <a:gdLst/>
              <a:ahLst/>
              <a:cxnLst/>
              <a:rect l="l" t="t" r="r" b="b"/>
              <a:pathLst>
                <a:path w="33" h="349" fill="none" extrusionOk="0">
                  <a:moveTo>
                    <a:pt x="1" y="0"/>
                  </a:moveTo>
                  <a:lnTo>
                    <a:pt x="32" y="0"/>
                  </a:lnTo>
                  <a:lnTo>
                    <a:pt x="32"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6"/>
            <p:cNvSpPr/>
            <p:nvPr/>
          </p:nvSpPr>
          <p:spPr>
            <a:xfrm>
              <a:off x="3373350" y="2391550"/>
              <a:ext cx="825" cy="8725"/>
            </a:xfrm>
            <a:custGeom>
              <a:avLst/>
              <a:gdLst/>
              <a:ahLst/>
              <a:cxnLst/>
              <a:rect l="l" t="t" r="r" b="b"/>
              <a:pathLst>
                <a:path w="33" h="349" fill="none" extrusionOk="0">
                  <a:moveTo>
                    <a:pt x="1" y="0"/>
                  </a:moveTo>
                  <a:lnTo>
                    <a:pt x="32" y="0"/>
                  </a:lnTo>
                  <a:lnTo>
                    <a:pt x="32"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6"/>
            <p:cNvSpPr/>
            <p:nvPr/>
          </p:nvSpPr>
          <p:spPr>
            <a:xfrm>
              <a:off x="3374150"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6"/>
            <p:cNvSpPr/>
            <p:nvPr/>
          </p:nvSpPr>
          <p:spPr>
            <a:xfrm>
              <a:off x="3374150" y="2391550"/>
              <a:ext cx="25" cy="8725"/>
            </a:xfrm>
            <a:custGeom>
              <a:avLst/>
              <a:gdLst/>
              <a:ahLst/>
              <a:cxnLst/>
              <a:rect l="l" t="t" r="r" b="b"/>
              <a:pathLst>
                <a:path w="1" h="349" fill="none" extrusionOk="0">
                  <a:moveTo>
                    <a:pt x="0" y="349"/>
                  </a:moveTo>
                  <a:lnTo>
                    <a:pt x="0" y="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6"/>
            <p:cNvSpPr/>
            <p:nvPr/>
          </p:nvSpPr>
          <p:spPr>
            <a:xfrm>
              <a:off x="3302100"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6"/>
            <p:cNvSpPr/>
            <p:nvPr/>
          </p:nvSpPr>
          <p:spPr>
            <a:xfrm>
              <a:off x="33028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6"/>
            <p:cNvSpPr/>
            <p:nvPr/>
          </p:nvSpPr>
          <p:spPr>
            <a:xfrm>
              <a:off x="3302875" y="23646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6"/>
            <p:cNvSpPr/>
            <p:nvPr/>
          </p:nvSpPr>
          <p:spPr>
            <a:xfrm>
              <a:off x="33036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6"/>
            <p:cNvSpPr/>
            <p:nvPr/>
          </p:nvSpPr>
          <p:spPr>
            <a:xfrm>
              <a:off x="33036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6"/>
            <p:cNvSpPr/>
            <p:nvPr/>
          </p:nvSpPr>
          <p:spPr>
            <a:xfrm>
              <a:off x="33036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6"/>
            <p:cNvSpPr/>
            <p:nvPr/>
          </p:nvSpPr>
          <p:spPr>
            <a:xfrm>
              <a:off x="3303675"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6"/>
            <p:cNvSpPr/>
            <p:nvPr/>
          </p:nvSpPr>
          <p:spPr>
            <a:xfrm>
              <a:off x="33044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6"/>
            <p:cNvSpPr/>
            <p:nvPr/>
          </p:nvSpPr>
          <p:spPr>
            <a:xfrm>
              <a:off x="33044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6"/>
            <p:cNvSpPr/>
            <p:nvPr/>
          </p:nvSpPr>
          <p:spPr>
            <a:xfrm>
              <a:off x="33044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6"/>
            <p:cNvSpPr/>
            <p:nvPr/>
          </p:nvSpPr>
          <p:spPr>
            <a:xfrm>
              <a:off x="33052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6"/>
            <p:cNvSpPr/>
            <p:nvPr/>
          </p:nvSpPr>
          <p:spPr>
            <a:xfrm>
              <a:off x="33052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6"/>
            <p:cNvSpPr/>
            <p:nvPr/>
          </p:nvSpPr>
          <p:spPr>
            <a:xfrm>
              <a:off x="3305250" y="23646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6"/>
            <p:cNvSpPr/>
            <p:nvPr/>
          </p:nvSpPr>
          <p:spPr>
            <a:xfrm>
              <a:off x="3305250" y="23646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6"/>
            <p:cNvSpPr/>
            <p:nvPr/>
          </p:nvSpPr>
          <p:spPr>
            <a:xfrm>
              <a:off x="33060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6"/>
            <p:cNvSpPr/>
            <p:nvPr/>
          </p:nvSpPr>
          <p:spPr>
            <a:xfrm>
              <a:off x="33060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6"/>
            <p:cNvSpPr/>
            <p:nvPr/>
          </p:nvSpPr>
          <p:spPr>
            <a:xfrm>
              <a:off x="3306050"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6"/>
            <p:cNvSpPr/>
            <p:nvPr/>
          </p:nvSpPr>
          <p:spPr>
            <a:xfrm>
              <a:off x="33068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6"/>
            <p:cNvSpPr/>
            <p:nvPr/>
          </p:nvSpPr>
          <p:spPr>
            <a:xfrm>
              <a:off x="33068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6"/>
            <p:cNvSpPr/>
            <p:nvPr/>
          </p:nvSpPr>
          <p:spPr>
            <a:xfrm>
              <a:off x="3306850"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6"/>
            <p:cNvSpPr/>
            <p:nvPr/>
          </p:nvSpPr>
          <p:spPr>
            <a:xfrm>
              <a:off x="33076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6"/>
            <p:cNvSpPr/>
            <p:nvPr/>
          </p:nvSpPr>
          <p:spPr>
            <a:xfrm>
              <a:off x="33076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6"/>
            <p:cNvSpPr/>
            <p:nvPr/>
          </p:nvSpPr>
          <p:spPr>
            <a:xfrm>
              <a:off x="33076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6"/>
            <p:cNvSpPr/>
            <p:nvPr/>
          </p:nvSpPr>
          <p:spPr>
            <a:xfrm>
              <a:off x="33084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6"/>
            <p:cNvSpPr/>
            <p:nvPr/>
          </p:nvSpPr>
          <p:spPr>
            <a:xfrm>
              <a:off x="33084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6"/>
            <p:cNvSpPr/>
            <p:nvPr/>
          </p:nvSpPr>
          <p:spPr>
            <a:xfrm>
              <a:off x="33084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6"/>
            <p:cNvSpPr/>
            <p:nvPr/>
          </p:nvSpPr>
          <p:spPr>
            <a:xfrm>
              <a:off x="3308425"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6"/>
            <p:cNvSpPr/>
            <p:nvPr/>
          </p:nvSpPr>
          <p:spPr>
            <a:xfrm>
              <a:off x="33092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6"/>
            <p:cNvSpPr/>
            <p:nvPr/>
          </p:nvSpPr>
          <p:spPr>
            <a:xfrm>
              <a:off x="33092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6"/>
            <p:cNvSpPr/>
            <p:nvPr/>
          </p:nvSpPr>
          <p:spPr>
            <a:xfrm>
              <a:off x="33092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6"/>
            <p:cNvSpPr/>
            <p:nvPr/>
          </p:nvSpPr>
          <p:spPr>
            <a:xfrm>
              <a:off x="3309225"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6"/>
            <p:cNvSpPr/>
            <p:nvPr/>
          </p:nvSpPr>
          <p:spPr>
            <a:xfrm>
              <a:off x="33100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6"/>
            <p:cNvSpPr/>
            <p:nvPr/>
          </p:nvSpPr>
          <p:spPr>
            <a:xfrm>
              <a:off x="33100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6"/>
            <p:cNvSpPr/>
            <p:nvPr/>
          </p:nvSpPr>
          <p:spPr>
            <a:xfrm>
              <a:off x="33108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6"/>
            <p:cNvSpPr/>
            <p:nvPr/>
          </p:nvSpPr>
          <p:spPr>
            <a:xfrm>
              <a:off x="33108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6"/>
            <p:cNvSpPr/>
            <p:nvPr/>
          </p:nvSpPr>
          <p:spPr>
            <a:xfrm>
              <a:off x="3310800"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6"/>
            <p:cNvSpPr/>
            <p:nvPr/>
          </p:nvSpPr>
          <p:spPr>
            <a:xfrm flipV="1">
              <a:off x="3311600" y="2289563"/>
              <a:ext cx="94310" cy="75063"/>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6"/>
            <p:cNvSpPr/>
            <p:nvPr/>
          </p:nvSpPr>
          <p:spPr>
            <a:xfrm>
              <a:off x="33123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6"/>
            <p:cNvSpPr/>
            <p:nvPr/>
          </p:nvSpPr>
          <p:spPr>
            <a:xfrm>
              <a:off x="3276750" y="2303675"/>
              <a:ext cx="25" cy="8725"/>
            </a:xfrm>
            <a:custGeom>
              <a:avLst/>
              <a:gdLst/>
              <a:ahLst/>
              <a:cxnLst/>
              <a:rect l="l" t="t" r="r" b="b"/>
              <a:pathLst>
                <a:path w="1" h="349" fill="none" extrusionOk="0">
                  <a:moveTo>
                    <a:pt x="1" y="0"/>
                  </a:moveTo>
                  <a:lnTo>
                    <a:pt x="1" y="348"/>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6"/>
            <p:cNvSpPr/>
            <p:nvPr/>
          </p:nvSpPr>
          <p:spPr>
            <a:xfrm>
              <a:off x="3276750" y="2302875"/>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6"/>
            <p:cNvSpPr/>
            <p:nvPr/>
          </p:nvSpPr>
          <p:spPr>
            <a:xfrm>
              <a:off x="32775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6"/>
            <p:cNvSpPr/>
            <p:nvPr/>
          </p:nvSpPr>
          <p:spPr>
            <a:xfrm>
              <a:off x="32775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6"/>
            <p:cNvSpPr/>
            <p:nvPr/>
          </p:nvSpPr>
          <p:spPr>
            <a:xfrm>
              <a:off x="3277550"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6"/>
            <p:cNvSpPr/>
            <p:nvPr/>
          </p:nvSpPr>
          <p:spPr>
            <a:xfrm>
              <a:off x="32783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6"/>
            <p:cNvSpPr/>
            <p:nvPr/>
          </p:nvSpPr>
          <p:spPr>
            <a:xfrm>
              <a:off x="32783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6"/>
            <p:cNvSpPr/>
            <p:nvPr/>
          </p:nvSpPr>
          <p:spPr>
            <a:xfrm>
              <a:off x="32783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16"/>
            <p:cNvSpPr/>
            <p:nvPr/>
          </p:nvSpPr>
          <p:spPr>
            <a:xfrm>
              <a:off x="32791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6"/>
            <p:cNvSpPr/>
            <p:nvPr/>
          </p:nvSpPr>
          <p:spPr>
            <a:xfrm>
              <a:off x="32791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6"/>
            <p:cNvSpPr/>
            <p:nvPr/>
          </p:nvSpPr>
          <p:spPr>
            <a:xfrm>
              <a:off x="3279125" y="2302875"/>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6"/>
            <p:cNvSpPr/>
            <p:nvPr/>
          </p:nvSpPr>
          <p:spPr>
            <a:xfrm>
              <a:off x="32799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6"/>
            <p:cNvSpPr/>
            <p:nvPr/>
          </p:nvSpPr>
          <p:spPr>
            <a:xfrm>
              <a:off x="32799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6"/>
            <p:cNvSpPr/>
            <p:nvPr/>
          </p:nvSpPr>
          <p:spPr>
            <a:xfrm>
              <a:off x="3279925"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6"/>
            <p:cNvSpPr/>
            <p:nvPr/>
          </p:nvSpPr>
          <p:spPr>
            <a:xfrm>
              <a:off x="3279925"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6"/>
            <p:cNvSpPr/>
            <p:nvPr/>
          </p:nvSpPr>
          <p:spPr>
            <a:xfrm>
              <a:off x="32807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6"/>
            <p:cNvSpPr/>
            <p:nvPr/>
          </p:nvSpPr>
          <p:spPr>
            <a:xfrm>
              <a:off x="32807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6"/>
            <p:cNvSpPr/>
            <p:nvPr/>
          </p:nvSpPr>
          <p:spPr>
            <a:xfrm>
              <a:off x="3280725"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6"/>
            <p:cNvSpPr/>
            <p:nvPr/>
          </p:nvSpPr>
          <p:spPr>
            <a:xfrm>
              <a:off x="32815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6"/>
            <p:cNvSpPr/>
            <p:nvPr/>
          </p:nvSpPr>
          <p:spPr>
            <a:xfrm>
              <a:off x="32815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6"/>
            <p:cNvSpPr/>
            <p:nvPr/>
          </p:nvSpPr>
          <p:spPr>
            <a:xfrm>
              <a:off x="3281500" y="2302875"/>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6"/>
            <p:cNvSpPr/>
            <p:nvPr/>
          </p:nvSpPr>
          <p:spPr>
            <a:xfrm>
              <a:off x="32823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6"/>
            <p:cNvSpPr/>
            <p:nvPr/>
          </p:nvSpPr>
          <p:spPr>
            <a:xfrm>
              <a:off x="32823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6"/>
            <p:cNvSpPr/>
            <p:nvPr/>
          </p:nvSpPr>
          <p:spPr>
            <a:xfrm>
              <a:off x="32823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6"/>
            <p:cNvSpPr/>
            <p:nvPr/>
          </p:nvSpPr>
          <p:spPr>
            <a:xfrm>
              <a:off x="32831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6"/>
            <p:cNvSpPr/>
            <p:nvPr/>
          </p:nvSpPr>
          <p:spPr>
            <a:xfrm>
              <a:off x="32831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6"/>
            <p:cNvSpPr/>
            <p:nvPr/>
          </p:nvSpPr>
          <p:spPr>
            <a:xfrm>
              <a:off x="32831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6"/>
            <p:cNvSpPr/>
            <p:nvPr/>
          </p:nvSpPr>
          <p:spPr>
            <a:xfrm>
              <a:off x="3283100"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6"/>
            <p:cNvSpPr/>
            <p:nvPr/>
          </p:nvSpPr>
          <p:spPr>
            <a:xfrm>
              <a:off x="32838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6"/>
            <p:cNvSpPr/>
            <p:nvPr/>
          </p:nvSpPr>
          <p:spPr>
            <a:xfrm>
              <a:off x="32838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6"/>
            <p:cNvSpPr/>
            <p:nvPr/>
          </p:nvSpPr>
          <p:spPr>
            <a:xfrm>
              <a:off x="32838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6"/>
            <p:cNvSpPr/>
            <p:nvPr/>
          </p:nvSpPr>
          <p:spPr>
            <a:xfrm>
              <a:off x="32846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6"/>
            <p:cNvSpPr/>
            <p:nvPr/>
          </p:nvSpPr>
          <p:spPr>
            <a:xfrm>
              <a:off x="32846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6"/>
            <p:cNvSpPr/>
            <p:nvPr/>
          </p:nvSpPr>
          <p:spPr>
            <a:xfrm>
              <a:off x="32846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6"/>
            <p:cNvSpPr/>
            <p:nvPr/>
          </p:nvSpPr>
          <p:spPr>
            <a:xfrm>
              <a:off x="32854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6"/>
            <p:cNvSpPr/>
            <p:nvPr/>
          </p:nvSpPr>
          <p:spPr>
            <a:xfrm>
              <a:off x="32854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6"/>
            <p:cNvSpPr/>
            <p:nvPr/>
          </p:nvSpPr>
          <p:spPr>
            <a:xfrm>
              <a:off x="32854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6"/>
            <p:cNvSpPr/>
            <p:nvPr/>
          </p:nvSpPr>
          <p:spPr>
            <a:xfrm>
              <a:off x="32862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6"/>
            <p:cNvSpPr/>
            <p:nvPr/>
          </p:nvSpPr>
          <p:spPr>
            <a:xfrm>
              <a:off x="3286250" y="2302875"/>
              <a:ext cx="25" cy="9525"/>
            </a:xfrm>
            <a:custGeom>
              <a:avLst/>
              <a:gdLst/>
              <a:ahLst/>
              <a:cxnLst/>
              <a:rect l="l" t="t" r="r" b="b"/>
              <a:pathLst>
                <a:path w="1" h="381" fill="none" extrusionOk="0">
                  <a:moveTo>
                    <a:pt x="1" y="380"/>
                  </a:moveTo>
                  <a:lnTo>
                    <a:pt x="1" y="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6"/>
            <p:cNvSpPr/>
            <p:nvPr/>
          </p:nvSpPr>
          <p:spPr>
            <a:xfrm>
              <a:off x="330210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6"/>
            <p:cNvSpPr/>
            <p:nvPr/>
          </p:nvSpPr>
          <p:spPr>
            <a:xfrm>
              <a:off x="33028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6"/>
            <p:cNvSpPr/>
            <p:nvPr/>
          </p:nvSpPr>
          <p:spPr>
            <a:xfrm>
              <a:off x="3302875" y="22403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6"/>
            <p:cNvSpPr/>
            <p:nvPr/>
          </p:nvSpPr>
          <p:spPr>
            <a:xfrm>
              <a:off x="33036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6"/>
            <p:cNvSpPr/>
            <p:nvPr/>
          </p:nvSpPr>
          <p:spPr>
            <a:xfrm>
              <a:off x="33036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6"/>
            <p:cNvSpPr/>
            <p:nvPr/>
          </p:nvSpPr>
          <p:spPr>
            <a:xfrm>
              <a:off x="33036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6"/>
            <p:cNvSpPr/>
            <p:nvPr/>
          </p:nvSpPr>
          <p:spPr>
            <a:xfrm>
              <a:off x="3303675"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6"/>
            <p:cNvSpPr/>
            <p:nvPr/>
          </p:nvSpPr>
          <p:spPr>
            <a:xfrm>
              <a:off x="33044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6"/>
            <p:cNvSpPr/>
            <p:nvPr/>
          </p:nvSpPr>
          <p:spPr>
            <a:xfrm>
              <a:off x="33044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6"/>
            <p:cNvSpPr/>
            <p:nvPr/>
          </p:nvSpPr>
          <p:spPr>
            <a:xfrm>
              <a:off x="33044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6"/>
            <p:cNvSpPr/>
            <p:nvPr/>
          </p:nvSpPr>
          <p:spPr>
            <a:xfrm>
              <a:off x="33052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6"/>
            <p:cNvSpPr/>
            <p:nvPr/>
          </p:nvSpPr>
          <p:spPr>
            <a:xfrm>
              <a:off x="33052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6"/>
            <p:cNvSpPr/>
            <p:nvPr/>
          </p:nvSpPr>
          <p:spPr>
            <a:xfrm>
              <a:off x="3305250" y="22403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6"/>
            <p:cNvSpPr/>
            <p:nvPr/>
          </p:nvSpPr>
          <p:spPr>
            <a:xfrm>
              <a:off x="3305250" y="22403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6"/>
            <p:cNvSpPr/>
            <p:nvPr/>
          </p:nvSpPr>
          <p:spPr>
            <a:xfrm>
              <a:off x="33060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6"/>
            <p:cNvSpPr/>
            <p:nvPr/>
          </p:nvSpPr>
          <p:spPr>
            <a:xfrm>
              <a:off x="33060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6"/>
            <p:cNvSpPr/>
            <p:nvPr/>
          </p:nvSpPr>
          <p:spPr>
            <a:xfrm>
              <a:off x="3306050"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6"/>
            <p:cNvSpPr/>
            <p:nvPr/>
          </p:nvSpPr>
          <p:spPr>
            <a:xfrm>
              <a:off x="33068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6"/>
            <p:cNvSpPr/>
            <p:nvPr/>
          </p:nvSpPr>
          <p:spPr>
            <a:xfrm>
              <a:off x="33068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6"/>
            <p:cNvSpPr/>
            <p:nvPr/>
          </p:nvSpPr>
          <p:spPr>
            <a:xfrm>
              <a:off x="330685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6"/>
            <p:cNvSpPr/>
            <p:nvPr/>
          </p:nvSpPr>
          <p:spPr>
            <a:xfrm>
              <a:off x="33076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6"/>
            <p:cNvSpPr/>
            <p:nvPr/>
          </p:nvSpPr>
          <p:spPr>
            <a:xfrm>
              <a:off x="33076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6"/>
            <p:cNvSpPr/>
            <p:nvPr/>
          </p:nvSpPr>
          <p:spPr>
            <a:xfrm>
              <a:off x="33076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6"/>
            <p:cNvSpPr/>
            <p:nvPr/>
          </p:nvSpPr>
          <p:spPr>
            <a:xfrm>
              <a:off x="33084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6"/>
            <p:cNvSpPr/>
            <p:nvPr/>
          </p:nvSpPr>
          <p:spPr>
            <a:xfrm>
              <a:off x="33084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6"/>
            <p:cNvSpPr/>
            <p:nvPr/>
          </p:nvSpPr>
          <p:spPr>
            <a:xfrm>
              <a:off x="33084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6"/>
            <p:cNvSpPr/>
            <p:nvPr/>
          </p:nvSpPr>
          <p:spPr>
            <a:xfrm>
              <a:off x="3308425"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6"/>
            <p:cNvSpPr/>
            <p:nvPr/>
          </p:nvSpPr>
          <p:spPr>
            <a:xfrm>
              <a:off x="33092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6"/>
            <p:cNvSpPr/>
            <p:nvPr/>
          </p:nvSpPr>
          <p:spPr>
            <a:xfrm>
              <a:off x="33092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6"/>
            <p:cNvSpPr/>
            <p:nvPr/>
          </p:nvSpPr>
          <p:spPr>
            <a:xfrm>
              <a:off x="33100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6"/>
            <p:cNvSpPr/>
            <p:nvPr/>
          </p:nvSpPr>
          <p:spPr>
            <a:xfrm>
              <a:off x="33100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6"/>
            <p:cNvSpPr/>
            <p:nvPr/>
          </p:nvSpPr>
          <p:spPr>
            <a:xfrm>
              <a:off x="33108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6"/>
            <p:cNvSpPr/>
            <p:nvPr/>
          </p:nvSpPr>
          <p:spPr>
            <a:xfrm>
              <a:off x="33108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6"/>
            <p:cNvSpPr/>
            <p:nvPr/>
          </p:nvSpPr>
          <p:spPr>
            <a:xfrm>
              <a:off x="3310800"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6"/>
            <p:cNvSpPr/>
            <p:nvPr/>
          </p:nvSpPr>
          <p:spPr>
            <a:xfrm>
              <a:off x="33116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6"/>
            <p:cNvSpPr/>
            <p:nvPr/>
          </p:nvSpPr>
          <p:spPr>
            <a:xfrm>
              <a:off x="33116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6"/>
            <p:cNvSpPr/>
            <p:nvPr/>
          </p:nvSpPr>
          <p:spPr>
            <a:xfrm>
              <a:off x="33116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6"/>
            <p:cNvSpPr/>
            <p:nvPr/>
          </p:nvSpPr>
          <p:spPr>
            <a:xfrm>
              <a:off x="33123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6"/>
            <p:cNvSpPr/>
            <p:nvPr/>
          </p:nvSpPr>
          <p:spPr>
            <a:xfrm>
              <a:off x="3743875" y="1532525"/>
              <a:ext cx="3261950" cy="581150"/>
            </a:xfrm>
            <a:custGeom>
              <a:avLst/>
              <a:gdLst/>
              <a:ahLst/>
              <a:cxnLst/>
              <a:rect l="l" t="t" r="r" b="b"/>
              <a:pathLst>
                <a:path w="130478" h="23246" extrusionOk="0">
                  <a:moveTo>
                    <a:pt x="37655" y="1"/>
                  </a:moveTo>
                  <a:cubicBezTo>
                    <a:pt x="35755" y="1"/>
                    <a:pt x="34235" y="1521"/>
                    <a:pt x="34235" y="3421"/>
                  </a:cubicBezTo>
                  <a:lnTo>
                    <a:pt x="34235" y="7886"/>
                  </a:lnTo>
                  <a:cubicBezTo>
                    <a:pt x="34184" y="10056"/>
                    <a:pt x="32677" y="11243"/>
                    <a:pt x="31005" y="11243"/>
                  </a:cubicBezTo>
                  <a:cubicBezTo>
                    <a:pt x="29529" y="11243"/>
                    <a:pt x="27924" y="10319"/>
                    <a:pt x="27078" y="8330"/>
                  </a:cubicBezTo>
                  <a:cubicBezTo>
                    <a:pt x="25811" y="5384"/>
                    <a:pt x="22866" y="3294"/>
                    <a:pt x="19445" y="3294"/>
                  </a:cubicBezTo>
                  <a:cubicBezTo>
                    <a:pt x="16089" y="3294"/>
                    <a:pt x="13207" y="5289"/>
                    <a:pt x="11877" y="8140"/>
                  </a:cubicBezTo>
                  <a:lnTo>
                    <a:pt x="11877" y="8108"/>
                  </a:lnTo>
                  <a:cubicBezTo>
                    <a:pt x="10663" y="10419"/>
                    <a:pt x="8778" y="11302"/>
                    <a:pt x="7097" y="11302"/>
                  </a:cubicBezTo>
                  <a:cubicBezTo>
                    <a:pt x="6497" y="11302"/>
                    <a:pt x="5924" y="11190"/>
                    <a:pt x="5416" y="10990"/>
                  </a:cubicBezTo>
                  <a:cubicBezTo>
                    <a:pt x="5353" y="10958"/>
                    <a:pt x="5289" y="10926"/>
                    <a:pt x="5226" y="10895"/>
                  </a:cubicBezTo>
                  <a:cubicBezTo>
                    <a:pt x="5163" y="10863"/>
                    <a:pt x="5099" y="10831"/>
                    <a:pt x="5068" y="10831"/>
                  </a:cubicBezTo>
                  <a:cubicBezTo>
                    <a:pt x="5004" y="10768"/>
                    <a:pt x="4909" y="10736"/>
                    <a:pt x="4846" y="10705"/>
                  </a:cubicBezTo>
                  <a:cubicBezTo>
                    <a:pt x="4339" y="10388"/>
                    <a:pt x="4086" y="10008"/>
                    <a:pt x="3833" y="9850"/>
                  </a:cubicBezTo>
                  <a:cubicBezTo>
                    <a:pt x="3421" y="9501"/>
                    <a:pt x="2914" y="9280"/>
                    <a:pt x="2344" y="9280"/>
                  </a:cubicBezTo>
                  <a:cubicBezTo>
                    <a:pt x="1046" y="9280"/>
                    <a:pt x="1" y="10325"/>
                    <a:pt x="1" y="11623"/>
                  </a:cubicBezTo>
                  <a:cubicBezTo>
                    <a:pt x="1" y="12922"/>
                    <a:pt x="1046" y="13967"/>
                    <a:pt x="2344" y="13967"/>
                  </a:cubicBezTo>
                  <a:cubicBezTo>
                    <a:pt x="2914" y="13967"/>
                    <a:pt x="3421" y="13777"/>
                    <a:pt x="3833" y="13428"/>
                  </a:cubicBezTo>
                  <a:cubicBezTo>
                    <a:pt x="4086" y="13238"/>
                    <a:pt x="4339" y="12890"/>
                    <a:pt x="4846" y="12573"/>
                  </a:cubicBezTo>
                  <a:cubicBezTo>
                    <a:pt x="4846" y="12573"/>
                    <a:pt x="4846" y="12541"/>
                    <a:pt x="4846" y="12541"/>
                  </a:cubicBezTo>
                  <a:cubicBezTo>
                    <a:pt x="4909" y="12510"/>
                    <a:pt x="4973" y="12478"/>
                    <a:pt x="5068" y="12446"/>
                  </a:cubicBezTo>
                  <a:cubicBezTo>
                    <a:pt x="5099" y="12415"/>
                    <a:pt x="5163" y="12383"/>
                    <a:pt x="5226" y="12351"/>
                  </a:cubicBezTo>
                  <a:cubicBezTo>
                    <a:pt x="5289" y="12320"/>
                    <a:pt x="5353" y="12288"/>
                    <a:pt x="5416" y="12288"/>
                  </a:cubicBezTo>
                  <a:cubicBezTo>
                    <a:pt x="5928" y="12078"/>
                    <a:pt x="6507" y="11962"/>
                    <a:pt x="7111" y="11962"/>
                  </a:cubicBezTo>
                  <a:cubicBezTo>
                    <a:pt x="8789" y="11962"/>
                    <a:pt x="10666" y="12857"/>
                    <a:pt x="11877" y="15138"/>
                  </a:cubicBezTo>
                  <a:cubicBezTo>
                    <a:pt x="13207" y="17989"/>
                    <a:pt x="16089" y="19952"/>
                    <a:pt x="19445" y="19952"/>
                  </a:cubicBezTo>
                  <a:cubicBezTo>
                    <a:pt x="22866" y="19952"/>
                    <a:pt x="25811" y="17894"/>
                    <a:pt x="27078" y="14917"/>
                  </a:cubicBezTo>
                  <a:lnTo>
                    <a:pt x="27078" y="14948"/>
                  </a:lnTo>
                  <a:cubicBezTo>
                    <a:pt x="27924" y="12959"/>
                    <a:pt x="29522" y="12034"/>
                    <a:pt x="30994" y="12034"/>
                  </a:cubicBezTo>
                  <a:cubicBezTo>
                    <a:pt x="32662" y="12034"/>
                    <a:pt x="34168" y="13222"/>
                    <a:pt x="34235" y="15392"/>
                  </a:cubicBezTo>
                  <a:lnTo>
                    <a:pt x="34235" y="19825"/>
                  </a:lnTo>
                  <a:cubicBezTo>
                    <a:pt x="34235" y="21725"/>
                    <a:pt x="35755" y="23246"/>
                    <a:pt x="37655" y="23246"/>
                  </a:cubicBezTo>
                  <a:lnTo>
                    <a:pt x="127025" y="23246"/>
                  </a:lnTo>
                  <a:cubicBezTo>
                    <a:pt x="128925" y="23246"/>
                    <a:pt x="130477" y="21725"/>
                    <a:pt x="130477" y="19825"/>
                  </a:cubicBezTo>
                  <a:lnTo>
                    <a:pt x="130477" y="3421"/>
                  </a:lnTo>
                  <a:cubicBezTo>
                    <a:pt x="130477" y="1521"/>
                    <a:pt x="128925" y="1"/>
                    <a:pt x="12702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6"/>
            <p:cNvSpPr/>
            <p:nvPr/>
          </p:nvSpPr>
          <p:spPr>
            <a:xfrm>
              <a:off x="4059775" y="1652875"/>
              <a:ext cx="340475" cy="340450"/>
            </a:xfrm>
            <a:custGeom>
              <a:avLst/>
              <a:gdLst/>
              <a:ahLst/>
              <a:cxnLst/>
              <a:rect l="l" t="t" r="r" b="b"/>
              <a:pathLst>
                <a:path w="13619" h="13618" extrusionOk="0">
                  <a:moveTo>
                    <a:pt x="6809" y="0"/>
                  </a:moveTo>
                  <a:cubicBezTo>
                    <a:pt x="3041" y="0"/>
                    <a:pt x="1" y="3041"/>
                    <a:pt x="1" y="6809"/>
                  </a:cubicBezTo>
                  <a:cubicBezTo>
                    <a:pt x="1" y="10578"/>
                    <a:pt x="3041" y="13618"/>
                    <a:pt x="6809" y="13618"/>
                  </a:cubicBezTo>
                  <a:cubicBezTo>
                    <a:pt x="10578" y="13618"/>
                    <a:pt x="13618" y="10578"/>
                    <a:pt x="13618" y="6809"/>
                  </a:cubicBezTo>
                  <a:cubicBezTo>
                    <a:pt x="13618" y="3041"/>
                    <a:pt x="10578" y="0"/>
                    <a:pt x="6809"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solidFill>
                    <a:schemeClr val="accent1"/>
                  </a:solidFill>
                  <a:latin typeface="Fira Sans" panose="020B0503050000020004" pitchFamily="34" charset="0"/>
                </a:rPr>
                <a:t>1</a:t>
              </a:r>
              <a:endParaRPr sz="2000" dirty="0">
                <a:solidFill>
                  <a:schemeClr val="accent1"/>
                </a:solidFill>
                <a:latin typeface="Fira Sans" panose="020B0503050000020004" pitchFamily="34" charset="0"/>
              </a:endParaRPr>
            </a:p>
          </p:txBody>
        </p:sp>
        <p:sp>
          <p:nvSpPr>
            <p:cNvPr id="1419" name="Google Shape;1419;p16"/>
            <p:cNvSpPr/>
            <p:nvPr/>
          </p:nvSpPr>
          <p:spPr>
            <a:xfrm>
              <a:off x="3771600" y="1793000"/>
              <a:ext cx="60975" cy="61000"/>
            </a:xfrm>
            <a:custGeom>
              <a:avLst/>
              <a:gdLst/>
              <a:ahLst/>
              <a:cxnLst/>
              <a:rect l="l" t="t" r="r" b="b"/>
              <a:pathLst>
                <a:path w="2439" h="2440" extrusionOk="0">
                  <a:moveTo>
                    <a:pt x="2439" y="1204"/>
                  </a:moveTo>
                  <a:cubicBezTo>
                    <a:pt x="2439" y="1869"/>
                    <a:pt x="1900" y="2439"/>
                    <a:pt x="1235" y="2439"/>
                  </a:cubicBezTo>
                  <a:cubicBezTo>
                    <a:pt x="538" y="2439"/>
                    <a:pt x="0" y="1869"/>
                    <a:pt x="0" y="1204"/>
                  </a:cubicBezTo>
                  <a:cubicBezTo>
                    <a:pt x="0" y="539"/>
                    <a:pt x="538" y="1"/>
                    <a:pt x="1235" y="1"/>
                  </a:cubicBezTo>
                  <a:cubicBezTo>
                    <a:pt x="1900" y="1"/>
                    <a:pt x="2439" y="539"/>
                    <a:pt x="2439" y="120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6"/>
            <p:cNvSpPr/>
            <p:nvPr/>
          </p:nvSpPr>
          <p:spPr>
            <a:xfrm>
              <a:off x="4631400" y="1564200"/>
              <a:ext cx="2341950" cy="517800"/>
            </a:xfrm>
            <a:custGeom>
              <a:avLst/>
              <a:gdLst/>
              <a:ahLst/>
              <a:cxnLst/>
              <a:rect l="l" t="t" r="r" b="b"/>
              <a:pathLst>
                <a:path w="93678" h="20712" extrusionOk="0">
                  <a:moveTo>
                    <a:pt x="2154" y="0"/>
                  </a:moveTo>
                  <a:cubicBezTo>
                    <a:pt x="982" y="0"/>
                    <a:pt x="1" y="982"/>
                    <a:pt x="1" y="2154"/>
                  </a:cubicBezTo>
                  <a:lnTo>
                    <a:pt x="1" y="18558"/>
                  </a:lnTo>
                  <a:cubicBezTo>
                    <a:pt x="1" y="19730"/>
                    <a:pt x="982" y="20712"/>
                    <a:pt x="2154" y="20712"/>
                  </a:cubicBezTo>
                  <a:lnTo>
                    <a:pt x="91524" y="20712"/>
                  </a:lnTo>
                  <a:cubicBezTo>
                    <a:pt x="92728" y="20712"/>
                    <a:pt x="93678" y="19730"/>
                    <a:pt x="93678" y="18558"/>
                  </a:cubicBezTo>
                  <a:lnTo>
                    <a:pt x="93678" y="2154"/>
                  </a:lnTo>
                  <a:cubicBezTo>
                    <a:pt x="93678" y="982"/>
                    <a:pt x="92728" y="0"/>
                    <a:pt x="915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3" name="Google Shape;1423;p16"/>
            <p:cNvSpPr/>
            <p:nvPr/>
          </p:nvSpPr>
          <p:spPr>
            <a:xfrm>
              <a:off x="595975" y="2986125"/>
              <a:ext cx="3262725" cy="581950"/>
            </a:xfrm>
            <a:custGeom>
              <a:avLst/>
              <a:gdLst/>
              <a:ahLst/>
              <a:cxnLst/>
              <a:rect l="l" t="t" r="r" b="b"/>
              <a:pathLst>
                <a:path w="130509" h="23278" extrusionOk="0">
                  <a:moveTo>
                    <a:pt x="3421" y="1"/>
                  </a:moveTo>
                  <a:cubicBezTo>
                    <a:pt x="1521" y="1"/>
                    <a:pt x="0" y="1552"/>
                    <a:pt x="0" y="3453"/>
                  </a:cubicBezTo>
                  <a:lnTo>
                    <a:pt x="0" y="19825"/>
                  </a:lnTo>
                  <a:cubicBezTo>
                    <a:pt x="0" y="21726"/>
                    <a:pt x="1521" y="23277"/>
                    <a:pt x="3421" y="23277"/>
                  </a:cubicBezTo>
                  <a:lnTo>
                    <a:pt x="92822" y="23277"/>
                  </a:lnTo>
                  <a:cubicBezTo>
                    <a:pt x="94723" y="23277"/>
                    <a:pt x="96274" y="21726"/>
                    <a:pt x="96274" y="19825"/>
                  </a:cubicBezTo>
                  <a:lnTo>
                    <a:pt x="96274" y="15392"/>
                  </a:lnTo>
                  <a:cubicBezTo>
                    <a:pt x="96325" y="13222"/>
                    <a:pt x="97823" y="12035"/>
                    <a:pt x="99487" y="12035"/>
                  </a:cubicBezTo>
                  <a:cubicBezTo>
                    <a:pt x="100956" y="12035"/>
                    <a:pt x="102554" y="12959"/>
                    <a:pt x="103400" y="14948"/>
                  </a:cubicBezTo>
                  <a:cubicBezTo>
                    <a:pt x="104667" y="17894"/>
                    <a:pt x="107612" y="19952"/>
                    <a:pt x="111032" y="19952"/>
                  </a:cubicBezTo>
                  <a:cubicBezTo>
                    <a:pt x="114389" y="19952"/>
                    <a:pt x="117271" y="17989"/>
                    <a:pt x="118601" y="15138"/>
                  </a:cubicBezTo>
                  <a:cubicBezTo>
                    <a:pt x="119811" y="12857"/>
                    <a:pt x="121689" y="11962"/>
                    <a:pt x="123366" y="11962"/>
                  </a:cubicBezTo>
                  <a:cubicBezTo>
                    <a:pt x="123971" y="11962"/>
                    <a:pt x="124550" y="12078"/>
                    <a:pt x="125062" y="12288"/>
                  </a:cubicBezTo>
                  <a:cubicBezTo>
                    <a:pt x="125125" y="12320"/>
                    <a:pt x="125188" y="12352"/>
                    <a:pt x="125252" y="12383"/>
                  </a:cubicBezTo>
                  <a:cubicBezTo>
                    <a:pt x="125315" y="12383"/>
                    <a:pt x="125378" y="12415"/>
                    <a:pt x="125410" y="12447"/>
                  </a:cubicBezTo>
                  <a:cubicBezTo>
                    <a:pt x="125505" y="12478"/>
                    <a:pt x="125568" y="12510"/>
                    <a:pt x="125632" y="12573"/>
                  </a:cubicBezTo>
                  <a:cubicBezTo>
                    <a:pt x="126138" y="12890"/>
                    <a:pt x="126392" y="13238"/>
                    <a:pt x="126645" y="13428"/>
                  </a:cubicBezTo>
                  <a:cubicBezTo>
                    <a:pt x="127057" y="13777"/>
                    <a:pt x="127563" y="13967"/>
                    <a:pt x="128165" y="13967"/>
                  </a:cubicBezTo>
                  <a:cubicBezTo>
                    <a:pt x="129432" y="13967"/>
                    <a:pt x="130509" y="12922"/>
                    <a:pt x="130509" y="11623"/>
                  </a:cubicBezTo>
                  <a:cubicBezTo>
                    <a:pt x="130509" y="10356"/>
                    <a:pt x="129432" y="9280"/>
                    <a:pt x="128165" y="9280"/>
                  </a:cubicBezTo>
                  <a:cubicBezTo>
                    <a:pt x="127563" y="9280"/>
                    <a:pt x="127057" y="9501"/>
                    <a:pt x="126645" y="9850"/>
                  </a:cubicBezTo>
                  <a:cubicBezTo>
                    <a:pt x="126392" y="10040"/>
                    <a:pt x="126138" y="10388"/>
                    <a:pt x="125632" y="10705"/>
                  </a:cubicBezTo>
                  <a:cubicBezTo>
                    <a:pt x="125568" y="10736"/>
                    <a:pt x="125505" y="10800"/>
                    <a:pt x="125410" y="10831"/>
                  </a:cubicBezTo>
                  <a:cubicBezTo>
                    <a:pt x="125378" y="10863"/>
                    <a:pt x="125315" y="10895"/>
                    <a:pt x="125283" y="10895"/>
                  </a:cubicBezTo>
                  <a:cubicBezTo>
                    <a:pt x="125188" y="10926"/>
                    <a:pt x="125157" y="10958"/>
                    <a:pt x="125062" y="10990"/>
                  </a:cubicBezTo>
                  <a:cubicBezTo>
                    <a:pt x="124550" y="11200"/>
                    <a:pt x="123971" y="11316"/>
                    <a:pt x="123366" y="11316"/>
                  </a:cubicBezTo>
                  <a:cubicBezTo>
                    <a:pt x="121689" y="11316"/>
                    <a:pt x="119811" y="10421"/>
                    <a:pt x="118601" y="8140"/>
                  </a:cubicBezTo>
                  <a:cubicBezTo>
                    <a:pt x="117271" y="5289"/>
                    <a:pt x="114389" y="3294"/>
                    <a:pt x="111032" y="3294"/>
                  </a:cubicBezTo>
                  <a:cubicBezTo>
                    <a:pt x="107612" y="3294"/>
                    <a:pt x="104667" y="5384"/>
                    <a:pt x="103400" y="8330"/>
                  </a:cubicBezTo>
                  <a:cubicBezTo>
                    <a:pt x="102569" y="10319"/>
                    <a:pt x="100972" y="11244"/>
                    <a:pt x="99500" y="11244"/>
                  </a:cubicBezTo>
                  <a:cubicBezTo>
                    <a:pt x="97832" y="11244"/>
                    <a:pt x="96325" y="10056"/>
                    <a:pt x="96274" y="7886"/>
                  </a:cubicBezTo>
                  <a:lnTo>
                    <a:pt x="96274" y="3453"/>
                  </a:lnTo>
                  <a:cubicBezTo>
                    <a:pt x="96274" y="1552"/>
                    <a:pt x="94723" y="1"/>
                    <a:pt x="92822"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6"/>
            <p:cNvSpPr/>
            <p:nvPr/>
          </p:nvSpPr>
          <p:spPr>
            <a:xfrm>
              <a:off x="3769225" y="3246600"/>
              <a:ext cx="60975" cy="61000"/>
            </a:xfrm>
            <a:custGeom>
              <a:avLst/>
              <a:gdLst/>
              <a:ahLst/>
              <a:cxnLst/>
              <a:rect l="l" t="t" r="r" b="b"/>
              <a:pathLst>
                <a:path w="2439" h="2440" extrusionOk="0">
                  <a:moveTo>
                    <a:pt x="2439" y="1236"/>
                  </a:moveTo>
                  <a:cubicBezTo>
                    <a:pt x="2439" y="1901"/>
                    <a:pt x="1900" y="2439"/>
                    <a:pt x="1203" y="2439"/>
                  </a:cubicBezTo>
                  <a:cubicBezTo>
                    <a:pt x="538" y="2439"/>
                    <a:pt x="0" y="1901"/>
                    <a:pt x="0" y="1236"/>
                  </a:cubicBezTo>
                  <a:cubicBezTo>
                    <a:pt x="0" y="539"/>
                    <a:pt x="538" y="1"/>
                    <a:pt x="1203" y="1"/>
                  </a:cubicBezTo>
                  <a:cubicBezTo>
                    <a:pt x="1900" y="1"/>
                    <a:pt x="2439" y="539"/>
                    <a:pt x="2439" y="1236"/>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6"/>
            <p:cNvSpPr/>
            <p:nvPr/>
          </p:nvSpPr>
          <p:spPr>
            <a:xfrm>
              <a:off x="627650" y="3018600"/>
              <a:ext cx="2342725" cy="517000"/>
            </a:xfrm>
            <a:custGeom>
              <a:avLst/>
              <a:gdLst/>
              <a:ahLst/>
              <a:cxnLst/>
              <a:rect l="l" t="t" r="r" b="b"/>
              <a:pathLst>
                <a:path w="93709" h="20680" extrusionOk="0">
                  <a:moveTo>
                    <a:pt x="2154" y="0"/>
                  </a:moveTo>
                  <a:cubicBezTo>
                    <a:pt x="982" y="0"/>
                    <a:pt x="0" y="950"/>
                    <a:pt x="0" y="2154"/>
                  </a:cubicBezTo>
                  <a:lnTo>
                    <a:pt x="0" y="18526"/>
                  </a:lnTo>
                  <a:cubicBezTo>
                    <a:pt x="0" y="19730"/>
                    <a:pt x="982" y="20680"/>
                    <a:pt x="2154" y="20680"/>
                  </a:cubicBezTo>
                  <a:lnTo>
                    <a:pt x="91555" y="20680"/>
                  </a:lnTo>
                  <a:cubicBezTo>
                    <a:pt x="92759" y="20680"/>
                    <a:pt x="93709" y="19730"/>
                    <a:pt x="93709" y="18526"/>
                  </a:cubicBezTo>
                  <a:lnTo>
                    <a:pt x="93709" y="2154"/>
                  </a:lnTo>
                  <a:cubicBezTo>
                    <a:pt x="93709" y="950"/>
                    <a:pt x="92727" y="0"/>
                    <a:pt x="91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6"/>
            <p:cNvSpPr/>
            <p:nvPr/>
          </p:nvSpPr>
          <p:spPr>
            <a:xfrm>
              <a:off x="3298925" y="3161100"/>
              <a:ext cx="146500" cy="232800"/>
            </a:xfrm>
            <a:custGeom>
              <a:avLst/>
              <a:gdLst/>
              <a:ahLst/>
              <a:cxnLst/>
              <a:rect l="l" t="t" r="r" b="b"/>
              <a:pathLst>
                <a:path w="5860" h="9312" extrusionOk="0">
                  <a:moveTo>
                    <a:pt x="2914" y="1046"/>
                  </a:moveTo>
                  <a:cubicBezTo>
                    <a:pt x="3484" y="1046"/>
                    <a:pt x="3959" y="1521"/>
                    <a:pt x="3959" y="2154"/>
                  </a:cubicBezTo>
                  <a:lnTo>
                    <a:pt x="3959" y="3421"/>
                  </a:lnTo>
                  <a:lnTo>
                    <a:pt x="1901" y="3421"/>
                  </a:lnTo>
                  <a:lnTo>
                    <a:pt x="1901" y="2154"/>
                  </a:lnTo>
                  <a:cubicBezTo>
                    <a:pt x="1901" y="1521"/>
                    <a:pt x="2344" y="1046"/>
                    <a:pt x="2914" y="1046"/>
                  </a:cubicBezTo>
                  <a:close/>
                  <a:moveTo>
                    <a:pt x="2914" y="317"/>
                  </a:moveTo>
                  <a:cubicBezTo>
                    <a:pt x="3833" y="317"/>
                    <a:pt x="4593" y="1046"/>
                    <a:pt x="4593" y="1964"/>
                  </a:cubicBezTo>
                  <a:lnTo>
                    <a:pt x="4593" y="3421"/>
                  </a:lnTo>
                  <a:lnTo>
                    <a:pt x="4276" y="3421"/>
                  </a:lnTo>
                  <a:lnTo>
                    <a:pt x="4276" y="2122"/>
                  </a:lnTo>
                  <a:cubicBezTo>
                    <a:pt x="4276" y="1362"/>
                    <a:pt x="3674" y="729"/>
                    <a:pt x="2914" y="729"/>
                  </a:cubicBezTo>
                  <a:cubicBezTo>
                    <a:pt x="2186" y="729"/>
                    <a:pt x="1584" y="1362"/>
                    <a:pt x="1584" y="2122"/>
                  </a:cubicBezTo>
                  <a:lnTo>
                    <a:pt x="1584" y="3421"/>
                  </a:lnTo>
                  <a:lnTo>
                    <a:pt x="1267" y="3421"/>
                  </a:lnTo>
                  <a:lnTo>
                    <a:pt x="1267" y="1964"/>
                  </a:lnTo>
                  <a:cubicBezTo>
                    <a:pt x="1267" y="1046"/>
                    <a:pt x="1996" y="317"/>
                    <a:pt x="2914" y="317"/>
                  </a:cubicBezTo>
                  <a:close/>
                  <a:moveTo>
                    <a:pt x="5353" y="3737"/>
                  </a:moveTo>
                  <a:cubicBezTo>
                    <a:pt x="5448" y="3737"/>
                    <a:pt x="5543" y="3832"/>
                    <a:pt x="5543" y="3927"/>
                  </a:cubicBezTo>
                  <a:lnTo>
                    <a:pt x="5543" y="8804"/>
                  </a:lnTo>
                  <a:cubicBezTo>
                    <a:pt x="5543" y="8899"/>
                    <a:pt x="5448" y="8963"/>
                    <a:pt x="5353" y="8963"/>
                  </a:cubicBezTo>
                  <a:lnTo>
                    <a:pt x="476" y="8963"/>
                  </a:lnTo>
                  <a:cubicBezTo>
                    <a:pt x="381" y="8963"/>
                    <a:pt x="317" y="8899"/>
                    <a:pt x="317" y="8804"/>
                  </a:cubicBezTo>
                  <a:lnTo>
                    <a:pt x="317" y="3927"/>
                  </a:lnTo>
                  <a:cubicBezTo>
                    <a:pt x="317" y="3832"/>
                    <a:pt x="381" y="3737"/>
                    <a:pt x="476" y="3737"/>
                  </a:cubicBezTo>
                  <a:close/>
                  <a:moveTo>
                    <a:pt x="2914" y="1"/>
                  </a:moveTo>
                  <a:cubicBezTo>
                    <a:pt x="1837" y="1"/>
                    <a:pt x="951" y="887"/>
                    <a:pt x="951" y="1964"/>
                  </a:cubicBezTo>
                  <a:lnTo>
                    <a:pt x="951" y="3421"/>
                  </a:lnTo>
                  <a:lnTo>
                    <a:pt x="476" y="3421"/>
                  </a:lnTo>
                  <a:cubicBezTo>
                    <a:pt x="222" y="3421"/>
                    <a:pt x="1" y="3642"/>
                    <a:pt x="1" y="3927"/>
                  </a:cubicBezTo>
                  <a:lnTo>
                    <a:pt x="1" y="8804"/>
                  </a:lnTo>
                  <a:cubicBezTo>
                    <a:pt x="1" y="9089"/>
                    <a:pt x="222" y="9311"/>
                    <a:pt x="476" y="9311"/>
                  </a:cubicBezTo>
                  <a:lnTo>
                    <a:pt x="5353" y="9311"/>
                  </a:lnTo>
                  <a:cubicBezTo>
                    <a:pt x="5638" y="9311"/>
                    <a:pt x="5859" y="9089"/>
                    <a:pt x="5859" y="8804"/>
                  </a:cubicBezTo>
                  <a:lnTo>
                    <a:pt x="5859" y="3927"/>
                  </a:lnTo>
                  <a:cubicBezTo>
                    <a:pt x="5859" y="3642"/>
                    <a:pt x="5638" y="3421"/>
                    <a:pt x="5353" y="3421"/>
                  </a:cubicBezTo>
                  <a:lnTo>
                    <a:pt x="4909" y="3421"/>
                  </a:lnTo>
                  <a:lnTo>
                    <a:pt x="4909" y="1964"/>
                  </a:lnTo>
                  <a:cubicBezTo>
                    <a:pt x="4909" y="887"/>
                    <a:pt x="4023" y="1"/>
                    <a:pt x="2914" y="1"/>
                  </a:cubicBezTo>
                  <a:close/>
                </a:path>
              </a:pathLst>
            </a:custGeom>
            <a:solidFill>
              <a:srgbClr val="F2A365"/>
            </a:solidFill>
            <a:ln w="2375" cap="flat" cmpd="sng">
              <a:solidFill>
                <a:srgbClr val="F2A36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6"/>
            <p:cNvSpPr/>
            <p:nvPr/>
          </p:nvSpPr>
          <p:spPr>
            <a:xfrm>
              <a:off x="3346425" y="3280650"/>
              <a:ext cx="51500" cy="78400"/>
            </a:xfrm>
            <a:custGeom>
              <a:avLst/>
              <a:gdLst/>
              <a:ahLst/>
              <a:cxnLst/>
              <a:rect l="l" t="t" r="r" b="b"/>
              <a:pathLst>
                <a:path w="2060" h="3136" extrusionOk="0">
                  <a:moveTo>
                    <a:pt x="1014" y="317"/>
                  </a:moveTo>
                  <a:cubicBezTo>
                    <a:pt x="1426" y="317"/>
                    <a:pt x="1743" y="634"/>
                    <a:pt x="1743" y="1046"/>
                  </a:cubicBezTo>
                  <a:cubicBezTo>
                    <a:pt x="1743" y="1331"/>
                    <a:pt x="1553" y="1584"/>
                    <a:pt x="1299" y="1679"/>
                  </a:cubicBezTo>
                  <a:lnTo>
                    <a:pt x="1204" y="1742"/>
                  </a:lnTo>
                  <a:lnTo>
                    <a:pt x="1204" y="2756"/>
                  </a:lnTo>
                  <a:cubicBezTo>
                    <a:pt x="1204" y="2787"/>
                    <a:pt x="1173" y="2819"/>
                    <a:pt x="1109" y="2819"/>
                  </a:cubicBezTo>
                  <a:lnTo>
                    <a:pt x="919" y="2819"/>
                  </a:lnTo>
                  <a:cubicBezTo>
                    <a:pt x="856" y="2819"/>
                    <a:pt x="824" y="2787"/>
                    <a:pt x="824" y="2756"/>
                  </a:cubicBezTo>
                  <a:lnTo>
                    <a:pt x="824" y="1742"/>
                  </a:lnTo>
                  <a:lnTo>
                    <a:pt x="729" y="1679"/>
                  </a:lnTo>
                  <a:cubicBezTo>
                    <a:pt x="476" y="1584"/>
                    <a:pt x="317" y="1331"/>
                    <a:pt x="317" y="1046"/>
                  </a:cubicBezTo>
                  <a:cubicBezTo>
                    <a:pt x="317" y="634"/>
                    <a:pt x="634" y="317"/>
                    <a:pt x="1014" y="317"/>
                  </a:cubicBezTo>
                  <a:close/>
                  <a:moveTo>
                    <a:pt x="1014" y="1"/>
                  </a:moveTo>
                  <a:cubicBezTo>
                    <a:pt x="444" y="1"/>
                    <a:pt x="1" y="476"/>
                    <a:pt x="1" y="1046"/>
                  </a:cubicBezTo>
                  <a:cubicBezTo>
                    <a:pt x="1" y="1426"/>
                    <a:pt x="191" y="1742"/>
                    <a:pt x="507" y="1932"/>
                  </a:cubicBezTo>
                  <a:lnTo>
                    <a:pt x="507" y="2724"/>
                  </a:lnTo>
                  <a:cubicBezTo>
                    <a:pt x="507" y="2946"/>
                    <a:pt x="697" y="3136"/>
                    <a:pt x="919" y="3136"/>
                  </a:cubicBezTo>
                  <a:lnTo>
                    <a:pt x="1109" y="3136"/>
                  </a:lnTo>
                  <a:cubicBezTo>
                    <a:pt x="1363" y="3136"/>
                    <a:pt x="1521" y="2946"/>
                    <a:pt x="1521" y="2724"/>
                  </a:cubicBezTo>
                  <a:lnTo>
                    <a:pt x="1521" y="1932"/>
                  </a:lnTo>
                  <a:cubicBezTo>
                    <a:pt x="1838" y="1742"/>
                    <a:pt x="2059" y="1426"/>
                    <a:pt x="2059" y="1046"/>
                  </a:cubicBezTo>
                  <a:cubicBezTo>
                    <a:pt x="2059" y="476"/>
                    <a:pt x="1584" y="1"/>
                    <a:pt x="1014" y="1"/>
                  </a:cubicBezTo>
                  <a:close/>
                </a:path>
              </a:pathLst>
            </a:custGeom>
            <a:solidFill>
              <a:srgbClr val="F2A365"/>
            </a:solidFill>
            <a:ln w="2375" cap="flat" cmpd="sng">
              <a:solidFill>
                <a:srgbClr val="F2A36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6"/>
            <p:cNvSpPr/>
            <p:nvPr/>
          </p:nvSpPr>
          <p:spPr>
            <a:xfrm>
              <a:off x="3743875" y="3470675"/>
              <a:ext cx="3261950" cy="581925"/>
            </a:xfrm>
            <a:custGeom>
              <a:avLst/>
              <a:gdLst/>
              <a:ahLst/>
              <a:cxnLst/>
              <a:rect l="l" t="t" r="r" b="b"/>
              <a:pathLst>
                <a:path w="130478" h="23277" extrusionOk="0">
                  <a:moveTo>
                    <a:pt x="37655" y="0"/>
                  </a:moveTo>
                  <a:cubicBezTo>
                    <a:pt x="35755" y="0"/>
                    <a:pt x="34235" y="1552"/>
                    <a:pt x="34235" y="3452"/>
                  </a:cubicBezTo>
                  <a:lnTo>
                    <a:pt x="34235" y="7886"/>
                  </a:lnTo>
                  <a:cubicBezTo>
                    <a:pt x="34184" y="10056"/>
                    <a:pt x="32677" y="11243"/>
                    <a:pt x="31005" y="11243"/>
                  </a:cubicBezTo>
                  <a:cubicBezTo>
                    <a:pt x="29529" y="11243"/>
                    <a:pt x="27924" y="10318"/>
                    <a:pt x="27078" y="8329"/>
                  </a:cubicBezTo>
                  <a:cubicBezTo>
                    <a:pt x="25811" y="5384"/>
                    <a:pt x="22866" y="3325"/>
                    <a:pt x="19445" y="3325"/>
                  </a:cubicBezTo>
                  <a:cubicBezTo>
                    <a:pt x="16089" y="3325"/>
                    <a:pt x="13207" y="5289"/>
                    <a:pt x="11877" y="8139"/>
                  </a:cubicBezTo>
                  <a:cubicBezTo>
                    <a:pt x="10666" y="10420"/>
                    <a:pt x="8789" y="11315"/>
                    <a:pt x="7111" y="11315"/>
                  </a:cubicBezTo>
                  <a:cubicBezTo>
                    <a:pt x="6507" y="11315"/>
                    <a:pt x="5928" y="11199"/>
                    <a:pt x="5416" y="10989"/>
                  </a:cubicBezTo>
                  <a:cubicBezTo>
                    <a:pt x="5353" y="10957"/>
                    <a:pt x="5289" y="10926"/>
                    <a:pt x="5226" y="10926"/>
                  </a:cubicBezTo>
                  <a:cubicBezTo>
                    <a:pt x="5163" y="10894"/>
                    <a:pt x="5099" y="10862"/>
                    <a:pt x="5068" y="10831"/>
                  </a:cubicBezTo>
                  <a:cubicBezTo>
                    <a:pt x="5004" y="10799"/>
                    <a:pt x="4909" y="10767"/>
                    <a:pt x="4846" y="10736"/>
                  </a:cubicBezTo>
                  <a:cubicBezTo>
                    <a:pt x="4846" y="10704"/>
                    <a:pt x="4846" y="10704"/>
                    <a:pt x="4846" y="10704"/>
                  </a:cubicBezTo>
                  <a:cubicBezTo>
                    <a:pt x="4339" y="10387"/>
                    <a:pt x="4086" y="10039"/>
                    <a:pt x="3833" y="9849"/>
                  </a:cubicBezTo>
                  <a:cubicBezTo>
                    <a:pt x="3421" y="9501"/>
                    <a:pt x="2914" y="9311"/>
                    <a:pt x="2344" y="9311"/>
                  </a:cubicBezTo>
                  <a:cubicBezTo>
                    <a:pt x="1046" y="9311"/>
                    <a:pt x="1" y="10356"/>
                    <a:pt x="1" y="11654"/>
                  </a:cubicBezTo>
                  <a:cubicBezTo>
                    <a:pt x="1" y="12953"/>
                    <a:pt x="1046" y="13998"/>
                    <a:pt x="2344" y="13998"/>
                  </a:cubicBezTo>
                  <a:cubicBezTo>
                    <a:pt x="2914" y="13998"/>
                    <a:pt x="3421" y="13776"/>
                    <a:pt x="3833" y="13428"/>
                  </a:cubicBezTo>
                  <a:cubicBezTo>
                    <a:pt x="4086" y="13238"/>
                    <a:pt x="4339" y="12889"/>
                    <a:pt x="4846" y="12573"/>
                  </a:cubicBezTo>
                  <a:cubicBezTo>
                    <a:pt x="4909" y="12541"/>
                    <a:pt x="4973" y="12478"/>
                    <a:pt x="5068" y="12446"/>
                  </a:cubicBezTo>
                  <a:cubicBezTo>
                    <a:pt x="5099" y="12414"/>
                    <a:pt x="5163" y="12414"/>
                    <a:pt x="5226" y="12383"/>
                  </a:cubicBezTo>
                  <a:cubicBezTo>
                    <a:pt x="5289" y="12351"/>
                    <a:pt x="5353" y="12319"/>
                    <a:pt x="5416" y="12288"/>
                  </a:cubicBezTo>
                  <a:cubicBezTo>
                    <a:pt x="5925" y="12087"/>
                    <a:pt x="6500" y="11975"/>
                    <a:pt x="7101" y="11975"/>
                  </a:cubicBezTo>
                  <a:cubicBezTo>
                    <a:pt x="8781" y="11975"/>
                    <a:pt x="10664" y="12852"/>
                    <a:pt x="11877" y="15138"/>
                  </a:cubicBezTo>
                  <a:cubicBezTo>
                    <a:pt x="13207" y="17988"/>
                    <a:pt x="16089" y="19983"/>
                    <a:pt x="19445" y="19983"/>
                  </a:cubicBezTo>
                  <a:cubicBezTo>
                    <a:pt x="22866" y="19983"/>
                    <a:pt x="25811" y="17893"/>
                    <a:pt x="27078" y="14948"/>
                  </a:cubicBezTo>
                  <a:cubicBezTo>
                    <a:pt x="27924" y="12958"/>
                    <a:pt x="29522" y="12034"/>
                    <a:pt x="30994" y="12034"/>
                  </a:cubicBezTo>
                  <a:cubicBezTo>
                    <a:pt x="32662" y="12034"/>
                    <a:pt x="34168" y="13221"/>
                    <a:pt x="34235" y="15391"/>
                  </a:cubicBezTo>
                  <a:lnTo>
                    <a:pt x="34235" y="19856"/>
                  </a:lnTo>
                  <a:cubicBezTo>
                    <a:pt x="34235" y="21725"/>
                    <a:pt x="35755" y="23277"/>
                    <a:pt x="37655" y="23277"/>
                  </a:cubicBezTo>
                  <a:lnTo>
                    <a:pt x="127025" y="23277"/>
                  </a:lnTo>
                  <a:cubicBezTo>
                    <a:pt x="128925" y="23277"/>
                    <a:pt x="130477" y="21725"/>
                    <a:pt x="130477" y="19856"/>
                  </a:cubicBezTo>
                  <a:lnTo>
                    <a:pt x="130477" y="3452"/>
                  </a:lnTo>
                  <a:cubicBezTo>
                    <a:pt x="130477" y="1552"/>
                    <a:pt x="128925" y="0"/>
                    <a:pt x="127025" y="0"/>
                  </a:cubicBezTo>
                  <a:close/>
                </a:path>
              </a:pathLst>
            </a:custGeom>
            <a:solidFill>
              <a:srgbClr val="003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6"/>
            <p:cNvSpPr/>
            <p:nvPr/>
          </p:nvSpPr>
          <p:spPr>
            <a:xfrm>
              <a:off x="3771600" y="3731150"/>
              <a:ext cx="60975" cy="60975"/>
            </a:xfrm>
            <a:custGeom>
              <a:avLst/>
              <a:gdLst/>
              <a:ahLst/>
              <a:cxnLst/>
              <a:rect l="l" t="t" r="r" b="b"/>
              <a:pathLst>
                <a:path w="2439" h="2439" extrusionOk="0">
                  <a:moveTo>
                    <a:pt x="2439" y="1235"/>
                  </a:moveTo>
                  <a:cubicBezTo>
                    <a:pt x="2439" y="1900"/>
                    <a:pt x="1900" y="2439"/>
                    <a:pt x="1235" y="2439"/>
                  </a:cubicBezTo>
                  <a:cubicBezTo>
                    <a:pt x="538" y="2439"/>
                    <a:pt x="0" y="1900"/>
                    <a:pt x="0" y="1235"/>
                  </a:cubicBezTo>
                  <a:cubicBezTo>
                    <a:pt x="0" y="538"/>
                    <a:pt x="538" y="0"/>
                    <a:pt x="1235" y="0"/>
                  </a:cubicBezTo>
                  <a:cubicBezTo>
                    <a:pt x="1900" y="0"/>
                    <a:pt x="2439" y="538"/>
                    <a:pt x="2439" y="1235"/>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6"/>
            <p:cNvSpPr/>
            <p:nvPr/>
          </p:nvSpPr>
          <p:spPr>
            <a:xfrm>
              <a:off x="4631400" y="3503125"/>
              <a:ext cx="2341950" cy="517025"/>
            </a:xfrm>
            <a:custGeom>
              <a:avLst/>
              <a:gdLst/>
              <a:ahLst/>
              <a:cxnLst/>
              <a:rect l="l" t="t" r="r" b="b"/>
              <a:pathLst>
                <a:path w="93678" h="20681" extrusionOk="0">
                  <a:moveTo>
                    <a:pt x="2154" y="0"/>
                  </a:moveTo>
                  <a:cubicBezTo>
                    <a:pt x="982" y="0"/>
                    <a:pt x="1" y="982"/>
                    <a:pt x="1" y="2154"/>
                  </a:cubicBezTo>
                  <a:lnTo>
                    <a:pt x="1" y="18558"/>
                  </a:lnTo>
                  <a:cubicBezTo>
                    <a:pt x="1" y="19730"/>
                    <a:pt x="982" y="20680"/>
                    <a:pt x="2154" y="20680"/>
                  </a:cubicBezTo>
                  <a:lnTo>
                    <a:pt x="91524" y="20680"/>
                  </a:lnTo>
                  <a:cubicBezTo>
                    <a:pt x="92728" y="20680"/>
                    <a:pt x="93678" y="19730"/>
                    <a:pt x="93678" y="18558"/>
                  </a:cubicBezTo>
                  <a:lnTo>
                    <a:pt x="93678" y="2154"/>
                  </a:lnTo>
                  <a:cubicBezTo>
                    <a:pt x="93678" y="951"/>
                    <a:pt x="92728" y="0"/>
                    <a:pt x="915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6"/>
            <p:cNvSpPr/>
            <p:nvPr/>
          </p:nvSpPr>
          <p:spPr>
            <a:xfrm>
              <a:off x="4269575" y="3689975"/>
              <a:ext cx="30125" cy="106100"/>
            </a:xfrm>
            <a:custGeom>
              <a:avLst/>
              <a:gdLst/>
              <a:ahLst/>
              <a:cxnLst/>
              <a:rect l="l" t="t" r="r" b="b"/>
              <a:pathLst>
                <a:path w="1205" h="4244" extrusionOk="0">
                  <a:moveTo>
                    <a:pt x="286" y="64"/>
                  </a:moveTo>
                  <a:cubicBezTo>
                    <a:pt x="223" y="0"/>
                    <a:pt x="128" y="32"/>
                    <a:pt x="64" y="95"/>
                  </a:cubicBezTo>
                  <a:cubicBezTo>
                    <a:pt x="1" y="159"/>
                    <a:pt x="33" y="254"/>
                    <a:pt x="96" y="317"/>
                  </a:cubicBezTo>
                  <a:cubicBezTo>
                    <a:pt x="603" y="760"/>
                    <a:pt x="888" y="1425"/>
                    <a:pt x="888" y="2122"/>
                  </a:cubicBezTo>
                  <a:cubicBezTo>
                    <a:pt x="888" y="2819"/>
                    <a:pt x="603" y="3484"/>
                    <a:pt x="96" y="3959"/>
                  </a:cubicBezTo>
                  <a:cubicBezTo>
                    <a:pt x="33" y="4022"/>
                    <a:pt x="1" y="4117"/>
                    <a:pt x="64" y="4181"/>
                  </a:cubicBezTo>
                  <a:cubicBezTo>
                    <a:pt x="96" y="4212"/>
                    <a:pt x="159" y="4244"/>
                    <a:pt x="191" y="4244"/>
                  </a:cubicBezTo>
                  <a:cubicBezTo>
                    <a:pt x="223" y="4244"/>
                    <a:pt x="286" y="4212"/>
                    <a:pt x="286" y="4181"/>
                  </a:cubicBezTo>
                  <a:cubicBezTo>
                    <a:pt x="888" y="3674"/>
                    <a:pt x="1204" y="2914"/>
                    <a:pt x="1204" y="2122"/>
                  </a:cubicBezTo>
                  <a:cubicBezTo>
                    <a:pt x="1204" y="1362"/>
                    <a:pt x="888" y="602"/>
                    <a:pt x="286" y="64"/>
                  </a:cubicBezTo>
                  <a:close/>
                </a:path>
              </a:pathLst>
            </a:custGeom>
            <a:solidFill>
              <a:srgbClr val="782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6"/>
            <p:cNvSpPr/>
            <p:nvPr/>
          </p:nvSpPr>
          <p:spPr>
            <a:xfrm>
              <a:off x="4287000" y="3671750"/>
              <a:ext cx="38025" cy="142550"/>
            </a:xfrm>
            <a:custGeom>
              <a:avLst/>
              <a:gdLst/>
              <a:ahLst/>
              <a:cxnLst/>
              <a:rect l="l" t="t" r="r" b="b"/>
              <a:pathLst>
                <a:path w="1521" h="5702" extrusionOk="0">
                  <a:moveTo>
                    <a:pt x="286" y="64"/>
                  </a:moveTo>
                  <a:cubicBezTo>
                    <a:pt x="222" y="1"/>
                    <a:pt x="127" y="1"/>
                    <a:pt x="64" y="64"/>
                  </a:cubicBezTo>
                  <a:cubicBezTo>
                    <a:pt x="1" y="128"/>
                    <a:pt x="1" y="254"/>
                    <a:pt x="64" y="286"/>
                  </a:cubicBezTo>
                  <a:cubicBezTo>
                    <a:pt x="792" y="951"/>
                    <a:pt x="1204" y="1901"/>
                    <a:pt x="1204" y="2851"/>
                  </a:cubicBezTo>
                  <a:cubicBezTo>
                    <a:pt x="1204" y="3833"/>
                    <a:pt x="792" y="4783"/>
                    <a:pt x="64" y="5416"/>
                  </a:cubicBezTo>
                  <a:cubicBezTo>
                    <a:pt x="1" y="5480"/>
                    <a:pt x="1" y="5606"/>
                    <a:pt x="64" y="5670"/>
                  </a:cubicBezTo>
                  <a:cubicBezTo>
                    <a:pt x="96" y="5701"/>
                    <a:pt x="127" y="5701"/>
                    <a:pt x="159" y="5701"/>
                  </a:cubicBezTo>
                  <a:cubicBezTo>
                    <a:pt x="222" y="5701"/>
                    <a:pt x="254" y="5701"/>
                    <a:pt x="286" y="5670"/>
                  </a:cubicBezTo>
                  <a:cubicBezTo>
                    <a:pt x="1077" y="4941"/>
                    <a:pt x="1521" y="3928"/>
                    <a:pt x="1521" y="2851"/>
                  </a:cubicBezTo>
                  <a:cubicBezTo>
                    <a:pt x="1521" y="1806"/>
                    <a:pt x="1077" y="761"/>
                    <a:pt x="286" y="64"/>
                  </a:cubicBezTo>
                  <a:close/>
                </a:path>
              </a:pathLst>
            </a:custGeom>
            <a:solidFill>
              <a:srgbClr val="782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6"/>
            <p:cNvSpPr/>
            <p:nvPr/>
          </p:nvSpPr>
          <p:spPr>
            <a:xfrm>
              <a:off x="4160325" y="3689975"/>
              <a:ext cx="29325" cy="106100"/>
            </a:xfrm>
            <a:custGeom>
              <a:avLst/>
              <a:gdLst/>
              <a:ahLst/>
              <a:cxnLst/>
              <a:rect l="l" t="t" r="r" b="b"/>
              <a:pathLst>
                <a:path w="1173" h="4244" extrusionOk="0">
                  <a:moveTo>
                    <a:pt x="1141" y="95"/>
                  </a:moveTo>
                  <a:cubicBezTo>
                    <a:pt x="1077" y="32"/>
                    <a:pt x="951" y="0"/>
                    <a:pt x="887" y="64"/>
                  </a:cubicBezTo>
                  <a:cubicBezTo>
                    <a:pt x="317" y="602"/>
                    <a:pt x="1" y="1362"/>
                    <a:pt x="1" y="2122"/>
                  </a:cubicBezTo>
                  <a:cubicBezTo>
                    <a:pt x="1" y="2914"/>
                    <a:pt x="317" y="3674"/>
                    <a:pt x="887" y="4212"/>
                  </a:cubicBezTo>
                  <a:cubicBezTo>
                    <a:pt x="919" y="4212"/>
                    <a:pt x="982" y="4244"/>
                    <a:pt x="1014" y="4244"/>
                  </a:cubicBezTo>
                  <a:cubicBezTo>
                    <a:pt x="1046" y="4244"/>
                    <a:pt x="1109" y="4212"/>
                    <a:pt x="1141" y="4181"/>
                  </a:cubicBezTo>
                  <a:cubicBezTo>
                    <a:pt x="1172" y="4117"/>
                    <a:pt x="1172" y="4022"/>
                    <a:pt x="1109" y="3959"/>
                  </a:cubicBezTo>
                  <a:cubicBezTo>
                    <a:pt x="602" y="3484"/>
                    <a:pt x="317" y="2819"/>
                    <a:pt x="317" y="2154"/>
                  </a:cubicBezTo>
                  <a:cubicBezTo>
                    <a:pt x="317" y="1457"/>
                    <a:pt x="602" y="792"/>
                    <a:pt x="1109" y="317"/>
                  </a:cubicBezTo>
                  <a:cubicBezTo>
                    <a:pt x="1172" y="254"/>
                    <a:pt x="1172" y="159"/>
                    <a:pt x="1141" y="95"/>
                  </a:cubicBezTo>
                  <a:close/>
                </a:path>
              </a:pathLst>
            </a:custGeom>
            <a:solidFill>
              <a:srgbClr val="782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6"/>
            <p:cNvSpPr/>
            <p:nvPr/>
          </p:nvSpPr>
          <p:spPr>
            <a:xfrm>
              <a:off x="4135000" y="3671750"/>
              <a:ext cx="38025" cy="142550"/>
            </a:xfrm>
            <a:custGeom>
              <a:avLst/>
              <a:gdLst/>
              <a:ahLst/>
              <a:cxnLst/>
              <a:rect l="l" t="t" r="r" b="b"/>
              <a:pathLst>
                <a:path w="1521" h="5702" extrusionOk="0">
                  <a:moveTo>
                    <a:pt x="317" y="2851"/>
                  </a:moveTo>
                  <a:cubicBezTo>
                    <a:pt x="317" y="1901"/>
                    <a:pt x="729" y="951"/>
                    <a:pt x="1457" y="286"/>
                  </a:cubicBezTo>
                  <a:cubicBezTo>
                    <a:pt x="1520" y="254"/>
                    <a:pt x="1520" y="128"/>
                    <a:pt x="1457" y="64"/>
                  </a:cubicBezTo>
                  <a:cubicBezTo>
                    <a:pt x="1394" y="1"/>
                    <a:pt x="1299" y="1"/>
                    <a:pt x="1235" y="64"/>
                  </a:cubicBezTo>
                  <a:cubicBezTo>
                    <a:pt x="444" y="793"/>
                    <a:pt x="0" y="1806"/>
                    <a:pt x="0" y="2851"/>
                  </a:cubicBezTo>
                  <a:cubicBezTo>
                    <a:pt x="0" y="3928"/>
                    <a:pt x="444" y="4941"/>
                    <a:pt x="1235" y="5670"/>
                  </a:cubicBezTo>
                  <a:cubicBezTo>
                    <a:pt x="1267" y="5701"/>
                    <a:pt x="1299" y="5701"/>
                    <a:pt x="1362" y="5701"/>
                  </a:cubicBezTo>
                  <a:cubicBezTo>
                    <a:pt x="1394" y="5701"/>
                    <a:pt x="1425" y="5701"/>
                    <a:pt x="1457" y="5670"/>
                  </a:cubicBezTo>
                  <a:cubicBezTo>
                    <a:pt x="1520" y="5606"/>
                    <a:pt x="1520" y="5480"/>
                    <a:pt x="1457" y="5448"/>
                  </a:cubicBezTo>
                  <a:cubicBezTo>
                    <a:pt x="729" y="4783"/>
                    <a:pt x="317" y="3833"/>
                    <a:pt x="317" y="2851"/>
                  </a:cubicBezTo>
                  <a:close/>
                </a:path>
              </a:pathLst>
            </a:custGeom>
            <a:solidFill>
              <a:srgbClr val="782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6"/>
            <p:cNvSpPr/>
            <p:nvPr/>
          </p:nvSpPr>
          <p:spPr>
            <a:xfrm>
              <a:off x="4190400" y="3704225"/>
              <a:ext cx="79200" cy="163125"/>
            </a:xfrm>
            <a:custGeom>
              <a:avLst/>
              <a:gdLst/>
              <a:ahLst/>
              <a:cxnLst/>
              <a:rect l="l" t="t" r="r" b="b"/>
              <a:pathLst>
                <a:path w="3168" h="6525" extrusionOk="0">
                  <a:moveTo>
                    <a:pt x="1584" y="0"/>
                  </a:moveTo>
                  <a:cubicBezTo>
                    <a:pt x="698" y="0"/>
                    <a:pt x="1" y="697"/>
                    <a:pt x="1" y="1552"/>
                  </a:cubicBezTo>
                  <a:cubicBezTo>
                    <a:pt x="1" y="2217"/>
                    <a:pt x="413" y="2819"/>
                    <a:pt x="1046" y="3041"/>
                  </a:cubicBezTo>
                  <a:lnTo>
                    <a:pt x="1046" y="5986"/>
                  </a:lnTo>
                  <a:cubicBezTo>
                    <a:pt x="1046" y="6302"/>
                    <a:pt x="1299" y="6524"/>
                    <a:pt x="1584" y="6524"/>
                  </a:cubicBezTo>
                  <a:cubicBezTo>
                    <a:pt x="1869" y="6524"/>
                    <a:pt x="2123" y="6302"/>
                    <a:pt x="2123" y="5986"/>
                  </a:cubicBezTo>
                  <a:lnTo>
                    <a:pt x="2123" y="3041"/>
                  </a:lnTo>
                  <a:cubicBezTo>
                    <a:pt x="2725" y="2819"/>
                    <a:pt x="3168" y="2249"/>
                    <a:pt x="3168" y="1552"/>
                  </a:cubicBezTo>
                  <a:cubicBezTo>
                    <a:pt x="3168" y="697"/>
                    <a:pt x="2440" y="0"/>
                    <a:pt x="1584" y="0"/>
                  </a:cubicBezTo>
                  <a:close/>
                  <a:moveTo>
                    <a:pt x="1901" y="2787"/>
                  </a:moveTo>
                  <a:cubicBezTo>
                    <a:pt x="1838" y="2787"/>
                    <a:pt x="1806" y="2851"/>
                    <a:pt x="1806" y="2946"/>
                  </a:cubicBezTo>
                  <a:lnTo>
                    <a:pt x="1806" y="5986"/>
                  </a:lnTo>
                  <a:cubicBezTo>
                    <a:pt x="1806" y="6112"/>
                    <a:pt x="1711" y="6207"/>
                    <a:pt x="1584" y="6207"/>
                  </a:cubicBezTo>
                  <a:cubicBezTo>
                    <a:pt x="1458" y="6207"/>
                    <a:pt x="1363" y="6112"/>
                    <a:pt x="1363" y="5986"/>
                  </a:cubicBezTo>
                  <a:lnTo>
                    <a:pt x="1363" y="2946"/>
                  </a:lnTo>
                  <a:cubicBezTo>
                    <a:pt x="1363" y="2851"/>
                    <a:pt x="1299" y="2787"/>
                    <a:pt x="1236" y="2787"/>
                  </a:cubicBezTo>
                  <a:cubicBezTo>
                    <a:pt x="698" y="2629"/>
                    <a:pt x="318" y="2122"/>
                    <a:pt x="318" y="1552"/>
                  </a:cubicBezTo>
                  <a:cubicBezTo>
                    <a:pt x="318" y="887"/>
                    <a:pt x="888" y="317"/>
                    <a:pt x="1584" y="317"/>
                  </a:cubicBezTo>
                  <a:cubicBezTo>
                    <a:pt x="2281" y="317"/>
                    <a:pt x="2851" y="855"/>
                    <a:pt x="2851" y="1552"/>
                  </a:cubicBezTo>
                  <a:cubicBezTo>
                    <a:pt x="2851" y="2122"/>
                    <a:pt x="2471" y="2629"/>
                    <a:pt x="1901" y="2787"/>
                  </a:cubicBezTo>
                  <a:close/>
                </a:path>
              </a:pathLst>
            </a:custGeom>
            <a:solidFill>
              <a:srgbClr val="782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6"/>
            <p:cNvSpPr/>
            <p:nvPr/>
          </p:nvSpPr>
          <p:spPr>
            <a:xfrm>
              <a:off x="4269575" y="3690700"/>
              <a:ext cx="30125" cy="105375"/>
            </a:xfrm>
            <a:custGeom>
              <a:avLst/>
              <a:gdLst/>
              <a:ahLst/>
              <a:cxnLst/>
              <a:rect l="l" t="t" r="r" b="b"/>
              <a:pathLst>
                <a:path w="1205" h="4215" extrusionOk="0">
                  <a:moveTo>
                    <a:pt x="203" y="0"/>
                  </a:moveTo>
                  <a:cubicBezTo>
                    <a:pt x="155" y="0"/>
                    <a:pt x="103" y="27"/>
                    <a:pt x="64" y="66"/>
                  </a:cubicBezTo>
                  <a:cubicBezTo>
                    <a:pt x="1" y="130"/>
                    <a:pt x="33" y="225"/>
                    <a:pt x="96" y="288"/>
                  </a:cubicBezTo>
                  <a:cubicBezTo>
                    <a:pt x="603" y="731"/>
                    <a:pt x="888" y="1396"/>
                    <a:pt x="888" y="2093"/>
                  </a:cubicBezTo>
                  <a:cubicBezTo>
                    <a:pt x="888" y="2790"/>
                    <a:pt x="603" y="3455"/>
                    <a:pt x="96" y="3930"/>
                  </a:cubicBezTo>
                  <a:cubicBezTo>
                    <a:pt x="33" y="3993"/>
                    <a:pt x="1" y="4088"/>
                    <a:pt x="64" y="4152"/>
                  </a:cubicBezTo>
                  <a:cubicBezTo>
                    <a:pt x="96" y="4183"/>
                    <a:pt x="159" y="4215"/>
                    <a:pt x="191" y="4215"/>
                  </a:cubicBezTo>
                  <a:cubicBezTo>
                    <a:pt x="223" y="4215"/>
                    <a:pt x="286" y="4183"/>
                    <a:pt x="286" y="4152"/>
                  </a:cubicBezTo>
                  <a:cubicBezTo>
                    <a:pt x="888" y="3645"/>
                    <a:pt x="1204" y="2885"/>
                    <a:pt x="1204" y="2093"/>
                  </a:cubicBezTo>
                  <a:cubicBezTo>
                    <a:pt x="1204" y="1333"/>
                    <a:pt x="888" y="573"/>
                    <a:pt x="286" y="35"/>
                  </a:cubicBezTo>
                  <a:cubicBezTo>
                    <a:pt x="262" y="10"/>
                    <a:pt x="233" y="0"/>
                    <a:pt x="20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6"/>
            <p:cNvSpPr/>
            <p:nvPr/>
          </p:nvSpPr>
          <p:spPr>
            <a:xfrm>
              <a:off x="4287000" y="3672150"/>
              <a:ext cx="38025" cy="142150"/>
            </a:xfrm>
            <a:custGeom>
              <a:avLst/>
              <a:gdLst/>
              <a:ahLst/>
              <a:cxnLst/>
              <a:rect l="l" t="t" r="r" b="b"/>
              <a:pathLst>
                <a:path w="1521" h="5686" extrusionOk="0">
                  <a:moveTo>
                    <a:pt x="175" y="1"/>
                  </a:moveTo>
                  <a:cubicBezTo>
                    <a:pt x="135" y="1"/>
                    <a:pt x="96" y="17"/>
                    <a:pt x="64" y="48"/>
                  </a:cubicBezTo>
                  <a:cubicBezTo>
                    <a:pt x="1" y="112"/>
                    <a:pt x="1" y="238"/>
                    <a:pt x="64" y="270"/>
                  </a:cubicBezTo>
                  <a:cubicBezTo>
                    <a:pt x="792" y="935"/>
                    <a:pt x="1204" y="1885"/>
                    <a:pt x="1204" y="2835"/>
                  </a:cubicBezTo>
                  <a:cubicBezTo>
                    <a:pt x="1204" y="3817"/>
                    <a:pt x="792" y="4767"/>
                    <a:pt x="64" y="5400"/>
                  </a:cubicBezTo>
                  <a:cubicBezTo>
                    <a:pt x="1" y="5464"/>
                    <a:pt x="1" y="5590"/>
                    <a:pt x="64" y="5654"/>
                  </a:cubicBezTo>
                  <a:cubicBezTo>
                    <a:pt x="96" y="5685"/>
                    <a:pt x="127" y="5685"/>
                    <a:pt x="159" y="5685"/>
                  </a:cubicBezTo>
                  <a:cubicBezTo>
                    <a:pt x="222" y="5685"/>
                    <a:pt x="254" y="5685"/>
                    <a:pt x="286" y="5654"/>
                  </a:cubicBezTo>
                  <a:cubicBezTo>
                    <a:pt x="1077" y="4925"/>
                    <a:pt x="1521" y="3912"/>
                    <a:pt x="1521" y="2835"/>
                  </a:cubicBezTo>
                  <a:cubicBezTo>
                    <a:pt x="1521" y="1790"/>
                    <a:pt x="1077" y="745"/>
                    <a:pt x="286" y="48"/>
                  </a:cubicBezTo>
                  <a:cubicBezTo>
                    <a:pt x="254" y="17"/>
                    <a:pt x="214" y="1"/>
                    <a:pt x="17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6"/>
            <p:cNvSpPr/>
            <p:nvPr/>
          </p:nvSpPr>
          <p:spPr>
            <a:xfrm>
              <a:off x="4160325" y="3690700"/>
              <a:ext cx="29325" cy="105375"/>
            </a:xfrm>
            <a:custGeom>
              <a:avLst/>
              <a:gdLst/>
              <a:ahLst/>
              <a:cxnLst/>
              <a:rect l="l" t="t" r="r" b="b"/>
              <a:pathLst>
                <a:path w="1173" h="4215" extrusionOk="0">
                  <a:moveTo>
                    <a:pt x="981" y="0"/>
                  </a:moveTo>
                  <a:cubicBezTo>
                    <a:pt x="945" y="0"/>
                    <a:pt x="911" y="10"/>
                    <a:pt x="887" y="35"/>
                  </a:cubicBezTo>
                  <a:cubicBezTo>
                    <a:pt x="317" y="573"/>
                    <a:pt x="1" y="1333"/>
                    <a:pt x="1" y="2093"/>
                  </a:cubicBezTo>
                  <a:cubicBezTo>
                    <a:pt x="1" y="2885"/>
                    <a:pt x="317" y="3645"/>
                    <a:pt x="887" y="4183"/>
                  </a:cubicBezTo>
                  <a:cubicBezTo>
                    <a:pt x="919" y="4183"/>
                    <a:pt x="982" y="4215"/>
                    <a:pt x="1014" y="4215"/>
                  </a:cubicBezTo>
                  <a:cubicBezTo>
                    <a:pt x="1046" y="4215"/>
                    <a:pt x="1109" y="4183"/>
                    <a:pt x="1141" y="4152"/>
                  </a:cubicBezTo>
                  <a:cubicBezTo>
                    <a:pt x="1172" y="4088"/>
                    <a:pt x="1172" y="3993"/>
                    <a:pt x="1109" y="3930"/>
                  </a:cubicBezTo>
                  <a:cubicBezTo>
                    <a:pt x="602" y="3455"/>
                    <a:pt x="317" y="2790"/>
                    <a:pt x="317" y="2125"/>
                  </a:cubicBezTo>
                  <a:cubicBezTo>
                    <a:pt x="317" y="1428"/>
                    <a:pt x="602" y="763"/>
                    <a:pt x="1109" y="288"/>
                  </a:cubicBezTo>
                  <a:cubicBezTo>
                    <a:pt x="1172" y="225"/>
                    <a:pt x="1172" y="130"/>
                    <a:pt x="1141" y="66"/>
                  </a:cubicBezTo>
                  <a:cubicBezTo>
                    <a:pt x="1102" y="27"/>
                    <a:pt x="1038" y="0"/>
                    <a:pt x="98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6"/>
            <p:cNvSpPr/>
            <p:nvPr/>
          </p:nvSpPr>
          <p:spPr>
            <a:xfrm>
              <a:off x="4135000" y="3672150"/>
              <a:ext cx="38025" cy="142150"/>
            </a:xfrm>
            <a:custGeom>
              <a:avLst/>
              <a:gdLst/>
              <a:ahLst/>
              <a:cxnLst/>
              <a:rect l="l" t="t" r="r" b="b"/>
              <a:pathLst>
                <a:path w="1521" h="5686" extrusionOk="0">
                  <a:moveTo>
                    <a:pt x="1346" y="1"/>
                  </a:moveTo>
                  <a:cubicBezTo>
                    <a:pt x="1307" y="1"/>
                    <a:pt x="1267" y="17"/>
                    <a:pt x="1235" y="48"/>
                  </a:cubicBezTo>
                  <a:cubicBezTo>
                    <a:pt x="444" y="777"/>
                    <a:pt x="0" y="1790"/>
                    <a:pt x="0" y="2835"/>
                  </a:cubicBezTo>
                  <a:cubicBezTo>
                    <a:pt x="0" y="3912"/>
                    <a:pt x="444" y="4925"/>
                    <a:pt x="1235" y="5654"/>
                  </a:cubicBezTo>
                  <a:cubicBezTo>
                    <a:pt x="1267" y="5685"/>
                    <a:pt x="1299" y="5685"/>
                    <a:pt x="1362" y="5685"/>
                  </a:cubicBezTo>
                  <a:cubicBezTo>
                    <a:pt x="1394" y="5685"/>
                    <a:pt x="1425" y="5685"/>
                    <a:pt x="1457" y="5654"/>
                  </a:cubicBezTo>
                  <a:cubicBezTo>
                    <a:pt x="1520" y="5590"/>
                    <a:pt x="1520" y="5464"/>
                    <a:pt x="1457" y="5432"/>
                  </a:cubicBezTo>
                  <a:cubicBezTo>
                    <a:pt x="729" y="4767"/>
                    <a:pt x="317" y="3817"/>
                    <a:pt x="317" y="2835"/>
                  </a:cubicBezTo>
                  <a:cubicBezTo>
                    <a:pt x="317" y="1885"/>
                    <a:pt x="729" y="935"/>
                    <a:pt x="1457" y="270"/>
                  </a:cubicBezTo>
                  <a:cubicBezTo>
                    <a:pt x="1520" y="238"/>
                    <a:pt x="1520" y="112"/>
                    <a:pt x="1457" y="48"/>
                  </a:cubicBezTo>
                  <a:cubicBezTo>
                    <a:pt x="1425" y="17"/>
                    <a:pt x="1386" y="1"/>
                    <a:pt x="134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6"/>
            <p:cNvSpPr/>
            <p:nvPr/>
          </p:nvSpPr>
          <p:spPr>
            <a:xfrm>
              <a:off x="4190400" y="3704225"/>
              <a:ext cx="79200" cy="163125"/>
            </a:xfrm>
            <a:custGeom>
              <a:avLst/>
              <a:gdLst/>
              <a:ahLst/>
              <a:cxnLst/>
              <a:rect l="l" t="t" r="r" b="b"/>
              <a:pathLst>
                <a:path w="3168" h="6525" extrusionOk="0">
                  <a:moveTo>
                    <a:pt x="1584" y="317"/>
                  </a:moveTo>
                  <a:cubicBezTo>
                    <a:pt x="2281" y="317"/>
                    <a:pt x="2851" y="855"/>
                    <a:pt x="2851" y="1552"/>
                  </a:cubicBezTo>
                  <a:cubicBezTo>
                    <a:pt x="2851" y="2122"/>
                    <a:pt x="2471" y="2629"/>
                    <a:pt x="1901" y="2787"/>
                  </a:cubicBezTo>
                  <a:cubicBezTo>
                    <a:pt x="1838" y="2787"/>
                    <a:pt x="1806" y="2851"/>
                    <a:pt x="1806" y="2946"/>
                  </a:cubicBezTo>
                  <a:lnTo>
                    <a:pt x="1806" y="5986"/>
                  </a:lnTo>
                  <a:cubicBezTo>
                    <a:pt x="1806" y="6112"/>
                    <a:pt x="1711" y="6207"/>
                    <a:pt x="1584" y="6207"/>
                  </a:cubicBezTo>
                  <a:cubicBezTo>
                    <a:pt x="1458" y="6207"/>
                    <a:pt x="1363" y="6112"/>
                    <a:pt x="1363" y="5986"/>
                  </a:cubicBezTo>
                  <a:lnTo>
                    <a:pt x="1363" y="2946"/>
                  </a:lnTo>
                  <a:cubicBezTo>
                    <a:pt x="1363" y="2851"/>
                    <a:pt x="1299" y="2787"/>
                    <a:pt x="1236" y="2787"/>
                  </a:cubicBezTo>
                  <a:cubicBezTo>
                    <a:pt x="698" y="2629"/>
                    <a:pt x="318" y="2122"/>
                    <a:pt x="318" y="1552"/>
                  </a:cubicBezTo>
                  <a:cubicBezTo>
                    <a:pt x="318" y="887"/>
                    <a:pt x="888" y="317"/>
                    <a:pt x="1584" y="317"/>
                  </a:cubicBezTo>
                  <a:close/>
                  <a:moveTo>
                    <a:pt x="1584" y="0"/>
                  </a:moveTo>
                  <a:cubicBezTo>
                    <a:pt x="698" y="0"/>
                    <a:pt x="1" y="697"/>
                    <a:pt x="1" y="1552"/>
                  </a:cubicBezTo>
                  <a:cubicBezTo>
                    <a:pt x="1" y="2217"/>
                    <a:pt x="413" y="2819"/>
                    <a:pt x="1046" y="3041"/>
                  </a:cubicBezTo>
                  <a:lnTo>
                    <a:pt x="1046" y="5986"/>
                  </a:lnTo>
                  <a:cubicBezTo>
                    <a:pt x="1046" y="6302"/>
                    <a:pt x="1299" y="6524"/>
                    <a:pt x="1584" y="6524"/>
                  </a:cubicBezTo>
                  <a:cubicBezTo>
                    <a:pt x="1869" y="6524"/>
                    <a:pt x="2123" y="6302"/>
                    <a:pt x="2123" y="5986"/>
                  </a:cubicBezTo>
                  <a:lnTo>
                    <a:pt x="2123" y="3041"/>
                  </a:lnTo>
                  <a:cubicBezTo>
                    <a:pt x="2725" y="2819"/>
                    <a:pt x="3168" y="2249"/>
                    <a:pt x="3168" y="1552"/>
                  </a:cubicBezTo>
                  <a:cubicBezTo>
                    <a:pt x="3168" y="697"/>
                    <a:pt x="2440" y="0"/>
                    <a:pt x="158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6"/>
            <p:cNvSpPr/>
            <p:nvPr/>
          </p:nvSpPr>
          <p:spPr>
            <a:xfrm>
              <a:off x="4269575" y="3689975"/>
              <a:ext cx="30125" cy="106100"/>
            </a:xfrm>
            <a:custGeom>
              <a:avLst/>
              <a:gdLst/>
              <a:ahLst/>
              <a:cxnLst/>
              <a:rect l="l" t="t" r="r" b="b"/>
              <a:pathLst>
                <a:path w="1205" h="4244" fill="none" extrusionOk="0">
                  <a:moveTo>
                    <a:pt x="286" y="64"/>
                  </a:moveTo>
                  <a:cubicBezTo>
                    <a:pt x="223" y="0"/>
                    <a:pt x="128" y="32"/>
                    <a:pt x="64" y="95"/>
                  </a:cubicBezTo>
                  <a:cubicBezTo>
                    <a:pt x="1" y="159"/>
                    <a:pt x="33" y="254"/>
                    <a:pt x="96" y="317"/>
                  </a:cubicBezTo>
                  <a:cubicBezTo>
                    <a:pt x="603" y="760"/>
                    <a:pt x="888" y="1425"/>
                    <a:pt x="888" y="2122"/>
                  </a:cubicBezTo>
                  <a:cubicBezTo>
                    <a:pt x="888" y="2819"/>
                    <a:pt x="603" y="3484"/>
                    <a:pt x="96" y="3959"/>
                  </a:cubicBezTo>
                  <a:cubicBezTo>
                    <a:pt x="33" y="4022"/>
                    <a:pt x="1" y="4117"/>
                    <a:pt x="64" y="4181"/>
                  </a:cubicBezTo>
                  <a:cubicBezTo>
                    <a:pt x="96" y="4212"/>
                    <a:pt x="159" y="4244"/>
                    <a:pt x="191" y="4244"/>
                  </a:cubicBezTo>
                  <a:cubicBezTo>
                    <a:pt x="223" y="4244"/>
                    <a:pt x="286" y="4212"/>
                    <a:pt x="286" y="4181"/>
                  </a:cubicBezTo>
                  <a:cubicBezTo>
                    <a:pt x="888" y="3674"/>
                    <a:pt x="1204" y="2914"/>
                    <a:pt x="1204" y="2122"/>
                  </a:cubicBezTo>
                  <a:cubicBezTo>
                    <a:pt x="1204" y="1362"/>
                    <a:pt x="888" y="602"/>
                    <a:pt x="286" y="64"/>
                  </a:cubicBez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6"/>
            <p:cNvSpPr/>
            <p:nvPr/>
          </p:nvSpPr>
          <p:spPr>
            <a:xfrm>
              <a:off x="4287000" y="3671750"/>
              <a:ext cx="38025" cy="142550"/>
            </a:xfrm>
            <a:custGeom>
              <a:avLst/>
              <a:gdLst/>
              <a:ahLst/>
              <a:cxnLst/>
              <a:rect l="l" t="t" r="r" b="b"/>
              <a:pathLst>
                <a:path w="1521" h="5702" fill="none" extrusionOk="0">
                  <a:moveTo>
                    <a:pt x="286" y="64"/>
                  </a:moveTo>
                  <a:cubicBezTo>
                    <a:pt x="222" y="1"/>
                    <a:pt x="127" y="1"/>
                    <a:pt x="64" y="64"/>
                  </a:cubicBezTo>
                  <a:cubicBezTo>
                    <a:pt x="1" y="128"/>
                    <a:pt x="1" y="254"/>
                    <a:pt x="64" y="286"/>
                  </a:cubicBezTo>
                  <a:cubicBezTo>
                    <a:pt x="792" y="951"/>
                    <a:pt x="1204" y="1901"/>
                    <a:pt x="1204" y="2851"/>
                  </a:cubicBezTo>
                  <a:cubicBezTo>
                    <a:pt x="1204" y="3833"/>
                    <a:pt x="792" y="4783"/>
                    <a:pt x="64" y="5416"/>
                  </a:cubicBezTo>
                  <a:cubicBezTo>
                    <a:pt x="1" y="5480"/>
                    <a:pt x="1" y="5606"/>
                    <a:pt x="64" y="5670"/>
                  </a:cubicBezTo>
                  <a:cubicBezTo>
                    <a:pt x="96" y="5701"/>
                    <a:pt x="127" y="5701"/>
                    <a:pt x="159" y="5701"/>
                  </a:cubicBezTo>
                  <a:cubicBezTo>
                    <a:pt x="222" y="5701"/>
                    <a:pt x="254" y="5701"/>
                    <a:pt x="286" y="5670"/>
                  </a:cubicBezTo>
                  <a:cubicBezTo>
                    <a:pt x="1077" y="4941"/>
                    <a:pt x="1521" y="3928"/>
                    <a:pt x="1521" y="2851"/>
                  </a:cubicBezTo>
                  <a:cubicBezTo>
                    <a:pt x="1521" y="1806"/>
                    <a:pt x="1077" y="761"/>
                    <a:pt x="286" y="64"/>
                  </a:cubicBez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16"/>
            <p:cNvSpPr/>
            <p:nvPr/>
          </p:nvSpPr>
          <p:spPr>
            <a:xfrm>
              <a:off x="4160325" y="3689975"/>
              <a:ext cx="29325" cy="106100"/>
            </a:xfrm>
            <a:custGeom>
              <a:avLst/>
              <a:gdLst/>
              <a:ahLst/>
              <a:cxnLst/>
              <a:rect l="l" t="t" r="r" b="b"/>
              <a:pathLst>
                <a:path w="1173" h="4244" fill="none" extrusionOk="0">
                  <a:moveTo>
                    <a:pt x="1141" y="95"/>
                  </a:moveTo>
                  <a:cubicBezTo>
                    <a:pt x="1077" y="32"/>
                    <a:pt x="951" y="0"/>
                    <a:pt x="887" y="64"/>
                  </a:cubicBezTo>
                  <a:cubicBezTo>
                    <a:pt x="317" y="602"/>
                    <a:pt x="1" y="1362"/>
                    <a:pt x="1" y="2122"/>
                  </a:cubicBezTo>
                  <a:cubicBezTo>
                    <a:pt x="1" y="2914"/>
                    <a:pt x="317" y="3674"/>
                    <a:pt x="887" y="4212"/>
                  </a:cubicBezTo>
                  <a:cubicBezTo>
                    <a:pt x="919" y="4212"/>
                    <a:pt x="982" y="4244"/>
                    <a:pt x="1014" y="4244"/>
                  </a:cubicBezTo>
                  <a:cubicBezTo>
                    <a:pt x="1046" y="4244"/>
                    <a:pt x="1109" y="4212"/>
                    <a:pt x="1141" y="4181"/>
                  </a:cubicBezTo>
                  <a:cubicBezTo>
                    <a:pt x="1172" y="4117"/>
                    <a:pt x="1172" y="4022"/>
                    <a:pt x="1109" y="3959"/>
                  </a:cubicBezTo>
                  <a:cubicBezTo>
                    <a:pt x="602" y="3484"/>
                    <a:pt x="317" y="2819"/>
                    <a:pt x="317" y="2154"/>
                  </a:cubicBezTo>
                  <a:cubicBezTo>
                    <a:pt x="317" y="1457"/>
                    <a:pt x="602" y="792"/>
                    <a:pt x="1109" y="317"/>
                  </a:cubicBezTo>
                  <a:cubicBezTo>
                    <a:pt x="1172" y="254"/>
                    <a:pt x="1172" y="159"/>
                    <a:pt x="1141" y="95"/>
                  </a:cubicBez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16"/>
            <p:cNvSpPr/>
            <p:nvPr/>
          </p:nvSpPr>
          <p:spPr>
            <a:xfrm>
              <a:off x="4135000" y="3671750"/>
              <a:ext cx="38025" cy="142550"/>
            </a:xfrm>
            <a:custGeom>
              <a:avLst/>
              <a:gdLst/>
              <a:ahLst/>
              <a:cxnLst/>
              <a:rect l="l" t="t" r="r" b="b"/>
              <a:pathLst>
                <a:path w="1521" h="5702" fill="none" extrusionOk="0">
                  <a:moveTo>
                    <a:pt x="317" y="2851"/>
                  </a:moveTo>
                  <a:cubicBezTo>
                    <a:pt x="317" y="1901"/>
                    <a:pt x="729" y="951"/>
                    <a:pt x="1457" y="286"/>
                  </a:cubicBezTo>
                  <a:cubicBezTo>
                    <a:pt x="1520" y="254"/>
                    <a:pt x="1520" y="128"/>
                    <a:pt x="1457" y="64"/>
                  </a:cubicBezTo>
                  <a:cubicBezTo>
                    <a:pt x="1394" y="1"/>
                    <a:pt x="1299" y="1"/>
                    <a:pt x="1235" y="64"/>
                  </a:cubicBezTo>
                  <a:cubicBezTo>
                    <a:pt x="444" y="793"/>
                    <a:pt x="0" y="1806"/>
                    <a:pt x="0" y="2851"/>
                  </a:cubicBezTo>
                  <a:cubicBezTo>
                    <a:pt x="0" y="3928"/>
                    <a:pt x="444" y="4941"/>
                    <a:pt x="1235" y="5670"/>
                  </a:cubicBezTo>
                  <a:cubicBezTo>
                    <a:pt x="1267" y="5701"/>
                    <a:pt x="1299" y="5701"/>
                    <a:pt x="1362" y="5701"/>
                  </a:cubicBezTo>
                  <a:cubicBezTo>
                    <a:pt x="1394" y="5701"/>
                    <a:pt x="1425" y="5701"/>
                    <a:pt x="1457" y="5670"/>
                  </a:cubicBezTo>
                  <a:cubicBezTo>
                    <a:pt x="1520" y="5606"/>
                    <a:pt x="1520" y="5480"/>
                    <a:pt x="1457" y="5448"/>
                  </a:cubicBezTo>
                  <a:cubicBezTo>
                    <a:pt x="729" y="4783"/>
                    <a:pt x="317" y="3833"/>
                    <a:pt x="317" y="2851"/>
                  </a:cubicBez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6"/>
            <p:cNvSpPr/>
            <p:nvPr/>
          </p:nvSpPr>
          <p:spPr>
            <a:xfrm>
              <a:off x="4190400" y="3704225"/>
              <a:ext cx="79200" cy="163125"/>
            </a:xfrm>
            <a:custGeom>
              <a:avLst/>
              <a:gdLst/>
              <a:ahLst/>
              <a:cxnLst/>
              <a:rect l="l" t="t" r="r" b="b"/>
              <a:pathLst>
                <a:path w="3168" h="6525" fill="none" extrusionOk="0">
                  <a:moveTo>
                    <a:pt x="1584" y="0"/>
                  </a:moveTo>
                  <a:cubicBezTo>
                    <a:pt x="698" y="0"/>
                    <a:pt x="1" y="697"/>
                    <a:pt x="1" y="1552"/>
                  </a:cubicBezTo>
                  <a:cubicBezTo>
                    <a:pt x="1" y="2217"/>
                    <a:pt x="413" y="2819"/>
                    <a:pt x="1046" y="3041"/>
                  </a:cubicBezTo>
                  <a:lnTo>
                    <a:pt x="1046" y="5986"/>
                  </a:lnTo>
                  <a:cubicBezTo>
                    <a:pt x="1046" y="6302"/>
                    <a:pt x="1299" y="6524"/>
                    <a:pt x="1584" y="6524"/>
                  </a:cubicBezTo>
                  <a:cubicBezTo>
                    <a:pt x="1869" y="6524"/>
                    <a:pt x="2123" y="6302"/>
                    <a:pt x="2123" y="5986"/>
                  </a:cubicBezTo>
                  <a:lnTo>
                    <a:pt x="2123" y="3041"/>
                  </a:lnTo>
                  <a:cubicBezTo>
                    <a:pt x="2725" y="2819"/>
                    <a:pt x="3168" y="2249"/>
                    <a:pt x="3168" y="1552"/>
                  </a:cubicBezTo>
                  <a:cubicBezTo>
                    <a:pt x="3168" y="697"/>
                    <a:pt x="2440" y="0"/>
                    <a:pt x="1584" y="0"/>
                  </a:cubicBezTo>
                  <a:close/>
                  <a:moveTo>
                    <a:pt x="1901" y="2787"/>
                  </a:moveTo>
                  <a:cubicBezTo>
                    <a:pt x="1838" y="2787"/>
                    <a:pt x="1806" y="2851"/>
                    <a:pt x="1806" y="2946"/>
                  </a:cubicBezTo>
                  <a:lnTo>
                    <a:pt x="1806" y="5986"/>
                  </a:lnTo>
                  <a:cubicBezTo>
                    <a:pt x="1806" y="6112"/>
                    <a:pt x="1711" y="6207"/>
                    <a:pt x="1584" y="6207"/>
                  </a:cubicBezTo>
                  <a:cubicBezTo>
                    <a:pt x="1458" y="6207"/>
                    <a:pt x="1363" y="6112"/>
                    <a:pt x="1363" y="5986"/>
                  </a:cubicBezTo>
                  <a:lnTo>
                    <a:pt x="1363" y="2946"/>
                  </a:lnTo>
                  <a:cubicBezTo>
                    <a:pt x="1363" y="2851"/>
                    <a:pt x="1299" y="2787"/>
                    <a:pt x="1236" y="2787"/>
                  </a:cubicBezTo>
                  <a:cubicBezTo>
                    <a:pt x="698" y="2629"/>
                    <a:pt x="318" y="2122"/>
                    <a:pt x="318" y="1552"/>
                  </a:cubicBezTo>
                  <a:cubicBezTo>
                    <a:pt x="318" y="887"/>
                    <a:pt x="888" y="317"/>
                    <a:pt x="1584" y="317"/>
                  </a:cubicBezTo>
                  <a:cubicBezTo>
                    <a:pt x="2281" y="317"/>
                    <a:pt x="2851" y="855"/>
                    <a:pt x="2851" y="1552"/>
                  </a:cubicBezTo>
                  <a:cubicBezTo>
                    <a:pt x="2851" y="2122"/>
                    <a:pt x="2471" y="2629"/>
                    <a:pt x="1901" y="2787"/>
                  </a:cubicBez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6"/>
            <p:cNvSpPr/>
            <p:nvPr/>
          </p:nvSpPr>
          <p:spPr>
            <a:xfrm>
              <a:off x="595975" y="3956000"/>
              <a:ext cx="3262725" cy="581150"/>
            </a:xfrm>
            <a:custGeom>
              <a:avLst/>
              <a:gdLst/>
              <a:ahLst/>
              <a:cxnLst/>
              <a:rect l="l" t="t" r="r" b="b"/>
              <a:pathLst>
                <a:path w="130509" h="23246" extrusionOk="0">
                  <a:moveTo>
                    <a:pt x="3421" y="0"/>
                  </a:moveTo>
                  <a:cubicBezTo>
                    <a:pt x="1521" y="0"/>
                    <a:pt x="0" y="1520"/>
                    <a:pt x="0" y="3420"/>
                  </a:cubicBezTo>
                  <a:lnTo>
                    <a:pt x="0" y="19825"/>
                  </a:lnTo>
                  <a:cubicBezTo>
                    <a:pt x="0" y="21725"/>
                    <a:pt x="1521" y="23245"/>
                    <a:pt x="3421" y="23245"/>
                  </a:cubicBezTo>
                  <a:lnTo>
                    <a:pt x="92822" y="23245"/>
                  </a:lnTo>
                  <a:cubicBezTo>
                    <a:pt x="94723" y="23245"/>
                    <a:pt x="96274" y="21725"/>
                    <a:pt x="96274" y="19825"/>
                  </a:cubicBezTo>
                  <a:lnTo>
                    <a:pt x="96274" y="15360"/>
                  </a:lnTo>
                  <a:cubicBezTo>
                    <a:pt x="96325" y="13189"/>
                    <a:pt x="97823" y="12002"/>
                    <a:pt x="99487" y="12002"/>
                  </a:cubicBezTo>
                  <a:cubicBezTo>
                    <a:pt x="100956" y="12002"/>
                    <a:pt x="102554" y="12927"/>
                    <a:pt x="103400" y="14916"/>
                  </a:cubicBezTo>
                  <a:cubicBezTo>
                    <a:pt x="104667" y="17893"/>
                    <a:pt x="107612" y="19951"/>
                    <a:pt x="111032" y="19951"/>
                  </a:cubicBezTo>
                  <a:cubicBezTo>
                    <a:pt x="114389" y="19951"/>
                    <a:pt x="117271" y="17956"/>
                    <a:pt x="118601" y="15106"/>
                  </a:cubicBezTo>
                  <a:lnTo>
                    <a:pt x="118601" y="15138"/>
                  </a:lnTo>
                  <a:cubicBezTo>
                    <a:pt x="119815" y="12827"/>
                    <a:pt x="121700" y="11944"/>
                    <a:pt x="123381" y="11944"/>
                  </a:cubicBezTo>
                  <a:cubicBezTo>
                    <a:pt x="123980" y="11944"/>
                    <a:pt x="124554" y="12056"/>
                    <a:pt x="125062" y="12256"/>
                  </a:cubicBezTo>
                  <a:cubicBezTo>
                    <a:pt x="125125" y="12288"/>
                    <a:pt x="125188" y="12319"/>
                    <a:pt x="125252" y="12351"/>
                  </a:cubicBezTo>
                  <a:cubicBezTo>
                    <a:pt x="125315" y="12383"/>
                    <a:pt x="125378" y="12414"/>
                    <a:pt x="125410" y="12414"/>
                  </a:cubicBezTo>
                  <a:cubicBezTo>
                    <a:pt x="125505" y="12478"/>
                    <a:pt x="125568" y="12509"/>
                    <a:pt x="125632" y="12541"/>
                  </a:cubicBezTo>
                  <a:cubicBezTo>
                    <a:pt x="126138" y="12858"/>
                    <a:pt x="126392" y="13238"/>
                    <a:pt x="126645" y="13396"/>
                  </a:cubicBezTo>
                  <a:cubicBezTo>
                    <a:pt x="127057" y="13744"/>
                    <a:pt x="127563" y="13966"/>
                    <a:pt x="128165" y="13966"/>
                  </a:cubicBezTo>
                  <a:cubicBezTo>
                    <a:pt x="129432" y="13966"/>
                    <a:pt x="130509" y="12921"/>
                    <a:pt x="130509" y="11623"/>
                  </a:cubicBezTo>
                  <a:cubicBezTo>
                    <a:pt x="130509" y="10324"/>
                    <a:pt x="129432" y="9279"/>
                    <a:pt x="128165" y="9279"/>
                  </a:cubicBezTo>
                  <a:cubicBezTo>
                    <a:pt x="127563" y="9279"/>
                    <a:pt x="127057" y="9469"/>
                    <a:pt x="126645" y="9817"/>
                  </a:cubicBezTo>
                  <a:cubicBezTo>
                    <a:pt x="126392" y="10007"/>
                    <a:pt x="126138" y="10356"/>
                    <a:pt x="125632" y="10704"/>
                  </a:cubicBezTo>
                  <a:cubicBezTo>
                    <a:pt x="125568" y="10736"/>
                    <a:pt x="125505" y="10768"/>
                    <a:pt x="125410" y="10799"/>
                  </a:cubicBezTo>
                  <a:cubicBezTo>
                    <a:pt x="125378" y="10831"/>
                    <a:pt x="125315" y="10863"/>
                    <a:pt x="125283" y="10894"/>
                  </a:cubicBezTo>
                  <a:cubicBezTo>
                    <a:pt x="125188" y="10926"/>
                    <a:pt x="125157" y="10958"/>
                    <a:pt x="125062" y="10958"/>
                  </a:cubicBezTo>
                  <a:cubicBezTo>
                    <a:pt x="124550" y="11167"/>
                    <a:pt x="123971" y="11284"/>
                    <a:pt x="123366" y="11284"/>
                  </a:cubicBezTo>
                  <a:cubicBezTo>
                    <a:pt x="121689" y="11284"/>
                    <a:pt x="119811" y="10388"/>
                    <a:pt x="118601" y="8107"/>
                  </a:cubicBezTo>
                  <a:cubicBezTo>
                    <a:pt x="117271" y="5257"/>
                    <a:pt x="114389" y="3294"/>
                    <a:pt x="111032" y="3294"/>
                  </a:cubicBezTo>
                  <a:cubicBezTo>
                    <a:pt x="107612" y="3294"/>
                    <a:pt x="104667" y="5352"/>
                    <a:pt x="103400" y="8329"/>
                  </a:cubicBezTo>
                  <a:lnTo>
                    <a:pt x="103400" y="8297"/>
                  </a:lnTo>
                  <a:cubicBezTo>
                    <a:pt x="102569" y="10287"/>
                    <a:pt x="100972" y="11211"/>
                    <a:pt x="99500" y="11211"/>
                  </a:cubicBezTo>
                  <a:cubicBezTo>
                    <a:pt x="97832" y="11211"/>
                    <a:pt x="96325" y="10024"/>
                    <a:pt x="96274" y="7854"/>
                  </a:cubicBezTo>
                  <a:lnTo>
                    <a:pt x="96274" y="3420"/>
                  </a:lnTo>
                  <a:cubicBezTo>
                    <a:pt x="96274" y="1520"/>
                    <a:pt x="94723" y="0"/>
                    <a:pt x="9282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6"/>
            <p:cNvSpPr/>
            <p:nvPr/>
          </p:nvSpPr>
          <p:spPr>
            <a:xfrm>
              <a:off x="3769225" y="4215675"/>
              <a:ext cx="60975" cy="60975"/>
            </a:xfrm>
            <a:custGeom>
              <a:avLst/>
              <a:gdLst/>
              <a:ahLst/>
              <a:cxnLst/>
              <a:rect l="l" t="t" r="r" b="b"/>
              <a:pathLst>
                <a:path w="2439" h="2439" extrusionOk="0">
                  <a:moveTo>
                    <a:pt x="2439" y="1236"/>
                  </a:moveTo>
                  <a:cubicBezTo>
                    <a:pt x="2439" y="1901"/>
                    <a:pt x="1900" y="2439"/>
                    <a:pt x="1203" y="2439"/>
                  </a:cubicBezTo>
                  <a:cubicBezTo>
                    <a:pt x="538" y="2439"/>
                    <a:pt x="0" y="1901"/>
                    <a:pt x="0" y="1236"/>
                  </a:cubicBezTo>
                  <a:cubicBezTo>
                    <a:pt x="0" y="571"/>
                    <a:pt x="538" y="0"/>
                    <a:pt x="1203" y="0"/>
                  </a:cubicBezTo>
                  <a:cubicBezTo>
                    <a:pt x="1900" y="0"/>
                    <a:pt x="2439" y="571"/>
                    <a:pt x="2439" y="1236"/>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6"/>
            <p:cNvSpPr/>
            <p:nvPr/>
          </p:nvSpPr>
          <p:spPr>
            <a:xfrm>
              <a:off x="627650" y="3987650"/>
              <a:ext cx="2342725" cy="517825"/>
            </a:xfrm>
            <a:custGeom>
              <a:avLst/>
              <a:gdLst/>
              <a:ahLst/>
              <a:cxnLst/>
              <a:rect l="l" t="t" r="r" b="b"/>
              <a:pathLst>
                <a:path w="93709" h="20713" extrusionOk="0">
                  <a:moveTo>
                    <a:pt x="2154" y="1"/>
                  </a:moveTo>
                  <a:cubicBezTo>
                    <a:pt x="982" y="1"/>
                    <a:pt x="0" y="983"/>
                    <a:pt x="0" y="2154"/>
                  </a:cubicBezTo>
                  <a:lnTo>
                    <a:pt x="0" y="18559"/>
                  </a:lnTo>
                  <a:cubicBezTo>
                    <a:pt x="0" y="19731"/>
                    <a:pt x="982" y="20712"/>
                    <a:pt x="2154" y="20712"/>
                  </a:cubicBezTo>
                  <a:lnTo>
                    <a:pt x="91555" y="20712"/>
                  </a:lnTo>
                  <a:cubicBezTo>
                    <a:pt x="92759" y="20712"/>
                    <a:pt x="93709" y="19731"/>
                    <a:pt x="93709" y="18559"/>
                  </a:cubicBezTo>
                  <a:lnTo>
                    <a:pt x="93709" y="2154"/>
                  </a:lnTo>
                  <a:cubicBezTo>
                    <a:pt x="93709" y="983"/>
                    <a:pt x="92727" y="1"/>
                    <a:pt x="91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6"/>
            <p:cNvSpPr/>
            <p:nvPr/>
          </p:nvSpPr>
          <p:spPr>
            <a:xfrm>
              <a:off x="3332975" y="4198250"/>
              <a:ext cx="77600" cy="77625"/>
            </a:xfrm>
            <a:custGeom>
              <a:avLst/>
              <a:gdLst/>
              <a:ahLst/>
              <a:cxnLst/>
              <a:rect l="l" t="t" r="r" b="b"/>
              <a:pathLst>
                <a:path w="3104" h="3105" extrusionOk="0">
                  <a:moveTo>
                    <a:pt x="1552" y="317"/>
                  </a:moveTo>
                  <a:cubicBezTo>
                    <a:pt x="2249" y="317"/>
                    <a:pt x="2787" y="856"/>
                    <a:pt x="2787" y="1553"/>
                  </a:cubicBezTo>
                  <a:cubicBezTo>
                    <a:pt x="2787" y="2249"/>
                    <a:pt x="2249" y="2788"/>
                    <a:pt x="1552" y="2788"/>
                  </a:cubicBezTo>
                  <a:cubicBezTo>
                    <a:pt x="887" y="2788"/>
                    <a:pt x="317" y="2249"/>
                    <a:pt x="317" y="1553"/>
                  </a:cubicBezTo>
                  <a:cubicBezTo>
                    <a:pt x="317" y="856"/>
                    <a:pt x="855" y="317"/>
                    <a:pt x="1552" y="317"/>
                  </a:cubicBezTo>
                  <a:close/>
                  <a:moveTo>
                    <a:pt x="1552" y="1"/>
                  </a:moveTo>
                  <a:cubicBezTo>
                    <a:pt x="697" y="1"/>
                    <a:pt x="0" y="697"/>
                    <a:pt x="0" y="1553"/>
                  </a:cubicBezTo>
                  <a:cubicBezTo>
                    <a:pt x="0" y="2408"/>
                    <a:pt x="697" y="3104"/>
                    <a:pt x="1552" y="3104"/>
                  </a:cubicBezTo>
                  <a:cubicBezTo>
                    <a:pt x="2407" y="3104"/>
                    <a:pt x="3104" y="2408"/>
                    <a:pt x="3104" y="1553"/>
                  </a:cubicBezTo>
                  <a:cubicBezTo>
                    <a:pt x="3104" y="697"/>
                    <a:pt x="2407" y="1"/>
                    <a:pt x="1552" y="1"/>
                  </a:cubicBezTo>
                  <a:close/>
                </a:path>
              </a:pathLst>
            </a:custGeom>
            <a:solidFill>
              <a:srgbClr val="CECECE"/>
            </a:solidFill>
            <a:ln w="237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6"/>
            <p:cNvSpPr/>
            <p:nvPr/>
          </p:nvSpPr>
          <p:spPr>
            <a:xfrm>
              <a:off x="3259350" y="4134125"/>
              <a:ext cx="225650" cy="224875"/>
            </a:xfrm>
            <a:custGeom>
              <a:avLst/>
              <a:gdLst/>
              <a:ahLst/>
              <a:cxnLst/>
              <a:rect l="l" t="t" r="r" b="b"/>
              <a:pathLst>
                <a:path w="9026" h="8995" extrusionOk="0">
                  <a:moveTo>
                    <a:pt x="4497" y="317"/>
                  </a:moveTo>
                  <a:cubicBezTo>
                    <a:pt x="6809" y="317"/>
                    <a:pt x="8677" y="2186"/>
                    <a:pt x="8677" y="4498"/>
                  </a:cubicBezTo>
                  <a:cubicBezTo>
                    <a:pt x="8677" y="5923"/>
                    <a:pt x="7949" y="7221"/>
                    <a:pt x="6841" y="7949"/>
                  </a:cubicBezTo>
                  <a:cubicBezTo>
                    <a:pt x="6746" y="7411"/>
                    <a:pt x="6492" y="6936"/>
                    <a:pt x="6081" y="6588"/>
                  </a:cubicBezTo>
                  <a:cubicBezTo>
                    <a:pt x="5639" y="6176"/>
                    <a:pt x="5061" y="5983"/>
                    <a:pt x="4474" y="5983"/>
                  </a:cubicBezTo>
                  <a:cubicBezTo>
                    <a:pt x="4429" y="5983"/>
                    <a:pt x="4384" y="5984"/>
                    <a:pt x="4339" y="5986"/>
                  </a:cubicBezTo>
                  <a:cubicBezTo>
                    <a:pt x="3262" y="6049"/>
                    <a:pt x="2375" y="6873"/>
                    <a:pt x="2154" y="7981"/>
                  </a:cubicBezTo>
                  <a:cubicBezTo>
                    <a:pt x="1045" y="7221"/>
                    <a:pt x="317" y="5954"/>
                    <a:pt x="317" y="4498"/>
                  </a:cubicBezTo>
                  <a:cubicBezTo>
                    <a:pt x="317" y="2186"/>
                    <a:pt x="2185" y="317"/>
                    <a:pt x="4497" y="317"/>
                  </a:cubicBezTo>
                  <a:close/>
                  <a:moveTo>
                    <a:pt x="4487" y="6299"/>
                  </a:moveTo>
                  <a:cubicBezTo>
                    <a:pt x="4986" y="6299"/>
                    <a:pt x="5477" y="6486"/>
                    <a:pt x="5859" y="6809"/>
                  </a:cubicBezTo>
                  <a:cubicBezTo>
                    <a:pt x="6271" y="7158"/>
                    <a:pt x="6492" y="7633"/>
                    <a:pt x="6556" y="8139"/>
                  </a:cubicBezTo>
                  <a:cubicBezTo>
                    <a:pt x="5922" y="8488"/>
                    <a:pt x="5210" y="8662"/>
                    <a:pt x="4501" y="8662"/>
                  </a:cubicBezTo>
                  <a:cubicBezTo>
                    <a:pt x="3793" y="8662"/>
                    <a:pt x="3088" y="8488"/>
                    <a:pt x="2470" y="8139"/>
                  </a:cubicBezTo>
                  <a:cubicBezTo>
                    <a:pt x="2597" y="7158"/>
                    <a:pt x="3389" y="6366"/>
                    <a:pt x="4371" y="6303"/>
                  </a:cubicBezTo>
                  <a:cubicBezTo>
                    <a:pt x="4409" y="6300"/>
                    <a:pt x="4448" y="6299"/>
                    <a:pt x="4487" y="6299"/>
                  </a:cubicBezTo>
                  <a:close/>
                  <a:moveTo>
                    <a:pt x="4497" y="1"/>
                  </a:moveTo>
                  <a:cubicBezTo>
                    <a:pt x="2027" y="1"/>
                    <a:pt x="0" y="1996"/>
                    <a:pt x="0" y="4498"/>
                  </a:cubicBezTo>
                  <a:cubicBezTo>
                    <a:pt x="0" y="6113"/>
                    <a:pt x="855" y="7506"/>
                    <a:pt x="2122" y="8330"/>
                  </a:cubicBezTo>
                  <a:lnTo>
                    <a:pt x="2217" y="8361"/>
                  </a:lnTo>
                  <a:cubicBezTo>
                    <a:pt x="2217" y="8361"/>
                    <a:pt x="2217" y="8393"/>
                    <a:pt x="2249" y="8393"/>
                  </a:cubicBezTo>
                  <a:cubicBezTo>
                    <a:pt x="2312" y="8425"/>
                    <a:pt x="2375" y="8456"/>
                    <a:pt x="2470" y="8520"/>
                  </a:cubicBezTo>
                  <a:cubicBezTo>
                    <a:pt x="2502" y="8520"/>
                    <a:pt x="2534" y="8520"/>
                    <a:pt x="2534" y="8551"/>
                  </a:cubicBezTo>
                  <a:cubicBezTo>
                    <a:pt x="2660" y="8615"/>
                    <a:pt x="2819" y="8678"/>
                    <a:pt x="2945" y="8710"/>
                  </a:cubicBezTo>
                  <a:lnTo>
                    <a:pt x="3072" y="8773"/>
                  </a:lnTo>
                  <a:cubicBezTo>
                    <a:pt x="3135" y="8773"/>
                    <a:pt x="3199" y="8805"/>
                    <a:pt x="3262" y="8836"/>
                  </a:cubicBezTo>
                  <a:cubicBezTo>
                    <a:pt x="3325" y="8836"/>
                    <a:pt x="3420" y="8868"/>
                    <a:pt x="3484" y="8868"/>
                  </a:cubicBezTo>
                  <a:cubicBezTo>
                    <a:pt x="3547" y="8900"/>
                    <a:pt x="3610" y="8900"/>
                    <a:pt x="3674" y="8931"/>
                  </a:cubicBezTo>
                  <a:cubicBezTo>
                    <a:pt x="3769" y="8931"/>
                    <a:pt x="3895" y="8963"/>
                    <a:pt x="3990" y="8963"/>
                  </a:cubicBezTo>
                  <a:cubicBezTo>
                    <a:pt x="4022" y="8963"/>
                    <a:pt x="4054" y="8963"/>
                    <a:pt x="4117" y="8995"/>
                  </a:cubicBezTo>
                  <a:lnTo>
                    <a:pt x="4909" y="8995"/>
                  </a:lnTo>
                  <a:cubicBezTo>
                    <a:pt x="4941" y="8963"/>
                    <a:pt x="5004" y="8963"/>
                    <a:pt x="5036" y="8963"/>
                  </a:cubicBezTo>
                  <a:cubicBezTo>
                    <a:pt x="5131" y="8963"/>
                    <a:pt x="5226" y="8931"/>
                    <a:pt x="5321" y="8931"/>
                  </a:cubicBezTo>
                  <a:cubicBezTo>
                    <a:pt x="5416" y="8900"/>
                    <a:pt x="5479" y="8900"/>
                    <a:pt x="5542" y="8868"/>
                  </a:cubicBezTo>
                  <a:cubicBezTo>
                    <a:pt x="5606" y="8868"/>
                    <a:pt x="5669" y="8836"/>
                    <a:pt x="5732" y="8836"/>
                  </a:cubicBezTo>
                  <a:cubicBezTo>
                    <a:pt x="5796" y="8805"/>
                    <a:pt x="5891" y="8773"/>
                    <a:pt x="5954" y="8773"/>
                  </a:cubicBezTo>
                  <a:cubicBezTo>
                    <a:pt x="5986" y="8741"/>
                    <a:pt x="6017" y="8741"/>
                    <a:pt x="6081" y="8710"/>
                  </a:cubicBezTo>
                  <a:cubicBezTo>
                    <a:pt x="6207" y="8678"/>
                    <a:pt x="6334" y="8615"/>
                    <a:pt x="6461" y="8551"/>
                  </a:cubicBezTo>
                  <a:cubicBezTo>
                    <a:pt x="6492" y="8520"/>
                    <a:pt x="6524" y="8520"/>
                    <a:pt x="6556" y="8520"/>
                  </a:cubicBezTo>
                  <a:cubicBezTo>
                    <a:pt x="6619" y="8456"/>
                    <a:pt x="6682" y="8425"/>
                    <a:pt x="6777" y="8393"/>
                  </a:cubicBezTo>
                  <a:cubicBezTo>
                    <a:pt x="6777" y="8393"/>
                    <a:pt x="6777" y="8361"/>
                    <a:pt x="6809" y="8361"/>
                  </a:cubicBezTo>
                  <a:lnTo>
                    <a:pt x="6872" y="8330"/>
                  </a:lnTo>
                  <a:lnTo>
                    <a:pt x="6872" y="8298"/>
                  </a:lnTo>
                  <a:cubicBezTo>
                    <a:pt x="8171" y="7506"/>
                    <a:pt x="9026" y="6113"/>
                    <a:pt x="9026" y="4498"/>
                  </a:cubicBezTo>
                  <a:cubicBezTo>
                    <a:pt x="9026" y="1996"/>
                    <a:pt x="6999" y="1"/>
                    <a:pt x="4497" y="1"/>
                  </a:cubicBezTo>
                  <a:close/>
                </a:path>
              </a:pathLst>
            </a:custGeom>
            <a:solidFill>
              <a:srgbClr val="CECECE"/>
            </a:solidFill>
            <a:ln w="237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6"/>
            <p:cNvSpPr/>
            <p:nvPr/>
          </p:nvSpPr>
          <p:spPr>
            <a:xfrm>
              <a:off x="4113625" y="2679450"/>
              <a:ext cx="232775" cy="225950"/>
            </a:xfrm>
            <a:custGeom>
              <a:avLst/>
              <a:gdLst/>
              <a:ahLst/>
              <a:cxnLst/>
              <a:rect l="l" t="t" r="r" b="b"/>
              <a:pathLst>
                <a:path w="9311" h="9038" extrusionOk="0">
                  <a:moveTo>
                    <a:pt x="3452" y="519"/>
                  </a:moveTo>
                  <a:cubicBezTo>
                    <a:pt x="3040" y="835"/>
                    <a:pt x="2692" y="1342"/>
                    <a:pt x="2439" y="1944"/>
                  </a:cubicBezTo>
                  <a:lnTo>
                    <a:pt x="1362" y="1944"/>
                  </a:lnTo>
                  <a:cubicBezTo>
                    <a:pt x="1710" y="1500"/>
                    <a:pt x="2122" y="1120"/>
                    <a:pt x="2629" y="835"/>
                  </a:cubicBezTo>
                  <a:cubicBezTo>
                    <a:pt x="2882" y="709"/>
                    <a:pt x="3167" y="582"/>
                    <a:pt x="3452" y="519"/>
                  </a:cubicBezTo>
                  <a:close/>
                  <a:moveTo>
                    <a:pt x="4497" y="360"/>
                  </a:moveTo>
                  <a:lnTo>
                    <a:pt x="4497" y="1944"/>
                  </a:lnTo>
                  <a:lnTo>
                    <a:pt x="2787" y="1944"/>
                  </a:lnTo>
                  <a:cubicBezTo>
                    <a:pt x="3199" y="1025"/>
                    <a:pt x="3800" y="455"/>
                    <a:pt x="4497" y="360"/>
                  </a:cubicBezTo>
                  <a:close/>
                  <a:moveTo>
                    <a:pt x="4814" y="360"/>
                  </a:moveTo>
                  <a:cubicBezTo>
                    <a:pt x="5479" y="455"/>
                    <a:pt x="6081" y="1025"/>
                    <a:pt x="6492" y="1944"/>
                  </a:cubicBezTo>
                  <a:lnTo>
                    <a:pt x="4814" y="1944"/>
                  </a:lnTo>
                  <a:lnTo>
                    <a:pt x="4814" y="360"/>
                  </a:lnTo>
                  <a:close/>
                  <a:moveTo>
                    <a:pt x="5827" y="487"/>
                  </a:moveTo>
                  <a:cubicBezTo>
                    <a:pt x="6682" y="740"/>
                    <a:pt x="7411" y="1247"/>
                    <a:pt x="7949" y="1944"/>
                  </a:cubicBezTo>
                  <a:lnTo>
                    <a:pt x="6841" y="1944"/>
                  </a:lnTo>
                  <a:cubicBezTo>
                    <a:pt x="6587" y="1310"/>
                    <a:pt x="6239" y="835"/>
                    <a:pt x="5827" y="487"/>
                  </a:cubicBezTo>
                  <a:close/>
                  <a:moveTo>
                    <a:pt x="2344" y="2260"/>
                  </a:moveTo>
                  <a:cubicBezTo>
                    <a:pt x="2122" y="2894"/>
                    <a:pt x="1995" y="3590"/>
                    <a:pt x="1964" y="4382"/>
                  </a:cubicBezTo>
                  <a:lnTo>
                    <a:pt x="475" y="4382"/>
                  </a:lnTo>
                  <a:cubicBezTo>
                    <a:pt x="475" y="4034"/>
                    <a:pt x="538" y="3685"/>
                    <a:pt x="633" y="3337"/>
                  </a:cubicBezTo>
                  <a:cubicBezTo>
                    <a:pt x="760" y="2957"/>
                    <a:pt x="918" y="2577"/>
                    <a:pt x="1140" y="2260"/>
                  </a:cubicBezTo>
                  <a:close/>
                  <a:moveTo>
                    <a:pt x="4497" y="2260"/>
                  </a:moveTo>
                  <a:lnTo>
                    <a:pt x="4497" y="4382"/>
                  </a:lnTo>
                  <a:lnTo>
                    <a:pt x="2280" y="4382"/>
                  </a:lnTo>
                  <a:cubicBezTo>
                    <a:pt x="2312" y="3590"/>
                    <a:pt x="2439" y="2862"/>
                    <a:pt x="2660" y="2260"/>
                  </a:cubicBezTo>
                  <a:close/>
                  <a:moveTo>
                    <a:pt x="6619" y="2260"/>
                  </a:moveTo>
                  <a:cubicBezTo>
                    <a:pt x="6841" y="2862"/>
                    <a:pt x="6999" y="3590"/>
                    <a:pt x="6999" y="4382"/>
                  </a:cubicBezTo>
                  <a:lnTo>
                    <a:pt x="4814" y="4382"/>
                  </a:lnTo>
                  <a:lnTo>
                    <a:pt x="4814" y="2260"/>
                  </a:lnTo>
                  <a:close/>
                  <a:moveTo>
                    <a:pt x="8171" y="2260"/>
                  </a:moveTo>
                  <a:cubicBezTo>
                    <a:pt x="8234" y="2324"/>
                    <a:pt x="8297" y="2419"/>
                    <a:pt x="8329" y="2514"/>
                  </a:cubicBezTo>
                  <a:cubicBezTo>
                    <a:pt x="8646" y="3084"/>
                    <a:pt x="8836" y="3717"/>
                    <a:pt x="8836" y="4382"/>
                  </a:cubicBezTo>
                  <a:lnTo>
                    <a:pt x="7316" y="4382"/>
                  </a:lnTo>
                  <a:cubicBezTo>
                    <a:pt x="7316" y="3590"/>
                    <a:pt x="7189" y="2894"/>
                    <a:pt x="6967" y="2260"/>
                  </a:cubicBezTo>
                  <a:close/>
                  <a:moveTo>
                    <a:pt x="1964" y="4699"/>
                  </a:moveTo>
                  <a:cubicBezTo>
                    <a:pt x="1995" y="5459"/>
                    <a:pt x="2122" y="6187"/>
                    <a:pt x="2344" y="6821"/>
                  </a:cubicBezTo>
                  <a:lnTo>
                    <a:pt x="1172" y="6821"/>
                  </a:lnTo>
                  <a:cubicBezTo>
                    <a:pt x="1109" y="6726"/>
                    <a:pt x="1045" y="6631"/>
                    <a:pt x="982" y="6536"/>
                  </a:cubicBezTo>
                  <a:cubicBezTo>
                    <a:pt x="665" y="5966"/>
                    <a:pt x="507" y="5332"/>
                    <a:pt x="475" y="4699"/>
                  </a:cubicBezTo>
                  <a:close/>
                  <a:moveTo>
                    <a:pt x="4497" y="4699"/>
                  </a:moveTo>
                  <a:lnTo>
                    <a:pt x="4497" y="6821"/>
                  </a:lnTo>
                  <a:lnTo>
                    <a:pt x="2660" y="6821"/>
                  </a:lnTo>
                  <a:cubicBezTo>
                    <a:pt x="2439" y="6187"/>
                    <a:pt x="2312" y="5491"/>
                    <a:pt x="2280" y="4699"/>
                  </a:cubicBezTo>
                  <a:close/>
                  <a:moveTo>
                    <a:pt x="6999" y="4699"/>
                  </a:moveTo>
                  <a:cubicBezTo>
                    <a:pt x="6999" y="5459"/>
                    <a:pt x="6841" y="6187"/>
                    <a:pt x="6619" y="6821"/>
                  </a:cubicBezTo>
                  <a:lnTo>
                    <a:pt x="4814" y="6821"/>
                  </a:lnTo>
                  <a:lnTo>
                    <a:pt x="4814" y="4699"/>
                  </a:lnTo>
                  <a:close/>
                  <a:moveTo>
                    <a:pt x="8836" y="4699"/>
                  </a:moveTo>
                  <a:cubicBezTo>
                    <a:pt x="8804" y="5016"/>
                    <a:pt x="8772" y="5364"/>
                    <a:pt x="8677" y="5681"/>
                  </a:cubicBezTo>
                  <a:cubicBezTo>
                    <a:pt x="8551" y="6092"/>
                    <a:pt x="8392" y="6472"/>
                    <a:pt x="8171" y="6821"/>
                  </a:cubicBezTo>
                  <a:lnTo>
                    <a:pt x="6967" y="6821"/>
                  </a:lnTo>
                  <a:cubicBezTo>
                    <a:pt x="7157" y="6187"/>
                    <a:pt x="7316" y="5459"/>
                    <a:pt x="7316" y="4699"/>
                  </a:cubicBezTo>
                  <a:close/>
                  <a:moveTo>
                    <a:pt x="2470" y="7137"/>
                  </a:moveTo>
                  <a:cubicBezTo>
                    <a:pt x="2692" y="7707"/>
                    <a:pt x="3009" y="8151"/>
                    <a:pt x="3357" y="8499"/>
                  </a:cubicBezTo>
                  <a:cubicBezTo>
                    <a:pt x="2565" y="8246"/>
                    <a:pt x="1900" y="7771"/>
                    <a:pt x="1394" y="7137"/>
                  </a:cubicBezTo>
                  <a:close/>
                  <a:moveTo>
                    <a:pt x="7917" y="7137"/>
                  </a:moveTo>
                  <a:cubicBezTo>
                    <a:pt x="7601" y="7549"/>
                    <a:pt x="7157" y="7929"/>
                    <a:pt x="6682" y="8182"/>
                  </a:cubicBezTo>
                  <a:cubicBezTo>
                    <a:pt x="6429" y="8309"/>
                    <a:pt x="6176" y="8436"/>
                    <a:pt x="5922" y="8499"/>
                  </a:cubicBezTo>
                  <a:cubicBezTo>
                    <a:pt x="6271" y="8182"/>
                    <a:pt x="6587" y="7707"/>
                    <a:pt x="6841" y="7137"/>
                  </a:cubicBezTo>
                  <a:close/>
                  <a:moveTo>
                    <a:pt x="4497" y="7137"/>
                  </a:moveTo>
                  <a:lnTo>
                    <a:pt x="4497" y="8689"/>
                  </a:lnTo>
                  <a:lnTo>
                    <a:pt x="4370" y="8689"/>
                  </a:lnTo>
                  <a:cubicBezTo>
                    <a:pt x="3737" y="8562"/>
                    <a:pt x="3167" y="7961"/>
                    <a:pt x="2787" y="7137"/>
                  </a:cubicBezTo>
                  <a:close/>
                  <a:moveTo>
                    <a:pt x="6492" y="7137"/>
                  </a:moveTo>
                  <a:cubicBezTo>
                    <a:pt x="6112" y="7961"/>
                    <a:pt x="5574" y="8562"/>
                    <a:pt x="4940" y="8689"/>
                  </a:cubicBezTo>
                  <a:lnTo>
                    <a:pt x="4814" y="8689"/>
                  </a:lnTo>
                  <a:lnTo>
                    <a:pt x="4814" y="7137"/>
                  </a:lnTo>
                  <a:close/>
                  <a:moveTo>
                    <a:pt x="4663" y="1"/>
                  </a:moveTo>
                  <a:cubicBezTo>
                    <a:pt x="3911" y="1"/>
                    <a:pt x="3174" y="184"/>
                    <a:pt x="2502" y="550"/>
                  </a:cubicBezTo>
                  <a:cubicBezTo>
                    <a:pt x="1425" y="1152"/>
                    <a:pt x="665" y="2102"/>
                    <a:pt x="317" y="3242"/>
                  </a:cubicBezTo>
                  <a:cubicBezTo>
                    <a:pt x="0" y="4414"/>
                    <a:pt x="127" y="5617"/>
                    <a:pt x="697" y="6694"/>
                  </a:cubicBezTo>
                  <a:cubicBezTo>
                    <a:pt x="1299" y="7739"/>
                    <a:pt x="2249" y="8499"/>
                    <a:pt x="3389" y="8847"/>
                  </a:cubicBezTo>
                  <a:cubicBezTo>
                    <a:pt x="3705" y="8942"/>
                    <a:pt x="4022" y="8974"/>
                    <a:pt x="4339" y="9006"/>
                  </a:cubicBezTo>
                  <a:cubicBezTo>
                    <a:pt x="4434" y="9037"/>
                    <a:pt x="4529" y="9037"/>
                    <a:pt x="4655" y="9037"/>
                  </a:cubicBezTo>
                  <a:cubicBezTo>
                    <a:pt x="4750" y="9037"/>
                    <a:pt x="4877" y="9037"/>
                    <a:pt x="5004" y="9006"/>
                  </a:cubicBezTo>
                  <a:cubicBezTo>
                    <a:pt x="5637" y="8942"/>
                    <a:pt x="6239" y="8784"/>
                    <a:pt x="6841" y="8467"/>
                  </a:cubicBezTo>
                  <a:cubicBezTo>
                    <a:pt x="7886" y="7897"/>
                    <a:pt x="8646" y="6916"/>
                    <a:pt x="8994" y="5776"/>
                  </a:cubicBezTo>
                  <a:cubicBezTo>
                    <a:pt x="9311" y="4604"/>
                    <a:pt x="9184" y="3400"/>
                    <a:pt x="8614" y="2355"/>
                  </a:cubicBezTo>
                  <a:cubicBezTo>
                    <a:pt x="8044" y="1279"/>
                    <a:pt x="7062" y="519"/>
                    <a:pt x="5922" y="170"/>
                  </a:cubicBezTo>
                  <a:cubicBezTo>
                    <a:pt x="5504" y="57"/>
                    <a:pt x="5081" y="1"/>
                    <a:pt x="466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6"/>
            <p:cNvSpPr/>
            <p:nvPr/>
          </p:nvSpPr>
          <p:spPr>
            <a:xfrm>
              <a:off x="4113625" y="2675775"/>
              <a:ext cx="232775" cy="229625"/>
            </a:xfrm>
            <a:custGeom>
              <a:avLst/>
              <a:gdLst/>
              <a:ahLst/>
              <a:cxnLst/>
              <a:rect l="l" t="t" r="r" b="b"/>
              <a:pathLst>
                <a:path w="9311" h="9185" fill="none" extrusionOk="0">
                  <a:moveTo>
                    <a:pt x="8614" y="2502"/>
                  </a:moveTo>
                  <a:cubicBezTo>
                    <a:pt x="8044" y="1426"/>
                    <a:pt x="7062" y="666"/>
                    <a:pt x="5922" y="317"/>
                  </a:cubicBezTo>
                  <a:cubicBezTo>
                    <a:pt x="4750" y="0"/>
                    <a:pt x="3547" y="127"/>
                    <a:pt x="2502" y="697"/>
                  </a:cubicBezTo>
                  <a:cubicBezTo>
                    <a:pt x="1425" y="1299"/>
                    <a:pt x="665" y="2249"/>
                    <a:pt x="317" y="3389"/>
                  </a:cubicBezTo>
                  <a:cubicBezTo>
                    <a:pt x="0" y="4561"/>
                    <a:pt x="127" y="5764"/>
                    <a:pt x="697" y="6841"/>
                  </a:cubicBezTo>
                  <a:cubicBezTo>
                    <a:pt x="1299" y="7886"/>
                    <a:pt x="2249" y="8646"/>
                    <a:pt x="3389" y="8994"/>
                  </a:cubicBezTo>
                  <a:cubicBezTo>
                    <a:pt x="3705" y="9089"/>
                    <a:pt x="4022" y="9121"/>
                    <a:pt x="4339" y="9153"/>
                  </a:cubicBezTo>
                  <a:cubicBezTo>
                    <a:pt x="4434" y="9184"/>
                    <a:pt x="4529" y="9184"/>
                    <a:pt x="4655" y="9184"/>
                  </a:cubicBezTo>
                  <a:cubicBezTo>
                    <a:pt x="4750" y="9184"/>
                    <a:pt x="4877" y="9184"/>
                    <a:pt x="5004" y="9153"/>
                  </a:cubicBezTo>
                  <a:cubicBezTo>
                    <a:pt x="5637" y="9089"/>
                    <a:pt x="6239" y="8931"/>
                    <a:pt x="6841" y="8614"/>
                  </a:cubicBezTo>
                  <a:cubicBezTo>
                    <a:pt x="7886" y="8044"/>
                    <a:pt x="8646" y="7063"/>
                    <a:pt x="8994" y="5923"/>
                  </a:cubicBezTo>
                  <a:cubicBezTo>
                    <a:pt x="9311" y="4751"/>
                    <a:pt x="9184" y="3547"/>
                    <a:pt x="8614" y="2502"/>
                  </a:cubicBezTo>
                  <a:close/>
                  <a:moveTo>
                    <a:pt x="8836" y="4529"/>
                  </a:moveTo>
                  <a:lnTo>
                    <a:pt x="7316" y="4529"/>
                  </a:lnTo>
                  <a:cubicBezTo>
                    <a:pt x="7316" y="3737"/>
                    <a:pt x="7189" y="3041"/>
                    <a:pt x="6967" y="2407"/>
                  </a:cubicBezTo>
                  <a:lnTo>
                    <a:pt x="8171" y="2407"/>
                  </a:lnTo>
                  <a:cubicBezTo>
                    <a:pt x="8234" y="2471"/>
                    <a:pt x="8297" y="2566"/>
                    <a:pt x="8329" y="2661"/>
                  </a:cubicBezTo>
                  <a:cubicBezTo>
                    <a:pt x="8646" y="3231"/>
                    <a:pt x="8836" y="3864"/>
                    <a:pt x="8836" y="4529"/>
                  </a:cubicBezTo>
                  <a:close/>
                  <a:moveTo>
                    <a:pt x="4940" y="8836"/>
                  </a:moveTo>
                  <a:cubicBezTo>
                    <a:pt x="4877" y="8836"/>
                    <a:pt x="4845" y="8836"/>
                    <a:pt x="4814" y="8836"/>
                  </a:cubicBezTo>
                  <a:lnTo>
                    <a:pt x="4814" y="7284"/>
                  </a:lnTo>
                  <a:lnTo>
                    <a:pt x="6492" y="7284"/>
                  </a:lnTo>
                  <a:cubicBezTo>
                    <a:pt x="6112" y="8108"/>
                    <a:pt x="5574" y="8709"/>
                    <a:pt x="4940" y="8836"/>
                  </a:cubicBezTo>
                  <a:close/>
                  <a:moveTo>
                    <a:pt x="2787" y="7284"/>
                  </a:moveTo>
                  <a:lnTo>
                    <a:pt x="4497" y="7284"/>
                  </a:lnTo>
                  <a:lnTo>
                    <a:pt x="4497" y="8836"/>
                  </a:lnTo>
                  <a:cubicBezTo>
                    <a:pt x="4434" y="8836"/>
                    <a:pt x="4402" y="8836"/>
                    <a:pt x="4370" y="8836"/>
                  </a:cubicBezTo>
                  <a:cubicBezTo>
                    <a:pt x="3737" y="8709"/>
                    <a:pt x="3167" y="8108"/>
                    <a:pt x="2787" y="7284"/>
                  </a:cubicBezTo>
                  <a:close/>
                  <a:moveTo>
                    <a:pt x="4814" y="507"/>
                  </a:moveTo>
                  <a:cubicBezTo>
                    <a:pt x="5479" y="602"/>
                    <a:pt x="6081" y="1172"/>
                    <a:pt x="6492" y="2091"/>
                  </a:cubicBezTo>
                  <a:lnTo>
                    <a:pt x="4814" y="2091"/>
                  </a:lnTo>
                  <a:close/>
                  <a:moveTo>
                    <a:pt x="4497" y="507"/>
                  </a:moveTo>
                  <a:lnTo>
                    <a:pt x="4497" y="2091"/>
                  </a:lnTo>
                  <a:lnTo>
                    <a:pt x="2787" y="2091"/>
                  </a:lnTo>
                  <a:cubicBezTo>
                    <a:pt x="3199" y="1172"/>
                    <a:pt x="3800" y="602"/>
                    <a:pt x="4497" y="507"/>
                  </a:cubicBezTo>
                  <a:close/>
                  <a:moveTo>
                    <a:pt x="4497" y="2407"/>
                  </a:moveTo>
                  <a:lnTo>
                    <a:pt x="4497" y="4529"/>
                  </a:lnTo>
                  <a:lnTo>
                    <a:pt x="2280" y="4529"/>
                  </a:lnTo>
                  <a:cubicBezTo>
                    <a:pt x="2312" y="3737"/>
                    <a:pt x="2439" y="3009"/>
                    <a:pt x="2660" y="2407"/>
                  </a:cubicBezTo>
                  <a:close/>
                  <a:moveTo>
                    <a:pt x="4497" y="4846"/>
                  </a:moveTo>
                  <a:lnTo>
                    <a:pt x="4497" y="6968"/>
                  </a:lnTo>
                  <a:lnTo>
                    <a:pt x="2660" y="6968"/>
                  </a:lnTo>
                  <a:cubicBezTo>
                    <a:pt x="2439" y="6334"/>
                    <a:pt x="2312" y="5638"/>
                    <a:pt x="2280" y="4846"/>
                  </a:cubicBezTo>
                  <a:close/>
                  <a:moveTo>
                    <a:pt x="4814" y="6968"/>
                  </a:moveTo>
                  <a:lnTo>
                    <a:pt x="4814" y="4846"/>
                  </a:lnTo>
                  <a:lnTo>
                    <a:pt x="6999" y="4846"/>
                  </a:lnTo>
                  <a:cubicBezTo>
                    <a:pt x="6999" y="5606"/>
                    <a:pt x="6841" y="6334"/>
                    <a:pt x="6619" y="6968"/>
                  </a:cubicBezTo>
                  <a:close/>
                  <a:moveTo>
                    <a:pt x="4814" y="4529"/>
                  </a:moveTo>
                  <a:lnTo>
                    <a:pt x="4814" y="2407"/>
                  </a:lnTo>
                  <a:lnTo>
                    <a:pt x="6619" y="2407"/>
                  </a:lnTo>
                  <a:cubicBezTo>
                    <a:pt x="6841" y="3009"/>
                    <a:pt x="6999" y="3737"/>
                    <a:pt x="6999" y="4529"/>
                  </a:cubicBezTo>
                  <a:close/>
                  <a:moveTo>
                    <a:pt x="7949" y="2091"/>
                  </a:moveTo>
                  <a:lnTo>
                    <a:pt x="6841" y="2091"/>
                  </a:lnTo>
                  <a:cubicBezTo>
                    <a:pt x="6587" y="1457"/>
                    <a:pt x="6239" y="982"/>
                    <a:pt x="5827" y="634"/>
                  </a:cubicBezTo>
                  <a:lnTo>
                    <a:pt x="5827" y="634"/>
                  </a:lnTo>
                  <a:cubicBezTo>
                    <a:pt x="6682" y="887"/>
                    <a:pt x="7411" y="1394"/>
                    <a:pt x="7949" y="2091"/>
                  </a:cubicBezTo>
                  <a:close/>
                  <a:moveTo>
                    <a:pt x="2629" y="982"/>
                  </a:moveTo>
                  <a:cubicBezTo>
                    <a:pt x="2882" y="856"/>
                    <a:pt x="3167" y="729"/>
                    <a:pt x="3452" y="666"/>
                  </a:cubicBezTo>
                  <a:cubicBezTo>
                    <a:pt x="3040" y="982"/>
                    <a:pt x="2692" y="1489"/>
                    <a:pt x="2439" y="2091"/>
                  </a:cubicBezTo>
                  <a:lnTo>
                    <a:pt x="1362" y="2091"/>
                  </a:lnTo>
                  <a:cubicBezTo>
                    <a:pt x="1710" y="1647"/>
                    <a:pt x="2122" y="1267"/>
                    <a:pt x="2629" y="982"/>
                  </a:cubicBezTo>
                  <a:close/>
                  <a:moveTo>
                    <a:pt x="1140" y="2407"/>
                  </a:moveTo>
                  <a:lnTo>
                    <a:pt x="2344" y="2407"/>
                  </a:lnTo>
                  <a:cubicBezTo>
                    <a:pt x="2122" y="3041"/>
                    <a:pt x="1995" y="3737"/>
                    <a:pt x="1964" y="4529"/>
                  </a:cubicBezTo>
                  <a:lnTo>
                    <a:pt x="475" y="4529"/>
                  </a:lnTo>
                  <a:cubicBezTo>
                    <a:pt x="475" y="4181"/>
                    <a:pt x="538" y="3832"/>
                    <a:pt x="633" y="3484"/>
                  </a:cubicBezTo>
                  <a:cubicBezTo>
                    <a:pt x="760" y="3104"/>
                    <a:pt x="918" y="2724"/>
                    <a:pt x="1140" y="2407"/>
                  </a:cubicBezTo>
                  <a:close/>
                  <a:moveTo>
                    <a:pt x="475" y="4846"/>
                  </a:moveTo>
                  <a:lnTo>
                    <a:pt x="1964" y="4846"/>
                  </a:lnTo>
                  <a:cubicBezTo>
                    <a:pt x="1995" y="5606"/>
                    <a:pt x="2122" y="6334"/>
                    <a:pt x="2344" y="6968"/>
                  </a:cubicBezTo>
                  <a:lnTo>
                    <a:pt x="1172" y="6968"/>
                  </a:lnTo>
                  <a:cubicBezTo>
                    <a:pt x="1109" y="6873"/>
                    <a:pt x="1045" y="6778"/>
                    <a:pt x="982" y="6683"/>
                  </a:cubicBezTo>
                  <a:cubicBezTo>
                    <a:pt x="665" y="6113"/>
                    <a:pt x="507" y="5479"/>
                    <a:pt x="475" y="4846"/>
                  </a:cubicBezTo>
                  <a:close/>
                  <a:moveTo>
                    <a:pt x="1394" y="7284"/>
                  </a:moveTo>
                  <a:lnTo>
                    <a:pt x="2470" y="7284"/>
                  </a:lnTo>
                  <a:cubicBezTo>
                    <a:pt x="2692" y="7854"/>
                    <a:pt x="3009" y="8298"/>
                    <a:pt x="3357" y="8646"/>
                  </a:cubicBezTo>
                  <a:cubicBezTo>
                    <a:pt x="2565" y="8393"/>
                    <a:pt x="1900" y="7918"/>
                    <a:pt x="1394" y="7284"/>
                  </a:cubicBezTo>
                  <a:close/>
                  <a:moveTo>
                    <a:pt x="6682" y="8329"/>
                  </a:moveTo>
                  <a:cubicBezTo>
                    <a:pt x="6429" y="8456"/>
                    <a:pt x="6176" y="8583"/>
                    <a:pt x="5922" y="8646"/>
                  </a:cubicBezTo>
                  <a:cubicBezTo>
                    <a:pt x="6271" y="8329"/>
                    <a:pt x="6587" y="7854"/>
                    <a:pt x="6841" y="7284"/>
                  </a:cubicBezTo>
                  <a:lnTo>
                    <a:pt x="7917" y="7284"/>
                  </a:lnTo>
                  <a:cubicBezTo>
                    <a:pt x="7601" y="7696"/>
                    <a:pt x="7157" y="8076"/>
                    <a:pt x="6682" y="8329"/>
                  </a:cubicBezTo>
                  <a:close/>
                  <a:moveTo>
                    <a:pt x="8171" y="6968"/>
                  </a:moveTo>
                  <a:lnTo>
                    <a:pt x="6967" y="6968"/>
                  </a:lnTo>
                  <a:cubicBezTo>
                    <a:pt x="7157" y="6334"/>
                    <a:pt x="7316" y="5606"/>
                    <a:pt x="7316" y="4846"/>
                  </a:cubicBezTo>
                  <a:lnTo>
                    <a:pt x="8836" y="4846"/>
                  </a:lnTo>
                  <a:cubicBezTo>
                    <a:pt x="8804" y="5163"/>
                    <a:pt x="8772" y="5511"/>
                    <a:pt x="8677" y="5828"/>
                  </a:cubicBezTo>
                  <a:cubicBezTo>
                    <a:pt x="8551" y="6239"/>
                    <a:pt x="8392" y="6619"/>
                    <a:pt x="8171" y="6968"/>
                  </a:cubicBezTo>
                  <a:close/>
                </a:path>
              </a:pathLst>
            </a:custGeom>
            <a:noFill/>
            <a:ln w="237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435;p16"/>
            <p:cNvSpPr/>
            <p:nvPr/>
          </p:nvSpPr>
          <p:spPr>
            <a:xfrm>
              <a:off x="3178575" y="2137375"/>
              <a:ext cx="386400" cy="341300"/>
            </a:xfrm>
            <a:custGeom>
              <a:avLst/>
              <a:gdLst/>
              <a:ahLst/>
              <a:cxnLst/>
              <a:rect l="l" t="t" r="r" b="b"/>
              <a:pathLst>
                <a:path w="15456" h="13652" extrusionOk="0">
                  <a:moveTo>
                    <a:pt x="7736" y="1"/>
                  </a:moveTo>
                  <a:cubicBezTo>
                    <a:pt x="6877" y="1"/>
                    <a:pt x="6005" y="164"/>
                    <a:pt x="5163" y="508"/>
                  </a:cubicBezTo>
                  <a:cubicBezTo>
                    <a:pt x="1679" y="1933"/>
                    <a:pt x="1" y="5924"/>
                    <a:pt x="1426" y="9407"/>
                  </a:cubicBezTo>
                  <a:cubicBezTo>
                    <a:pt x="2507" y="12048"/>
                    <a:pt x="5062" y="13652"/>
                    <a:pt x="7752" y="13652"/>
                  </a:cubicBezTo>
                  <a:cubicBezTo>
                    <a:pt x="8611" y="13652"/>
                    <a:pt x="9483" y="13489"/>
                    <a:pt x="10325" y="13144"/>
                  </a:cubicBezTo>
                  <a:cubicBezTo>
                    <a:pt x="13809" y="11719"/>
                    <a:pt x="15455" y="7729"/>
                    <a:pt x="14062" y="4245"/>
                  </a:cubicBezTo>
                  <a:cubicBezTo>
                    <a:pt x="12982" y="1604"/>
                    <a:pt x="10426" y="1"/>
                    <a:pt x="7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solidFill>
                    <a:srgbClr val="003F3E"/>
                  </a:solidFill>
                  <a:latin typeface="Fira Sans" panose="020B0503050000020004" pitchFamily="34" charset="0"/>
                </a:rPr>
                <a:t>2</a:t>
              </a:r>
              <a:endParaRPr sz="1600" dirty="0">
                <a:solidFill>
                  <a:srgbClr val="003F3E"/>
                </a:solidFill>
                <a:latin typeface="Fira Sans" panose="020B0503050000020004" pitchFamily="34" charset="0"/>
              </a:endParaRPr>
            </a:p>
          </p:txBody>
        </p:sp>
        <p:sp>
          <p:nvSpPr>
            <p:cNvPr id="1424" name="Google Shape;1424;p16"/>
            <p:cNvSpPr/>
            <p:nvPr/>
          </p:nvSpPr>
          <p:spPr>
            <a:xfrm>
              <a:off x="3201550" y="3106475"/>
              <a:ext cx="340475" cy="341250"/>
            </a:xfrm>
            <a:custGeom>
              <a:avLst/>
              <a:gdLst/>
              <a:ahLst/>
              <a:cxnLst/>
              <a:rect l="l" t="t" r="r" b="b"/>
              <a:pathLst>
                <a:path w="13619" h="13650" extrusionOk="0">
                  <a:moveTo>
                    <a:pt x="13618" y="6841"/>
                  </a:moveTo>
                  <a:cubicBezTo>
                    <a:pt x="13618" y="10578"/>
                    <a:pt x="10578" y="13650"/>
                    <a:pt x="6809" y="13650"/>
                  </a:cubicBezTo>
                  <a:cubicBezTo>
                    <a:pt x="3041" y="13650"/>
                    <a:pt x="0" y="10578"/>
                    <a:pt x="0" y="6841"/>
                  </a:cubicBezTo>
                  <a:cubicBezTo>
                    <a:pt x="0" y="3072"/>
                    <a:pt x="3041" y="0"/>
                    <a:pt x="6809" y="0"/>
                  </a:cubicBezTo>
                  <a:cubicBezTo>
                    <a:pt x="10578" y="0"/>
                    <a:pt x="13618" y="3072"/>
                    <a:pt x="13618" y="6841"/>
                  </a:cubicBezTo>
                  <a:close/>
                </a:path>
              </a:pathLst>
            </a:custGeom>
            <a:solidFill>
              <a:srgbClr val="FAFAF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solidFill>
                    <a:schemeClr val="accent4"/>
                  </a:solidFill>
                  <a:latin typeface="Fira Sans" panose="020B0503050000020004" pitchFamily="34" charset="0"/>
                </a:rPr>
                <a:t>4</a:t>
              </a:r>
              <a:endParaRPr sz="2000" dirty="0">
                <a:solidFill>
                  <a:schemeClr val="accent4"/>
                </a:solidFill>
                <a:latin typeface="Fira Sans" panose="020B0503050000020004" pitchFamily="34" charset="0"/>
              </a:endParaRPr>
            </a:p>
          </p:txBody>
        </p:sp>
        <p:sp>
          <p:nvSpPr>
            <p:cNvPr id="431" name="Google Shape;431;p16"/>
            <p:cNvSpPr/>
            <p:nvPr/>
          </p:nvSpPr>
          <p:spPr>
            <a:xfrm>
              <a:off x="4059775" y="2621950"/>
              <a:ext cx="340475" cy="341250"/>
            </a:xfrm>
            <a:custGeom>
              <a:avLst/>
              <a:gdLst/>
              <a:ahLst/>
              <a:cxnLst/>
              <a:rect l="l" t="t" r="r" b="b"/>
              <a:pathLst>
                <a:path w="13619" h="13650" extrusionOk="0">
                  <a:moveTo>
                    <a:pt x="6809" y="0"/>
                  </a:moveTo>
                  <a:cubicBezTo>
                    <a:pt x="3041" y="0"/>
                    <a:pt x="1" y="3040"/>
                    <a:pt x="1" y="6809"/>
                  </a:cubicBezTo>
                  <a:cubicBezTo>
                    <a:pt x="1" y="10577"/>
                    <a:pt x="3041" y="13649"/>
                    <a:pt x="6809" y="13649"/>
                  </a:cubicBezTo>
                  <a:cubicBezTo>
                    <a:pt x="10578" y="13649"/>
                    <a:pt x="13618" y="10577"/>
                    <a:pt x="13618" y="6809"/>
                  </a:cubicBezTo>
                  <a:cubicBezTo>
                    <a:pt x="13618" y="3040"/>
                    <a:pt x="10578" y="0"/>
                    <a:pt x="6809"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solidFill>
                    <a:schemeClr val="bg1">
                      <a:lumMod val="65000"/>
                    </a:schemeClr>
                  </a:solidFill>
                  <a:latin typeface="Fira Sans" panose="020B0503050000020004" pitchFamily="34" charset="0"/>
                </a:rPr>
                <a:t>3</a:t>
              </a:r>
              <a:endParaRPr sz="2000" dirty="0">
                <a:solidFill>
                  <a:schemeClr val="bg1">
                    <a:lumMod val="65000"/>
                  </a:schemeClr>
                </a:solidFill>
                <a:latin typeface="Fira Sans" panose="020B0503050000020004" pitchFamily="34" charset="0"/>
              </a:endParaRPr>
            </a:p>
          </p:txBody>
        </p:sp>
        <p:sp>
          <p:nvSpPr>
            <p:cNvPr id="1430" name="Google Shape;1430;p16"/>
            <p:cNvSpPr/>
            <p:nvPr/>
          </p:nvSpPr>
          <p:spPr>
            <a:xfrm>
              <a:off x="4059775" y="3591000"/>
              <a:ext cx="340475" cy="341275"/>
            </a:xfrm>
            <a:custGeom>
              <a:avLst/>
              <a:gdLst/>
              <a:ahLst/>
              <a:cxnLst/>
              <a:rect l="l" t="t" r="r" b="b"/>
              <a:pathLst>
                <a:path w="13619" h="13651" extrusionOk="0">
                  <a:moveTo>
                    <a:pt x="13618" y="6841"/>
                  </a:moveTo>
                  <a:cubicBezTo>
                    <a:pt x="13618" y="10610"/>
                    <a:pt x="10578" y="13650"/>
                    <a:pt x="6809" y="13650"/>
                  </a:cubicBezTo>
                  <a:cubicBezTo>
                    <a:pt x="3041" y="13650"/>
                    <a:pt x="1" y="10610"/>
                    <a:pt x="1" y="6841"/>
                  </a:cubicBezTo>
                  <a:cubicBezTo>
                    <a:pt x="1" y="3073"/>
                    <a:pt x="3041" y="1"/>
                    <a:pt x="6809" y="1"/>
                  </a:cubicBezTo>
                  <a:cubicBezTo>
                    <a:pt x="10578" y="1"/>
                    <a:pt x="13618" y="3073"/>
                    <a:pt x="13618" y="6841"/>
                  </a:cubicBezTo>
                  <a:close/>
                </a:path>
              </a:pathLst>
            </a:custGeom>
            <a:solidFill>
              <a:srgbClr val="FAFAF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latin typeface="Fira Sans" panose="020B0503050000020004" pitchFamily="34" charset="0"/>
                </a:rPr>
                <a:t>5</a:t>
              </a:r>
              <a:endParaRPr sz="2000" dirty="0">
                <a:latin typeface="Fira Sans" panose="020B0503050000020004" pitchFamily="34" charset="0"/>
              </a:endParaRPr>
            </a:p>
          </p:txBody>
        </p:sp>
        <p:sp>
          <p:nvSpPr>
            <p:cNvPr id="1449" name="Google Shape;1449;p16"/>
            <p:cNvSpPr/>
            <p:nvPr/>
          </p:nvSpPr>
          <p:spPr>
            <a:xfrm>
              <a:off x="3201550" y="4076325"/>
              <a:ext cx="340475" cy="340475"/>
            </a:xfrm>
            <a:custGeom>
              <a:avLst/>
              <a:gdLst/>
              <a:ahLst/>
              <a:cxnLst/>
              <a:rect l="l" t="t" r="r" b="b"/>
              <a:pathLst>
                <a:path w="13619" h="13619" extrusionOk="0">
                  <a:moveTo>
                    <a:pt x="13618" y="6810"/>
                  </a:moveTo>
                  <a:cubicBezTo>
                    <a:pt x="13618" y="10578"/>
                    <a:pt x="10578" y="13618"/>
                    <a:pt x="6809" y="13618"/>
                  </a:cubicBezTo>
                  <a:cubicBezTo>
                    <a:pt x="3041" y="13618"/>
                    <a:pt x="0" y="10578"/>
                    <a:pt x="0" y="6810"/>
                  </a:cubicBezTo>
                  <a:cubicBezTo>
                    <a:pt x="0" y="3041"/>
                    <a:pt x="3041" y="1"/>
                    <a:pt x="6809" y="1"/>
                  </a:cubicBezTo>
                  <a:cubicBezTo>
                    <a:pt x="10578" y="1"/>
                    <a:pt x="13618" y="3041"/>
                    <a:pt x="13618" y="6810"/>
                  </a:cubicBezTo>
                  <a:close/>
                </a:path>
              </a:pathLst>
            </a:custGeom>
            <a:solidFill>
              <a:srgbClr val="FAFAF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solidFill>
                    <a:schemeClr val="bg1">
                      <a:lumMod val="65000"/>
                    </a:schemeClr>
                  </a:solidFill>
                  <a:latin typeface="Fira Sans" panose="020B0503050000020004" pitchFamily="34" charset="0"/>
                </a:rPr>
                <a:t>6</a:t>
              </a:r>
              <a:endParaRPr sz="2000" dirty="0">
                <a:solidFill>
                  <a:schemeClr val="bg1">
                    <a:lumMod val="65000"/>
                  </a:schemeClr>
                </a:solidFill>
                <a:latin typeface="Fira Sans" panose="020B0503050000020004" pitchFamily="34" charset="0"/>
              </a:endParaRPr>
            </a:p>
          </p:txBody>
        </p:sp>
      </p:grpSp>
      <p:sp>
        <p:nvSpPr>
          <p:cNvPr id="1457" name="Google Shape;1457;p16"/>
          <p:cNvSpPr txBox="1"/>
          <p:nvPr/>
        </p:nvSpPr>
        <p:spPr>
          <a:xfrm>
            <a:off x="482600" y="1402129"/>
            <a:ext cx="3092450" cy="299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500" dirty="0">
                <a:solidFill>
                  <a:srgbClr val="003F3E"/>
                </a:solidFill>
                <a:latin typeface="Fira Sans Medium"/>
                <a:ea typeface="Fira Sans Medium"/>
                <a:cs typeface="Fira Sans Medium"/>
                <a:sym typeface="Fira Sans Medium"/>
              </a:rPr>
              <a:t>LINQ</a:t>
            </a:r>
            <a:endParaRPr sz="1500" dirty="0">
              <a:solidFill>
                <a:srgbClr val="003F3E"/>
              </a:solidFill>
              <a:latin typeface="Fira Sans Medium"/>
              <a:ea typeface="Fira Sans Medium"/>
              <a:cs typeface="Fira Sans Medium"/>
              <a:sym typeface="Fira Sans Medium"/>
            </a:endParaRPr>
          </a:p>
        </p:txBody>
      </p:sp>
      <p:sp>
        <p:nvSpPr>
          <p:cNvPr id="1458" name="Google Shape;1458;p16"/>
          <p:cNvSpPr txBox="1"/>
          <p:nvPr/>
        </p:nvSpPr>
        <p:spPr>
          <a:xfrm>
            <a:off x="482600" y="1748380"/>
            <a:ext cx="3092450" cy="338400"/>
          </a:xfrm>
          <a:prstGeom prst="rect">
            <a:avLst/>
          </a:prstGeom>
          <a:noFill/>
          <a:ln>
            <a:noFill/>
          </a:ln>
        </p:spPr>
        <p:txBody>
          <a:bodyPr spcFirstLastPara="1" wrap="square" lIns="91425" tIns="91425" rIns="91425" bIns="91425" anchor="t" anchorCtr="0">
            <a:noAutofit/>
          </a:bodyPr>
          <a:lstStyle/>
          <a:p>
            <a:pPr lvl="0" algn="r"/>
            <a:r>
              <a:rPr lang="en-US" sz="1200" dirty="0" err="1">
                <a:latin typeface="Fira Sans"/>
                <a:ea typeface="Fira Sans"/>
                <a:cs typeface="Fira Sans"/>
                <a:sym typeface="Fira Sans"/>
              </a:rPr>
              <a:t>Hỗ</a:t>
            </a:r>
            <a:r>
              <a:rPr lang="en-US" sz="1200" dirty="0">
                <a:latin typeface="Fira Sans"/>
                <a:ea typeface="Fira Sans"/>
                <a:cs typeface="Fira Sans"/>
                <a:sym typeface="Fira Sans"/>
              </a:rPr>
              <a:t> </a:t>
            </a:r>
            <a:r>
              <a:rPr lang="en-US" sz="1200" dirty="0" err="1">
                <a:latin typeface="Fira Sans"/>
                <a:ea typeface="Fira Sans"/>
                <a:cs typeface="Fira Sans"/>
                <a:sym typeface="Fira Sans"/>
              </a:rPr>
              <a:t>trợ</a:t>
            </a:r>
            <a:r>
              <a:rPr lang="en-US" sz="1200" dirty="0">
                <a:latin typeface="Fira Sans"/>
                <a:ea typeface="Fira Sans"/>
                <a:cs typeface="Fira Sans"/>
                <a:sym typeface="Fira Sans"/>
              </a:rPr>
              <a:t> </a:t>
            </a:r>
            <a:r>
              <a:rPr lang="en-US" sz="1200" dirty="0" err="1">
                <a:latin typeface="Fira Sans"/>
                <a:ea typeface="Fira Sans"/>
                <a:cs typeface="Fira Sans"/>
                <a:sym typeface="Fira Sans"/>
              </a:rPr>
              <a:t>truy</a:t>
            </a:r>
            <a:r>
              <a:rPr lang="en-US" sz="1200" dirty="0">
                <a:latin typeface="Fira Sans"/>
                <a:ea typeface="Fira Sans"/>
                <a:cs typeface="Fira Sans"/>
                <a:sym typeface="Fira Sans"/>
              </a:rPr>
              <a:t> </a:t>
            </a:r>
            <a:r>
              <a:rPr lang="en-US" sz="1200" dirty="0" err="1">
                <a:latin typeface="Fira Sans"/>
                <a:ea typeface="Fira Sans"/>
                <a:cs typeface="Fira Sans"/>
                <a:sym typeface="Fira Sans"/>
              </a:rPr>
              <a:t>vấn</a:t>
            </a:r>
            <a:r>
              <a:rPr lang="en-US" sz="1200" dirty="0">
                <a:latin typeface="Fira Sans"/>
                <a:ea typeface="Fira Sans"/>
                <a:cs typeface="Fira Sans"/>
                <a:sym typeface="Fira Sans"/>
              </a:rPr>
              <a:t> </a:t>
            </a:r>
            <a:r>
              <a:rPr lang="en-US" sz="1200" dirty="0" err="1">
                <a:latin typeface="Fira Sans"/>
                <a:ea typeface="Fira Sans"/>
                <a:cs typeface="Fira Sans"/>
                <a:sym typeface="Fira Sans"/>
              </a:rPr>
              <a:t>dữ</a:t>
            </a:r>
            <a:r>
              <a:rPr lang="en-US" sz="1200" dirty="0">
                <a:latin typeface="Fira Sans"/>
                <a:ea typeface="Fira Sans"/>
                <a:cs typeface="Fira Sans"/>
                <a:sym typeface="Fira Sans"/>
              </a:rPr>
              <a:t> </a:t>
            </a:r>
            <a:r>
              <a:rPr lang="en-US" sz="1200" dirty="0" err="1">
                <a:latin typeface="Fira Sans"/>
                <a:ea typeface="Fira Sans"/>
                <a:cs typeface="Fira Sans"/>
                <a:sym typeface="Fira Sans"/>
              </a:rPr>
              <a:t>liệu</a:t>
            </a:r>
            <a:r>
              <a:rPr lang="en-US" sz="1200" dirty="0">
                <a:latin typeface="Fira Sans"/>
                <a:ea typeface="Fira Sans"/>
                <a:cs typeface="Fira Sans"/>
                <a:sym typeface="Fira Sans"/>
              </a:rPr>
              <a:t> </a:t>
            </a:r>
            <a:r>
              <a:rPr lang="en-US" sz="1200" dirty="0" err="1">
                <a:latin typeface="Fira Sans"/>
                <a:ea typeface="Fira Sans"/>
                <a:cs typeface="Fira Sans"/>
                <a:sym typeface="Fira Sans"/>
              </a:rPr>
              <a:t>sử</a:t>
            </a:r>
            <a:r>
              <a:rPr lang="en-US" sz="1200" dirty="0">
                <a:latin typeface="Fira Sans"/>
                <a:ea typeface="Fira Sans"/>
                <a:cs typeface="Fira Sans"/>
                <a:sym typeface="Fira Sans"/>
              </a:rPr>
              <a:t> </a:t>
            </a:r>
            <a:r>
              <a:rPr lang="en-US" sz="1200" dirty="0" err="1">
                <a:latin typeface="Fira Sans"/>
                <a:ea typeface="Fira Sans"/>
                <a:cs typeface="Fira Sans"/>
                <a:sym typeface="Fira Sans"/>
              </a:rPr>
              <a:t>dụng</a:t>
            </a:r>
            <a:r>
              <a:rPr lang="en-US" sz="1200" dirty="0">
                <a:latin typeface="Fira Sans"/>
                <a:ea typeface="Fira Sans"/>
                <a:cs typeface="Fira Sans"/>
                <a:sym typeface="Fira Sans"/>
              </a:rPr>
              <a:t> LINQ, </a:t>
            </a:r>
            <a:r>
              <a:rPr lang="en-US" sz="1200" dirty="0" err="1">
                <a:latin typeface="Fira Sans"/>
                <a:ea typeface="Fira Sans"/>
                <a:cs typeface="Fira Sans"/>
                <a:sym typeface="Fira Sans"/>
              </a:rPr>
              <a:t>giúp</a:t>
            </a:r>
            <a:r>
              <a:rPr lang="en-US" sz="1200" dirty="0">
                <a:latin typeface="Fira Sans"/>
                <a:ea typeface="Fira Sans"/>
                <a:cs typeface="Fira Sans"/>
                <a:sym typeface="Fira Sans"/>
              </a:rPr>
              <a:t> </a:t>
            </a:r>
            <a:r>
              <a:rPr lang="en-US" sz="1200" dirty="0" err="1">
                <a:latin typeface="Fira Sans"/>
                <a:ea typeface="Fira Sans"/>
                <a:cs typeface="Fira Sans"/>
                <a:sym typeface="Fira Sans"/>
              </a:rPr>
              <a:t>dễ</a:t>
            </a:r>
            <a:r>
              <a:rPr lang="en-US" sz="1200" dirty="0">
                <a:latin typeface="Fira Sans"/>
                <a:ea typeface="Fira Sans"/>
                <a:cs typeface="Fira Sans"/>
                <a:sym typeface="Fira Sans"/>
              </a:rPr>
              <a:t> </a:t>
            </a:r>
            <a:r>
              <a:rPr lang="en-US" sz="1200" dirty="0" err="1">
                <a:latin typeface="Fira Sans"/>
                <a:ea typeface="Fira Sans"/>
                <a:cs typeface="Fira Sans"/>
                <a:sym typeface="Fira Sans"/>
              </a:rPr>
              <a:t>dàng</a:t>
            </a:r>
            <a:r>
              <a:rPr lang="en-US" sz="1200" dirty="0">
                <a:latin typeface="Fira Sans"/>
                <a:ea typeface="Fira Sans"/>
                <a:cs typeface="Fira Sans"/>
                <a:sym typeface="Fira Sans"/>
              </a:rPr>
              <a:t> </a:t>
            </a:r>
            <a:r>
              <a:rPr lang="en-US" sz="1200" dirty="0" err="1">
                <a:latin typeface="Fira Sans"/>
                <a:ea typeface="Fira Sans"/>
                <a:cs typeface="Fira Sans"/>
                <a:sym typeface="Fira Sans"/>
              </a:rPr>
              <a:t>viết</a:t>
            </a:r>
            <a:r>
              <a:rPr lang="en-US" sz="1200" dirty="0">
                <a:latin typeface="Fira Sans"/>
                <a:ea typeface="Fira Sans"/>
                <a:cs typeface="Fira Sans"/>
                <a:sym typeface="Fira Sans"/>
              </a:rPr>
              <a:t> </a:t>
            </a:r>
            <a:r>
              <a:rPr lang="en-US" sz="1200" dirty="0" err="1">
                <a:latin typeface="Fira Sans"/>
                <a:ea typeface="Fira Sans"/>
                <a:cs typeface="Fira Sans"/>
                <a:sym typeface="Fira Sans"/>
              </a:rPr>
              <a:t>và</a:t>
            </a:r>
            <a:r>
              <a:rPr lang="en-US" sz="1200" dirty="0">
                <a:latin typeface="Fira Sans"/>
                <a:ea typeface="Fira Sans"/>
                <a:cs typeface="Fira Sans"/>
                <a:sym typeface="Fira Sans"/>
              </a:rPr>
              <a:t> </a:t>
            </a:r>
            <a:r>
              <a:rPr lang="en-US" sz="1200" dirty="0" err="1">
                <a:latin typeface="Fira Sans"/>
                <a:ea typeface="Fira Sans"/>
                <a:cs typeface="Fira Sans"/>
                <a:sym typeface="Fira Sans"/>
              </a:rPr>
              <a:t>quản</a:t>
            </a:r>
            <a:r>
              <a:rPr lang="en-US" sz="1200" dirty="0">
                <a:latin typeface="Fira Sans"/>
                <a:ea typeface="Fira Sans"/>
                <a:cs typeface="Fira Sans"/>
                <a:sym typeface="Fira Sans"/>
              </a:rPr>
              <a:t> </a:t>
            </a:r>
            <a:r>
              <a:rPr lang="en-US" sz="1200" dirty="0" err="1">
                <a:latin typeface="Fira Sans"/>
                <a:ea typeface="Fira Sans"/>
                <a:cs typeface="Fira Sans"/>
                <a:sym typeface="Fira Sans"/>
              </a:rPr>
              <a:t>lý</a:t>
            </a:r>
            <a:r>
              <a:rPr lang="en-US" sz="1200" dirty="0">
                <a:latin typeface="Fira Sans"/>
                <a:ea typeface="Fira Sans"/>
                <a:cs typeface="Fira Sans"/>
                <a:sym typeface="Fira Sans"/>
              </a:rPr>
              <a:t> </a:t>
            </a:r>
            <a:r>
              <a:rPr lang="en-US" sz="1200" dirty="0" err="1">
                <a:latin typeface="Fira Sans"/>
                <a:ea typeface="Fira Sans"/>
                <a:cs typeface="Fira Sans"/>
                <a:sym typeface="Fira Sans"/>
              </a:rPr>
              <a:t>các</a:t>
            </a:r>
            <a:r>
              <a:rPr lang="en-US" sz="1200" dirty="0">
                <a:latin typeface="Fira Sans"/>
                <a:ea typeface="Fira Sans"/>
                <a:cs typeface="Fira Sans"/>
                <a:sym typeface="Fira Sans"/>
              </a:rPr>
              <a:t> </a:t>
            </a:r>
            <a:r>
              <a:rPr lang="en-US" sz="1200" dirty="0" err="1">
                <a:latin typeface="Fira Sans"/>
                <a:ea typeface="Fira Sans"/>
                <a:cs typeface="Fira Sans"/>
                <a:sym typeface="Fira Sans"/>
              </a:rPr>
              <a:t>truy</a:t>
            </a:r>
            <a:r>
              <a:rPr lang="en-US" sz="1200" dirty="0">
                <a:latin typeface="Fira Sans"/>
                <a:ea typeface="Fira Sans"/>
                <a:cs typeface="Fira Sans"/>
                <a:sym typeface="Fira Sans"/>
              </a:rPr>
              <a:t> </a:t>
            </a:r>
            <a:r>
              <a:rPr lang="en-US" sz="1200" dirty="0" err="1">
                <a:latin typeface="Fira Sans"/>
                <a:ea typeface="Fira Sans"/>
                <a:cs typeface="Fira Sans"/>
                <a:sym typeface="Fira Sans"/>
              </a:rPr>
              <a:t>vấn</a:t>
            </a:r>
            <a:r>
              <a:rPr lang="en-US" sz="1200" dirty="0">
                <a:latin typeface="Fira Sans"/>
                <a:ea typeface="Fira Sans"/>
                <a:cs typeface="Fira Sans"/>
                <a:sym typeface="Fira Sans"/>
              </a:rPr>
              <a:t>.</a:t>
            </a:r>
            <a:endParaRPr sz="1200" dirty="0">
              <a:latin typeface="Fira Sans"/>
              <a:ea typeface="Fira Sans"/>
              <a:cs typeface="Fira Sans"/>
              <a:sym typeface="Fira Sans"/>
            </a:endParaRPr>
          </a:p>
        </p:txBody>
      </p:sp>
      <p:sp>
        <p:nvSpPr>
          <p:cNvPr id="1459" name="Google Shape;1459;p16"/>
          <p:cNvSpPr txBox="1"/>
          <p:nvPr/>
        </p:nvSpPr>
        <p:spPr>
          <a:xfrm>
            <a:off x="482600" y="2651689"/>
            <a:ext cx="3092450" cy="299100"/>
          </a:xfrm>
          <a:prstGeom prst="rect">
            <a:avLst/>
          </a:prstGeom>
          <a:noFill/>
          <a:ln>
            <a:noFill/>
          </a:ln>
        </p:spPr>
        <p:txBody>
          <a:bodyPr spcFirstLastPara="1" wrap="square" lIns="91425" tIns="91425" rIns="91425" bIns="91425" anchor="ctr" anchorCtr="0">
            <a:noAutofit/>
          </a:bodyPr>
          <a:lstStyle/>
          <a:p>
            <a:pPr lvl="0" algn="r"/>
            <a:r>
              <a:rPr lang="en-US" sz="1500" dirty="0">
                <a:solidFill>
                  <a:schemeClr val="accent4"/>
                </a:solidFill>
                <a:latin typeface="Fira Sans Medium"/>
                <a:ea typeface="Fira Sans Medium"/>
                <a:cs typeface="Fira Sans Medium"/>
                <a:sym typeface="Fira Sans Medium"/>
              </a:rPr>
              <a:t>Code-First, Database-First,…</a:t>
            </a:r>
            <a:endParaRPr sz="1500" dirty="0">
              <a:solidFill>
                <a:schemeClr val="accent4"/>
              </a:solidFill>
              <a:latin typeface="Fira Sans Medium"/>
              <a:ea typeface="Fira Sans Medium"/>
              <a:cs typeface="Fira Sans Medium"/>
              <a:sym typeface="Fira Sans Medium"/>
            </a:endParaRPr>
          </a:p>
        </p:txBody>
      </p:sp>
      <p:sp>
        <p:nvSpPr>
          <p:cNvPr id="1460" name="Google Shape;1460;p16"/>
          <p:cNvSpPr txBox="1"/>
          <p:nvPr/>
        </p:nvSpPr>
        <p:spPr>
          <a:xfrm>
            <a:off x="482600" y="2997940"/>
            <a:ext cx="3092450" cy="338400"/>
          </a:xfrm>
          <a:prstGeom prst="rect">
            <a:avLst/>
          </a:prstGeom>
          <a:noFill/>
          <a:ln>
            <a:noFill/>
          </a:ln>
        </p:spPr>
        <p:txBody>
          <a:bodyPr spcFirstLastPara="1" wrap="square" lIns="91425" tIns="91425" rIns="91425" bIns="91425" anchor="t" anchorCtr="0">
            <a:noAutofit/>
          </a:bodyPr>
          <a:lstStyle/>
          <a:p>
            <a:pPr lvl="0" algn="r"/>
            <a:r>
              <a:rPr lang="vi-VN" sz="1200" dirty="0">
                <a:latin typeface="Fira Sans"/>
                <a:ea typeface="Fira Sans"/>
                <a:cs typeface="Fira Sans"/>
                <a:sym typeface="Fira Sans"/>
              </a:rPr>
              <a:t>Hỗ trợ nhiều phương</a:t>
            </a:r>
            <a:r>
              <a:rPr lang="en-US" sz="1200" dirty="0">
                <a:latin typeface="Fira Sans"/>
                <a:ea typeface="Fira Sans"/>
                <a:cs typeface="Fira Sans"/>
                <a:sym typeface="Fira Sans"/>
              </a:rPr>
              <a:t> </a:t>
            </a:r>
            <a:r>
              <a:rPr lang="vi-VN" sz="1200" dirty="0">
                <a:latin typeface="Fira Sans"/>
                <a:ea typeface="Fira Sans"/>
                <a:cs typeface="Fira Sans"/>
                <a:sym typeface="Fira Sans"/>
              </a:rPr>
              <a:t>pháp để tạo và quản lý cơ sở dữ liệu, cho phép linh hoạt trong phát triển.</a:t>
            </a:r>
          </a:p>
        </p:txBody>
      </p:sp>
      <p:sp>
        <p:nvSpPr>
          <p:cNvPr id="1461" name="Google Shape;1461;p16"/>
          <p:cNvSpPr txBox="1"/>
          <p:nvPr/>
        </p:nvSpPr>
        <p:spPr>
          <a:xfrm>
            <a:off x="482600" y="3903852"/>
            <a:ext cx="3092450" cy="299100"/>
          </a:xfrm>
          <a:prstGeom prst="rect">
            <a:avLst/>
          </a:prstGeom>
          <a:noFill/>
          <a:ln>
            <a:noFill/>
          </a:ln>
        </p:spPr>
        <p:txBody>
          <a:bodyPr spcFirstLastPara="1" wrap="square" lIns="91425" tIns="91425" rIns="91425" bIns="91425" anchor="ctr" anchorCtr="0">
            <a:noAutofit/>
          </a:bodyPr>
          <a:lstStyle/>
          <a:p>
            <a:pPr lvl="0" algn="r"/>
            <a:r>
              <a:rPr lang="en-US" sz="1500" dirty="0">
                <a:solidFill>
                  <a:schemeClr val="bg1">
                    <a:lumMod val="65000"/>
                  </a:schemeClr>
                </a:solidFill>
                <a:latin typeface="Fira Sans Medium"/>
                <a:ea typeface="Fira Sans Medium"/>
                <a:cs typeface="Fira Sans Medium"/>
                <a:sym typeface="Fira Sans Medium"/>
              </a:rPr>
              <a:t>Cross-Platform Support</a:t>
            </a:r>
            <a:endParaRPr sz="1500" dirty="0">
              <a:solidFill>
                <a:schemeClr val="bg1">
                  <a:lumMod val="65000"/>
                </a:schemeClr>
              </a:solidFill>
              <a:latin typeface="Fira Sans Medium"/>
              <a:ea typeface="Fira Sans Medium"/>
              <a:cs typeface="Fira Sans Medium"/>
              <a:sym typeface="Fira Sans Medium"/>
            </a:endParaRPr>
          </a:p>
        </p:txBody>
      </p:sp>
      <p:sp>
        <p:nvSpPr>
          <p:cNvPr id="1462" name="Google Shape;1462;p16"/>
          <p:cNvSpPr txBox="1"/>
          <p:nvPr/>
        </p:nvSpPr>
        <p:spPr>
          <a:xfrm>
            <a:off x="482600" y="4247402"/>
            <a:ext cx="3092450" cy="338400"/>
          </a:xfrm>
          <a:prstGeom prst="rect">
            <a:avLst/>
          </a:prstGeom>
          <a:noFill/>
          <a:ln>
            <a:noFill/>
          </a:ln>
        </p:spPr>
        <p:txBody>
          <a:bodyPr spcFirstLastPara="1" wrap="square" lIns="91425" tIns="91425" rIns="91425" bIns="91425" anchor="t" anchorCtr="0">
            <a:noAutofit/>
          </a:bodyPr>
          <a:lstStyle/>
          <a:p>
            <a:pPr lvl="0" algn="r"/>
            <a:r>
              <a:rPr lang="en-US" sz="1200" dirty="0">
                <a:latin typeface="Fira Sans"/>
                <a:ea typeface="Fira Sans"/>
                <a:cs typeface="Fira Sans"/>
                <a:sym typeface="Fira Sans"/>
              </a:rPr>
              <a:t>H</a:t>
            </a:r>
            <a:r>
              <a:rPr lang="vi-VN" sz="1200" dirty="0">
                <a:latin typeface="Fira Sans"/>
                <a:ea typeface="Fira Sans"/>
                <a:cs typeface="Fira Sans"/>
                <a:sym typeface="Fira Sans"/>
              </a:rPr>
              <a:t>ỗ trợ đa nền tảng như</a:t>
            </a:r>
            <a:r>
              <a:rPr lang="en-US" sz="1200" dirty="0">
                <a:latin typeface="Fira Sans"/>
                <a:ea typeface="Fira Sans"/>
                <a:cs typeface="Fira Sans"/>
                <a:sym typeface="Fira Sans"/>
              </a:rPr>
              <a:t> </a:t>
            </a:r>
            <a:r>
              <a:rPr lang="vi-VN" sz="1200" dirty="0">
                <a:latin typeface="Fira Sans"/>
                <a:ea typeface="Fira Sans"/>
                <a:cs typeface="Fira Sans"/>
                <a:sym typeface="Fira Sans"/>
              </a:rPr>
              <a:t>Windows, Linux, và macOS.</a:t>
            </a:r>
            <a:endParaRPr sz="1200" dirty="0">
              <a:latin typeface="Fira Sans"/>
              <a:ea typeface="Fira Sans"/>
              <a:cs typeface="Fira Sans"/>
              <a:sym typeface="Fira Sans"/>
            </a:endParaRPr>
          </a:p>
        </p:txBody>
      </p:sp>
      <p:sp>
        <p:nvSpPr>
          <p:cNvPr id="1463" name="Google Shape;1463;p16"/>
          <p:cNvSpPr txBox="1"/>
          <p:nvPr/>
        </p:nvSpPr>
        <p:spPr>
          <a:xfrm>
            <a:off x="5626100" y="771679"/>
            <a:ext cx="3117850" cy="299100"/>
          </a:xfrm>
          <a:prstGeom prst="rect">
            <a:avLst/>
          </a:prstGeom>
          <a:noFill/>
          <a:ln>
            <a:noFill/>
          </a:ln>
        </p:spPr>
        <p:txBody>
          <a:bodyPr spcFirstLastPara="1" wrap="square" lIns="91425" tIns="91425" rIns="91425" bIns="91425" anchor="ctr" anchorCtr="0">
            <a:noAutofit/>
          </a:bodyPr>
          <a:lstStyle/>
          <a:p>
            <a:pPr lvl="0"/>
            <a:r>
              <a:rPr lang="en-US" sz="1500" dirty="0">
                <a:solidFill>
                  <a:schemeClr val="accent1"/>
                </a:solidFill>
                <a:latin typeface="Fira Sans Medium"/>
                <a:ea typeface="Fira Sans Medium"/>
                <a:cs typeface="Fira Sans Medium"/>
                <a:sym typeface="Fira Sans Medium"/>
              </a:rPr>
              <a:t>ORM (Object-Relational Mapping)</a:t>
            </a:r>
            <a:endParaRPr sz="1500" dirty="0">
              <a:solidFill>
                <a:schemeClr val="accent1"/>
              </a:solidFill>
              <a:latin typeface="Fira Sans Medium"/>
              <a:ea typeface="Fira Sans Medium"/>
              <a:cs typeface="Fira Sans Medium"/>
              <a:sym typeface="Fira Sans Medium"/>
            </a:endParaRPr>
          </a:p>
        </p:txBody>
      </p:sp>
      <p:sp>
        <p:nvSpPr>
          <p:cNvPr id="1464" name="Google Shape;1464;p16"/>
          <p:cNvSpPr txBox="1"/>
          <p:nvPr/>
        </p:nvSpPr>
        <p:spPr>
          <a:xfrm>
            <a:off x="5626100" y="1125568"/>
            <a:ext cx="3092450" cy="338400"/>
          </a:xfrm>
          <a:prstGeom prst="rect">
            <a:avLst/>
          </a:prstGeom>
          <a:noFill/>
          <a:ln>
            <a:noFill/>
          </a:ln>
        </p:spPr>
        <p:txBody>
          <a:bodyPr spcFirstLastPara="1" wrap="square" lIns="91425" tIns="91425" rIns="91425" bIns="91425" anchor="t" anchorCtr="0">
            <a:noAutofit/>
          </a:bodyPr>
          <a:lstStyle/>
          <a:p>
            <a:pPr lvl="0"/>
            <a:r>
              <a:rPr lang="vi-VN" sz="1200" dirty="0">
                <a:latin typeface="Fira Sans"/>
                <a:ea typeface="Fira Sans"/>
                <a:cs typeface="Fira Sans"/>
                <a:sym typeface="Fira Sans"/>
              </a:rPr>
              <a:t>Cho phép làm việc với cơ sở dữ liệu dưới dạng các đối tượng C#, giảm thiểu việc viết SQL thuần túy.</a:t>
            </a:r>
          </a:p>
        </p:txBody>
      </p:sp>
      <p:sp>
        <p:nvSpPr>
          <p:cNvPr id="1465" name="Google Shape;1465;p16"/>
          <p:cNvSpPr txBox="1"/>
          <p:nvPr/>
        </p:nvSpPr>
        <p:spPr>
          <a:xfrm>
            <a:off x="5626100" y="2022938"/>
            <a:ext cx="3117850" cy="29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dirty="0">
                <a:solidFill>
                  <a:schemeClr val="bg1">
                    <a:lumMod val="65000"/>
                  </a:schemeClr>
                </a:solidFill>
                <a:latin typeface="Fira Sans Medium"/>
                <a:ea typeface="Fira Sans Medium"/>
                <a:cs typeface="Fira Sans Medium"/>
                <a:sym typeface="Fira Sans Medium"/>
              </a:rPr>
              <a:t>DBContext</a:t>
            </a:r>
            <a:endParaRPr sz="1500" dirty="0">
              <a:solidFill>
                <a:schemeClr val="bg1">
                  <a:lumMod val="65000"/>
                </a:schemeClr>
              </a:solidFill>
              <a:latin typeface="Fira Sans Medium"/>
              <a:ea typeface="Fira Sans Medium"/>
              <a:cs typeface="Fira Sans Medium"/>
              <a:sym typeface="Fira Sans Medium"/>
            </a:endParaRPr>
          </a:p>
        </p:txBody>
      </p:sp>
      <p:sp>
        <p:nvSpPr>
          <p:cNvPr id="1466" name="Google Shape;1466;p16"/>
          <p:cNvSpPr txBox="1"/>
          <p:nvPr/>
        </p:nvSpPr>
        <p:spPr>
          <a:xfrm>
            <a:off x="5626100" y="2369197"/>
            <a:ext cx="3092450" cy="338400"/>
          </a:xfrm>
          <a:prstGeom prst="rect">
            <a:avLst/>
          </a:prstGeom>
          <a:noFill/>
          <a:ln>
            <a:noFill/>
          </a:ln>
        </p:spPr>
        <p:txBody>
          <a:bodyPr spcFirstLastPara="1" wrap="square" lIns="91425" tIns="91425" rIns="91425" bIns="91425" anchor="t" anchorCtr="0">
            <a:noAutofit/>
          </a:bodyPr>
          <a:lstStyle/>
          <a:p>
            <a:pPr lvl="0"/>
            <a:r>
              <a:rPr lang="vi-VN" sz="1200" dirty="0">
                <a:latin typeface="Fira Sans"/>
                <a:ea typeface="Fira Sans"/>
                <a:cs typeface="Fira Sans"/>
                <a:sym typeface="Fira Sans"/>
              </a:rPr>
              <a:t>Cung cấp một lớp trung gian giữa cơ sở dữ liệu và ứng dụng, quản lý</a:t>
            </a:r>
            <a:r>
              <a:rPr lang="en-US" sz="1200" dirty="0">
                <a:latin typeface="Fira Sans"/>
                <a:ea typeface="Fira Sans"/>
                <a:cs typeface="Fira Sans"/>
                <a:sym typeface="Fira Sans"/>
              </a:rPr>
              <a:t> </a:t>
            </a:r>
            <a:r>
              <a:rPr lang="vi-VN" sz="1200" dirty="0">
                <a:latin typeface="Fira Sans"/>
                <a:ea typeface="Fira Sans"/>
                <a:cs typeface="Fira Sans"/>
                <a:sym typeface="Fira Sans"/>
              </a:rPr>
              <a:t>kết nối, truy vấn, và lưu trữ dữ liệu.</a:t>
            </a:r>
            <a:endParaRPr sz="1200" dirty="0">
              <a:latin typeface="Fira Sans"/>
              <a:ea typeface="Fira Sans"/>
              <a:cs typeface="Fira Sans"/>
              <a:sym typeface="Fira Sans"/>
            </a:endParaRPr>
          </a:p>
        </p:txBody>
      </p:sp>
      <p:sp>
        <p:nvSpPr>
          <p:cNvPr id="1467" name="Google Shape;1467;p16"/>
          <p:cNvSpPr txBox="1"/>
          <p:nvPr/>
        </p:nvSpPr>
        <p:spPr>
          <a:xfrm>
            <a:off x="5626100" y="3274197"/>
            <a:ext cx="3117850" cy="29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dirty="0">
                <a:solidFill>
                  <a:srgbClr val="003F3E"/>
                </a:solidFill>
                <a:latin typeface="Fira Sans Medium"/>
                <a:ea typeface="Fira Sans Medium"/>
                <a:cs typeface="Fira Sans Medium"/>
                <a:sym typeface="Fira Sans Medium"/>
              </a:rPr>
              <a:t>Migrations</a:t>
            </a:r>
            <a:endParaRPr sz="1500" dirty="0">
              <a:solidFill>
                <a:srgbClr val="003F3E"/>
              </a:solidFill>
              <a:latin typeface="Fira Sans Medium"/>
              <a:ea typeface="Fira Sans Medium"/>
              <a:cs typeface="Fira Sans Medium"/>
              <a:sym typeface="Fira Sans Medium"/>
            </a:endParaRPr>
          </a:p>
        </p:txBody>
      </p:sp>
      <p:sp>
        <p:nvSpPr>
          <p:cNvPr id="1468" name="Google Shape;1468;p16"/>
          <p:cNvSpPr txBox="1"/>
          <p:nvPr/>
        </p:nvSpPr>
        <p:spPr>
          <a:xfrm>
            <a:off x="5626100" y="3613553"/>
            <a:ext cx="3035300" cy="338400"/>
          </a:xfrm>
          <a:prstGeom prst="rect">
            <a:avLst/>
          </a:prstGeom>
          <a:noFill/>
          <a:ln>
            <a:noFill/>
          </a:ln>
        </p:spPr>
        <p:txBody>
          <a:bodyPr spcFirstLastPara="1" wrap="square" lIns="91425" tIns="91425" rIns="91425" bIns="91425" anchor="t" anchorCtr="0">
            <a:noAutofit/>
          </a:bodyPr>
          <a:lstStyle/>
          <a:p>
            <a:pPr lvl="0"/>
            <a:r>
              <a:rPr lang="en-US" sz="1200" dirty="0">
                <a:latin typeface="Fira Sans"/>
                <a:ea typeface="Fira Sans"/>
                <a:cs typeface="Fira Sans"/>
                <a:sym typeface="Fira Sans"/>
              </a:rPr>
              <a:t>C</a:t>
            </a:r>
            <a:r>
              <a:rPr lang="vi-VN" sz="1200" dirty="0">
                <a:latin typeface="Fira Sans"/>
                <a:ea typeface="Fira Sans"/>
                <a:cs typeface="Fira Sans"/>
                <a:sym typeface="Fira Sans"/>
              </a:rPr>
              <a:t>ập nhật cấu trúc cơ sở dữ liệu mà</a:t>
            </a:r>
            <a:r>
              <a:rPr lang="en-US" sz="1200" dirty="0">
                <a:latin typeface="Fira Sans"/>
                <a:ea typeface="Fira Sans"/>
                <a:cs typeface="Fira Sans"/>
                <a:sym typeface="Fira Sans"/>
              </a:rPr>
              <a:t> </a:t>
            </a:r>
            <a:r>
              <a:rPr lang="vi-VN" sz="1200" dirty="0">
                <a:latin typeface="Fira Sans"/>
                <a:ea typeface="Fira Sans"/>
                <a:cs typeface="Fira Sans"/>
                <a:sym typeface="Fira Sans"/>
              </a:rPr>
              <a:t>không mất dữ liệu, dễ dàng quản lý các</a:t>
            </a:r>
            <a:r>
              <a:rPr lang="en-US" sz="1200" dirty="0">
                <a:latin typeface="Fira Sans"/>
                <a:ea typeface="Fira Sans"/>
                <a:cs typeface="Fira Sans"/>
                <a:sym typeface="Fira Sans"/>
              </a:rPr>
              <a:t> </a:t>
            </a:r>
            <a:r>
              <a:rPr lang="vi-VN" sz="1200" dirty="0">
                <a:latin typeface="Fira Sans"/>
                <a:ea typeface="Fira Sans"/>
                <a:cs typeface="Fira Sans"/>
                <a:sym typeface="Fira Sans"/>
              </a:rPr>
              <a:t>thay đổi schema.</a:t>
            </a:r>
            <a:endParaRPr sz="1200" dirty="0">
              <a:latin typeface="Fira Sans"/>
              <a:ea typeface="Fira Sans"/>
              <a:cs typeface="Fira Sans"/>
              <a:sym typeface="Fira Sans"/>
            </a:endParaRPr>
          </a:p>
        </p:txBody>
      </p:sp>
      <p:sp>
        <p:nvSpPr>
          <p:cNvPr id="2" name="Google Shape;418;p15">
            <a:extLst>
              <a:ext uri="{FF2B5EF4-FFF2-40B4-BE49-F238E27FC236}">
                <a16:creationId xmlns:a16="http://schemas.microsoft.com/office/drawing/2014/main" id="{7135FB1B-3315-4406-7163-37520CA5582E}"/>
              </a:ext>
            </a:extLst>
          </p:cNvPr>
          <p:cNvSpPr txBox="1"/>
          <p:nvPr/>
        </p:nvSpPr>
        <p:spPr>
          <a:xfrm>
            <a:off x="710250" y="239204"/>
            <a:ext cx="7723500"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800" dirty="0">
                <a:solidFill>
                  <a:schemeClr val="accent4"/>
                </a:solidFill>
                <a:latin typeface="Fira Sans Medium"/>
                <a:ea typeface="Fira Sans Medium"/>
                <a:cs typeface="Fira Sans Medium"/>
                <a:sym typeface="Fira Sans Medium"/>
              </a:rPr>
              <a:t>GIỚI THIỆU ENTITY FRAMEWORK</a:t>
            </a:r>
            <a:endParaRPr sz="2800" dirty="0">
              <a:solidFill>
                <a:schemeClr val="accent4"/>
              </a:solidFill>
              <a:latin typeface="Fira Sans Medium"/>
              <a:ea typeface="Fira Sans Medium"/>
              <a:cs typeface="Fira Sans Medium"/>
              <a:sym typeface="Fira Sans Medium"/>
            </a:endParaRPr>
          </a:p>
        </p:txBody>
      </p:sp>
      <p:sp>
        <p:nvSpPr>
          <p:cNvPr id="3" name="Google Shape;1678;p20">
            <a:extLst>
              <a:ext uri="{FF2B5EF4-FFF2-40B4-BE49-F238E27FC236}">
                <a16:creationId xmlns:a16="http://schemas.microsoft.com/office/drawing/2014/main" id="{CE25DD84-82B1-BDD8-4197-1C83558A1F84}"/>
              </a:ext>
            </a:extLst>
          </p:cNvPr>
          <p:cNvSpPr txBox="1"/>
          <p:nvPr/>
        </p:nvSpPr>
        <p:spPr>
          <a:xfrm>
            <a:off x="710250" y="777827"/>
            <a:ext cx="3861750" cy="481199"/>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000" dirty="0">
                <a:solidFill>
                  <a:srgbClr val="003F3E"/>
                </a:solidFill>
                <a:latin typeface="Fira Sans Medium"/>
                <a:ea typeface="Fira Sans Medium"/>
                <a:cs typeface="Fira Sans Medium"/>
                <a:sym typeface="Fira Sans Medium"/>
              </a:rPr>
              <a:t>MỘT SỐ ĐẶC ĐIỂM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29"/>
                                        </p:tgtEl>
                                        <p:attrNameLst>
                                          <p:attrName>style.visibility</p:attrName>
                                        </p:attrNameLst>
                                      </p:cBhvr>
                                      <p:to>
                                        <p:strVal val="visible"/>
                                      </p:to>
                                    </p:set>
                                    <p:animEffect transition="in" filter="fade">
                                      <p:cBhvr>
                                        <p:cTn id="14" dur="1000"/>
                                        <p:tgtEl>
                                          <p:spTgt spid="429"/>
                                        </p:tgtEl>
                                      </p:cBhvr>
                                    </p:animEffect>
                                    <p:anim calcmode="lin" valueType="num">
                                      <p:cBhvr>
                                        <p:cTn id="15" dur="1000" fill="hold"/>
                                        <p:tgtEl>
                                          <p:spTgt spid="429"/>
                                        </p:tgtEl>
                                        <p:attrNameLst>
                                          <p:attrName>ppt_x</p:attrName>
                                        </p:attrNameLst>
                                      </p:cBhvr>
                                      <p:tavLst>
                                        <p:tav tm="0">
                                          <p:val>
                                            <p:strVal val="#ppt_x"/>
                                          </p:val>
                                        </p:tav>
                                        <p:tav tm="100000">
                                          <p:val>
                                            <p:strVal val="#ppt_x"/>
                                          </p:val>
                                        </p:tav>
                                      </p:tavLst>
                                    </p:anim>
                                    <p:anim calcmode="lin" valueType="num">
                                      <p:cBhvr>
                                        <p:cTn id="16" dur="1000" fill="hold"/>
                                        <p:tgtEl>
                                          <p:spTgt spid="42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63"/>
                                        </p:tgtEl>
                                        <p:attrNameLst>
                                          <p:attrName>style.visibility</p:attrName>
                                        </p:attrNameLst>
                                      </p:cBhvr>
                                      <p:to>
                                        <p:strVal val="visible"/>
                                      </p:to>
                                    </p:set>
                                    <p:animEffect transition="in" filter="fade">
                                      <p:cBhvr>
                                        <p:cTn id="21" dur="1000"/>
                                        <p:tgtEl>
                                          <p:spTgt spid="1463"/>
                                        </p:tgtEl>
                                      </p:cBhvr>
                                    </p:animEffect>
                                    <p:anim calcmode="lin" valueType="num">
                                      <p:cBhvr>
                                        <p:cTn id="22" dur="1000" fill="hold"/>
                                        <p:tgtEl>
                                          <p:spTgt spid="1463"/>
                                        </p:tgtEl>
                                        <p:attrNameLst>
                                          <p:attrName>ppt_x</p:attrName>
                                        </p:attrNameLst>
                                      </p:cBhvr>
                                      <p:tavLst>
                                        <p:tav tm="0">
                                          <p:val>
                                            <p:strVal val="#ppt_x"/>
                                          </p:val>
                                        </p:tav>
                                        <p:tav tm="100000">
                                          <p:val>
                                            <p:strVal val="#ppt_x"/>
                                          </p:val>
                                        </p:tav>
                                      </p:tavLst>
                                    </p:anim>
                                    <p:anim calcmode="lin" valueType="num">
                                      <p:cBhvr>
                                        <p:cTn id="23" dur="1000" fill="hold"/>
                                        <p:tgtEl>
                                          <p:spTgt spid="1463"/>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464"/>
                                        </p:tgtEl>
                                        <p:attrNameLst>
                                          <p:attrName>style.visibility</p:attrName>
                                        </p:attrNameLst>
                                      </p:cBhvr>
                                      <p:to>
                                        <p:strVal val="visible"/>
                                      </p:to>
                                    </p:set>
                                    <p:animEffect transition="in" filter="fade">
                                      <p:cBhvr>
                                        <p:cTn id="26" dur="1000"/>
                                        <p:tgtEl>
                                          <p:spTgt spid="1464"/>
                                        </p:tgtEl>
                                      </p:cBhvr>
                                    </p:animEffect>
                                    <p:anim calcmode="lin" valueType="num">
                                      <p:cBhvr>
                                        <p:cTn id="27" dur="1000" fill="hold"/>
                                        <p:tgtEl>
                                          <p:spTgt spid="1464"/>
                                        </p:tgtEl>
                                        <p:attrNameLst>
                                          <p:attrName>ppt_x</p:attrName>
                                        </p:attrNameLst>
                                      </p:cBhvr>
                                      <p:tavLst>
                                        <p:tav tm="0">
                                          <p:val>
                                            <p:strVal val="#ppt_x"/>
                                          </p:val>
                                        </p:tav>
                                        <p:tav tm="100000">
                                          <p:val>
                                            <p:strVal val="#ppt_x"/>
                                          </p:val>
                                        </p:tav>
                                      </p:tavLst>
                                    </p:anim>
                                    <p:anim calcmode="lin" valueType="num">
                                      <p:cBhvr>
                                        <p:cTn id="28" dur="1000" fill="hold"/>
                                        <p:tgtEl>
                                          <p:spTgt spid="146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7" presetClass="exit" presetSubtype="0" fill="hold" grpId="1" nodeType="clickEffect">
                                  <p:stCondLst>
                                    <p:cond delay="0"/>
                                  </p:stCondLst>
                                  <p:childTnLst>
                                    <p:animEffect transition="out" filter="fade">
                                      <p:cBhvr>
                                        <p:cTn id="32" dur="1000"/>
                                        <p:tgtEl>
                                          <p:spTgt spid="1463"/>
                                        </p:tgtEl>
                                      </p:cBhvr>
                                    </p:animEffect>
                                    <p:anim calcmode="lin" valueType="num">
                                      <p:cBhvr>
                                        <p:cTn id="33" dur="1000"/>
                                        <p:tgtEl>
                                          <p:spTgt spid="1463"/>
                                        </p:tgtEl>
                                        <p:attrNameLst>
                                          <p:attrName>ppt_x</p:attrName>
                                        </p:attrNameLst>
                                      </p:cBhvr>
                                      <p:tavLst>
                                        <p:tav tm="0">
                                          <p:val>
                                            <p:strVal val="ppt_x"/>
                                          </p:val>
                                        </p:tav>
                                        <p:tav tm="100000">
                                          <p:val>
                                            <p:strVal val="ppt_x"/>
                                          </p:val>
                                        </p:tav>
                                      </p:tavLst>
                                    </p:anim>
                                    <p:anim calcmode="lin" valueType="num">
                                      <p:cBhvr>
                                        <p:cTn id="34" dur="1000"/>
                                        <p:tgtEl>
                                          <p:spTgt spid="1463"/>
                                        </p:tgtEl>
                                        <p:attrNameLst>
                                          <p:attrName>ppt_y</p:attrName>
                                        </p:attrNameLst>
                                      </p:cBhvr>
                                      <p:tavLst>
                                        <p:tav tm="0">
                                          <p:val>
                                            <p:strVal val="ppt_y"/>
                                          </p:val>
                                        </p:tav>
                                        <p:tav tm="100000">
                                          <p:val>
                                            <p:strVal val="ppt_y-.1"/>
                                          </p:val>
                                        </p:tav>
                                      </p:tavLst>
                                    </p:anim>
                                    <p:set>
                                      <p:cBhvr>
                                        <p:cTn id="35" dur="1" fill="hold">
                                          <p:stCondLst>
                                            <p:cond delay="999"/>
                                          </p:stCondLst>
                                        </p:cTn>
                                        <p:tgtEl>
                                          <p:spTgt spid="1463"/>
                                        </p:tgtEl>
                                        <p:attrNameLst>
                                          <p:attrName>style.visibility</p:attrName>
                                        </p:attrNameLst>
                                      </p:cBhvr>
                                      <p:to>
                                        <p:strVal val="hidden"/>
                                      </p:to>
                                    </p:set>
                                  </p:childTnLst>
                                </p:cTn>
                              </p:par>
                              <p:par>
                                <p:cTn id="36" presetID="47" presetClass="exit" presetSubtype="0" fill="hold" grpId="1" nodeType="withEffect">
                                  <p:stCondLst>
                                    <p:cond delay="0"/>
                                  </p:stCondLst>
                                  <p:childTnLst>
                                    <p:animEffect transition="out" filter="fade">
                                      <p:cBhvr>
                                        <p:cTn id="37" dur="1000"/>
                                        <p:tgtEl>
                                          <p:spTgt spid="1464"/>
                                        </p:tgtEl>
                                      </p:cBhvr>
                                    </p:animEffect>
                                    <p:anim calcmode="lin" valueType="num">
                                      <p:cBhvr>
                                        <p:cTn id="38" dur="1000"/>
                                        <p:tgtEl>
                                          <p:spTgt spid="1464"/>
                                        </p:tgtEl>
                                        <p:attrNameLst>
                                          <p:attrName>ppt_x</p:attrName>
                                        </p:attrNameLst>
                                      </p:cBhvr>
                                      <p:tavLst>
                                        <p:tav tm="0">
                                          <p:val>
                                            <p:strVal val="ppt_x"/>
                                          </p:val>
                                        </p:tav>
                                        <p:tav tm="100000">
                                          <p:val>
                                            <p:strVal val="ppt_x"/>
                                          </p:val>
                                        </p:tav>
                                      </p:tavLst>
                                    </p:anim>
                                    <p:anim calcmode="lin" valueType="num">
                                      <p:cBhvr>
                                        <p:cTn id="39" dur="1000"/>
                                        <p:tgtEl>
                                          <p:spTgt spid="1464"/>
                                        </p:tgtEl>
                                        <p:attrNameLst>
                                          <p:attrName>ppt_y</p:attrName>
                                        </p:attrNameLst>
                                      </p:cBhvr>
                                      <p:tavLst>
                                        <p:tav tm="0">
                                          <p:val>
                                            <p:strVal val="ppt_y"/>
                                          </p:val>
                                        </p:tav>
                                        <p:tav tm="100000">
                                          <p:val>
                                            <p:strVal val="ppt_y-.1"/>
                                          </p:val>
                                        </p:tav>
                                      </p:tavLst>
                                    </p:anim>
                                    <p:set>
                                      <p:cBhvr>
                                        <p:cTn id="40" dur="1" fill="hold">
                                          <p:stCondLst>
                                            <p:cond delay="999"/>
                                          </p:stCondLst>
                                        </p:cTn>
                                        <p:tgtEl>
                                          <p:spTgt spid="1464"/>
                                        </p:tgtEl>
                                        <p:attrNameLst>
                                          <p:attrName>style.visibility</p:attrName>
                                        </p:attrNameLst>
                                      </p:cBhvr>
                                      <p:to>
                                        <p:strVal val="hidden"/>
                                      </p:to>
                                    </p:set>
                                  </p:childTnLst>
                                </p:cTn>
                              </p:par>
                              <p:par>
                                <p:cTn id="41" presetID="42" presetClass="entr" presetSubtype="0" fill="hold" grpId="0" nodeType="withEffect">
                                  <p:stCondLst>
                                    <p:cond delay="0"/>
                                  </p:stCondLst>
                                  <p:childTnLst>
                                    <p:set>
                                      <p:cBhvr>
                                        <p:cTn id="42" dur="1" fill="hold">
                                          <p:stCondLst>
                                            <p:cond delay="0"/>
                                          </p:stCondLst>
                                        </p:cTn>
                                        <p:tgtEl>
                                          <p:spTgt spid="1457"/>
                                        </p:tgtEl>
                                        <p:attrNameLst>
                                          <p:attrName>style.visibility</p:attrName>
                                        </p:attrNameLst>
                                      </p:cBhvr>
                                      <p:to>
                                        <p:strVal val="visible"/>
                                      </p:to>
                                    </p:set>
                                    <p:animEffect transition="in" filter="fade">
                                      <p:cBhvr>
                                        <p:cTn id="43" dur="1000"/>
                                        <p:tgtEl>
                                          <p:spTgt spid="1457"/>
                                        </p:tgtEl>
                                      </p:cBhvr>
                                    </p:animEffect>
                                    <p:anim calcmode="lin" valueType="num">
                                      <p:cBhvr>
                                        <p:cTn id="44" dur="1000" fill="hold"/>
                                        <p:tgtEl>
                                          <p:spTgt spid="1457"/>
                                        </p:tgtEl>
                                        <p:attrNameLst>
                                          <p:attrName>ppt_x</p:attrName>
                                        </p:attrNameLst>
                                      </p:cBhvr>
                                      <p:tavLst>
                                        <p:tav tm="0">
                                          <p:val>
                                            <p:strVal val="#ppt_x"/>
                                          </p:val>
                                        </p:tav>
                                        <p:tav tm="100000">
                                          <p:val>
                                            <p:strVal val="#ppt_x"/>
                                          </p:val>
                                        </p:tav>
                                      </p:tavLst>
                                    </p:anim>
                                    <p:anim calcmode="lin" valueType="num">
                                      <p:cBhvr>
                                        <p:cTn id="45" dur="1000" fill="hold"/>
                                        <p:tgtEl>
                                          <p:spTgt spid="1457"/>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458"/>
                                        </p:tgtEl>
                                        <p:attrNameLst>
                                          <p:attrName>style.visibility</p:attrName>
                                        </p:attrNameLst>
                                      </p:cBhvr>
                                      <p:to>
                                        <p:strVal val="visible"/>
                                      </p:to>
                                    </p:set>
                                    <p:animEffect transition="in" filter="fade">
                                      <p:cBhvr>
                                        <p:cTn id="48" dur="1000"/>
                                        <p:tgtEl>
                                          <p:spTgt spid="1458"/>
                                        </p:tgtEl>
                                      </p:cBhvr>
                                    </p:animEffect>
                                    <p:anim calcmode="lin" valueType="num">
                                      <p:cBhvr>
                                        <p:cTn id="49" dur="1000" fill="hold"/>
                                        <p:tgtEl>
                                          <p:spTgt spid="1458"/>
                                        </p:tgtEl>
                                        <p:attrNameLst>
                                          <p:attrName>ppt_x</p:attrName>
                                        </p:attrNameLst>
                                      </p:cBhvr>
                                      <p:tavLst>
                                        <p:tav tm="0">
                                          <p:val>
                                            <p:strVal val="#ppt_x"/>
                                          </p:val>
                                        </p:tav>
                                        <p:tav tm="100000">
                                          <p:val>
                                            <p:strVal val="#ppt_x"/>
                                          </p:val>
                                        </p:tav>
                                      </p:tavLst>
                                    </p:anim>
                                    <p:anim calcmode="lin" valueType="num">
                                      <p:cBhvr>
                                        <p:cTn id="50" dur="1000" fill="hold"/>
                                        <p:tgtEl>
                                          <p:spTgt spid="1458"/>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7" presetClass="exit" presetSubtype="0" fill="hold" grpId="1" nodeType="clickEffect">
                                  <p:stCondLst>
                                    <p:cond delay="0"/>
                                  </p:stCondLst>
                                  <p:childTnLst>
                                    <p:animEffect transition="out" filter="fade">
                                      <p:cBhvr>
                                        <p:cTn id="54" dur="1000"/>
                                        <p:tgtEl>
                                          <p:spTgt spid="1457"/>
                                        </p:tgtEl>
                                      </p:cBhvr>
                                    </p:animEffect>
                                    <p:anim calcmode="lin" valueType="num">
                                      <p:cBhvr>
                                        <p:cTn id="55" dur="1000"/>
                                        <p:tgtEl>
                                          <p:spTgt spid="1457"/>
                                        </p:tgtEl>
                                        <p:attrNameLst>
                                          <p:attrName>ppt_x</p:attrName>
                                        </p:attrNameLst>
                                      </p:cBhvr>
                                      <p:tavLst>
                                        <p:tav tm="0">
                                          <p:val>
                                            <p:strVal val="ppt_x"/>
                                          </p:val>
                                        </p:tav>
                                        <p:tav tm="100000">
                                          <p:val>
                                            <p:strVal val="ppt_x"/>
                                          </p:val>
                                        </p:tav>
                                      </p:tavLst>
                                    </p:anim>
                                    <p:anim calcmode="lin" valueType="num">
                                      <p:cBhvr>
                                        <p:cTn id="56" dur="1000"/>
                                        <p:tgtEl>
                                          <p:spTgt spid="1457"/>
                                        </p:tgtEl>
                                        <p:attrNameLst>
                                          <p:attrName>ppt_y</p:attrName>
                                        </p:attrNameLst>
                                      </p:cBhvr>
                                      <p:tavLst>
                                        <p:tav tm="0">
                                          <p:val>
                                            <p:strVal val="ppt_y"/>
                                          </p:val>
                                        </p:tav>
                                        <p:tav tm="100000">
                                          <p:val>
                                            <p:strVal val="ppt_y-.1"/>
                                          </p:val>
                                        </p:tav>
                                      </p:tavLst>
                                    </p:anim>
                                    <p:set>
                                      <p:cBhvr>
                                        <p:cTn id="57" dur="1" fill="hold">
                                          <p:stCondLst>
                                            <p:cond delay="999"/>
                                          </p:stCondLst>
                                        </p:cTn>
                                        <p:tgtEl>
                                          <p:spTgt spid="1457"/>
                                        </p:tgtEl>
                                        <p:attrNameLst>
                                          <p:attrName>style.visibility</p:attrName>
                                        </p:attrNameLst>
                                      </p:cBhvr>
                                      <p:to>
                                        <p:strVal val="hidden"/>
                                      </p:to>
                                    </p:set>
                                  </p:childTnLst>
                                </p:cTn>
                              </p:par>
                              <p:par>
                                <p:cTn id="58" presetID="47" presetClass="exit" presetSubtype="0" fill="hold" grpId="1" nodeType="withEffect">
                                  <p:stCondLst>
                                    <p:cond delay="0"/>
                                  </p:stCondLst>
                                  <p:childTnLst>
                                    <p:animEffect transition="out" filter="fade">
                                      <p:cBhvr>
                                        <p:cTn id="59" dur="1000"/>
                                        <p:tgtEl>
                                          <p:spTgt spid="1458"/>
                                        </p:tgtEl>
                                      </p:cBhvr>
                                    </p:animEffect>
                                    <p:anim calcmode="lin" valueType="num">
                                      <p:cBhvr>
                                        <p:cTn id="60" dur="1000"/>
                                        <p:tgtEl>
                                          <p:spTgt spid="1458"/>
                                        </p:tgtEl>
                                        <p:attrNameLst>
                                          <p:attrName>ppt_x</p:attrName>
                                        </p:attrNameLst>
                                      </p:cBhvr>
                                      <p:tavLst>
                                        <p:tav tm="0">
                                          <p:val>
                                            <p:strVal val="ppt_x"/>
                                          </p:val>
                                        </p:tav>
                                        <p:tav tm="100000">
                                          <p:val>
                                            <p:strVal val="ppt_x"/>
                                          </p:val>
                                        </p:tav>
                                      </p:tavLst>
                                    </p:anim>
                                    <p:anim calcmode="lin" valueType="num">
                                      <p:cBhvr>
                                        <p:cTn id="61" dur="1000"/>
                                        <p:tgtEl>
                                          <p:spTgt spid="1458"/>
                                        </p:tgtEl>
                                        <p:attrNameLst>
                                          <p:attrName>ppt_y</p:attrName>
                                        </p:attrNameLst>
                                      </p:cBhvr>
                                      <p:tavLst>
                                        <p:tav tm="0">
                                          <p:val>
                                            <p:strVal val="ppt_y"/>
                                          </p:val>
                                        </p:tav>
                                        <p:tav tm="100000">
                                          <p:val>
                                            <p:strVal val="ppt_y-.1"/>
                                          </p:val>
                                        </p:tav>
                                      </p:tavLst>
                                    </p:anim>
                                    <p:set>
                                      <p:cBhvr>
                                        <p:cTn id="62" dur="1" fill="hold">
                                          <p:stCondLst>
                                            <p:cond delay="999"/>
                                          </p:stCondLst>
                                        </p:cTn>
                                        <p:tgtEl>
                                          <p:spTgt spid="1458"/>
                                        </p:tgtEl>
                                        <p:attrNameLst>
                                          <p:attrName>style.visibility</p:attrName>
                                        </p:attrNameLst>
                                      </p:cBhvr>
                                      <p:to>
                                        <p:strVal val="hidden"/>
                                      </p:to>
                                    </p:set>
                                  </p:childTnLst>
                                </p:cTn>
                              </p:par>
                              <p:par>
                                <p:cTn id="63" presetID="42" presetClass="entr" presetSubtype="0" fill="hold" grpId="0" nodeType="withEffect">
                                  <p:stCondLst>
                                    <p:cond delay="0"/>
                                  </p:stCondLst>
                                  <p:childTnLst>
                                    <p:set>
                                      <p:cBhvr>
                                        <p:cTn id="64" dur="1" fill="hold">
                                          <p:stCondLst>
                                            <p:cond delay="0"/>
                                          </p:stCondLst>
                                        </p:cTn>
                                        <p:tgtEl>
                                          <p:spTgt spid="1465"/>
                                        </p:tgtEl>
                                        <p:attrNameLst>
                                          <p:attrName>style.visibility</p:attrName>
                                        </p:attrNameLst>
                                      </p:cBhvr>
                                      <p:to>
                                        <p:strVal val="visible"/>
                                      </p:to>
                                    </p:set>
                                    <p:animEffect transition="in" filter="fade">
                                      <p:cBhvr>
                                        <p:cTn id="65" dur="1000"/>
                                        <p:tgtEl>
                                          <p:spTgt spid="1465"/>
                                        </p:tgtEl>
                                      </p:cBhvr>
                                    </p:animEffect>
                                    <p:anim calcmode="lin" valueType="num">
                                      <p:cBhvr>
                                        <p:cTn id="66" dur="1000" fill="hold"/>
                                        <p:tgtEl>
                                          <p:spTgt spid="1465"/>
                                        </p:tgtEl>
                                        <p:attrNameLst>
                                          <p:attrName>ppt_x</p:attrName>
                                        </p:attrNameLst>
                                      </p:cBhvr>
                                      <p:tavLst>
                                        <p:tav tm="0">
                                          <p:val>
                                            <p:strVal val="#ppt_x"/>
                                          </p:val>
                                        </p:tav>
                                        <p:tav tm="100000">
                                          <p:val>
                                            <p:strVal val="#ppt_x"/>
                                          </p:val>
                                        </p:tav>
                                      </p:tavLst>
                                    </p:anim>
                                    <p:anim calcmode="lin" valueType="num">
                                      <p:cBhvr>
                                        <p:cTn id="67" dur="1000" fill="hold"/>
                                        <p:tgtEl>
                                          <p:spTgt spid="1465"/>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1466"/>
                                        </p:tgtEl>
                                        <p:attrNameLst>
                                          <p:attrName>style.visibility</p:attrName>
                                        </p:attrNameLst>
                                      </p:cBhvr>
                                      <p:to>
                                        <p:strVal val="visible"/>
                                      </p:to>
                                    </p:set>
                                    <p:animEffect transition="in" filter="fade">
                                      <p:cBhvr>
                                        <p:cTn id="70" dur="1000"/>
                                        <p:tgtEl>
                                          <p:spTgt spid="1466"/>
                                        </p:tgtEl>
                                      </p:cBhvr>
                                    </p:animEffect>
                                    <p:anim calcmode="lin" valueType="num">
                                      <p:cBhvr>
                                        <p:cTn id="71" dur="1000" fill="hold"/>
                                        <p:tgtEl>
                                          <p:spTgt spid="1466"/>
                                        </p:tgtEl>
                                        <p:attrNameLst>
                                          <p:attrName>ppt_x</p:attrName>
                                        </p:attrNameLst>
                                      </p:cBhvr>
                                      <p:tavLst>
                                        <p:tav tm="0">
                                          <p:val>
                                            <p:strVal val="#ppt_x"/>
                                          </p:val>
                                        </p:tav>
                                        <p:tav tm="100000">
                                          <p:val>
                                            <p:strVal val="#ppt_x"/>
                                          </p:val>
                                        </p:tav>
                                      </p:tavLst>
                                    </p:anim>
                                    <p:anim calcmode="lin" valueType="num">
                                      <p:cBhvr>
                                        <p:cTn id="72" dur="1000" fill="hold"/>
                                        <p:tgtEl>
                                          <p:spTgt spid="1466"/>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7" presetClass="exit" presetSubtype="0" fill="hold" grpId="1" nodeType="clickEffect">
                                  <p:stCondLst>
                                    <p:cond delay="0"/>
                                  </p:stCondLst>
                                  <p:childTnLst>
                                    <p:animEffect transition="out" filter="fade">
                                      <p:cBhvr>
                                        <p:cTn id="76" dur="1000"/>
                                        <p:tgtEl>
                                          <p:spTgt spid="1465"/>
                                        </p:tgtEl>
                                      </p:cBhvr>
                                    </p:animEffect>
                                    <p:anim calcmode="lin" valueType="num">
                                      <p:cBhvr>
                                        <p:cTn id="77" dur="1000"/>
                                        <p:tgtEl>
                                          <p:spTgt spid="1465"/>
                                        </p:tgtEl>
                                        <p:attrNameLst>
                                          <p:attrName>ppt_x</p:attrName>
                                        </p:attrNameLst>
                                      </p:cBhvr>
                                      <p:tavLst>
                                        <p:tav tm="0">
                                          <p:val>
                                            <p:strVal val="ppt_x"/>
                                          </p:val>
                                        </p:tav>
                                        <p:tav tm="100000">
                                          <p:val>
                                            <p:strVal val="ppt_x"/>
                                          </p:val>
                                        </p:tav>
                                      </p:tavLst>
                                    </p:anim>
                                    <p:anim calcmode="lin" valueType="num">
                                      <p:cBhvr>
                                        <p:cTn id="78" dur="1000"/>
                                        <p:tgtEl>
                                          <p:spTgt spid="1465"/>
                                        </p:tgtEl>
                                        <p:attrNameLst>
                                          <p:attrName>ppt_y</p:attrName>
                                        </p:attrNameLst>
                                      </p:cBhvr>
                                      <p:tavLst>
                                        <p:tav tm="0">
                                          <p:val>
                                            <p:strVal val="ppt_y"/>
                                          </p:val>
                                        </p:tav>
                                        <p:tav tm="100000">
                                          <p:val>
                                            <p:strVal val="ppt_y-.1"/>
                                          </p:val>
                                        </p:tav>
                                      </p:tavLst>
                                    </p:anim>
                                    <p:set>
                                      <p:cBhvr>
                                        <p:cTn id="79" dur="1" fill="hold">
                                          <p:stCondLst>
                                            <p:cond delay="999"/>
                                          </p:stCondLst>
                                        </p:cTn>
                                        <p:tgtEl>
                                          <p:spTgt spid="1465"/>
                                        </p:tgtEl>
                                        <p:attrNameLst>
                                          <p:attrName>style.visibility</p:attrName>
                                        </p:attrNameLst>
                                      </p:cBhvr>
                                      <p:to>
                                        <p:strVal val="hidden"/>
                                      </p:to>
                                    </p:set>
                                  </p:childTnLst>
                                </p:cTn>
                              </p:par>
                              <p:par>
                                <p:cTn id="80" presetID="47" presetClass="exit" presetSubtype="0" fill="hold" grpId="1" nodeType="withEffect">
                                  <p:stCondLst>
                                    <p:cond delay="0"/>
                                  </p:stCondLst>
                                  <p:childTnLst>
                                    <p:animEffect transition="out" filter="fade">
                                      <p:cBhvr>
                                        <p:cTn id="81" dur="1000"/>
                                        <p:tgtEl>
                                          <p:spTgt spid="1466"/>
                                        </p:tgtEl>
                                      </p:cBhvr>
                                    </p:animEffect>
                                    <p:anim calcmode="lin" valueType="num">
                                      <p:cBhvr>
                                        <p:cTn id="82" dur="1000"/>
                                        <p:tgtEl>
                                          <p:spTgt spid="1466"/>
                                        </p:tgtEl>
                                        <p:attrNameLst>
                                          <p:attrName>ppt_x</p:attrName>
                                        </p:attrNameLst>
                                      </p:cBhvr>
                                      <p:tavLst>
                                        <p:tav tm="0">
                                          <p:val>
                                            <p:strVal val="ppt_x"/>
                                          </p:val>
                                        </p:tav>
                                        <p:tav tm="100000">
                                          <p:val>
                                            <p:strVal val="ppt_x"/>
                                          </p:val>
                                        </p:tav>
                                      </p:tavLst>
                                    </p:anim>
                                    <p:anim calcmode="lin" valueType="num">
                                      <p:cBhvr>
                                        <p:cTn id="83" dur="1000"/>
                                        <p:tgtEl>
                                          <p:spTgt spid="1466"/>
                                        </p:tgtEl>
                                        <p:attrNameLst>
                                          <p:attrName>ppt_y</p:attrName>
                                        </p:attrNameLst>
                                      </p:cBhvr>
                                      <p:tavLst>
                                        <p:tav tm="0">
                                          <p:val>
                                            <p:strVal val="ppt_y"/>
                                          </p:val>
                                        </p:tav>
                                        <p:tav tm="100000">
                                          <p:val>
                                            <p:strVal val="ppt_y-.1"/>
                                          </p:val>
                                        </p:tav>
                                      </p:tavLst>
                                    </p:anim>
                                    <p:set>
                                      <p:cBhvr>
                                        <p:cTn id="84" dur="1" fill="hold">
                                          <p:stCondLst>
                                            <p:cond delay="999"/>
                                          </p:stCondLst>
                                        </p:cTn>
                                        <p:tgtEl>
                                          <p:spTgt spid="1466"/>
                                        </p:tgtEl>
                                        <p:attrNameLst>
                                          <p:attrName>style.visibility</p:attrName>
                                        </p:attrNameLst>
                                      </p:cBhvr>
                                      <p:to>
                                        <p:strVal val="hidden"/>
                                      </p:to>
                                    </p:set>
                                  </p:childTnLst>
                                </p:cTn>
                              </p:par>
                              <p:par>
                                <p:cTn id="85" presetID="42" presetClass="entr" presetSubtype="0" fill="hold" grpId="0" nodeType="withEffect">
                                  <p:stCondLst>
                                    <p:cond delay="0"/>
                                  </p:stCondLst>
                                  <p:childTnLst>
                                    <p:set>
                                      <p:cBhvr>
                                        <p:cTn id="86" dur="1" fill="hold">
                                          <p:stCondLst>
                                            <p:cond delay="0"/>
                                          </p:stCondLst>
                                        </p:cTn>
                                        <p:tgtEl>
                                          <p:spTgt spid="1459"/>
                                        </p:tgtEl>
                                        <p:attrNameLst>
                                          <p:attrName>style.visibility</p:attrName>
                                        </p:attrNameLst>
                                      </p:cBhvr>
                                      <p:to>
                                        <p:strVal val="visible"/>
                                      </p:to>
                                    </p:set>
                                    <p:animEffect transition="in" filter="fade">
                                      <p:cBhvr>
                                        <p:cTn id="87" dur="1000"/>
                                        <p:tgtEl>
                                          <p:spTgt spid="1459"/>
                                        </p:tgtEl>
                                      </p:cBhvr>
                                    </p:animEffect>
                                    <p:anim calcmode="lin" valueType="num">
                                      <p:cBhvr>
                                        <p:cTn id="88" dur="1000" fill="hold"/>
                                        <p:tgtEl>
                                          <p:spTgt spid="1459"/>
                                        </p:tgtEl>
                                        <p:attrNameLst>
                                          <p:attrName>ppt_x</p:attrName>
                                        </p:attrNameLst>
                                      </p:cBhvr>
                                      <p:tavLst>
                                        <p:tav tm="0">
                                          <p:val>
                                            <p:strVal val="#ppt_x"/>
                                          </p:val>
                                        </p:tav>
                                        <p:tav tm="100000">
                                          <p:val>
                                            <p:strVal val="#ppt_x"/>
                                          </p:val>
                                        </p:tav>
                                      </p:tavLst>
                                    </p:anim>
                                    <p:anim calcmode="lin" valueType="num">
                                      <p:cBhvr>
                                        <p:cTn id="89" dur="1000" fill="hold"/>
                                        <p:tgtEl>
                                          <p:spTgt spid="1459"/>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1460"/>
                                        </p:tgtEl>
                                        <p:attrNameLst>
                                          <p:attrName>style.visibility</p:attrName>
                                        </p:attrNameLst>
                                      </p:cBhvr>
                                      <p:to>
                                        <p:strVal val="visible"/>
                                      </p:to>
                                    </p:set>
                                    <p:animEffect transition="in" filter="fade">
                                      <p:cBhvr>
                                        <p:cTn id="92" dur="1000"/>
                                        <p:tgtEl>
                                          <p:spTgt spid="1460"/>
                                        </p:tgtEl>
                                      </p:cBhvr>
                                    </p:animEffect>
                                    <p:anim calcmode="lin" valueType="num">
                                      <p:cBhvr>
                                        <p:cTn id="93" dur="1000" fill="hold"/>
                                        <p:tgtEl>
                                          <p:spTgt spid="1460"/>
                                        </p:tgtEl>
                                        <p:attrNameLst>
                                          <p:attrName>ppt_x</p:attrName>
                                        </p:attrNameLst>
                                      </p:cBhvr>
                                      <p:tavLst>
                                        <p:tav tm="0">
                                          <p:val>
                                            <p:strVal val="#ppt_x"/>
                                          </p:val>
                                        </p:tav>
                                        <p:tav tm="100000">
                                          <p:val>
                                            <p:strVal val="#ppt_x"/>
                                          </p:val>
                                        </p:tav>
                                      </p:tavLst>
                                    </p:anim>
                                    <p:anim calcmode="lin" valueType="num">
                                      <p:cBhvr>
                                        <p:cTn id="94" dur="1000" fill="hold"/>
                                        <p:tgtEl>
                                          <p:spTgt spid="1460"/>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7" presetClass="exit" presetSubtype="0" fill="hold" grpId="1" nodeType="clickEffect">
                                  <p:stCondLst>
                                    <p:cond delay="0"/>
                                  </p:stCondLst>
                                  <p:childTnLst>
                                    <p:animEffect transition="out" filter="fade">
                                      <p:cBhvr>
                                        <p:cTn id="98" dur="1000"/>
                                        <p:tgtEl>
                                          <p:spTgt spid="1459"/>
                                        </p:tgtEl>
                                      </p:cBhvr>
                                    </p:animEffect>
                                    <p:anim calcmode="lin" valueType="num">
                                      <p:cBhvr>
                                        <p:cTn id="99" dur="1000"/>
                                        <p:tgtEl>
                                          <p:spTgt spid="1459"/>
                                        </p:tgtEl>
                                        <p:attrNameLst>
                                          <p:attrName>ppt_x</p:attrName>
                                        </p:attrNameLst>
                                      </p:cBhvr>
                                      <p:tavLst>
                                        <p:tav tm="0">
                                          <p:val>
                                            <p:strVal val="ppt_x"/>
                                          </p:val>
                                        </p:tav>
                                        <p:tav tm="100000">
                                          <p:val>
                                            <p:strVal val="ppt_x"/>
                                          </p:val>
                                        </p:tav>
                                      </p:tavLst>
                                    </p:anim>
                                    <p:anim calcmode="lin" valueType="num">
                                      <p:cBhvr>
                                        <p:cTn id="100" dur="1000"/>
                                        <p:tgtEl>
                                          <p:spTgt spid="1459"/>
                                        </p:tgtEl>
                                        <p:attrNameLst>
                                          <p:attrName>ppt_y</p:attrName>
                                        </p:attrNameLst>
                                      </p:cBhvr>
                                      <p:tavLst>
                                        <p:tav tm="0">
                                          <p:val>
                                            <p:strVal val="ppt_y"/>
                                          </p:val>
                                        </p:tav>
                                        <p:tav tm="100000">
                                          <p:val>
                                            <p:strVal val="ppt_y-.1"/>
                                          </p:val>
                                        </p:tav>
                                      </p:tavLst>
                                    </p:anim>
                                    <p:set>
                                      <p:cBhvr>
                                        <p:cTn id="101" dur="1" fill="hold">
                                          <p:stCondLst>
                                            <p:cond delay="999"/>
                                          </p:stCondLst>
                                        </p:cTn>
                                        <p:tgtEl>
                                          <p:spTgt spid="1459"/>
                                        </p:tgtEl>
                                        <p:attrNameLst>
                                          <p:attrName>style.visibility</p:attrName>
                                        </p:attrNameLst>
                                      </p:cBhvr>
                                      <p:to>
                                        <p:strVal val="hidden"/>
                                      </p:to>
                                    </p:set>
                                  </p:childTnLst>
                                </p:cTn>
                              </p:par>
                              <p:par>
                                <p:cTn id="102" presetID="47" presetClass="exit" presetSubtype="0" fill="hold" grpId="1" nodeType="withEffect">
                                  <p:stCondLst>
                                    <p:cond delay="0"/>
                                  </p:stCondLst>
                                  <p:childTnLst>
                                    <p:animEffect transition="out" filter="fade">
                                      <p:cBhvr>
                                        <p:cTn id="103" dur="1000"/>
                                        <p:tgtEl>
                                          <p:spTgt spid="1460"/>
                                        </p:tgtEl>
                                      </p:cBhvr>
                                    </p:animEffect>
                                    <p:anim calcmode="lin" valueType="num">
                                      <p:cBhvr>
                                        <p:cTn id="104" dur="1000"/>
                                        <p:tgtEl>
                                          <p:spTgt spid="1460"/>
                                        </p:tgtEl>
                                        <p:attrNameLst>
                                          <p:attrName>ppt_x</p:attrName>
                                        </p:attrNameLst>
                                      </p:cBhvr>
                                      <p:tavLst>
                                        <p:tav tm="0">
                                          <p:val>
                                            <p:strVal val="ppt_x"/>
                                          </p:val>
                                        </p:tav>
                                        <p:tav tm="100000">
                                          <p:val>
                                            <p:strVal val="ppt_x"/>
                                          </p:val>
                                        </p:tav>
                                      </p:tavLst>
                                    </p:anim>
                                    <p:anim calcmode="lin" valueType="num">
                                      <p:cBhvr>
                                        <p:cTn id="105" dur="1000"/>
                                        <p:tgtEl>
                                          <p:spTgt spid="1460"/>
                                        </p:tgtEl>
                                        <p:attrNameLst>
                                          <p:attrName>ppt_y</p:attrName>
                                        </p:attrNameLst>
                                      </p:cBhvr>
                                      <p:tavLst>
                                        <p:tav tm="0">
                                          <p:val>
                                            <p:strVal val="ppt_y"/>
                                          </p:val>
                                        </p:tav>
                                        <p:tav tm="100000">
                                          <p:val>
                                            <p:strVal val="ppt_y-.1"/>
                                          </p:val>
                                        </p:tav>
                                      </p:tavLst>
                                    </p:anim>
                                    <p:set>
                                      <p:cBhvr>
                                        <p:cTn id="106" dur="1" fill="hold">
                                          <p:stCondLst>
                                            <p:cond delay="999"/>
                                          </p:stCondLst>
                                        </p:cTn>
                                        <p:tgtEl>
                                          <p:spTgt spid="1460"/>
                                        </p:tgtEl>
                                        <p:attrNameLst>
                                          <p:attrName>style.visibility</p:attrName>
                                        </p:attrNameLst>
                                      </p:cBhvr>
                                      <p:to>
                                        <p:strVal val="hidden"/>
                                      </p:to>
                                    </p:set>
                                  </p:childTnLst>
                                </p:cTn>
                              </p:par>
                              <p:par>
                                <p:cTn id="107" presetID="42" presetClass="entr" presetSubtype="0" fill="hold" grpId="0" nodeType="withEffect">
                                  <p:stCondLst>
                                    <p:cond delay="0"/>
                                  </p:stCondLst>
                                  <p:childTnLst>
                                    <p:set>
                                      <p:cBhvr>
                                        <p:cTn id="108" dur="1" fill="hold">
                                          <p:stCondLst>
                                            <p:cond delay="0"/>
                                          </p:stCondLst>
                                        </p:cTn>
                                        <p:tgtEl>
                                          <p:spTgt spid="1467"/>
                                        </p:tgtEl>
                                        <p:attrNameLst>
                                          <p:attrName>style.visibility</p:attrName>
                                        </p:attrNameLst>
                                      </p:cBhvr>
                                      <p:to>
                                        <p:strVal val="visible"/>
                                      </p:to>
                                    </p:set>
                                    <p:animEffect transition="in" filter="fade">
                                      <p:cBhvr>
                                        <p:cTn id="109" dur="1000"/>
                                        <p:tgtEl>
                                          <p:spTgt spid="1467"/>
                                        </p:tgtEl>
                                      </p:cBhvr>
                                    </p:animEffect>
                                    <p:anim calcmode="lin" valueType="num">
                                      <p:cBhvr>
                                        <p:cTn id="110" dur="1000" fill="hold"/>
                                        <p:tgtEl>
                                          <p:spTgt spid="1467"/>
                                        </p:tgtEl>
                                        <p:attrNameLst>
                                          <p:attrName>ppt_x</p:attrName>
                                        </p:attrNameLst>
                                      </p:cBhvr>
                                      <p:tavLst>
                                        <p:tav tm="0">
                                          <p:val>
                                            <p:strVal val="#ppt_x"/>
                                          </p:val>
                                        </p:tav>
                                        <p:tav tm="100000">
                                          <p:val>
                                            <p:strVal val="#ppt_x"/>
                                          </p:val>
                                        </p:tav>
                                      </p:tavLst>
                                    </p:anim>
                                    <p:anim calcmode="lin" valueType="num">
                                      <p:cBhvr>
                                        <p:cTn id="111" dur="1000" fill="hold"/>
                                        <p:tgtEl>
                                          <p:spTgt spid="1467"/>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1468"/>
                                        </p:tgtEl>
                                        <p:attrNameLst>
                                          <p:attrName>style.visibility</p:attrName>
                                        </p:attrNameLst>
                                      </p:cBhvr>
                                      <p:to>
                                        <p:strVal val="visible"/>
                                      </p:to>
                                    </p:set>
                                    <p:animEffect transition="in" filter="fade">
                                      <p:cBhvr>
                                        <p:cTn id="114" dur="1000"/>
                                        <p:tgtEl>
                                          <p:spTgt spid="1468"/>
                                        </p:tgtEl>
                                      </p:cBhvr>
                                    </p:animEffect>
                                    <p:anim calcmode="lin" valueType="num">
                                      <p:cBhvr>
                                        <p:cTn id="115" dur="1000" fill="hold"/>
                                        <p:tgtEl>
                                          <p:spTgt spid="1468"/>
                                        </p:tgtEl>
                                        <p:attrNameLst>
                                          <p:attrName>ppt_x</p:attrName>
                                        </p:attrNameLst>
                                      </p:cBhvr>
                                      <p:tavLst>
                                        <p:tav tm="0">
                                          <p:val>
                                            <p:strVal val="#ppt_x"/>
                                          </p:val>
                                        </p:tav>
                                        <p:tav tm="100000">
                                          <p:val>
                                            <p:strVal val="#ppt_x"/>
                                          </p:val>
                                        </p:tav>
                                      </p:tavLst>
                                    </p:anim>
                                    <p:anim calcmode="lin" valueType="num">
                                      <p:cBhvr>
                                        <p:cTn id="116" dur="1000" fill="hold"/>
                                        <p:tgtEl>
                                          <p:spTgt spid="1468"/>
                                        </p:tgtEl>
                                        <p:attrNameLst>
                                          <p:attrName>ppt_y</p:attrName>
                                        </p:attrNameLst>
                                      </p:cBhvr>
                                      <p:tavLst>
                                        <p:tav tm="0">
                                          <p:val>
                                            <p:strVal val="#ppt_y+.1"/>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47" presetClass="exit" presetSubtype="0" fill="hold" grpId="1" nodeType="clickEffect">
                                  <p:stCondLst>
                                    <p:cond delay="0"/>
                                  </p:stCondLst>
                                  <p:childTnLst>
                                    <p:animEffect transition="out" filter="fade">
                                      <p:cBhvr>
                                        <p:cTn id="120" dur="1000"/>
                                        <p:tgtEl>
                                          <p:spTgt spid="1467"/>
                                        </p:tgtEl>
                                      </p:cBhvr>
                                    </p:animEffect>
                                    <p:anim calcmode="lin" valueType="num">
                                      <p:cBhvr>
                                        <p:cTn id="121" dur="1000"/>
                                        <p:tgtEl>
                                          <p:spTgt spid="1467"/>
                                        </p:tgtEl>
                                        <p:attrNameLst>
                                          <p:attrName>ppt_x</p:attrName>
                                        </p:attrNameLst>
                                      </p:cBhvr>
                                      <p:tavLst>
                                        <p:tav tm="0">
                                          <p:val>
                                            <p:strVal val="ppt_x"/>
                                          </p:val>
                                        </p:tav>
                                        <p:tav tm="100000">
                                          <p:val>
                                            <p:strVal val="ppt_x"/>
                                          </p:val>
                                        </p:tav>
                                      </p:tavLst>
                                    </p:anim>
                                    <p:anim calcmode="lin" valueType="num">
                                      <p:cBhvr>
                                        <p:cTn id="122" dur="1000"/>
                                        <p:tgtEl>
                                          <p:spTgt spid="1467"/>
                                        </p:tgtEl>
                                        <p:attrNameLst>
                                          <p:attrName>ppt_y</p:attrName>
                                        </p:attrNameLst>
                                      </p:cBhvr>
                                      <p:tavLst>
                                        <p:tav tm="0">
                                          <p:val>
                                            <p:strVal val="ppt_y"/>
                                          </p:val>
                                        </p:tav>
                                        <p:tav tm="100000">
                                          <p:val>
                                            <p:strVal val="ppt_y-.1"/>
                                          </p:val>
                                        </p:tav>
                                      </p:tavLst>
                                    </p:anim>
                                    <p:set>
                                      <p:cBhvr>
                                        <p:cTn id="123" dur="1" fill="hold">
                                          <p:stCondLst>
                                            <p:cond delay="999"/>
                                          </p:stCondLst>
                                        </p:cTn>
                                        <p:tgtEl>
                                          <p:spTgt spid="1467"/>
                                        </p:tgtEl>
                                        <p:attrNameLst>
                                          <p:attrName>style.visibility</p:attrName>
                                        </p:attrNameLst>
                                      </p:cBhvr>
                                      <p:to>
                                        <p:strVal val="hidden"/>
                                      </p:to>
                                    </p:set>
                                  </p:childTnLst>
                                </p:cTn>
                              </p:par>
                              <p:par>
                                <p:cTn id="124" presetID="47" presetClass="exit" presetSubtype="0" fill="hold" grpId="1" nodeType="withEffect">
                                  <p:stCondLst>
                                    <p:cond delay="0"/>
                                  </p:stCondLst>
                                  <p:childTnLst>
                                    <p:animEffect transition="out" filter="fade">
                                      <p:cBhvr>
                                        <p:cTn id="125" dur="1000"/>
                                        <p:tgtEl>
                                          <p:spTgt spid="1468"/>
                                        </p:tgtEl>
                                      </p:cBhvr>
                                    </p:animEffect>
                                    <p:anim calcmode="lin" valueType="num">
                                      <p:cBhvr>
                                        <p:cTn id="126" dur="1000"/>
                                        <p:tgtEl>
                                          <p:spTgt spid="1468"/>
                                        </p:tgtEl>
                                        <p:attrNameLst>
                                          <p:attrName>ppt_x</p:attrName>
                                        </p:attrNameLst>
                                      </p:cBhvr>
                                      <p:tavLst>
                                        <p:tav tm="0">
                                          <p:val>
                                            <p:strVal val="ppt_x"/>
                                          </p:val>
                                        </p:tav>
                                        <p:tav tm="100000">
                                          <p:val>
                                            <p:strVal val="ppt_x"/>
                                          </p:val>
                                        </p:tav>
                                      </p:tavLst>
                                    </p:anim>
                                    <p:anim calcmode="lin" valueType="num">
                                      <p:cBhvr>
                                        <p:cTn id="127" dur="1000"/>
                                        <p:tgtEl>
                                          <p:spTgt spid="1468"/>
                                        </p:tgtEl>
                                        <p:attrNameLst>
                                          <p:attrName>ppt_y</p:attrName>
                                        </p:attrNameLst>
                                      </p:cBhvr>
                                      <p:tavLst>
                                        <p:tav tm="0">
                                          <p:val>
                                            <p:strVal val="ppt_y"/>
                                          </p:val>
                                        </p:tav>
                                        <p:tav tm="100000">
                                          <p:val>
                                            <p:strVal val="ppt_y-.1"/>
                                          </p:val>
                                        </p:tav>
                                      </p:tavLst>
                                    </p:anim>
                                    <p:set>
                                      <p:cBhvr>
                                        <p:cTn id="128" dur="1" fill="hold">
                                          <p:stCondLst>
                                            <p:cond delay="999"/>
                                          </p:stCondLst>
                                        </p:cTn>
                                        <p:tgtEl>
                                          <p:spTgt spid="1468"/>
                                        </p:tgtEl>
                                        <p:attrNameLst>
                                          <p:attrName>style.visibility</p:attrName>
                                        </p:attrNameLst>
                                      </p:cBhvr>
                                      <p:to>
                                        <p:strVal val="hidden"/>
                                      </p:to>
                                    </p:set>
                                  </p:childTnLst>
                                </p:cTn>
                              </p:par>
                              <p:par>
                                <p:cTn id="129" presetID="42" presetClass="entr" presetSubtype="0" fill="hold" grpId="0" nodeType="withEffect">
                                  <p:stCondLst>
                                    <p:cond delay="0"/>
                                  </p:stCondLst>
                                  <p:childTnLst>
                                    <p:set>
                                      <p:cBhvr>
                                        <p:cTn id="130" dur="1" fill="hold">
                                          <p:stCondLst>
                                            <p:cond delay="0"/>
                                          </p:stCondLst>
                                        </p:cTn>
                                        <p:tgtEl>
                                          <p:spTgt spid="1461"/>
                                        </p:tgtEl>
                                        <p:attrNameLst>
                                          <p:attrName>style.visibility</p:attrName>
                                        </p:attrNameLst>
                                      </p:cBhvr>
                                      <p:to>
                                        <p:strVal val="visible"/>
                                      </p:to>
                                    </p:set>
                                    <p:animEffect transition="in" filter="fade">
                                      <p:cBhvr>
                                        <p:cTn id="131" dur="1000"/>
                                        <p:tgtEl>
                                          <p:spTgt spid="1461"/>
                                        </p:tgtEl>
                                      </p:cBhvr>
                                    </p:animEffect>
                                    <p:anim calcmode="lin" valueType="num">
                                      <p:cBhvr>
                                        <p:cTn id="132" dur="1000" fill="hold"/>
                                        <p:tgtEl>
                                          <p:spTgt spid="1461"/>
                                        </p:tgtEl>
                                        <p:attrNameLst>
                                          <p:attrName>ppt_x</p:attrName>
                                        </p:attrNameLst>
                                      </p:cBhvr>
                                      <p:tavLst>
                                        <p:tav tm="0">
                                          <p:val>
                                            <p:strVal val="#ppt_x"/>
                                          </p:val>
                                        </p:tav>
                                        <p:tav tm="100000">
                                          <p:val>
                                            <p:strVal val="#ppt_x"/>
                                          </p:val>
                                        </p:tav>
                                      </p:tavLst>
                                    </p:anim>
                                    <p:anim calcmode="lin" valueType="num">
                                      <p:cBhvr>
                                        <p:cTn id="133" dur="1000" fill="hold"/>
                                        <p:tgtEl>
                                          <p:spTgt spid="1461"/>
                                        </p:tgtEl>
                                        <p:attrNameLst>
                                          <p:attrName>ppt_y</p:attrName>
                                        </p:attrNameLst>
                                      </p:cBhvr>
                                      <p:tavLst>
                                        <p:tav tm="0">
                                          <p:val>
                                            <p:strVal val="#ppt_y+.1"/>
                                          </p:val>
                                        </p:tav>
                                        <p:tav tm="100000">
                                          <p:val>
                                            <p:strVal val="#ppt_y"/>
                                          </p:val>
                                        </p:tav>
                                      </p:tavLst>
                                    </p:anim>
                                  </p:childTnLst>
                                </p:cTn>
                              </p:par>
                              <p:par>
                                <p:cTn id="134" presetID="42" presetClass="entr" presetSubtype="0" fill="hold" grpId="0" nodeType="withEffect">
                                  <p:stCondLst>
                                    <p:cond delay="0"/>
                                  </p:stCondLst>
                                  <p:childTnLst>
                                    <p:set>
                                      <p:cBhvr>
                                        <p:cTn id="135" dur="1" fill="hold">
                                          <p:stCondLst>
                                            <p:cond delay="0"/>
                                          </p:stCondLst>
                                        </p:cTn>
                                        <p:tgtEl>
                                          <p:spTgt spid="1462"/>
                                        </p:tgtEl>
                                        <p:attrNameLst>
                                          <p:attrName>style.visibility</p:attrName>
                                        </p:attrNameLst>
                                      </p:cBhvr>
                                      <p:to>
                                        <p:strVal val="visible"/>
                                      </p:to>
                                    </p:set>
                                    <p:animEffect transition="in" filter="fade">
                                      <p:cBhvr>
                                        <p:cTn id="136" dur="1000"/>
                                        <p:tgtEl>
                                          <p:spTgt spid="1462"/>
                                        </p:tgtEl>
                                      </p:cBhvr>
                                    </p:animEffect>
                                    <p:anim calcmode="lin" valueType="num">
                                      <p:cBhvr>
                                        <p:cTn id="137" dur="1000" fill="hold"/>
                                        <p:tgtEl>
                                          <p:spTgt spid="1462"/>
                                        </p:tgtEl>
                                        <p:attrNameLst>
                                          <p:attrName>ppt_x</p:attrName>
                                        </p:attrNameLst>
                                      </p:cBhvr>
                                      <p:tavLst>
                                        <p:tav tm="0">
                                          <p:val>
                                            <p:strVal val="#ppt_x"/>
                                          </p:val>
                                        </p:tav>
                                        <p:tav tm="100000">
                                          <p:val>
                                            <p:strVal val="#ppt_x"/>
                                          </p:val>
                                        </p:tav>
                                      </p:tavLst>
                                    </p:anim>
                                    <p:anim calcmode="lin" valueType="num">
                                      <p:cBhvr>
                                        <p:cTn id="138" dur="1000" fill="hold"/>
                                        <p:tgtEl>
                                          <p:spTgt spid="1462"/>
                                        </p:tgtEl>
                                        <p:attrNameLst>
                                          <p:attrName>ppt_y</p:attrName>
                                        </p:attrNameLst>
                                      </p:cBhvr>
                                      <p:tavLst>
                                        <p:tav tm="0">
                                          <p:val>
                                            <p:strVal val="#ppt_y+.1"/>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42" presetClass="entr" presetSubtype="0" fill="hold" grpId="2" nodeType="clickEffect">
                                  <p:stCondLst>
                                    <p:cond delay="0"/>
                                  </p:stCondLst>
                                  <p:childTnLst>
                                    <p:set>
                                      <p:cBhvr>
                                        <p:cTn id="142" dur="1" fill="hold">
                                          <p:stCondLst>
                                            <p:cond delay="0"/>
                                          </p:stCondLst>
                                        </p:cTn>
                                        <p:tgtEl>
                                          <p:spTgt spid="1463"/>
                                        </p:tgtEl>
                                        <p:attrNameLst>
                                          <p:attrName>style.visibility</p:attrName>
                                        </p:attrNameLst>
                                      </p:cBhvr>
                                      <p:to>
                                        <p:strVal val="visible"/>
                                      </p:to>
                                    </p:set>
                                    <p:animEffect transition="in" filter="fade">
                                      <p:cBhvr>
                                        <p:cTn id="143" dur="1000"/>
                                        <p:tgtEl>
                                          <p:spTgt spid="1463"/>
                                        </p:tgtEl>
                                      </p:cBhvr>
                                    </p:animEffect>
                                    <p:anim calcmode="lin" valueType="num">
                                      <p:cBhvr>
                                        <p:cTn id="144" dur="1000" fill="hold"/>
                                        <p:tgtEl>
                                          <p:spTgt spid="1463"/>
                                        </p:tgtEl>
                                        <p:attrNameLst>
                                          <p:attrName>ppt_x</p:attrName>
                                        </p:attrNameLst>
                                      </p:cBhvr>
                                      <p:tavLst>
                                        <p:tav tm="0">
                                          <p:val>
                                            <p:strVal val="#ppt_x"/>
                                          </p:val>
                                        </p:tav>
                                        <p:tav tm="100000">
                                          <p:val>
                                            <p:strVal val="#ppt_x"/>
                                          </p:val>
                                        </p:tav>
                                      </p:tavLst>
                                    </p:anim>
                                    <p:anim calcmode="lin" valueType="num">
                                      <p:cBhvr>
                                        <p:cTn id="145" dur="1000" fill="hold"/>
                                        <p:tgtEl>
                                          <p:spTgt spid="1463"/>
                                        </p:tgtEl>
                                        <p:attrNameLst>
                                          <p:attrName>ppt_y</p:attrName>
                                        </p:attrNameLst>
                                      </p:cBhvr>
                                      <p:tavLst>
                                        <p:tav tm="0">
                                          <p:val>
                                            <p:strVal val="#ppt_y+.1"/>
                                          </p:val>
                                        </p:tav>
                                        <p:tav tm="100000">
                                          <p:val>
                                            <p:strVal val="#ppt_y"/>
                                          </p:val>
                                        </p:tav>
                                      </p:tavLst>
                                    </p:anim>
                                  </p:childTnLst>
                                </p:cTn>
                              </p:par>
                              <p:par>
                                <p:cTn id="146" presetID="42" presetClass="entr" presetSubtype="0" fill="hold" grpId="2" nodeType="withEffect">
                                  <p:stCondLst>
                                    <p:cond delay="0"/>
                                  </p:stCondLst>
                                  <p:childTnLst>
                                    <p:set>
                                      <p:cBhvr>
                                        <p:cTn id="147" dur="1" fill="hold">
                                          <p:stCondLst>
                                            <p:cond delay="0"/>
                                          </p:stCondLst>
                                        </p:cTn>
                                        <p:tgtEl>
                                          <p:spTgt spid="1464"/>
                                        </p:tgtEl>
                                        <p:attrNameLst>
                                          <p:attrName>style.visibility</p:attrName>
                                        </p:attrNameLst>
                                      </p:cBhvr>
                                      <p:to>
                                        <p:strVal val="visible"/>
                                      </p:to>
                                    </p:set>
                                    <p:animEffect transition="in" filter="fade">
                                      <p:cBhvr>
                                        <p:cTn id="148" dur="1000"/>
                                        <p:tgtEl>
                                          <p:spTgt spid="1464"/>
                                        </p:tgtEl>
                                      </p:cBhvr>
                                    </p:animEffect>
                                    <p:anim calcmode="lin" valueType="num">
                                      <p:cBhvr>
                                        <p:cTn id="149" dur="1000" fill="hold"/>
                                        <p:tgtEl>
                                          <p:spTgt spid="1464"/>
                                        </p:tgtEl>
                                        <p:attrNameLst>
                                          <p:attrName>ppt_x</p:attrName>
                                        </p:attrNameLst>
                                      </p:cBhvr>
                                      <p:tavLst>
                                        <p:tav tm="0">
                                          <p:val>
                                            <p:strVal val="#ppt_x"/>
                                          </p:val>
                                        </p:tav>
                                        <p:tav tm="100000">
                                          <p:val>
                                            <p:strVal val="#ppt_x"/>
                                          </p:val>
                                        </p:tav>
                                      </p:tavLst>
                                    </p:anim>
                                    <p:anim calcmode="lin" valueType="num">
                                      <p:cBhvr>
                                        <p:cTn id="150" dur="1000" fill="hold"/>
                                        <p:tgtEl>
                                          <p:spTgt spid="1464"/>
                                        </p:tgtEl>
                                        <p:attrNameLst>
                                          <p:attrName>ppt_y</p:attrName>
                                        </p:attrNameLst>
                                      </p:cBhvr>
                                      <p:tavLst>
                                        <p:tav tm="0">
                                          <p:val>
                                            <p:strVal val="#ppt_y+.1"/>
                                          </p:val>
                                        </p:tav>
                                        <p:tav tm="100000">
                                          <p:val>
                                            <p:strVal val="#ppt_y"/>
                                          </p:val>
                                        </p:tav>
                                      </p:tavLst>
                                    </p:anim>
                                  </p:childTnLst>
                                </p:cTn>
                              </p:par>
                              <p:par>
                                <p:cTn id="151" presetID="42" presetClass="entr" presetSubtype="0" fill="hold" grpId="2" nodeType="withEffect">
                                  <p:stCondLst>
                                    <p:cond delay="0"/>
                                  </p:stCondLst>
                                  <p:childTnLst>
                                    <p:set>
                                      <p:cBhvr>
                                        <p:cTn id="152" dur="1" fill="hold">
                                          <p:stCondLst>
                                            <p:cond delay="0"/>
                                          </p:stCondLst>
                                        </p:cTn>
                                        <p:tgtEl>
                                          <p:spTgt spid="1457"/>
                                        </p:tgtEl>
                                        <p:attrNameLst>
                                          <p:attrName>style.visibility</p:attrName>
                                        </p:attrNameLst>
                                      </p:cBhvr>
                                      <p:to>
                                        <p:strVal val="visible"/>
                                      </p:to>
                                    </p:set>
                                    <p:animEffect transition="in" filter="fade">
                                      <p:cBhvr>
                                        <p:cTn id="153" dur="1000"/>
                                        <p:tgtEl>
                                          <p:spTgt spid="1457"/>
                                        </p:tgtEl>
                                      </p:cBhvr>
                                    </p:animEffect>
                                    <p:anim calcmode="lin" valueType="num">
                                      <p:cBhvr>
                                        <p:cTn id="154" dur="1000" fill="hold"/>
                                        <p:tgtEl>
                                          <p:spTgt spid="1457"/>
                                        </p:tgtEl>
                                        <p:attrNameLst>
                                          <p:attrName>ppt_x</p:attrName>
                                        </p:attrNameLst>
                                      </p:cBhvr>
                                      <p:tavLst>
                                        <p:tav tm="0">
                                          <p:val>
                                            <p:strVal val="#ppt_x"/>
                                          </p:val>
                                        </p:tav>
                                        <p:tav tm="100000">
                                          <p:val>
                                            <p:strVal val="#ppt_x"/>
                                          </p:val>
                                        </p:tav>
                                      </p:tavLst>
                                    </p:anim>
                                    <p:anim calcmode="lin" valueType="num">
                                      <p:cBhvr>
                                        <p:cTn id="155" dur="1000" fill="hold"/>
                                        <p:tgtEl>
                                          <p:spTgt spid="1457"/>
                                        </p:tgtEl>
                                        <p:attrNameLst>
                                          <p:attrName>ppt_y</p:attrName>
                                        </p:attrNameLst>
                                      </p:cBhvr>
                                      <p:tavLst>
                                        <p:tav tm="0">
                                          <p:val>
                                            <p:strVal val="#ppt_y+.1"/>
                                          </p:val>
                                        </p:tav>
                                        <p:tav tm="100000">
                                          <p:val>
                                            <p:strVal val="#ppt_y"/>
                                          </p:val>
                                        </p:tav>
                                      </p:tavLst>
                                    </p:anim>
                                  </p:childTnLst>
                                </p:cTn>
                              </p:par>
                              <p:par>
                                <p:cTn id="156" presetID="42" presetClass="entr" presetSubtype="0" fill="hold" grpId="2" nodeType="withEffect">
                                  <p:stCondLst>
                                    <p:cond delay="0"/>
                                  </p:stCondLst>
                                  <p:childTnLst>
                                    <p:set>
                                      <p:cBhvr>
                                        <p:cTn id="157" dur="1" fill="hold">
                                          <p:stCondLst>
                                            <p:cond delay="0"/>
                                          </p:stCondLst>
                                        </p:cTn>
                                        <p:tgtEl>
                                          <p:spTgt spid="1458"/>
                                        </p:tgtEl>
                                        <p:attrNameLst>
                                          <p:attrName>style.visibility</p:attrName>
                                        </p:attrNameLst>
                                      </p:cBhvr>
                                      <p:to>
                                        <p:strVal val="visible"/>
                                      </p:to>
                                    </p:set>
                                    <p:animEffect transition="in" filter="fade">
                                      <p:cBhvr>
                                        <p:cTn id="158" dur="1000"/>
                                        <p:tgtEl>
                                          <p:spTgt spid="1458"/>
                                        </p:tgtEl>
                                      </p:cBhvr>
                                    </p:animEffect>
                                    <p:anim calcmode="lin" valueType="num">
                                      <p:cBhvr>
                                        <p:cTn id="159" dur="1000" fill="hold"/>
                                        <p:tgtEl>
                                          <p:spTgt spid="1458"/>
                                        </p:tgtEl>
                                        <p:attrNameLst>
                                          <p:attrName>ppt_x</p:attrName>
                                        </p:attrNameLst>
                                      </p:cBhvr>
                                      <p:tavLst>
                                        <p:tav tm="0">
                                          <p:val>
                                            <p:strVal val="#ppt_x"/>
                                          </p:val>
                                        </p:tav>
                                        <p:tav tm="100000">
                                          <p:val>
                                            <p:strVal val="#ppt_x"/>
                                          </p:val>
                                        </p:tav>
                                      </p:tavLst>
                                    </p:anim>
                                    <p:anim calcmode="lin" valueType="num">
                                      <p:cBhvr>
                                        <p:cTn id="160" dur="1000" fill="hold"/>
                                        <p:tgtEl>
                                          <p:spTgt spid="1458"/>
                                        </p:tgtEl>
                                        <p:attrNameLst>
                                          <p:attrName>ppt_y</p:attrName>
                                        </p:attrNameLst>
                                      </p:cBhvr>
                                      <p:tavLst>
                                        <p:tav tm="0">
                                          <p:val>
                                            <p:strVal val="#ppt_y+.1"/>
                                          </p:val>
                                        </p:tav>
                                        <p:tav tm="100000">
                                          <p:val>
                                            <p:strVal val="#ppt_y"/>
                                          </p:val>
                                        </p:tav>
                                      </p:tavLst>
                                    </p:anim>
                                  </p:childTnLst>
                                </p:cTn>
                              </p:par>
                              <p:par>
                                <p:cTn id="161" presetID="42" presetClass="entr" presetSubtype="0" fill="hold" grpId="2" nodeType="withEffect">
                                  <p:stCondLst>
                                    <p:cond delay="0"/>
                                  </p:stCondLst>
                                  <p:childTnLst>
                                    <p:set>
                                      <p:cBhvr>
                                        <p:cTn id="162" dur="1" fill="hold">
                                          <p:stCondLst>
                                            <p:cond delay="0"/>
                                          </p:stCondLst>
                                        </p:cTn>
                                        <p:tgtEl>
                                          <p:spTgt spid="1465"/>
                                        </p:tgtEl>
                                        <p:attrNameLst>
                                          <p:attrName>style.visibility</p:attrName>
                                        </p:attrNameLst>
                                      </p:cBhvr>
                                      <p:to>
                                        <p:strVal val="visible"/>
                                      </p:to>
                                    </p:set>
                                    <p:animEffect transition="in" filter="fade">
                                      <p:cBhvr>
                                        <p:cTn id="163" dur="1000"/>
                                        <p:tgtEl>
                                          <p:spTgt spid="1465"/>
                                        </p:tgtEl>
                                      </p:cBhvr>
                                    </p:animEffect>
                                    <p:anim calcmode="lin" valueType="num">
                                      <p:cBhvr>
                                        <p:cTn id="164" dur="1000" fill="hold"/>
                                        <p:tgtEl>
                                          <p:spTgt spid="1465"/>
                                        </p:tgtEl>
                                        <p:attrNameLst>
                                          <p:attrName>ppt_x</p:attrName>
                                        </p:attrNameLst>
                                      </p:cBhvr>
                                      <p:tavLst>
                                        <p:tav tm="0">
                                          <p:val>
                                            <p:strVal val="#ppt_x"/>
                                          </p:val>
                                        </p:tav>
                                        <p:tav tm="100000">
                                          <p:val>
                                            <p:strVal val="#ppt_x"/>
                                          </p:val>
                                        </p:tav>
                                      </p:tavLst>
                                    </p:anim>
                                    <p:anim calcmode="lin" valueType="num">
                                      <p:cBhvr>
                                        <p:cTn id="165" dur="1000" fill="hold"/>
                                        <p:tgtEl>
                                          <p:spTgt spid="1465"/>
                                        </p:tgtEl>
                                        <p:attrNameLst>
                                          <p:attrName>ppt_y</p:attrName>
                                        </p:attrNameLst>
                                      </p:cBhvr>
                                      <p:tavLst>
                                        <p:tav tm="0">
                                          <p:val>
                                            <p:strVal val="#ppt_y+.1"/>
                                          </p:val>
                                        </p:tav>
                                        <p:tav tm="100000">
                                          <p:val>
                                            <p:strVal val="#ppt_y"/>
                                          </p:val>
                                        </p:tav>
                                      </p:tavLst>
                                    </p:anim>
                                  </p:childTnLst>
                                </p:cTn>
                              </p:par>
                              <p:par>
                                <p:cTn id="166" presetID="42" presetClass="entr" presetSubtype="0" fill="hold" grpId="2" nodeType="withEffect">
                                  <p:stCondLst>
                                    <p:cond delay="0"/>
                                  </p:stCondLst>
                                  <p:childTnLst>
                                    <p:set>
                                      <p:cBhvr>
                                        <p:cTn id="167" dur="1" fill="hold">
                                          <p:stCondLst>
                                            <p:cond delay="0"/>
                                          </p:stCondLst>
                                        </p:cTn>
                                        <p:tgtEl>
                                          <p:spTgt spid="1466"/>
                                        </p:tgtEl>
                                        <p:attrNameLst>
                                          <p:attrName>style.visibility</p:attrName>
                                        </p:attrNameLst>
                                      </p:cBhvr>
                                      <p:to>
                                        <p:strVal val="visible"/>
                                      </p:to>
                                    </p:set>
                                    <p:animEffect transition="in" filter="fade">
                                      <p:cBhvr>
                                        <p:cTn id="168" dur="1000"/>
                                        <p:tgtEl>
                                          <p:spTgt spid="1466"/>
                                        </p:tgtEl>
                                      </p:cBhvr>
                                    </p:animEffect>
                                    <p:anim calcmode="lin" valueType="num">
                                      <p:cBhvr>
                                        <p:cTn id="169" dur="1000" fill="hold"/>
                                        <p:tgtEl>
                                          <p:spTgt spid="1466"/>
                                        </p:tgtEl>
                                        <p:attrNameLst>
                                          <p:attrName>ppt_x</p:attrName>
                                        </p:attrNameLst>
                                      </p:cBhvr>
                                      <p:tavLst>
                                        <p:tav tm="0">
                                          <p:val>
                                            <p:strVal val="#ppt_x"/>
                                          </p:val>
                                        </p:tav>
                                        <p:tav tm="100000">
                                          <p:val>
                                            <p:strVal val="#ppt_x"/>
                                          </p:val>
                                        </p:tav>
                                      </p:tavLst>
                                    </p:anim>
                                    <p:anim calcmode="lin" valueType="num">
                                      <p:cBhvr>
                                        <p:cTn id="170" dur="1000" fill="hold"/>
                                        <p:tgtEl>
                                          <p:spTgt spid="1466"/>
                                        </p:tgtEl>
                                        <p:attrNameLst>
                                          <p:attrName>ppt_y</p:attrName>
                                        </p:attrNameLst>
                                      </p:cBhvr>
                                      <p:tavLst>
                                        <p:tav tm="0">
                                          <p:val>
                                            <p:strVal val="#ppt_y+.1"/>
                                          </p:val>
                                        </p:tav>
                                        <p:tav tm="100000">
                                          <p:val>
                                            <p:strVal val="#ppt_y"/>
                                          </p:val>
                                        </p:tav>
                                      </p:tavLst>
                                    </p:anim>
                                  </p:childTnLst>
                                </p:cTn>
                              </p:par>
                              <p:par>
                                <p:cTn id="171" presetID="42" presetClass="entr" presetSubtype="0" fill="hold" grpId="2" nodeType="withEffect">
                                  <p:stCondLst>
                                    <p:cond delay="0"/>
                                  </p:stCondLst>
                                  <p:childTnLst>
                                    <p:set>
                                      <p:cBhvr>
                                        <p:cTn id="172" dur="1" fill="hold">
                                          <p:stCondLst>
                                            <p:cond delay="0"/>
                                          </p:stCondLst>
                                        </p:cTn>
                                        <p:tgtEl>
                                          <p:spTgt spid="1459"/>
                                        </p:tgtEl>
                                        <p:attrNameLst>
                                          <p:attrName>style.visibility</p:attrName>
                                        </p:attrNameLst>
                                      </p:cBhvr>
                                      <p:to>
                                        <p:strVal val="visible"/>
                                      </p:to>
                                    </p:set>
                                    <p:animEffect transition="in" filter="fade">
                                      <p:cBhvr>
                                        <p:cTn id="173" dur="1000"/>
                                        <p:tgtEl>
                                          <p:spTgt spid="1459"/>
                                        </p:tgtEl>
                                      </p:cBhvr>
                                    </p:animEffect>
                                    <p:anim calcmode="lin" valueType="num">
                                      <p:cBhvr>
                                        <p:cTn id="174" dur="1000" fill="hold"/>
                                        <p:tgtEl>
                                          <p:spTgt spid="1459"/>
                                        </p:tgtEl>
                                        <p:attrNameLst>
                                          <p:attrName>ppt_x</p:attrName>
                                        </p:attrNameLst>
                                      </p:cBhvr>
                                      <p:tavLst>
                                        <p:tav tm="0">
                                          <p:val>
                                            <p:strVal val="#ppt_x"/>
                                          </p:val>
                                        </p:tav>
                                        <p:tav tm="100000">
                                          <p:val>
                                            <p:strVal val="#ppt_x"/>
                                          </p:val>
                                        </p:tav>
                                      </p:tavLst>
                                    </p:anim>
                                    <p:anim calcmode="lin" valueType="num">
                                      <p:cBhvr>
                                        <p:cTn id="175" dur="1000" fill="hold"/>
                                        <p:tgtEl>
                                          <p:spTgt spid="1459"/>
                                        </p:tgtEl>
                                        <p:attrNameLst>
                                          <p:attrName>ppt_y</p:attrName>
                                        </p:attrNameLst>
                                      </p:cBhvr>
                                      <p:tavLst>
                                        <p:tav tm="0">
                                          <p:val>
                                            <p:strVal val="#ppt_y+.1"/>
                                          </p:val>
                                        </p:tav>
                                        <p:tav tm="100000">
                                          <p:val>
                                            <p:strVal val="#ppt_y"/>
                                          </p:val>
                                        </p:tav>
                                      </p:tavLst>
                                    </p:anim>
                                  </p:childTnLst>
                                </p:cTn>
                              </p:par>
                              <p:par>
                                <p:cTn id="176" presetID="42" presetClass="entr" presetSubtype="0" fill="hold" grpId="2" nodeType="withEffect">
                                  <p:stCondLst>
                                    <p:cond delay="0"/>
                                  </p:stCondLst>
                                  <p:childTnLst>
                                    <p:set>
                                      <p:cBhvr>
                                        <p:cTn id="177" dur="1" fill="hold">
                                          <p:stCondLst>
                                            <p:cond delay="0"/>
                                          </p:stCondLst>
                                        </p:cTn>
                                        <p:tgtEl>
                                          <p:spTgt spid="1460"/>
                                        </p:tgtEl>
                                        <p:attrNameLst>
                                          <p:attrName>style.visibility</p:attrName>
                                        </p:attrNameLst>
                                      </p:cBhvr>
                                      <p:to>
                                        <p:strVal val="visible"/>
                                      </p:to>
                                    </p:set>
                                    <p:animEffect transition="in" filter="fade">
                                      <p:cBhvr>
                                        <p:cTn id="178" dur="1000"/>
                                        <p:tgtEl>
                                          <p:spTgt spid="1460"/>
                                        </p:tgtEl>
                                      </p:cBhvr>
                                    </p:animEffect>
                                    <p:anim calcmode="lin" valueType="num">
                                      <p:cBhvr>
                                        <p:cTn id="179" dur="1000" fill="hold"/>
                                        <p:tgtEl>
                                          <p:spTgt spid="1460"/>
                                        </p:tgtEl>
                                        <p:attrNameLst>
                                          <p:attrName>ppt_x</p:attrName>
                                        </p:attrNameLst>
                                      </p:cBhvr>
                                      <p:tavLst>
                                        <p:tav tm="0">
                                          <p:val>
                                            <p:strVal val="#ppt_x"/>
                                          </p:val>
                                        </p:tav>
                                        <p:tav tm="100000">
                                          <p:val>
                                            <p:strVal val="#ppt_x"/>
                                          </p:val>
                                        </p:tav>
                                      </p:tavLst>
                                    </p:anim>
                                    <p:anim calcmode="lin" valueType="num">
                                      <p:cBhvr>
                                        <p:cTn id="180" dur="1000" fill="hold"/>
                                        <p:tgtEl>
                                          <p:spTgt spid="1460"/>
                                        </p:tgtEl>
                                        <p:attrNameLst>
                                          <p:attrName>ppt_y</p:attrName>
                                        </p:attrNameLst>
                                      </p:cBhvr>
                                      <p:tavLst>
                                        <p:tav tm="0">
                                          <p:val>
                                            <p:strVal val="#ppt_y+.1"/>
                                          </p:val>
                                        </p:tav>
                                        <p:tav tm="100000">
                                          <p:val>
                                            <p:strVal val="#ppt_y"/>
                                          </p:val>
                                        </p:tav>
                                      </p:tavLst>
                                    </p:anim>
                                  </p:childTnLst>
                                </p:cTn>
                              </p:par>
                              <p:par>
                                <p:cTn id="181" presetID="42" presetClass="entr" presetSubtype="0" fill="hold" grpId="2" nodeType="withEffect">
                                  <p:stCondLst>
                                    <p:cond delay="0"/>
                                  </p:stCondLst>
                                  <p:childTnLst>
                                    <p:set>
                                      <p:cBhvr>
                                        <p:cTn id="182" dur="1" fill="hold">
                                          <p:stCondLst>
                                            <p:cond delay="0"/>
                                          </p:stCondLst>
                                        </p:cTn>
                                        <p:tgtEl>
                                          <p:spTgt spid="1467"/>
                                        </p:tgtEl>
                                        <p:attrNameLst>
                                          <p:attrName>style.visibility</p:attrName>
                                        </p:attrNameLst>
                                      </p:cBhvr>
                                      <p:to>
                                        <p:strVal val="visible"/>
                                      </p:to>
                                    </p:set>
                                    <p:animEffect transition="in" filter="fade">
                                      <p:cBhvr>
                                        <p:cTn id="183" dur="1000"/>
                                        <p:tgtEl>
                                          <p:spTgt spid="1467"/>
                                        </p:tgtEl>
                                      </p:cBhvr>
                                    </p:animEffect>
                                    <p:anim calcmode="lin" valueType="num">
                                      <p:cBhvr>
                                        <p:cTn id="184" dur="1000" fill="hold"/>
                                        <p:tgtEl>
                                          <p:spTgt spid="1467"/>
                                        </p:tgtEl>
                                        <p:attrNameLst>
                                          <p:attrName>ppt_x</p:attrName>
                                        </p:attrNameLst>
                                      </p:cBhvr>
                                      <p:tavLst>
                                        <p:tav tm="0">
                                          <p:val>
                                            <p:strVal val="#ppt_x"/>
                                          </p:val>
                                        </p:tav>
                                        <p:tav tm="100000">
                                          <p:val>
                                            <p:strVal val="#ppt_x"/>
                                          </p:val>
                                        </p:tav>
                                      </p:tavLst>
                                    </p:anim>
                                    <p:anim calcmode="lin" valueType="num">
                                      <p:cBhvr>
                                        <p:cTn id="185" dur="1000" fill="hold"/>
                                        <p:tgtEl>
                                          <p:spTgt spid="1467"/>
                                        </p:tgtEl>
                                        <p:attrNameLst>
                                          <p:attrName>ppt_y</p:attrName>
                                        </p:attrNameLst>
                                      </p:cBhvr>
                                      <p:tavLst>
                                        <p:tav tm="0">
                                          <p:val>
                                            <p:strVal val="#ppt_y+.1"/>
                                          </p:val>
                                        </p:tav>
                                        <p:tav tm="100000">
                                          <p:val>
                                            <p:strVal val="#ppt_y"/>
                                          </p:val>
                                        </p:tav>
                                      </p:tavLst>
                                    </p:anim>
                                  </p:childTnLst>
                                </p:cTn>
                              </p:par>
                              <p:par>
                                <p:cTn id="186" presetID="42" presetClass="entr" presetSubtype="0" fill="hold" grpId="2" nodeType="withEffect">
                                  <p:stCondLst>
                                    <p:cond delay="0"/>
                                  </p:stCondLst>
                                  <p:childTnLst>
                                    <p:set>
                                      <p:cBhvr>
                                        <p:cTn id="187" dur="1" fill="hold">
                                          <p:stCondLst>
                                            <p:cond delay="0"/>
                                          </p:stCondLst>
                                        </p:cTn>
                                        <p:tgtEl>
                                          <p:spTgt spid="1468"/>
                                        </p:tgtEl>
                                        <p:attrNameLst>
                                          <p:attrName>style.visibility</p:attrName>
                                        </p:attrNameLst>
                                      </p:cBhvr>
                                      <p:to>
                                        <p:strVal val="visible"/>
                                      </p:to>
                                    </p:set>
                                    <p:animEffect transition="in" filter="fade">
                                      <p:cBhvr>
                                        <p:cTn id="188" dur="1000"/>
                                        <p:tgtEl>
                                          <p:spTgt spid="1468"/>
                                        </p:tgtEl>
                                      </p:cBhvr>
                                    </p:animEffect>
                                    <p:anim calcmode="lin" valueType="num">
                                      <p:cBhvr>
                                        <p:cTn id="189" dur="1000" fill="hold"/>
                                        <p:tgtEl>
                                          <p:spTgt spid="1468"/>
                                        </p:tgtEl>
                                        <p:attrNameLst>
                                          <p:attrName>ppt_x</p:attrName>
                                        </p:attrNameLst>
                                      </p:cBhvr>
                                      <p:tavLst>
                                        <p:tav tm="0">
                                          <p:val>
                                            <p:strVal val="#ppt_x"/>
                                          </p:val>
                                        </p:tav>
                                        <p:tav tm="100000">
                                          <p:val>
                                            <p:strVal val="#ppt_x"/>
                                          </p:val>
                                        </p:tav>
                                      </p:tavLst>
                                    </p:anim>
                                    <p:anim calcmode="lin" valueType="num">
                                      <p:cBhvr>
                                        <p:cTn id="190" dur="1000" fill="hold"/>
                                        <p:tgtEl>
                                          <p:spTgt spid="1468"/>
                                        </p:tgtEl>
                                        <p:attrNameLst>
                                          <p:attrName>ppt_y</p:attrName>
                                        </p:attrNameLst>
                                      </p:cBhvr>
                                      <p:tavLst>
                                        <p:tav tm="0">
                                          <p:val>
                                            <p:strVal val="#ppt_y+.1"/>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47" presetClass="exit" presetSubtype="0" fill="hold" grpId="1" nodeType="clickEffect">
                                  <p:stCondLst>
                                    <p:cond delay="0"/>
                                  </p:stCondLst>
                                  <p:childTnLst>
                                    <p:animEffect transition="out" filter="fade">
                                      <p:cBhvr>
                                        <p:cTn id="194" dur="1000"/>
                                        <p:tgtEl>
                                          <p:spTgt spid="3"/>
                                        </p:tgtEl>
                                      </p:cBhvr>
                                    </p:animEffect>
                                    <p:anim calcmode="lin" valueType="num">
                                      <p:cBhvr>
                                        <p:cTn id="195" dur="1000"/>
                                        <p:tgtEl>
                                          <p:spTgt spid="3"/>
                                        </p:tgtEl>
                                        <p:attrNameLst>
                                          <p:attrName>ppt_x</p:attrName>
                                        </p:attrNameLst>
                                      </p:cBhvr>
                                      <p:tavLst>
                                        <p:tav tm="0">
                                          <p:val>
                                            <p:strVal val="ppt_x"/>
                                          </p:val>
                                        </p:tav>
                                        <p:tav tm="100000">
                                          <p:val>
                                            <p:strVal val="ppt_x"/>
                                          </p:val>
                                        </p:tav>
                                      </p:tavLst>
                                    </p:anim>
                                    <p:anim calcmode="lin" valueType="num">
                                      <p:cBhvr>
                                        <p:cTn id="196" dur="1000"/>
                                        <p:tgtEl>
                                          <p:spTgt spid="3"/>
                                        </p:tgtEl>
                                        <p:attrNameLst>
                                          <p:attrName>ppt_y</p:attrName>
                                        </p:attrNameLst>
                                      </p:cBhvr>
                                      <p:tavLst>
                                        <p:tav tm="0">
                                          <p:val>
                                            <p:strVal val="ppt_y"/>
                                          </p:val>
                                        </p:tav>
                                        <p:tav tm="100000">
                                          <p:val>
                                            <p:strVal val="ppt_y-.1"/>
                                          </p:val>
                                        </p:tav>
                                      </p:tavLst>
                                    </p:anim>
                                    <p:set>
                                      <p:cBhvr>
                                        <p:cTn id="197" dur="1" fill="hold">
                                          <p:stCondLst>
                                            <p:cond delay="999"/>
                                          </p:stCondLst>
                                        </p:cTn>
                                        <p:tgtEl>
                                          <p:spTgt spid="3"/>
                                        </p:tgtEl>
                                        <p:attrNameLst>
                                          <p:attrName>style.visibility</p:attrName>
                                        </p:attrNameLst>
                                      </p:cBhvr>
                                      <p:to>
                                        <p:strVal val="hidden"/>
                                      </p:to>
                                    </p:set>
                                  </p:childTnLst>
                                </p:cTn>
                              </p:par>
                              <p:par>
                                <p:cTn id="198" presetID="47" presetClass="exit" presetSubtype="0" fill="hold" nodeType="withEffect">
                                  <p:stCondLst>
                                    <p:cond delay="0"/>
                                  </p:stCondLst>
                                  <p:childTnLst>
                                    <p:animEffect transition="out" filter="fade">
                                      <p:cBhvr>
                                        <p:cTn id="199" dur="1000"/>
                                        <p:tgtEl>
                                          <p:spTgt spid="429"/>
                                        </p:tgtEl>
                                      </p:cBhvr>
                                    </p:animEffect>
                                    <p:anim calcmode="lin" valueType="num">
                                      <p:cBhvr>
                                        <p:cTn id="200" dur="1000"/>
                                        <p:tgtEl>
                                          <p:spTgt spid="429"/>
                                        </p:tgtEl>
                                        <p:attrNameLst>
                                          <p:attrName>ppt_x</p:attrName>
                                        </p:attrNameLst>
                                      </p:cBhvr>
                                      <p:tavLst>
                                        <p:tav tm="0">
                                          <p:val>
                                            <p:strVal val="ppt_x"/>
                                          </p:val>
                                        </p:tav>
                                        <p:tav tm="100000">
                                          <p:val>
                                            <p:strVal val="ppt_x"/>
                                          </p:val>
                                        </p:tav>
                                      </p:tavLst>
                                    </p:anim>
                                    <p:anim calcmode="lin" valueType="num">
                                      <p:cBhvr>
                                        <p:cTn id="201" dur="1000"/>
                                        <p:tgtEl>
                                          <p:spTgt spid="429"/>
                                        </p:tgtEl>
                                        <p:attrNameLst>
                                          <p:attrName>ppt_y</p:attrName>
                                        </p:attrNameLst>
                                      </p:cBhvr>
                                      <p:tavLst>
                                        <p:tav tm="0">
                                          <p:val>
                                            <p:strVal val="ppt_y"/>
                                          </p:val>
                                        </p:tav>
                                        <p:tav tm="100000">
                                          <p:val>
                                            <p:strVal val="ppt_y-.1"/>
                                          </p:val>
                                        </p:tav>
                                      </p:tavLst>
                                    </p:anim>
                                    <p:set>
                                      <p:cBhvr>
                                        <p:cTn id="202" dur="1" fill="hold">
                                          <p:stCondLst>
                                            <p:cond delay="999"/>
                                          </p:stCondLst>
                                        </p:cTn>
                                        <p:tgtEl>
                                          <p:spTgt spid="429"/>
                                        </p:tgtEl>
                                        <p:attrNameLst>
                                          <p:attrName>style.visibility</p:attrName>
                                        </p:attrNameLst>
                                      </p:cBhvr>
                                      <p:to>
                                        <p:strVal val="hidden"/>
                                      </p:to>
                                    </p:set>
                                  </p:childTnLst>
                                </p:cTn>
                              </p:par>
                              <p:par>
                                <p:cTn id="203" presetID="47" presetClass="exit" presetSubtype="0" fill="hold" grpId="3" nodeType="withEffect">
                                  <p:stCondLst>
                                    <p:cond delay="0"/>
                                  </p:stCondLst>
                                  <p:childTnLst>
                                    <p:animEffect transition="out" filter="fade">
                                      <p:cBhvr>
                                        <p:cTn id="204" dur="1000"/>
                                        <p:tgtEl>
                                          <p:spTgt spid="1463"/>
                                        </p:tgtEl>
                                      </p:cBhvr>
                                    </p:animEffect>
                                    <p:anim calcmode="lin" valueType="num">
                                      <p:cBhvr>
                                        <p:cTn id="205" dur="1000"/>
                                        <p:tgtEl>
                                          <p:spTgt spid="1463"/>
                                        </p:tgtEl>
                                        <p:attrNameLst>
                                          <p:attrName>ppt_x</p:attrName>
                                        </p:attrNameLst>
                                      </p:cBhvr>
                                      <p:tavLst>
                                        <p:tav tm="0">
                                          <p:val>
                                            <p:strVal val="ppt_x"/>
                                          </p:val>
                                        </p:tav>
                                        <p:tav tm="100000">
                                          <p:val>
                                            <p:strVal val="ppt_x"/>
                                          </p:val>
                                        </p:tav>
                                      </p:tavLst>
                                    </p:anim>
                                    <p:anim calcmode="lin" valueType="num">
                                      <p:cBhvr>
                                        <p:cTn id="206" dur="1000"/>
                                        <p:tgtEl>
                                          <p:spTgt spid="1463"/>
                                        </p:tgtEl>
                                        <p:attrNameLst>
                                          <p:attrName>ppt_y</p:attrName>
                                        </p:attrNameLst>
                                      </p:cBhvr>
                                      <p:tavLst>
                                        <p:tav tm="0">
                                          <p:val>
                                            <p:strVal val="ppt_y"/>
                                          </p:val>
                                        </p:tav>
                                        <p:tav tm="100000">
                                          <p:val>
                                            <p:strVal val="ppt_y-.1"/>
                                          </p:val>
                                        </p:tav>
                                      </p:tavLst>
                                    </p:anim>
                                    <p:set>
                                      <p:cBhvr>
                                        <p:cTn id="207" dur="1" fill="hold">
                                          <p:stCondLst>
                                            <p:cond delay="999"/>
                                          </p:stCondLst>
                                        </p:cTn>
                                        <p:tgtEl>
                                          <p:spTgt spid="1463"/>
                                        </p:tgtEl>
                                        <p:attrNameLst>
                                          <p:attrName>style.visibility</p:attrName>
                                        </p:attrNameLst>
                                      </p:cBhvr>
                                      <p:to>
                                        <p:strVal val="hidden"/>
                                      </p:to>
                                    </p:set>
                                  </p:childTnLst>
                                </p:cTn>
                              </p:par>
                              <p:par>
                                <p:cTn id="208" presetID="47" presetClass="exit" presetSubtype="0" fill="hold" grpId="3" nodeType="withEffect">
                                  <p:stCondLst>
                                    <p:cond delay="0"/>
                                  </p:stCondLst>
                                  <p:childTnLst>
                                    <p:animEffect transition="out" filter="fade">
                                      <p:cBhvr>
                                        <p:cTn id="209" dur="1000"/>
                                        <p:tgtEl>
                                          <p:spTgt spid="1464"/>
                                        </p:tgtEl>
                                      </p:cBhvr>
                                    </p:animEffect>
                                    <p:anim calcmode="lin" valueType="num">
                                      <p:cBhvr>
                                        <p:cTn id="210" dur="1000"/>
                                        <p:tgtEl>
                                          <p:spTgt spid="1464"/>
                                        </p:tgtEl>
                                        <p:attrNameLst>
                                          <p:attrName>ppt_x</p:attrName>
                                        </p:attrNameLst>
                                      </p:cBhvr>
                                      <p:tavLst>
                                        <p:tav tm="0">
                                          <p:val>
                                            <p:strVal val="ppt_x"/>
                                          </p:val>
                                        </p:tav>
                                        <p:tav tm="100000">
                                          <p:val>
                                            <p:strVal val="ppt_x"/>
                                          </p:val>
                                        </p:tav>
                                      </p:tavLst>
                                    </p:anim>
                                    <p:anim calcmode="lin" valueType="num">
                                      <p:cBhvr>
                                        <p:cTn id="211" dur="1000"/>
                                        <p:tgtEl>
                                          <p:spTgt spid="1464"/>
                                        </p:tgtEl>
                                        <p:attrNameLst>
                                          <p:attrName>ppt_y</p:attrName>
                                        </p:attrNameLst>
                                      </p:cBhvr>
                                      <p:tavLst>
                                        <p:tav tm="0">
                                          <p:val>
                                            <p:strVal val="ppt_y"/>
                                          </p:val>
                                        </p:tav>
                                        <p:tav tm="100000">
                                          <p:val>
                                            <p:strVal val="ppt_y-.1"/>
                                          </p:val>
                                        </p:tav>
                                      </p:tavLst>
                                    </p:anim>
                                    <p:set>
                                      <p:cBhvr>
                                        <p:cTn id="212" dur="1" fill="hold">
                                          <p:stCondLst>
                                            <p:cond delay="999"/>
                                          </p:stCondLst>
                                        </p:cTn>
                                        <p:tgtEl>
                                          <p:spTgt spid="1464"/>
                                        </p:tgtEl>
                                        <p:attrNameLst>
                                          <p:attrName>style.visibility</p:attrName>
                                        </p:attrNameLst>
                                      </p:cBhvr>
                                      <p:to>
                                        <p:strVal val="hidden"/>
                                      </p:to>
                                    </p:set>
                                  </p:childTnLst>
                                </p:cTn>
                              </p:par>
                              <p:par>
                                <p:cTn id="213" presetID="47" presetClass="exit" presetSubtype="0" fill="hold" grpId="3" nodeType="withEffect">
                                  <p:stCondLst>
                                    <p:cond delay="0"/>
                                  </p:stCondLst>
                                  <p:childTnLst>
                                    <p:animEffect transition="out" filter="fade">
                                      <p:cBhvr>
                                        <p:cTn id="214" dur="1000"/>
                                        <p:tgtEl>
                                          <p:spTgt spid="1457"/>
                                        </p:tgtEl>
                                      </p:cBhvr>
                                    </p:animEffect>
                                    <p:anim calcmode="lin" valueType="num">
                                      <p:cBhvr>
                                        <p:cTn id="215" dur="1000"/>
                                        <p:tgtEl>
                                          <p:spTgt spid="1457"/>
                                        </p:tgtEl>
                                        <p:attrNameLst>
                                          <p:attrName>ppt_x</p:attrName>
                                        </p:attrNameLst>
                                      </p:cBhvr>
                                      <p:tavLst>
                                        <p:tav tm="0">
                                          <p:val>
                                            <p:strVal val="ppt_x"/>
                                          </p:val>
                                        </p:tav>
                                        <p:tav tm="100000">
                                          <p:val>
                                            <p:strVal val="ppt_x"/>
                                          </p:val>
                                        </p:tav>
                                      </p:tavLst>
                                    </p:anim>
                                    <p:anim calcmode="lin" valueType="num">
                                      <p:cBhvr>
                                        <p:cTn id="216" dur="1000"/>
                                        <p:tgtEl>
                                          <p:spTgt spid="1457"/>
                                        </p:tgtEl>
                                        <p:attrNameLst>
                                          <p:attrName>ppt_y</p:attrName>
                                        </p:attrNameLst>
                                      </p:cBhvr>
                                      <p:tavLst>
                                        <p:tav tm="0">
                                          <p:val>
                                            <p:strVal val="ppt_y"/>
                                          </p:val>
                                        </p:tav>
                                        <p:tav tm="100000">
                                          <p:val>
                                            <p:strVal val="ppt_y-.1"/>
                                          </p:val>
                                        </p:tav>
                                      </p:tavLst>
                                    </p:anim>
                                    <p:set>
                                      <p:cBhvr>
                                        <p:cTn id="217" dur="1" fill="hold">
                                          <p:stCondLst>
                                            <p:cond delay="999"/>
                                          </p:stCondLst>
                                        </p:cTn>
                                        <p:tgtEl>
                                          <p:spTgt spid="1457"/>
                                        </p:tgtEl>
                                        <p:attrNameLst>
                                          <p:attrName>style.visibility</p:attrName>
                                        </p:attrNameLst>
                                      </p:cBhvr>
                                      <p:to>
                                        <p:strVal val="hidden"/>
                                      </p:to>
                                    </p:set>
                                  </p:childTnLst>
                                </p:cTn>
                              </p:par>
                              <p:par>
                                <p:cTn id="218" presetID="47" presetClass="exit" presetSubtype="0" fill="hold" grpId="3" nodeType="withEffect">
                                  <p:stCondLst>
                                    <p:cond delay="0"/>
                                  </p:stCondLst>
                                  <p:childTnLst>
                                    <p:animEffect transition="out" filter="fade">
                                      <p:cBhvr>
                                        <p:cTn id="219" dur="1000"/>
                                        <p:tgtEl>
                                          <p:spTgt spid="1458"/>
                                        </p:tgtEl>
                                      </p:cBhvr>
                                    </p:animEffect>
                                    <p:anim calcmode="lin" valueType="num">
                                      <p:cBhvr>
                                        <p:cTn id="220" dur="1000"/>
                                        <p:tgtEl>
                                          <p:spTgt spid="1458"/>
                                        </p:tgtEl>
                                        <p:attrNameLst>
                                          <p:attrName>ppt_x</p:attrName>
                                        </p:attrNameLst>
                                      </p:cBhvr>
                                      <p:tavLst>
                                        <p:tav tm="0">
                                          <p:val>
                                            <p:strVal val="ppt_x"/>
                                          </p:val>
                                        </p:tav>
                                        <p:tav tm="100000">
                                          <p:val>
                                            <p:strVal val="ppt_x"/>
                                          </p:val>
                                        </p:tav>
                                      </p:tavLst>
                                    </p:anim>
                                    <p:anim calcmode="lin" valueType="num">
                                      <p:cBhvr>
                                        <p:cTn id="221" dur="1000"/>
                                        <p:tgtEl>
                                          <p:spTgt spid="1458"/>
                                        </p:tgtEl>
                                        <p:attrNameLst>
                                          <p:attrName>ppt_y</p:attrName>
                                        </p:attrNameLst>
                                      </p:cBhvr>
                                      <p:tavLst>
                                        <p:tav tm="0">
                                          <p:val>
                                            <p:strVal val="ppt_y"/>
                                          </p:val>
                                        </p:tav>
                                        <p:tav tm="100000">
                                          <p:val>
                                            <p:strVal val="ppt_y-.1"/>
                                          </p:val>
                                        </p:tav>
                                      </p:tavLst>
                                    </p:anim>
                                    <p:set>
                                      <p:cBhvr>
                                        <p:cTn id="222" dur="1" fill="hold">
                                          <p:stCondLst>
                                            <p:cond delay="999"/>
                                          </p:stCondLst>
                                        </p:cTn>
                                        <p:tgtEl>
                                          <p:spTgt spid="1458"/>
                                        </p:tgtEl>
                                        <p:attrNameLst>
                                          <p:attrName>style.visibility</p:attrName>
                                        </p:attrNameLst>
                                      </p:cBhvr>
                                      <p:to>
                                        <p:strVal val="hidden"/>
                                      </p:to>
                                    </p:set>
                                  </p:childTnLst>
                                </p:cTn>
                              </p:par>
                              <p:par>
                                <p:cTn id="223" presetID="47" presetClass="exit" presetSubtype="0" fill="hold" grpId="3" nodeType="withEffect">
                                  <p:stCondLst>
                                    <p:cond delay="0"/>
                                  </p:stCondLst>
                                  <p:childTnLst>
                                    <p:animEffect transition="out" filter="fade">
                                      <p:cBhvr>
                                        <p:cTn id="224" dur="1000"/>
                                        <p:tgtEl>
                                          <p:spTgt spid="1465"/>
                                        </p:tgtEl>
                                      </p:cBhvr>
                                    </p:animEffect>
                                    <p:anim calcmode="lin" valueType="num">
                                      <p:cBhvr>
                                        <p:cTn id="225" dur="1000"/>
                                        <p:tgtEl>
                                          <p:spTgt spid="1465"/>
                                        </p:tgtEl>
                                        <p:attrNameLst>
                                          <p:attrName>ppt_x</p:attrName>
                                        </p:attrNameLst>
                                      </p:cBhvr>
                                      <p:tavLst>
                                        <p:tav tm="0">
                                          <p:val>
                                            <p:strVal val="ppt_x"/>
                                          </p:val>
                                        </p:tav>
                                        <p:tav tm="100000">
                                          <p:val>
                                            <p:strVal val="ppt_x"/>
                                          </p:val>
                                        </p:tav>
                                      </p:tavLst>
                                    </p:anim>
                                    <p:anim calcmode="lin" valueType="num">
                                      <p:cBhvr>
                                        <p:cTn id="226" dur="1000"/>
                                        <p:tgtEl>
                                          <p:spTgt spid="1465"/>
                                        </p:tgtEl>
                                        <p:attrNameLst>
                                          <p:attrName>ppt_y</p:attrName>
                                        </p:attrNameLst>
                                      </p:cBhvr>
                                      <p:tavLst>
                                        <p:tav tm="0">
                                          <p:val>
                                            <p:strVal val="ppt_y"/>
                                          </p:val>
                                        </p:tav>
                                        <p:tav tm="100000">
                                          <p:val>
                                            <p:strVal val="ppt_y-.1"/>
                                          </p:val>
                                        </p:tav>
                                      </p:tavLst>
                                    </p:anim>
                                    <p:set>
                                      <p:cBhvr>
                                        <p:cTn id="227" dur="1" fill="hold">
                                          <p:stCondLst>
                                            <p:cond delay="999"/>
                                          </p:stCondLst>
                                        </p:cTn>
                                        <p:tgtEl>
                                          <p:spTgt spid="1465"/>
                                        </p:tgtEl>
                                        <p:attrNameLst>
                                          <p:attrName>style.visibility</p:attrName>
                                        </p:attrNameLst>
                                      </p:cBhvr>
                                      <p:to>
                                        <p:strVal val="hidden"/>
                                      </p:to>
                                    </p:set>
                                  </p:childTnLst>
                                </p:cTn>
                              </p:par>
                              <p:par>
                                <p:cTn id="228" presetID="47" presetClass="exit" presetSubtype="0" fill="hold" grpId="3" nodeType="withEffect">
                                  <p:stCondLst>
                                    <p:cond delay="0"/>
                                  </p:stCondLst>
                                  <p:childTnLst>
                                    <p:animEffect transition="out" filter="fade">
                                      <p:cBhvr>
                                        <p:cTn id="229" dur="1000"/>
                                        <p:tgtEl>
                                          <p:spTgt spid="1466"/>
                                        </p:tgtEl>
                                      </p:cBhvr>
                                    </p:animEffect>
                                    <p:anim calcmode="lin" valueType="num">
                                      <p:cBhvr>
                                        <p:cTn id="230" dur="1000"/>
                                        <p:tgtEl>
                                          <p:spTgt spid="1466"/>
                                        </p:tgtEl>
                                        <p:attrNameLst>
                                          <p:attrName>ppt_x</p:attrName>
                                        </p:attrNameLst>
                                      </p:cBhvr>
                                      <p:tavLst>
                                        <p:tav tm="0">
                                          <p:val>
                                            <p:strVal val="ppt_x"/>
                                          </p:val>
                                        </p:tav>
                                        <p:tav tm="100000">
                                          <p:val>
                                            <p:strVal val="ppt_x"/>
                                          </p:val>
                                        </p:tav>
                                      </p:tavLst>
                                    </p:anim>
                                    <p:anim calcmode="lin" valueType="num">
                                      <p:cBhvr>
                                        <p:cTn id="231" dur="1000"/>
                                        <p:tgtEl>
                                          <p:spTgt spid="1466"/>
                                        </p:tgtEl>
                                        <p:attrNameLst>
                                          <p:attrName>ppt_y</p:attrName>
                                        </p:attrNameLst>
                                      </p:cBhvr>
                                      <p:tavLst>
                                        <p:tav tm="0">
                                          <p:val>
                                            <p:strVal val="ppt_y"/>
                                          </p:val>
                                        </p:tav>
                                        <p:tav tm="100000">
                                          <p:val>
                                            <p:strVal val="ppt_y-.1"/>
                                          </p:val>
                                        </p:tav>
                                      </p:tavLst>
                                    </p:anim>
                                    <p:set>
                                      <p:cBhvr>
                                        <p:cTn id="232" dur="1" fill="hold">
                                          <p:stCondLst>
                                            <p:cond delay="999"/>
                                          </p:stCondLst>
                                        </p:cTn>
                                        <p:tgtEl>
                                          <p:spTgt spid="1466"/>
                                        </p:tgtEl>
                                        <p:attrNameLst>
                                          <p:attrName>style.visibility</p:attrName>
                                        </p:attrNameLst>
                                      </p:cBhvr>
                                      <p:to>
                                        <p:strVal val="hidden"/>
                                      </p:to>
                                    </p:set>
                                  </p:childTnLst>
                                </p:cTn>
                              </p:par>
                              <p:par>
                                <p:cTn id="233" presetID="47" presetClass="exit" presetSubtype="0" fill="hold" grpId="3" nodeType="withEffect">
                                  <p:stCondLst>
                                    <p:cond delay="0"/>
                                  </p:stCondLst>
                                  <p:childTnLst>
                                    <p:animEffect transition="out" filter="fade">
                                      <p:cBhvr>
                                        <p:cTn id="234" dur="1000"/>
                                        <p:tgtEl>
                                          <p:spTgt spid="1459"/>
                                        </p:tgtEl>
                                      </p:cBhvr>
                                    </p:animEffect>
                                    <p:anim calcmode="lin" valueType="num">
                                      <p:cBhvr>
                                        <p:cTn id="235" dur="1000"/>
                                        <p:tgtEl>
                                          <p:spTgt spid="1459"/>
                                        </p:tgtEl>
                                        <p:attrNameLst>
                                          <p:attrName>ppt_x</p:attrName>
                                        </p:attrNameLst>
                                      </p:cBhvr>
                                      <p:tavLst>
                                        <p:tav tm="0">
                                          <p:val>
                                            <p:strVal val="ppt_x"/>
                                          </p:val>
                                        </p:tav>
                                        <p:tav tm="100000">
                                          <p:val>
                                            <p:strVal val="ppt_x"/>
                                          </p:val>
                                        </p:tav>
                                      </p:tavLst>
                                    </p:anim>
                                    <p:anim calcmode="lin" valueType="num">
                                      <p:cBhvr>
                                        <p:cTn id="236" dur="1000"/>
                                        <p:tgtEl>
                                          <p:spTgt spid="1459"/>
                                        </p:tgtEl>
                                        <p:attrNameLst>
                                          <p:attrName>ppt_y</p:attrName>
                                        </p:attrNameLst>
                                      </p:cBhvr>
                                      <p:tavLst>
                                        <p:tav tm="0">
                                          <p:val>
                                            <p:strVal val="ppt_y"/>
                                          </p:val>
                                        </p:tav>
                                        <p:tav tm="100000">
                                          <p:val>
                                            <p:strVal val="ppt_y-.1"/>
                                          </p:val>
                                        </p:tav>
                                      </p:tavLst>
                                    </p:anim>
                                    <p:set>
                                      <p:cBhvr>
                                        <p:cTn id="237" dur="1" fill="hold">
                                          <p:stCondLst>
                                            <p:cond delay="999"/>
                                          </p:stCondLst>
                                        </p:cTn>
                                        <p:tgtEl>
                                          <p:spTgt spid="1459"/>
                                        </p:tgtEl>
                                        <p:attrNameLst>
                                          <p:attrName>style.visibility</p:attrName>
                                        </p:attrNameLst>
                                      </p:cBhvr>
                                      <p:to>
                                        <p:strVal val="hidden"/>
                                      </p:to>
                                    </p:set>
                                  </p:childTnLst>
                                </p:cTn>
                              </p:par>
                              <p:par>
                                <p:cTn id="238" presetID="47" presetClass="exit" presetSubtype="0" fill="hold" grpId="3" nodeType="withEffect">
                                  <p:stCondLst>
                                    <p:cond delay="0"/>
                                  </p:stCondLst>
                                  <p:childTnLst>
                                    <p:animEffect transition="out" filter="fade">
                                      <p:cBhvr>
                                        <p:cTn id="239" dur="1000"/>
                                        <p:tgtEl>
                                          <p:spTgt spid="1460"/>
                                        </p:tgtEl>
                                      </p:cBhvr>
                                    </p:animEffect>
                                    <p:anim calcmode="lin" valueType="num">
                                      <p:cBhvr>
                                        <p:cTn id="240" dur="1000"/>
                                        <p:tgtEl>
                                          <p:spTgt spid="1460"/>
                                        </p:tgtEl>
                                        <p:attrNameLst>
                                          <p:attrName>ppt_x</p:attrName>
                                        </p:attrNameLst>
                                      </p:cBhvr>
                                      <p:tavLst>
                                        <p:tav tm="0">
                                          <p:val>
                                            <p:strVal val="ppt_x"/>
                                          </p:val>
                                        </p:tav>
                                        <p:tav tm="100000">
                                          <p:val>
                                            <p:strVal val="ppt_x"/>
                                          </p:val>
                                        </p:tav>
                                      </p:tavLst>
                                    </p:anim>
                                    <p:anim calcmode="lin" valueType="num">
                                      <p:cBhvr>
                                        <p:cTn id="241" dur="1000"/>
                                        <p:tgtEl>
                                          <p:spTgt spid="1460"/>
                                        </p:tgtEl>
                                        <p:attrNameLst>
                                          <p:attrName>ppt_y</p:attrName>
                                        </p:attrNameLst>
                                      </p:cBhvr>
                                      <p:tavLst>
                                        <p:tav tm="0">
                                          <p:val>
                                            <p:strVal val="ppt_y"/>
                                          </p:val>
                                        </p:tav>
                                        <p:tav tm="100000">
                                          <p:val>
                                            <p:strVal val="ppt_y-.1"/>
                                          </p:val>
                                        </p:tav>
                                      </p:tavLst>
                                    </p:anim>
                                    <p:set>
                                      <p:cBhvr>
                                        <p:cTn id="242" dur="1" fill="hold">
                                          <p:stCondLst>
                                            <p:cond delay="999"/>
                                          </p:stCondLst>
                                        </p:cTn>
                                        <p:tgtEl>
                                          <p:spTgt spid="1460"/>
                                        </p:tgtEl>
                                        <p:attrNameLst>
                                          <p:attrName>style.visibility</p:attrName>
                                        </p:attrNameLst>
                                      </p:cBhvr>
                                      <p:to>
                                        <p:strVal val="hidden"/>
                                      </p:to>
                                    </p:set>
                                  </p:childTnLst>
                                </p:cTn>
                              </p:par>
                              <p:par>
                                <p:cTn id="243" presetID="47" presetClass="exit" presetSubtype="0" fill="hold" grpId="3" nodeType="withEffect">
                                  <p:stCondLst>
                                    <p:cond delay="0"/>
                                  </p:stCondLst>
                                  <p:childTnLst>
                                    <p:animEffect transition="out" filter="fade">
                                      <p:cBhvr>
                                        <p:cTn id="244" dur="1000"/>
                                        <p:tgtEl>
                                          <p:spTgt spid="1467"/>
                                        </p:tgtEl>
                                      </p:cBhvr>
                                    </p:animEffect>
                                    <p:anim calcmode="lin" valueType="num">
                                      <p:cBhvr>
                                        <p:cTn id="245" dur="1000"/>
                                        <p:tgtEl>
                                          <p:spTgt spid="1467"/>
                                        </p:tgtEl>
                                        <p:attrNameLst>
                                          <p:attrName>ppt_x</p:attrName>
                                        </p:attrNameLst>
                                      </p:cBhvr>
                                      <p:tavLst>
                                        <p:tav tm="0">
                                          <p:val>
                                            <p:strVal val="ppt_x"/>
                                          </p:val>
                                        </p:tav>
                                        <p:tav tm="100000">
                                          <p:val>
                                            <p:strVal val="ppt_x"/>
                                          </p:val>
                                        </p:tav>
                                      </p:tavLst>
                                    </p:anim>
                                    <p:anim calcmode="lin" valueType="num">
                                      <p:cBhvr>
                                        <p:cTn id="246" dur="1000"/>
                                        <p:tgtEl>
                                          <p:spTgt spid="1467"/>
                                        </p:tgtEl>
                                        <p:attrNameLst>
                                          <p:attrName>ppt_y</p:attrName>
                                        </p:attrNameLst>
                                      </p:cBhvr>
                                      <p:tavLst>
                                        <p:tav tm="0">
                                          <p:val>
                                            <p:strVal val="ppt_y"/>
                                          </p:val>
                                        </p:tav>
                                        <p:tav tm="100000">
                                          <p:val>
                                            <p:strVal val="ppt_y-.1"/>
                                          </p:val>
                                        </p:tav>
                                      </p:tavLst>
                                    </p:anim>
                                    <p:set>
                                      <p:cBhvr>
                                        <p:cTn id="247" dur="1" fill="hold">
                                          <p:stCondLst>
                                            <p:cond delay="999"/>
                                          </p:stCondLst>
                                        </p:cTn>
                                        <p:tgtEl>
                                          <p:spTgt spid="1467"/>
                                        </p:tgtEl>
                                        <p:attrNameLst>
                                          <p:attrName>style.visibility</p:attrName>
                                        </p:attrNameLst>
                                      </p:cBhvr>
                                      <p:to>
                                        <p:strVal val="hidden"/>
                                      </p:to>
                                    </p:set>
                                  </p:childTnLst>
                                </p:cTn>
                              </p:par>
                              <p:par>
                                <p:cTn id="248" presetID="47" presetClass="exit" presetSubtype="0" fill="hold" grpId="3" nodeType="withEffect">
                                  <p:stCondLst>
                                    <p:cond delay="0"/>
                                  </p:stCondLst>
                                  <p:childTnLst>
                                    <p:animEffect transition="out" filter="fade">
                                      <p:cBhvr>
                                        <p:cTn id="249" dur="1000"/>
                                        <p:tgtEl>
                                          <p:spTgt spid="1468"/>
                                        </p:tgtEl>
                                      </p:cBhvr>
                                    </p:animEffect>
                                    <p:anim calcmode="lin" valueType="num">
                                      <p:cBhvr>
                                        <p:cTn id="250" dur="1000"/>
                                        <p:tgtEl>
                                          <p:spTgt spid="1468"/>
                                        </p:tgtEl>
                                        <p:attrNameLst>
                                          <p:attrName>ppt_x</p:attrName>
                                        </p:attrNameLst>
                                      </p:cBhvr>
                                      <p:tavLst>
                                        <p:tav tm="0">
                                          <p:val>
                                            <p:strVal val="ppt_x"/>
                                          </p:val>
                                        </p:tav>
                                        <p:tav tm="100000">
                                          <p:val>
                                            <p:strVal val="ppt_x"/>
                                          </p:val>
                                        </p:tav>
                                      </p:tavLst>
                                    </p:anim>
                                    <p:anim calcmode="lin" valueType="num">
                                      <p:cBhvr>
                                        <p:cTn id="251" dur="1000"/>
                                        <p:tgtEl>
                                          <p:spTgt spid="1468"/>
                                        </p:tgtEl>
                                        <p:attrNameLst>
                                          <p:attrName>ppt_y</p:attrName>
                                        </p:attrNameLst>
                                      </p:cBhvr>
                                      <p:tavLst>
                                        <p:tav tm="0">
                                          <p:val>
                                            <p:strVal val="ppt_y"/>
                                          </p:val>
                                        </p:tav>
                                        <p:tav tm="100000">
                                          <p:val>
                                            <p:strVal val="ppt_y-.1"/>
                                          </p:val>
                                        </p:tav>
                                      </p:tavLst>
                                    </p:anim>
                                    <p:set>
                                      <p:cBhvr>
                                        <p:cTn id="252" dur="1" fill="hold">
                                          <p:stCondLst>
                                            <p:cond delay="999"/>
                                          </p:stCondLst>
                                        </p:cTn>
                                        <p:tgtEl>
                                          <p:spTgt spid="1468"/>
                                        </p:tgtEl>
                                        <p:attrNameLst>
                                          <p:attrName>style.visibility</p:attrName>
                                        </p:attrNameLst>
                                      </p:cBhvr>
                                      <p:to>
                                        <p:strVal val="hidden"/>
                                      </p:to>
                                    </p:set>
                                  </p:childTnLst>
                                </p:cTn>
                              </p:par>
                              <p:par>
                                <p:cTn id="253" presetID="47" presetClass="exit" presetSubtype="0" fill="hold" grpId="1" nodeType="withEffect">
                                  <p:stCondLst>
                                    <p:cond delay="0"/>
                                  </p:stCondLst>
                                  <p:childTnLst>
                                    <p:animEffect transition="out" filter="fade">
                                      <p:cBhvr>
                                        <p:cTn id="254" dur="1000"/>
                                        <p:tgtEl>
                                          <p:spTgt spid="1461"/>
                                        </p:tgtEl>
                                      </p:cBhvr>
                                    </p:animEffect>
                                    <p:anim calcmode="lin" valueType="num">
                                      <p:cBhvr>
                                        <p:cTn id="255" dur="1000"/>
                                        <p:tgtEl>
                                          <p:spTgt spid="1461"/>
                                        </p:tgtEl>
                                        <p:attrNameLst>
                                          <p:attrName>ppt_x</p:attrName>
                                        </p:attrNameLst>
                                      </p:cBhvr>
                                      <p:tavLst>
                                        <p:tav tm="0">
                                          <p:val>
                                            <p:strVal val="ppt_x"/>
                                          </p:val>
                                        </p:tav>
                                        <p:tav tm="100000">
                                          <p:val>
                                            <p:strVal val="ppt_x"/>
                                          </p:val>
                                        </p:tav>
                                      </p:tavLst>
                                    </p:anim>
                                    <p:anim calcmode="lin" valueType="num">
                                      <p:cBhvr>
                                        <p:cTn id="256" dur="1000"/>
                                        <p:tgtEl>
                                          <p:spTgt spid="1461"/>
                                        </p:tgtEl>
                                        <p:attrNameLst>
                                          <p:attrName>ppt_y</p:attrName>
                                        </p:attrNameLst>
                                      </p:cBhvr>
                                      <p:tavLst>
                                        <p:tav tm="0">
                                          <p:val>
                                            <p:strVal val="ppt_y"/>
                                          </p:val>
                                        </p:tav>
                                        <p:tav tm="100000">
                                          <p:val>
                                            <p:strVal val="ppt_y-.1"/>
                                          </p:val>
                                        </p:tav>
                                      </p:tavLst>
                                    </p:anim>
                                    <p:set>
                                      <p:cBhvr>
                                        <p:cTn id="257" dur="1" fill="hold">
                                          <p:stCondLst>
                                            <p:cond delay="999"/>
                                          </p:stCondLst>
                                        </p:cTn>
                                        <p:tgtEl>
                                          <p:spTgt spid="1461"/>
                                        </p:tgtEl>
                                        <p:attrNameLst>
                                          <p:attrName>style.visibility</p:attrName>
                                        </p:attrNameLst>
                                      </p:cBhvr>
                                      <p:to>
                                        <p:strVal val="hidden"/>
                                      </p:to>
                                    </p:set>
                                  </p:childTnLst>
                                </p:cTn>
                              </p:par>
                              <p:par>
                                <p:cTn id="258" presetID="47" presetClass="exit" presetSubtype="0" fill="hold" grpId="1" nodeType="withEffect">
                                  <p:stCondLst>
                                    <p:cond delay="0"/>
                                  </p:stCondLst>
                                  <p:childTnLst>
                                    <p:animEffect transition="out" filter="fade">
                                      <p:cBhvr>
                                        <p:cTn id="259" dur="1000"/>
                                        <p:tgtEl>
                                          <p:spTgt spid="1462"/>
                                        </p:tgtEl>
                                      </p:cBhvr>
                                    </p:animEffect>
                                    <p:anim calcmode="lin" valueType="num">
                                      <p:cBhvr>
                                        <p:cTn id="260" dur="1000"/>
                                        <p:tgtEl>
                                          <p:spTgt spid="1462"/>
                                        </p:tgtEl>
                                        <p:attrNameLst>
                                          <p:attrName>ppt_x</p:attrName>
                                        </p:attrNameLst>
                                      </p:cBhvr>
                                      <p:tavLst>
                                        <p:tav tm="0">
                                          <p:val>
                                            <p:strVal val="ppt_x"/>
                                          </p:val>
                                        </p:tav>
                                        <p:tav tm="100000">
                                          <p:val>
                                            <p:strVal val="ppt_x"/>
                                          </p:val>
                                        </p:tav>
                                      </p:tavLst>
                                    </p:anim>
                                    <p:anim calcmode="lin" valueType="num">
                                      <p:cBhvr>
                                        <p:cTn id="261" dur="1000"/>
                                        <p:tgtEl>
                                          <p:spTgt spid="1462"/>
                                        </p:tgtEl>
                                        <p:attrNameLst>
                                          <p:attrName>ppt_y</p:attrName>
                                        </p:attrNameLst>
                                      </p:cBhvr>
                                      <p:tavLst>
                                        <p:tav tm="0">
                                          <p:val>
                                            <p:strVal val="ppt_y"/>
                                          </p:val>
                                        </p:tav>
                                        <p:tav tm="100000">
                                          <p:val>
                                            <p:strVal val="ppt_y-.1"/>
                                          </p:val>
                                        </p:tav>
                                      </p:tavLst>
                                    </p:anim>
                                    <p:set>
                                      <p:cBhvr>
                                        <p:cTn id="262" dur="1" fill="hold">
                                          <p:stCondLst>
                                            <p:cond delay="999"/>
                                          </p:stCondLst>
                                        </p:cTn>
                                        <p:tgtEl>
                                          <p:spTgt spid="14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7" grpId="0"/>
      <p:bldP spid="1457" grpId="1"/>
      <p:bldP spid="1457" grpId="2"/>
      <p:bldP spid="1457" grpId="3"/>
      <p:bldP spid="1458" grpId="0"/>
      <p:bldP spid="1458" grpId="1"/>
      <p:bldP spid="1458" grpId="2"/>
      <p:bldP spid="1458" grpId="3"/>
      <p:bldP spid="1459" grpId="0"/>
      <p:bldP spid="1459" grpId="1"/>
      <p:bldP spid="1459" grpId="2"/>
      <p:bldP spid="1459" grpId="3"/>
      <p:bldP spid="1460" grpId="0"/>
      <p:bldP spid="1460" grpId="1"/>
      <p:bldP spid="1460" grpId="2"/>
      <p:bldP spid="1460" grpId="3"/>
      <p:bldP spid="1461" grpId="0"/>
      <p:bldP spid="1461" grpId="1"/>
      <p:bldP spid="1462" grpId="0"/>
      <p:bldP spid="1462" grpId="1"/>
      <p:bldP spid="1463" grpId="0"/>
      <p:bldP spid="1463" grpId="1"/>
      <p:bldP spid="1463" grpId="2"/>
      <p:bldP spid="1463" grpId="3"/>
      <p:bldP spid="1464" grpId="0"/>
      <p:bldP spid="1464" grpId="1"/>
      <p:bldP spid="1464" grpId="2"/>
      <p:bldP spid="1464" grpId="3"/>
      <p:bldP spid="1465" grpId="0"/>
      <p:bldP spid="1465" grpId="1"/>
      <p:bldP spid="1465" grpId="2"/>
      <p:bldP spid="1465" grpId="3"/>
      <p:bldP spid="1466" grpId="0"/>
      <p:bldP spid="1466" grpId="1"/>
      <p:bldP spid="1466" grpId="2"/>
      <p:bldP spid="1466" grpId="3"/>
      <p:bldP spid="1467" grpId="0"/>
      <p:bldP spid="1467" grpId="1"/>
      <p:bldP spid="1467" grpId="2"/>
      <p:bldP spid="1467" grpId="3"/>
      <p:bldP spid="1468" grpId="0"/>
      <p:bldP spid="1468" grpId="1"/>
      <p:bldP spid="1468" grpId="2"/>
      <p:bldP spid="1468" grpId="3"/>
      <p:bldP spid="3" grpId="0"/>
      <p:bldP spid="3"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18;p15">
            <a:extLst>
              <a:ext uri="{FF2B5EF4-FFF2-40B4-BE49-F238E27FC236}">
                <a16:creationId xmlns:a16="http://schemas.microsoft.com/office/drawing/2014/main" id="{0BF535B9-5D70-53CC-132D-0F359F2FE235}"/>
              </a:ext>
            </a:extLst>
          </p:cNvPr>
          <p:cNvSpPr txBox="1"/>
          <p:nvPr/>
        </p:nvSpPr>
        <p:spPr>
          <a:xfrm>
            <a:off x="710250" y="245554"/>
            <a:ext cx="7723500"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800" dirty="0">
                <a:solidFill>
                  <a:schemeClr val="accent4"/>
                </a:solidFill>
                <a:latin typeface="Fira Sans Medium"/>
                <a:ea typeface="Fira Sans Medium"/>
                <a:cs typeface="Fira Sans Medium"/>
                <a:sym typeface="Fira Sans Medium"/>
              </a:rPr>
              <a:t>GIỚI THIỆU ENTITY FRAMEWORK</a:t>
            </a:r>
            <a:endParaRPr sz="2800" dirty="0">
              <a:solidFill>
                <a:schemeClr val="accent4"/>
              </a:solidFill>
              <a:latin typeface="Fira Sans Medium"/>
              <a:ea typeface="Fira Sans Medium"/>
              <a:cs typeface="Fira Sans Medium"/>
              <a:sym typeface="Fira Sans Medium"/>
            </a:endParaRPr>
          </a:p>
        </p:txBody>
      </p:sp>
      <p:sp>
        <p:nvSpPr>
          <p:cNvPr id="3" name="Google Shape;1678;p20">
            <a:extLst>
              <a:ext uri="{FF2B5EF4-FFF2-40B4-BE49-F238E27FC236}">
                <a16:creationId xmlns:a16="http://schemas.microsoft.com/office/drawing/2014/main" id="{57F4C972-8467-8DC0-A7E8-A544B5CF9EF4}"/>
              </a:ext>
            </a:extLst>
          </p:cNvPr>
          <p:cNvSpPr txBox="1"/>
          <p:nvPr/>
        </p:nvSpPr>
        <p:spPr>
          <a:xfrm>
            <a:off x="775238" y="942655"/>
            <a:ext cx="7593418" cy="48119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accent4"/>
                </a:solidFill>
                <a:latin typeface="Fira Sans Medium"/>
                <a:ea typeface="Fira Sans Medium"/>
                <a:cs typeface="Fira Sans Medium"/>
                <a:sym typeface="Fira Sans Medium"/>
              </a:rPr>
              <a:t>ƯU ĐIỂM</a:t>
            </a:r>
          </a:p>
        </p:txBody>
      </p:sp>
      <p:sp>
        <p:nvSpPr>
          <p:cNvPr id="4" name="Google Shape;1639;p20">
            <a:extLst>
              <a:ext uri="{FF2B5EF4-FFF2-40B4-BE49-F238E27FC236}">
                <a16:creationId xmlns:a16="http://schemas.microsoft.com/office/drawing/2014/main" id="{4CEC7D95-CB65-AC9C-D566-66BC5A48C58E}"/>
              </a:ext>
            </a:extLst>
          </p:cNvPr>
          <p:cNvSpPr/>
          <p:nvPr/>
        </p:nvSpPr>
        <p:spPr>
          <a:xfrm>
            <a:off x="775343" y="942654"/>
            <a:ext cx="7593419" cy="3956394"/>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w="10300" cap="flat" cmpd="sng">
            <a:solidFill>
              <a:schemeClr val="accent4"/>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484;p17">
            <a:extLst>
              <a:ext uri="{FF2B5EF4-FFF2-40B4-BE49-F238E27FC236}">
                <a16:creationId xmlns:a16="http://schemas.microsoft.com/office/drawing/2014/main" id="{A194A56A-84CA-CAAD-B448-6D8A2D6BC096}"/>
              </a:ext>
            </a:extLst>
          </p:cNvPr>
          <p:cNvSpPr txBox="1"/>
          <p:nvPr/>
        </p:nvSpPr>
        <p:spPr>
          <a:xfrm>
            <a:off x="775237" y="1423853"/>
            <a:ext cx="7593419" cy="3475191"/>
          </a:xfrm>
          <a:prstGeom prst="rect">
            <a:avLst/>
          </a:prstGeom>
          <a:noFill/>
          <a:ln>
            <a:noFill/>
          </a:ln>
        </p:spPr>
        <p:txBody>
          <a:bodyPr spcFirstLastPara="1" wrap="square" lIns="91425" tIns="91425" rIns="91425" bIns="91425" anchor="t" anchorCtr="0">
            <a:noAutofit/>
          </a:bodyPr>
          <a:lstStyle/>
          <a:p>
            <a:pPr lvl="0" algn="just">
              <a:lnSpc>
                <a:spcPct val="200000"/>
              </a:lnSpc>
            </a:pPr>
            <a:r>
              <a:rPr lang="en-US" sz="1600" dirty="0">
                <a:latin typeface="Fira Sans"/>
                <a:ea typeface="Fira Sans"/>
                <a:cs typeface="Fira Sans"/>
                <a:sym typeface="Fira Sans"/>
              </a:rPr>
              <a:t>- </a:t>
            </a:r>
            <a:r>
              <a:rPr lang="en-US" sz="1600" b="1" dirty="0" err="1">
                <a:latin typeface="Fira Sans"/>
                <a:ea typeface="Fira Sans"/>
                <a:cs typeface="Fira Sans"/>
                <a:sym typeface="Fira Sans"/>
              </a:rPr>
              <a:t>Tăng</a:t>
            </a:r>
            <a:r>
              <a:rPr lang="en-US" sz="1600" b="1" dirty="0">
                <a:latin typeface="Fira Sans"/>
                <a:ea typeface="Fira Sans"/>
                <a:cs typeface="Fira Sans"/>
                <a:sym typeface="Fira Sans"/>
              </a:rPr>
              <a:t> </a:t>
            </a:r>
            <a:r>
              <a:rPr lang="en-US" sz="1600" b="1" dirty="0" err="1">
                <a:latin typeface="Fira Sans"/>
                <a:ea typeface="Fira Sans"/>
                <a:cs typeface="Fira Sans"/>
                <a:sym typeface="Fira Sans"/>
              </a:rPr>
              <a:t>năng</a:t>
            </a:r>
            <a:r>
              <a:rPr lang="en-US" sz="1600" b="1" dirty="0">
                <a:latin typeface="Fira Sans"/>
                <a:ea typeface="Fira Sans"/>
                <a:cs typeface="Fira Sans"/>
                <a:sym typeface="Fira Sans"/>
              </a:rPr>
              <a:t> </a:t>
            </a:r>
            <a:r>
              <a:rPr lang="en-US" sz="1600" b="1" dirty="0" err="1">
                <a:latin typeface="Fira Sans"/>
                <a:ea typeface="Fira Sans"/>
                <a:cs typeface="Fira Sans"/>
                <a:sym typeface="Fira Sans"/>
              </a:rPr>
              <a:t>suất</a:t>
            </a:r>
            <a:r>
              <a:rPr lang="en-US" sz="1600" b="1" dirty="0">
                <a:latin typeface="Fira Sans"/>
                <a:ea typeface="Fira Sans"/>
                <a:cs typeface="Fira Sans"/>
                <a:sym typeface="Fira Sans"/>
              </a:rPr>
              <a:t> </a:t>
            </a:r>
            <a:r>
              <a:rPr lang="en-US" sz="1600" b="1" dirty="0" err="1">
                <a:latin typeface="Fira Sans"/>
                <a:ea typeface="Fira Sans"/>
                <a:cs typeface="Fira Sans"/>
                <a:sym typeface="Fira Sans"/>
              </a:rPr>
              <a:t>công</a:t>
            </a:r>
            <a:r>
              <a:rPr lang="en-US" sz="1600" b="1" dirty="0">
                <a:latin typeface="Fira Sans"/>
                <a:ea typeface="Fira Sans"/>
                <a:cs typeface="Fira Sans"/>
                <a:sym typeface="Fira Sans"/>
              </a:rPr>
              <a:t> </a:t>
            </a:r>
            <a:r>
              <a:rPr lang="en-US" sz="1600" b="1" dirty="0" err="1">
                <a:latin typeface="Fira Sans"/>
                <a:ea typeface="Fira Sans"/>
                <a:cs typeface="Fira Sans"/>
                <a:sym typeface="Fira Sans"/>
              </a:rPr>
              <a:t>việc</a:t>
            </a:r>
            <a:r>
              <a:rPr lang="en-US" sz="1600" dirty="0">
                <a:latin typeface="Fira Sans"/>
                <a:ea typeface="Fira Sans"/>
                <a:cs typeface="Fira Sans"/>
                <a:sym typeface="Fira Sans"/>
              </a:rPr>
              <a:t>: t</a:t>
            </a:r>
            <a:r>
              <a:rPr lang="vi-VN" sz="1600" dirty="0">
                <a:latin typeface="Fira Sans"/>
                <a:ea typeface="Fira Sans"/>
                <a:cs typeface="Fira Sans"/>
                <a:sym typeface="Fira Sans"/>
              </a:rPr>
              <a:t>hông qua công cụ Entity framework, lượng code dư </a:t>
            </a:r>
          </a:p>
          <a:p>
            <a:pPr lvl="0" algn="just">
              <a:lnSpc>
                <a:spcPct val="200000"/>
              </a:lnSpc>
            </a:pPr>
            <a:r>
              <a:rPr lang="vi-VN" sz="1600" dirty="0">
                <a:latin typeface="Fira Sans"/>
                <a:ea typeface="Fira Sans"/>
                <a:cs typeface="Fira Sans"/>
                <a:sym typeface="Fira Sans"/>
              </a:rPr>
              <a:t>thừa sẽ được giảm thiểu.</a:t>
            </a:r>
            <a:endParaRPr lang="en-US" sz="1600" dirty="0">
              <a:latin typeface="Fira Sans"/>
              <a:ea typeface="Fira Sans"/>
              <a:cs typeface="Fira Sans"/>
              <a:sym typeface="Fira Sans"/>
            </a:endParaRPr>
          </a:p>
          <a:p>
            <a:pPr lvl="0" algn="just">
              <a:lnSpc>
                <a:spcPct val="200000"/>
              </a:lnSpc>
            </a:pPr>
            <a:r>
              <a:rPr lang="en" sz="1600" dirty="0">
                <a:latin typeface="Fira Sans"/>
                <a:ea typeface="Fira Sans"/>
                <a:cs typeface="Fira Sans"/>
                <a:sym typeface="Fira Sans"/>
              </a:rPr>
              <a:t>- </a:t>
            </a:r>
            <a:r>
              <a:rPr lang="en-US" sz="1600" b="1" dirty="0" err="1">
                <a:latin typeface="Fira Sans"/>
                <a:ea typeface="Fira Sans"/>
                <a:cs typeface="Fira Sans"/>
                <a:sym typeface="Fira Sans"/>
              </a:rPr>
              <a:t>Hạn</a:t>
            </a:r>
            <a:r>
              <a:rPr lang="en-US" sz="1600" b="1" dirty="0">
                <a:latin typeface="Fira Sans"/>
                <a:ea typeface="Fira Sans"/>
                <a:cs typeface="Fira Sans"/>
                <a:sym typeface="Fira Sans"/>
              </a:rPr>
              <a:t> </a:t>
            </a:r>
            <a:r>
              <a:rPr lang="en-US" sz="1600" b="1" dirty="0" err="1">
                <a:latin typeface="Fira Sans"/>
                <a:ea typeface="Fira Sans"/>
                <a:cs typeface="Fira Sans"/>
                <a:sym typeface="Fira Sans"/>
              </a:rPr>
              <a:t>chế</a:t>
            </a:r>
            <a:r>
              <a:rPr lang="en-US" sz="1600" b="1" dirty="0">
                <a:latin typeface="Fira Sans"/>
                <a:ea typeface="Fira Sans"/>
                <a:cs typeface="Fira Sans"/>
                <a:sym typeface="Fira Sans"/>
              </a:rPr>
              <a:t> </a:t>
            </a:r>
            <a:r>
              <a:rPr lang="en-US" sz="1600" b="1" dirty="0" err="1">
                <a:latin typeface="Fira Sans"/>
                <a:ea typeface="Fira Sans"/>
                <a:cs typeface="Fira Sans"/>
                <a:sym typeface="Fira Sans"/>
              </a:rPr>
              <a:t>thời</a:t>
            </a:r>
            <a:r>
              <a:rPr lang="en-US" sz="1600" b="1" dirty="0">
                <a:latin typeface="Fira Sans"/>
                <a:ea typeface="Fira Sans"/>
                <a:cs typeface="Fira Sans"/>
                <a:sym typeface="Fira Sans"/>
              </a:rPr>
              <a:t> </a:t>
            </a:r>
            <a:r>
              <a:rPr lang="en-US" sz="1600" b="1" dirty="0" err="1">
                <a:latin typeface="Fira Sans"/>
                <a:ea typeface="Fira Sans"/>
                <a:cs typeface="Fira Sans"/>
                <a:sym typeface="Fira Sans"/>
              </a:rPr>
              <a:t>gian</a:t>
            </a:r>
            <a:r>
              <a:rPr lang="en-US" sz="1600" b="1" dirty="0">
                <a:latin typeface="Fira Sans"/>
                <a:ea typeface="Fira Sans"/>
                <a:cs typeface="Fira Sans"/>
                <a:sym typeface="Fira Sans"/>
              </a:rPr>
              <a:t> </a:t>
            </a:r>
            <a:r>
              <a:rPr lang="en-US" sz="1600" b="1" dirty="0" err="1">
                <a:latin typeface="Fira Sans"/>
                <a:ea typeface="Fira Sans"/>
                <a:cs typeface="Fira Sans"/>
                <a:sym typeface="Fira Sans"/>
              </a:rPr>
              <a:t>bảo</a:t>
            </a:r>
            <a:r>
              <a:rPr lang="en-US" sz="1600" b="1" dirty="0">
                <a:latin typeface="Fira Sans"/>
                <a:ea typeface="Fira Sans"/>
                <a:cs typeface="Fira Sans"/>
                <a:sym typeface="Fira Sans"/>
              </a:rPr>
              <a:t> </a:t>
            </a:r>
            <a:r>
              <a:rPr lang="en-US" sz="1600" b="1" dirty="0" err="1">
                <a:latin typeface="Fira Sans"/>
                <a:ea typeface="Fira Sans"/>
                <a:cs typeface="Fira Sans"/>
                <a:sym typeface="Fira Sans"/>
              </a:rPr>
              <a:t>trì</a:t>
            </a:r>
            <a:r>
              <a:rPr lang="en-US" sz="1600" b="1" dirty="0">
                <a:latin typeface="Fira Sans"/>
                <a:ea typeface="Fira Sans"/>
                <a:cs typeface="Fira Sans"/>
                <a:sym typeface="Fira Sans"/>
              </a:rPr>
              <a:t> </a:t>
            </a:r>
            <a:r>
              <a:rPr lang="en-US" sz="1600" b="1" dirty="0" err="1">
                <a:latin typeface="Fira Sans"/>
                <a:ea typeface="Fira Sans"/>
                <a:cs typeface="Fira Sans"/>
                <a:sym typeface="Fira Sans"/>
              </a:rPr>
              <a:t>phần</a:t>
            </a:r>
            <a:r>
              <a:rPr lang="en-US" sz="1600" b="1" dirty="0">
                <a:latin typeface="Fira Sans"/>
                <a:ea typeface="Fira Sans"/>
                <a:cs typeface="Fira Sans"/>
                <a:sym typeface="Fira Sans"/>
              </a:rPr>
              <a:t> </a:t>
            </a:r>
            <a:r>
              <a:rPr lang="en-US" sz="1600" b="1" dirty="0" err="1">
                <a:latin typeface="Fira Sans"/>
                <a:ea typeface="Fira Sans"/>
                <a:cs typeface="Fira Sans"/>
                <a:sym typeface="Fira Sans"/>
              </a:rPr>
              <a:t>mềm</a:t>
            </a:r>
            <a:r>
              <a:rPr lang="en-US" sz="1600" dirty="0">
                <a:latin typeface="Fira Sans"/>
                <a:ea typeface="Fira Sans"/>
                <a:cs typeface="Fira Sans"/>
                <a:sym typeface="Fira Sans"/>
              </a:rPr>
              <a:t>: </a:t>
            </a:r>
            <a:r>
              <a:rPr lang="vi-VN" sz="1600" dirty="0">
                <a:latin typeface="Fira Sans"/>
                <a:ea typeface="Fira Sans"/>
                <a:cs typeface="Fira Sans"/>
                <a:sym typeface="Fira Sans"/>
              </a:rPr>
              <a:t>lượng code cung cấp trong Entity Framework khá ít, việc bảo trì máy sẽ không còn tiêu tốn quá nhiều thời gian</a:t>
            </a:r>
            <a:r>
              <a:rPr lang="en-US" sz="1600" dirty="0">
                <a:latin typeface="Fira Sans"/>
                <a:ea typeface="Fira Sans"/>
                <a:cs typeface="Fira Sans"/>
                <a:sym typeface="Fira Sans"/>
              </a:rPr>
              <a:t>.</a:t>
            </a:r>
          </a:p>
          <a:p>
            <a:pPr lvl="0" algn="just">
              <a:lnSpc>
                <a:spcPct val="200000"/>
              </a:lnSpc>
            </a:pPr>
            <a:r>
              <a:rPr lang="en" sz="1600" dirty="0">
                <a:latin typeface="Fira Sans"/>
                <a:ea typeface="Fira Sans"/>
                <a:cs typeface="Fira Sans"/>
                <a:sym typeface="Fira Sans"/>
              </a:rPr>
              <a:t>- </a:t>
            </a:r>
            <a:r>
              <a:rPr lang="en-US" sz="1600" b="1" dirty="0" err="1">
                <a:latin typeface="Fira Sans"/>
                <a:ea typeface="Fira Sans"/>
                <a:cs typeface="Fira Sans"/>
                <a:sym typeface="Fira Sans"/>
              </a:rPr>
              <a:t>Không</a:t>
            </a:r>
            <a:r>
              <a:rPr lang="en-US" sz="1600" b="1" dirty="0">
                <a:latin typeface="Fira Sans"/>
                <a:ea typeface="Fira Sans"/>
                <a:cs typeface="Fira Sans"/>
                <a:sym typeface="Fira Sans"/>
              </a:rPr>
              <a:t> </a:t>
            </a:r>
            <a:r>
              <a:rPr lang="en-US" sz="1600" b="1" dirty="0" err="1">
                <a:latin typeface="Fira Sans"/>
                <a:ea typeface="Fira Sans"/>
                <a:cs typeface="Fira Sans"/>
                <a:sym typeface="Fira Sans"/>
              </a:rPr>
              <a:t>cần</a:t>
            </a:r>
            <a:r>
              <a:rPr lang="en-US" sz="1600" b="1" dirty="0">
                <a:latin typeface="Fira Sans"/>
                <a:ea typeface="Fira Sans"/>
                <a:cs typeface="Fira Sans"/>
                <a:sym typeface="Fira Sans"/>
              </a:rPr>
              <a:t> </a:t>
            </a:r>
            <a:r>
              <a:rPr lang="en-US" sz="1600" b="1" dirty="0" err="1">
                <a:latin typeface="Fira Sans"/>
                <a:ea typeface="Fira Sans"/>
                <a:cs typeface="Fira Sans"/>
                <a:sym typeface="Fira Sans"/>
              </a:rPr>
              <a:t>sử</a:t>
            </a:r>
            <a:r>
              <a:rPr lang="en-US" sz="1600" b="1" dirty="0">
                <a:latin typeface="Fira Sans"/>
                <a:ea typeface="Fira Sans"/>
                <a:cs typeface="Fira Sans"/>
                <a:sym typeface="Fira Sans"/>
              </a:rPr>
              <a:t> </a:t>
            </a:r>
            <a:r>
              <a:rPr lang="en-US" sz="1600" b="1" dirty="0" err="1">
                <a:latin typeface="Fira Sans"/>
                <a:ea typeface="Fira Sans"/>
                <a:cs typeface="Fira Sans"/>
                <a:sym typeface="Fira Sans"/>
              </a:rPr>
              <a:t>dụng</a:t>
            </a:r>
            <a:r>
              <a:rPr lang="en-US" sz="1600" b="1" dirty="0">
                <a:latin typeface="Fira Sans"/>
                <a:ea typeface="Fira Sans"/>
                <a:cs typeface="Fira Sans"/>
                <a:sym typeface="Fira Sans"/>
              </a:rPr>
              <a:t> code SQL</a:t>
            </a:r>
            <a:r>
              <a:rPr lang="en-US" sz="1600" dirty="0">
                <a:latin typeface="Fira Sans"/>
                <a:ea typeface="Fira Sans"/>
                <a:cs typeface="Fira Sans"/>
                <a:sym typeface="Fira Sans"/>
              </a:rPr>
              <a:t>: </a:t>
            </a:r>
            <a:r>
              <a:rPr lang="en-US" sz="1600" dirty="0" err="1">
                <a:latin typeface="Fira Sans"/>
                <a:ea typeface="Fira Sans"/>
                <a:cs typeface="Fira Sans"/>
                <a:sym typeface="Fira Sans"/>
              </a:rPr>
              <a:t>thay</a:t>
            </a:r>
            <a:r>
              <a:rPr lang="en-US" sz="1600" dirty="0">
                <a:latin typeface="Fira Sans"/>
                <a:ea typeface="Fira Sans"/>
                <a:cs typeface="Fira Sans"/>
                <a:sym typeface="Fira Sans"/>
              </a:rPr>
              <a:t> </a:t>
            </a:r>
            <a:r>
              <a:rPr lang="en-US" sz="1600" dirty="0" err="1">
                <a:latin typeface="Fira Sans"/>
                <a:ea typeface="Fira Sans"/>
                <a:cs typeface="Fira Sans"/>
                <a:sym typeface="Fira Sans"/>
              </a:rPr>
              <a:t>vì</a:t>
            </a:r>
            <a:r>
              <a:rPr lang="en-US" sz="1600" dirty="0">
                <a:latin typeface="Fira Sans"/>
                <a:ea typeface="Fira Sans"/>
                <a:cs typeface="Fira Sans"/>
                <a:sym typeface="Fira Sans"/>
              </a:rPr>
              <a:t> </a:t>
            </a:r>
            <a:r>
              <a:rPr lang="en-US" sz="1600" dirty="0" err="1">
                <a:latin typeface="Fira Sans"/>
                <a:ea typeface="Fira Sans"/>
                <a:cs typeface="Fira Sans"/>
                <a:sym typeface="Fira Sans"/>
              </a:rPr>
              <a:t>chạy</a:t>
            </a:r>
            <a:r>
              <a:rPr lang="en-US" sz="1600" dirty="0">
                <a:latin typeface="Fira Sans"/>
                <a:ea typeface="Fira Sans"/>
                <a:cs typeface="Fira Sans"/>
                <a:sym typeface="Fira Sans"/>
              </a:rPr>
              <a:t> code </a:t>
            </a:r>
            <a:r>
              <a:rPr lang="en-US" sz="1600" dirty="0" err="1">
                <a:latin typeface="Fira Sans"/>
                <a:ea typeface="Fira Sans"/>
                <a:cs typeface="Fira Sans"/>
                <a:sym typeface="Fira Sans"/>
              </a:rPr>
              <a:t>truyền</a:t>
            </a:r>
            <a:r>
              <a:rPr lang="en-US" sz="1600" dirty="0">
                <a:latin typeface="Fira Sans"/>
                <a:ea typeface="Fira Sans"/>
                <a:cs typeface="Fira Sans"/>
                <a:sym typeface="Fira Sans"/>
              </a:rPr>
              <a:t> </a:t>
            </a:r>
            <a:r>
              <a:rPr lang="en-US" sz="1600" dirty="0" err="1">
                <a:latin typeface="Fira Sans"/>
                <a:ea typeface="Fira Sans"/>
                <a:cs typeface="Fira Sans"/>
                <a:sym typeface="Fira Sans"/>
              </a:rPr>
              <a:t>thống</a:t>
            </a:r>
            <a:r>
              <a:rPr lang="en-US" sz="1600" dirty="0">
                <a:latin typeface="Fira Sans"/>
                <a:ea typeface="Fira Sans"/>
                <a:cs typeface="Fira Sans"/>
                <a:sym typeface="Fira Sans"/>
              </a:rPr>
              <a:t>, </a:t>
            </a:r>
            <a:r>
              <a:rPr lang="en-US" sz="1600" dirty="0" err="1">
                <a:latin typeface="Fira Sans"/>
                <a:ea typeface="Fira Sans"/>
                <a:cs typeface="Fira Sans"/>
                <a:sym typeface="Fira Sans"/>
              </a:rPr>
              <a:t>lập</a:t>
            </a:r>
            <a:r>
              <a:rPr lang="en-US" sz="1600" dirty="0">
                <a:latin typeface="Fira Sans"/>
                <a:ea typeface="Fira Sans"/>
                <a:cs typeface="Fira Sans"/>
                <a:sym typeface="Fira Sans"/>
              </a:rPr>
              <a:t> </a:t>
            </a:r>
            <a:r>
              <a:rPr lang="en-US" sz="1600" dirty="0" err="1">
                <a:latin typeface="Fira Sans"/>
                <a:ea typeface="Fira Sans"/>
                <a:cs typeface="Fira Sans"/>
                <a:sym typeface="Fira Sans"/>
              </a:rPr>
              <a:t>trình</a:t>
            </a:r>
            <a:r>
              <a:rPr lang="en-US" sz="1600" dirty="0">
                <a:latin typeface="Fira Sans"/>
                <a:ea typeface="Fira Sans"/>
                <a:cs typeface="Fira Sans"/>
                <a:sym typeface="Fira Sans"/>
              </a:rPr>
              <a:t> </a:t>
            </a:r>
            <a:r>
              <a:rPr lang="en-US" sz="1600" dirty="0" err="1">
                <a:latin typeface="Fira Sans"/>
                <a:ea typeface="Fira Sans"/>
                <a:cs typeface="Fira Sans"/>
                <a:sym typeface="Fira Sans"/>
              </a:rPr>
              <a:t>viên</a:t>
            </a:r>
            <a:r>
              <a:rPr lang="en-US" sz="1600" dirty="0">
                <a:latin typeface="Fira Sans"/>
                <a:ea typeface="Fira Sans"/>
                <a:cs typeface="Fira Sans"/>
                <a:sym typeface="Fira Sans"/>
              </a:rPr>
              <a:t> </a:t>
            </a:r>
            <a:r>
              <a:rPr lang="en-US" sz="1600" dirty="0" err="1">
                <a:latin typeface="Fira Sans"/>
                <a:ea typeface="Fira Sans"/>
                <a:cs typeface="Fira Sans"/>
                <a:sym typeface="Fira Sans"/>
              </a:rPr>
              <a:t>có</a:t>
            </a:r>
            <a:r>
              <a:rPr lang="en-US" sz="1600" dirty="0">
                <a:latin typeface="Fira Sans"/>
                <a:ea typeface="Fira Sans"/>
                <a:cs typeface="Fira Sans"/>
                <a:sym typeface="Fira Sans"/>
              </a:rPr>
              <a:t> </a:t>
            </a:r>
            <a:r>
              <a:rPr lang="en-US" sz="1600" dirty="0" err="1">
                <a:latin typeface="Fira Sans"/>
                <a:ea typeface="Fira Sans"/>
                <a:cs typeface="Fira Sans"/>
                <a:sym typeface="Fira Sans"/>
              </a:rPr>
              <a:t>thể</a:t>
            </a:r>
            <a:r>
              <a:rPr lang="en-US" sz="1600" dirty="0">
                <a:latin typeface="Fira Sans"/>
                <a:ea typeface="Fira Sans"/>
                <a:cs typeface="Fira Sans"/>
                <a:sym typeface="Fira Sans"/>
              </a:rPr>
              <a:t> </a:t>
            </a:r>
            <a:r>
              <a:rPr lang="en-US" sz="1600" dirty="0" err="1">
                <a:latin typeface="Fira Sans"/>
                <a:ea typeface="Fira Sans"/>
                <a:cs typeface="Fira Sans"/>
                <a:sym typeface="Fira Sans"/>
              </a:rPr>
              <a:t>sử</a:t>
            </a:r>
            <a:r>
              <a:rPr lang="en-US" sz="1600" dirty="0">
                <a:latin typeface="Fira Sans"/>
                <a:ea typeface="Fira Sans"/>
                <a:cs typeface="Fira Sans"/>
                <a:sym typeface="Fira Sans"/>
              </a:rPr>
              <a:t> </a:t>
            </a:r>
            <a:r>
              <a:rPr lang="en-US" sz="1600" dirty="0" err="1">
                <a:latin typeface="Fira Sans"/>
                <a:ea typeface="Fira Sans"/>
                <a:cs typeface="Fira Sans"/>
                <a:sym typeface="Fira Sans"/>
              </a:rPr>
              <a:t>dụng</a:t>
            </a:r>
            <a:r>
              <a:rPr lang="en-US" sz="1600" dirty="0">
                <a:latin typeface="Fira Sans"/>
                <a:ea typeface="Fira Sans"/>
                <a:cs typeface="Fira Sans"/>
                <a:sym typeface="Fira Sans"/>
              </a:rPr>
              <a:t> LINQ to Entities </a:t>
            </a:r>
            <a:r>
              <a:rPr lang="en-US" sz="1600" dirty="0" err="1">
                <a:latin typeface="Fira Sans"/>
                <a:ea typeface="Fira Sans"/>
                <a:cs typeface="Fira Sans"/>
                <a:sym typeface="Fira Sans"/>
              </a:rPr>
              <a:t>trong</a:t>
            </a:r>
            <a:r>
              <a:rPr lang="en-US" sz="1600" dirty="0">
                <a:latin typeface="Fira Sans"/>
                <a:ea typeface="Fira Sans"/>
                <a:cs typeface="Fira Sans"/>
                <a:sym typeface="Fira Sans"/>
              </a:rPr>
              <a:t> Entity Framework </a:t>
            </a:r>
            <a:r>
              <a:rPr lang="en-US" sz="1600" dirty="0" err="1">
                <a:latin typeface="Fira Sans"/>
                <a:ea typeface="Fira Sans"/>
                <a:cs typeface="Fira Sans"/>
                <a:sym typeface="Fira Sans"/>
              </a:rPr>
              <a:t>để</a:t>
            </a:r>
            <a:r>
              <a:rPr lang="en-US" sz="1600" dirty="0">
                <a:latin typeface="Fira Sans"/>
                <a:ea typeface="Fira Sans"/>
                <a:cs typeface="Fira Sans"/>
                <a:sym typeface="Fira Sans"/>
              </a:rPr>
              <a:t> </a:t>
            </a:r>
            <a:r>
              <a:rPr lang="en-US" sz="1600" dirty="0" err="1">
                <a:latin typeface="Fira Sans"/>
                <a:ea typeface="Fira Sans"/>
                <a:cs typeface="Fira Sans"/>
                <a:sym typeface="Fira Sans"/>
              </a:rPr>
              <a:t>truy</a:t>
            </a:r>
            <a:r>
              <a:rPr lang="en-US" sz="1600" dirty="0">
                <a:latin typeface="Fira Sans"/>
                <a:ea typeface="Fira Sans"/>
                <a:cs typeface="Fira Sans"/>
                <a:sym typeface="Fira Sans"/>
              </a:rPr>
              <a:t> </a:t>
            </a:r>
            <a:r>
              <a:rPr lang="en-US" sz="1600" dirty="0" err="1">
                <a:latin typeface="Fira Sans"/>
                <a:ea typeface="Fira Sans"/>
                <a:cs typeface="Fira Sans"/>
                <a:sym typeface="Fira Sans"/>
              </a:rPr>
              <a:t>cập</a:t>
            </a:r>
            <a:r>
              <a:rPr lang="en-US" sz="1600" dirty="0">
                <a:latin typeface="Fira Sans"/>
                <a:ea typeface="Fira Sans"/>
                <a:cs typeface="Fira Sans"/>
                <a:sym typeface="Fira Sans"/>
              </a:rPr>
              <a:t> </a:t>
            </a:r>
            <a:r>
              <a:rPr lang="en-US" sz="1600" dirty="0" err="1">
                <a:latin typeface="Fira Sans"/>
                <a:ea typeface="Fira Sans"/>
                <a:cs typeface="Fira Sans"/>
                <a:sym typeface="Fira Sans"/>
              </a:rPr>
              <a:t>dữ</a:t>
            </a:r>
            <a:r>
              <a:rPr lang="en-US" sz="1600" dirty="0">
                <a:latin typeface="Fira Sans"/>
                <a:ea typeface="Fira Sans"/>
                <a:cs typeface="Fira Sans"/>
                <a:sym typeface="Fira Sans"/>
              </a:rPr>
              <a:t> </a:t>
            </a:r>
            <a:r>
              <a:rPr lang="en-US" sz="1600" dirty="0" err="1">
                <a:latin typeface="Fira Sans"/>
                <a:ea typeface="Fira Sans"/>
                <a:cs typeface="Fira Sans"/>
                <a:sym typeface="Fira Sans"/>
              </a:rPr>
              <a:t>liệu</a:t>
            </a:r>
            <a:r>
              <a:rPr lang="en-US" sz="1600" dirty="0">
                <a:latin typeface="Fira Sans"/>
                <a:ea typeface="Fira Sans"/>
                <a:cs typeface="Fira Sans"/>
                <a:sym typeface="Fira Sans"/>
              </a:rPr>
              <a:t>.</a:t>
            </a:r>
          </a:p>
        </p:txBody>
      </p:sp>
      <p:sp>
        <p:nvSpPr>
          <p:cNvPr id="11" name="Google Shape;1484;p17">
            <a:extLst>
              <a:ext uri="{FF2B5EF4-FFF2-40B4-BE49-F238E27FC236}">
                <a16:creationId xmlns:a16="http://schemas.microsoft.com/office/drawing/2014/main" id="{A2EB7349-0EEB-04E8-FE99-50C38B26EE69}"/>
              </a:ext>
            </a:extLst>
          </p:cNvPr>
          <p:cNvSpPr txBox="1"/>
          <p:nvPr/>
        </p:nvSpPr>
        <p:spPr>
          <a:xfrm>
            <a:off x="775130" y="1423852"/>
            <a:ext cx="7593417" cy="3475193"/>
          </a:xfrm>
          <a:prstGeom prst="rect">
            <a:avLst/>
          </a:prstGeom>
          <a:noFill/>
          <a:ln>
            <a:noFill/>
          </a:ln>
        </p:spPr>
        <p:txBody>
          <a:bodyPr spcFirstLastPara="1" wrap="square" lIns="91425" tIns="91425" rIns="91425" bIns="91425" anchor="t" anchorCtr="0">
            <a:noAutofit/>
          </a:bodyPr>
          <a:lstStyle/>
          <a:p>
            <a:pPr lvl="0" algn="just">
              <a:lnSpc>
                <a:spcPct val="200000"/>
              </a:lnSpc>
            </a:pPr>
            <a:r>
              <a:rPr lang="en-US" sz="1600" dirty="0">
                <a:latin typeface="Fira Sans"/>
                <a:ea typeface="Fira Sans"/>
                <a:cs typeface="Fira Sans"/>
                <a:sym typeface="Fira Sans"/>
              </a:rPr>
              <a:t>- </a:t>
            </a:r>
            <a:r>
              <a:rPr lang="vi-VN" sz="1600" b="1" dirty="0">
                <a:latin typeface="Fira Sans"/>
                <a:ea typeface="Fira Sans"/>
                <a:cs typeface="Fira Sans"/>
                <a:sym typeface="Fira Sans"/>
              </a:rPr>
              <a:t>Hiệu suất</a:t>
            </a:r>
            <a:r>
              <a:rPr lang="vi-VN" sz="1600" dirty="0">
                <a:latin typeface="Fira Sans"/>
                <a:ea typeface="Fira Sans"/>
                <a:cs typeface="Fira Sans"/>
                <a:sym typeface="Fira Sans"/>
              </a:rPr>
              <a:t>: Có thể chậm hơn so với việc sử dụng SQL thuần túy cho các truy vấn </a:t>
            </a:r>
          </a:p>
          <a:p>
            <a:pPr lvl="0" algn="just">
              <a:lnSpc>
                <a:spcPct val="200000"/>
              </a:lnSpc>
            </a:pPr>
            <a:r>
              <a:rPr lang="vi-VN" sz="1600" dirty="0">
                <a:latin typeface="Fira Sans"/>
                <a:ea typeface="Fira Sans"/>
                <a:cs typeface="Fira Sans"/>
                <a:sym typeface="Fira Sans"/>
              </a:rPr>
              <a:t>phức tạp.</a:t>
            </a:r>
          </a:p>
          <a:p>
            <a:pPr lvl="0" algn="just">
              <a:lnSpc>
                <a:spcPct val="200000"/>
              </a:lnSpc>
            </a:pPr>
            <a:r>
              <a:rPr lang="en-US" sz="1600" dirty="0">
                <a:latin typeface="Fira Sans"/>
                <a:ea typeface="Fira Sans"/>
                <a:cs typeface="Fira Sans"/>
                <a:sym typeface="Fira Sans"/>
              </a:rPr>
              <a:t>- </a:t>
            </a:r>
            <a:r>
              <a:rPr lang="vi-VN" sz="1600" b="1" dirty="0">
                <a:latin typeface="Fira Sans"/>
                <a:ea typeface="Fira Sans"/>
                <a:cs typeface="Fira Sans"/>
                <a:sym typeface="Fira Sans"/>
              </a:rPr>
              <a:t>Độ phức tạp</a:t>
            </a:r>
            <a:r>
              <a:rPr lang="vi-VN" sz="1600" dirty="0">
                <a:latin typeface="Fira Sans"/>
                <a:ea typeface="Fira Sans"/>
                <a:cs typeface="Fira Sans"/>
                <a:sym typeface="Fira Sans"/>
              </a:rPr>
              <a:t>: Đôi khi khó kiểm soát và tối ưu hóa các truy vấn do ORM sinh ra.</a:t>
            </a:r>
          </a:p>
          <a:p>
            <a:pPr lvl="0" algn="just">
              <a:lnSpc>
                <a:spcPct val="200000"/>
              </a:lnSpc>
            </a:pPr>
            <a:r>
              <a:rPr lang="en-US" sz="1600" dirty="0">
                <a:latin typeface="Fira Sans"/>
                <a:ea typeface="Fira Sans"/>
                <a:cs typeface="Fira Sans"/>
                <a:sym typeface="Fira Sans"/>
              </a:rPr>
              <a:t>- </a:t>
            </a:r>
            <a:r>
              <a:rPr lang="vi-VN" sz="1600" b="1" dirty="0">
                <a:latin typeface="Fira Sans"/>
                <a:ea typeface="Fira Sans"/>
                <a:cs typeface="Fira Sans"/>
                <a:sym typeface="Fira Sans"/>
              </a:rPr>
              <a:t>Hạn chế</a:t>
            </a:r>
            <a:r>
              <a:rPr lang="vi-VN" sz="1600" dirty="0">
                <a:latin typeface="Fira Sans"/>
                <a:ea typeface="Fira Sans"/>
                <a:cs typeface="Fira Sans"/>
                <a:sym typeface="Fira Sans"/>
              </a:rPr>
              <a:t>: Một số tính năng và cú pháp SQL phức tạp có thể không được hỗ trợ trực tiếp. </a:t>
            </a:r>
            <a:endParaRPr lang="en" sz="1600" dirty="0">
              <a:latin typeface="Fira Sans"/>
              <a:ea typeface="Fira Sans"/>
              <a:cs typeface="Fira Sans"/>
              <a:sym typeface="Fira Sans"/>
            </a:endParaRPr>
          </a:p>
        </p:txBody>
      </p:sp>
      <p:sp>
        <p:nvSpPr>
          <p:cNvPr id="12" name="Google Shape;1678;p20">
            <a:extLst>
              <a:ext uri="{FF2B5EF4-FFF2-40B4-BE49-F238E27FC236}">
                <a16:creationId xmlns:a16="http://schemas.microsoft.com/office/drawing/2014/main" id="{6AF6BC8A-F9EB-6E42-12E4-3B0B98C1A1DA}"/>
              </a:ext>
            </a:extLst>
          </p:cNvPr>
          <p:cNvSpPr txBox="1"/>
          <p:nvPr/>
        </p:nvSpPr>
        <p:spPr>
          <a:xfrm>
            <a:off x="775238" y="944210"/>
            <a:ext cx="7593418" cy="48119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accent4"/>
                </a:solidFill>
                <a:latin typeface="Fira Sans Medium"/>
                <a:ea typeface="Fira Sans Medium"/>
                <a:cs typeface="Fira Sans Medium"/>
                <a:sym typeface="Fira Sans Medium"/>
              </a:rPr>
              <a:t>NHƯỢC ĐIỂM</a:t>
            </a:r>
          </a:p>
        </p:txBody>
      </p:sp>
      <p:sp>
        <p:nvSpPr>
          <p:cNvPr id="13" name="Google Shape;1484;p17">
            <a:extLst>
              <a:ext uri="{FF2B5EF4-FFF2-40B4-BE49-F238E27FC236}">
                <a16:creationId xmlns:a16="http://schemas.microsoft.com/office/drawing/2014/main" id="{38D60482-63AF-5FC7-7D1C-6DF795C53DC5}"/>
              </a:ext>
            </a:extLst>
          </p:cNvPr>
          <p:cNvSpPr txBox="1"/>
          <p:nvPr/>
        </p:nvSpPr>
        <p:spPr>
          <a:xfrm>
            <a:off x="775239" y="1423854"/>
            <a:ext cx="7593308" cy="3475194"/>
          </a:xfrm>
          <a:prstGeom prst="rect">
            <a:avLst/>
          </a:prstGeom>
          <a:noFill/>
          <a:ln>
            <a:noFill/>
          </a:ln>
        </p:spPr>
        <p:txBody>
          <a:bodyPr spcFirstLastPara="1" wrap="square" lIns="91425" tIns="91425" rIns="91425" bIns="91425" anchor="t" anchorCtr="0">
            <a:noAutofit/>
          </a:bodyPr>
          <a:lstStyle/>
          <a:p>
            <a:pPr lvl="0" algn="just">
              <a:lnSpc>
                <a:spcPct val="200000"/>
              </a:lnSpc>
            </a:pPr>
            <a:r>
              <a:rPr lang="en-US" sz="1600" dirty="0">
                <a:latin typeface="Fira Sans"/>
                <a:ea typeface="Fira Sans"/>
                <a:cs typeface="Fira Sans"/>
                <a:sym typeface="Fira Sans"/>
              </a:rPr>
              <a:t>- </a:t>
            </a:r>
            <a:r>
              <a:rPr lang="en-US" sz="1600" b="1" dirty="0" err="1">
                <a:latin typeface="Fira Sans"/>
                <a:ea typeface="Fira Sans"/>
                <a:cs typeface="Fira Sans"/>
                <a:sym typeface="Fira Sans"/>
              </a:rPr>
              <a:t>Tiết</a:t>
            </a:r>
            <a:r>
              <a:rPr lang="en-US" sz="1600" b="1" dirty="0">
                <a:latin typeface="Fira Sans"/>
                <a:ea typeface="Fira Sans"/>
                <a:cs typeface="Fira Sans"/>
                <a:sym typeface="Fira Sans"/>
              </a:rPr>
              <a:t> </a:t>
            </a:r>
            <a:r>
              <a:rPr lang="en-US" sz="1600" b="1" dirty="0" err="1">
                <a:latin typeface="Fira Sans"/>
                <a:ea typeface="Fira Sans"/>
                <a:cs typeface="Fira Sans"/>
                <a:sym typeface="Fira Sans"/>
              </a:rPr>
              <a:t>kiệm</a:t>
            </a:r>
            <a:r>
              <a:rPr lang="en-US" sz="1600" b="1" dirty="0">
                <a:latin typeface="Fira Sans"/>
                <a:ea typeface="Fira Sans"/>
                <a:cs typeface="Fira Sans"/>
                <a:sym typeface="Fira Sans"/>
              </a:rPr>
              <a:t> </a:t>
            </a:r>
            <a:r>
              <a:rPr lang="en-US" sz="1600" b="1" dirty="0" err="1">
                <a:latin typeface="Fira Sans"/>
                <a:ea typeface="Fira Sans"/>
                <a:cs typeface="Fira Sans"/>
                <a:sym typeface="Fira Sans"/>
              </a:rPr>
              <a:t>thời</a:t>
            </a:r>
            <a:r>
              <a:rPr lang="en-US" sz="1600" b="1" dirty="0">
                <a:latin typeface="Fira Sans"/>
                <a:ea typeface="Fira Sans"/>
                <a:cs typeface="Fira Sans"/>
                <a:sym typeface="Fira Sans"/>
              </a:rPr>
              <a:t> </a:t>
            </a:r>
            <a:r>
              <a:rPr lang="en-US" sz="1600" b="1" dirty="0" err="1">
                <a:latin typeface="Fira Sans"/>
                <a:ea typeface="Fira Sans"/>
                <a:cs typeface="Fira Sans"/>
                <a:sym typeface="Fira Sans"/>
              </a:rPr>
              <a:t>gian</a:t>
            </a:r>
            <a:r>
              <a:rPr lang="en-US" sz="1600" b="1" dirty="0">
                <a:latin typeface="Fira Sans"/>
                <a:ea typeface="Fira Sans"/>
                <a:cs typeface="Fira Sans"/>
                <a:sym typeface="Fira Sans"/>
              </a:rPr>
              <a:t> </a:t>
            </a:r>
            <a:r>
              <a:rPr lang="en-US" sz="1600" b="1" dirty="0" err="1">
                <a:latin typeface="Fira Sans"/>
                <a:ea typeface="Fira Sans"/>
                <a:cs typeface="Fira Sans"/>
                <a:sym typeface="Fira Sans"/>
              </a:rPr>
              <a:t>chạy</a:t>
            </a:r>
            <a:r>
              <a:rPr lang="en-US" sz="1600" b="1" dirty="0">
                <a:latin typeface="Fira Sans"/>
                <a:ea typeface="Fira Sans"/>
                <a:cs typeface="Fira Sans"/>
                <a:sym typeface="Fira Sans"/>
              </a:rPr>
              <a:t> code</a:t>
            </a:r>
            <a:r>
              <a:rPr lang="en-US" sz="1600" dirty="0">
                <a:latin typeface="Fira Sans"/>
                <a:ea typeface="Fira Sans"/>
                <a:cs typeface="Fira Sans"/>
                <a:sym typeface="Fira Sans"/>
              </a:rPr>
              <a:t>: </a:t>
            </a:r>
            <a:r>
              <a:rPr lang="vi-VN" sz="1600" dirty="0">
                <a:latin typeface="Fira Sans"/>
                <a:ea typeface="Fira Sans"/>
                <a:cs typeface="Fira Sans"/>
                <a:sym typeface="Fira Sans"/>
              </a:rPr>
              <a:t>được nhận xét là một trong những công cụ hỗ trợ hiệu quả, giúp tiết kiệm được thời gian.</a:t>
            </a:r>
            <a:endParaRPr lang="en-US" sz="1600" dirty="0">
              <a:latin typeface="Fira Sans"/>
              <a:ea typeface="Fira Sans"/>
              <a:cs typeface="Fira Sans"/>
              <a:sym typeface="Fira Sans"/>
            </a:endParaRPr>
          </a:p>
          <a:p>
            <a:pPr lvl="0" algn="just">
              <a:lnSpc>
                <a:spcPct val="200000"/>
              </a:lnSpc>
            </a:pPr>
            <a:r>
              <a:rPr lang="en" sz="1600" dirty="0">
                <a:latin typeface="Fira Sans"/>
                <a:ea typeface="Fira Sans"/>
                <a:cs typeface="Fira Sans"/>
                <a:sym typeface="Fira Sans"/>
              </a:rPr>
              <a:t>- </a:t>
            </a:r>
            <a:r>
              <a:rPr lang="fr-FR" sz="1600" b="1" dirty="0" err="1">
                <a:latin typeface="Fira Sans"/>
                <a:ea typeface="Fira Sans"/>
                <a:cs typeface="Fira Sans"/>
                <a:sym typeface="Fira Sans"/>
              </a:rPr>
              <a:t>Tự</a:t>
            </a:r>
            <a:r>
              <a:rPr lang="fr-FR" sz="1600" b="1" dirty="0">
                <a:latin typeface="Fira Sans"/>
                <a:ea typeface="Fira Sans"/>
                <a:cs typeface="Fira Sans"/>
                <a:sym typeface="Fira Sans"/>
              </a:rPr>
              <a:t> </a:t>
            </a:r>
            <a:r>
              <a:rPr lang="fr-FR" sz="1600" b="1" dirty="0" err="1">
                <a:latin typeface="Fira Sans"/>
                <a:ea typeface="Fira Sans"/>
                <a:cs typeface="Fira Sans"/>
                <a:sym typeface="Fira Sans"/>
              </a:rPr>
              <a:t>động</a:t>
            </a:r>
            <a:r>
              <a:rPr lang="fr-FR" sz="1600" b="1" dirty="0">
                <a:latin typeface="Fira Sans"/>
                <a:ea typeface="Fira Sans"/>
                <a:cs typeface="Fira Sans"/>
                <a:sym typeface="Fira Sans"/>
              </a:rPr>
              <a:t> </a:t>
            </a:r>
            <a:r>
              <a:rPr lang="fr-FR" sz="1600" b="1" dirty="0" err="1">
                <a:latin typeface="Fira Sans"/>
                <a:ea typeface="Fira Sans"/>
                <a:cs typeface="Fira Sans"/>
                <a:sym typeface="Fira Sans"/>
              </a:rPr>
              <a:t>tạo</a:t>
            </a:r>
            <a:r>
              <a:rPr lang="fr-FR" sz="1600" b="1" dirty="0">
                <a:latin typeface="Fira Sans"/>
                <a:ea typeface="Fira Sans"/>
                <a:cs typeface="Fira Sans"/>
                <a:sym typeface="Fira Sans"/>
              </a:rPr>
              <a:t> ra </a:t>
            </a:r>
            <a:r>
              <a:rPr lang="fr-FR" sz="1600" b="1" dirty="0" err="1">
                <a:latin typeface="Fira Sans"/>
                <a:ea typeface="Fira Sans"/>
                <a:cs typeface="Fira Sans"/>
                <a:sym typeface="Fira Sans"/>
              </a:rPr>
              <a:t>các</a:t>
            </a:r>
            <a:r>
              <a:rPr lang="fr-FR" sz="1600" b="1" dirty="0">
                <a:latin typeface="Fira Sans"/>
                <a:ea typeface="Fira Sans"/>
                <a:cs typeface="Fira Sans"/>
                <a:sym typeface="Fira Sans"/>
              </a:rPr>
              <a:t> classes, </a:t>
            </a:r>
            <a:r>
              <a:rPr lang="fr-FR" sz="1600" b="1" dirty="0" err="1">
                <a:latin typeface="Fira Sans"/>
                <a:ea typeface="Fira Sans"/>
                <a:cs typeface="Fira Sans"/>
                <a:sym typeface="Fira Sans"/>
              </a:rPr>
              <a:t>commands</a:t>
            </a:r>
            <a:r>
              <a:rPr lang="en-US" sz="1600" dirty="0">
                <a:latin typeface="Fira Sans"/>
                <a:ea typeface="Fira Sans"/>
                <a:cs typeface="Fira Sans"/>
                <a:sym typeface="Fira Sans"/>
              </a:rPr>
              <a:t>: </a:t>
            </a:r>
            <a:r>
              <a:rPr lang="vi-VN" sz="1600" dirty="0">
                <a:latin typeface="Fira Sans"/>
                <a:ea typeface="Fira Sans"/>
                <a:cs typeface="Fira Sans"/>
                <a:sym typeface="Fira Sans"/>
              </a:rPr>
              <a:t>tự tạo ra các classes, commands tương ứng với insert, update, delete, select…dữ liệu từ</a:t>
            </a:r>
            <a:r>
              <a:rPr lang="en-US" sz="1600" dirty="0">
                <a:latin typeface="Fira Sans"/>
                <a:ea typeface="Fira Sans"/>
                <a:cs typeface="Fira Sans"/>
                <a:sym typeface="Fira Sans"/>
              </a:rPr>
              <a:t> </a:t>
            </a:r>
            <a:r>
              <a:rPr lang="vi-VN" sz="1600" dirty="0">
                <a:latin typeface="Fira Sans"/>
                <a:ea typeface="Fira Sans"/>
                <a:cs typeface="Fira Sans"/>
                <a:sym typeface="Fira Sans"/>
              </a:rPr>
              <a:t>các cơ sở dữ liệu quan hệ</a:t>
            </a:r>
            <a:r>
              <a:rPr lang="en-US" sz="1600" dirty="0">
                <a:latin typeface="Fira Sans"/>
                <a:ea typeface="Fira Sans"/>
                <a:cs typeface="Fira Sans"/>
                <a:sym typeface="Fira Sans"/>
              </a:rPr>
              <a:t>.</a:t>
            </a:r>
          </a:p>
          <a:p>
            <a:pPr lvl="0" algn="just">
              <a:lnSpc>
                <a:spcPct val="200000"/>
              </a:lnSpc>
            </a:pPr>
            <a:r>
              <a:rPr lang="en" sz="1600" dirty="0">
                <a:latin typeface="Fira Sans"/>
                <a:ea typeface="Fira Sans"/>
                <a:cs typeface="Fira Sans"/>
                <a:sym typeface="Fira Sans"/>
              </a:rPr>
              <a:t>- </a:t>
            </a:r>
            <a:r>
              <a:rPr lang="vi-VN" sz="1600" b="1" dirty="0">
                <a:latin typeface="Fira Sans"/>
                <a:ea typeface="Fira Sans"/>
                <a:cs typeface="Fira Sans"/>
                <a:sym typeface="Fira Sans"/>
              </a:rPr>
              <a:t>Giúp cho người dùng làm việc đơn giản với EF</a:t>
            </a:r>
            <a:r>
              <a:rPr lang="en-US" sz="1600" dirty="0">
                <a:latin typeface="Fira Sans"/>
                <a:ea typeface="Fira Sans"/>
                <a:cs typeface="Fira Sans"/>
                <a:sym typeface="Fira Sans"/>
              </a:rPr>
              <a:t>: </a:t>
            </a:r>
            <a:r>
              <a:rPr lang="vi-VN" sz="1600" dirty="0">
                <a:latin typeface="Fira Sans"/>
                <a:ea typeface="Fira Sans"/>
                <a:cs typeface="Fira Sans"/>
                <a:sym typeface="Fira Sans"/>
              </a:rPr>
              <a:t>được đặt trong .NET framework nên người dùng có thể làm việc đơn giản, thuận tiền hơn.</a:t>
            </a:r>
          </a:p>
          <a:p>
            <a:pPr lvl="0" algn="just">
              <a:lnSpc>
                <a:spcPct val="200000"/>
              </a:lnSpc>
            </a:pPr>
            <a:endParaRPr lang="en-US" sz="1600" dirty="0">
              <a:latin typeface="Fira Sans"/>
              <a:ea typeface="Fira Sans"/>
              <a:cs typeface="Fira Sans"/>
              <a:sym typeface="Fira Sans"/>
            </a:endParaRPr>
          </a:p>
        </p:txBody>
      </p:sp>
    </p:spTree>
    <p:extLst>
      <p:ext uri="{BB962C8B-B14F-4D97-AF65-F5344CB8AC3E}">
        <p14:creationId xmlns:p14="http://schemas.microsoft.com/office/powerpoint/2010/main" val="94562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7" presetClass="exit" presetSubtype="0" fill="hold" grpId="1" nodeType="clickEffect">
                                  <p:stCondLst>
                                    <p:cond delay="0"/>
                                  </p:stCondLst>
                                  <p:childTnLst>
                                    <p:animEffect transition="out" filter="fade">
                                      <p:cBhvr>
                                        <p:cTn id="23" dur="1000"/>
                                        <p:tgtEl>
                                          <p:spTgt spid="5"/>
                                        </p:tgtEl>
                                      </p:cBhvr>
                                    </p:animEffect>
                                    <p:anim calcmode="lin" valueType="num">
                                      <p:cBhvr>
                                        <p:cTn id="24" dur="1000"/>
                                        <p:tgtEl>
                                          <p:spTgt spid="5"/>
                                        </p:tgtEl>
                                        <p:attrNameLst>
                                          <p:attrName>ppt_x</p:attrName>
                                        </p:attrNameLst>
                                      </p:cBhvr>
                                      <p:tavLst>
                                        <p:tav tm="0">
                                          <p:val>
                                            <p:strVal val="ppt_x"/>
                                          </p:val>
                                        </p:tav>
                                        <p:tav tm="100000">
                                          <p:val>
                                            <p:strVal val="ppt_x"/>
                                          </p:val>
                                        </p:tav>
                                      </p:tavLst>
                                    </p:anim>
                                    <p:anim calcmode="lin" valueType="num">
                                      <p:cBhvr>
                                        <p:cTn id="25" dur="1000"/>
                                        <p:tgtEl>
                                          <p:spTgt spid="5"/>
                                        </p:tgtEl>
                                        <p:attrNameLst>
                                          <p:attrName>ppt_y</p:attrName>
                                        </p:attrNameLst>
                                      </p:cBhvr>
                                      <p:tavLst>
                                        <p:tav tm="0">
                                          <p:val>
                                            <p:strVal val="ppt_y"/>
                                          </p:val>
                                        </p:tav>
                                        <p:tav tm="100000">
                                          <p:val>
                                            <p:strVal val="ppt_y-.1"/>
                                          </p:val>
                                        </p:tav>
                                      </p:tavLst>
                                    </p:anim>
                                    <p:set>
                                      <p:cBhvr>
                                        <p:cTn id="26" dur="1" fill="hold">
                                          <p:stCondLst>
                                            <p:cond delay="999"/>
                                          </p:stCondLst>
                                        </p:cTn>
                                        <p:tgtEl>
                                          <p:spTgt spid="5"/>
                                        </p:tgtEl>
                                        <p:attrNameLst>
                                          <p:attrName>style.visibility</p:attrName>
                                        </p:attrNameLst>
                                      </p:cBhvr>
                                      <p:to>
                                        <p:strVal val="hidden"/>
                                      </p:to>
                                    </p:set>
                                  </p:childTnLst>
                                </p:cTn>
                              </p:par>
                              <p:par>
                                <p:cTn id="27" presetID="42"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7" presetClass="exit" presetSubtype="0" fill="hold" grpId="1" nodeType="clickEffect">
                                  <p:stCondLst>
                                    <p:cond delay="0"/>
                                  </p:stCondLst>
                                  <p:childTnLst>
                                    <p:animEffect transition="out" filter="fade">
                                      <p:cBhvr>
                                        <p:cTn id="35" dur="1000"/>
                                        <p:tgtEl>
                                          <p:spTgt spid="3"/>
                                        </p:tgtEl>
                                      </p:cBhvr>
                                    </p:animEffect>
                                    <p:anim calcmode="lin" valueType="num">
                                      <p:cBhvr>
                                        <p:cTn id="36" dur="1000"/>
                                        <p:tgtEl>
                                          <p:spTgt spid="3"/>
                                        </p:tgtEl>
                                        <p:attrNameLst>
                                          <p:attrName>ppt_x</p:attrName>
                                        </p:attrNameLst>
                                      </p:cBhvr>
                                      <p:tavLst>
                                        <p:tav tm="0">
                                          <p:val>
                                            <p:strVal val="ppt_x"/>
                                          </p:val>
                                        </p:tav>
                                        <p:tav tm="100000">
                                          <p:val>
                                            <p:strVal val="ppt_x"/>
                                          </p:val>
                                        </p:tav>
                                      </p:tavLst>
                                    </p:anim>
                                    <p:anim calcmode="lin" valueType="num">
                                      <p:cBhvr>
                                        <p:cTn id="37" dur="1000"/>
                                        <p:tgtEl>
                                          <p:spTgt spid="3"/>
                                        </p:tgtEl>
                                        <p:attrNameLst>
                                          <p:attrName>ppt_y</p:attrName>
                                        </p:attrNameLst>
                                      </p:cBhvr>
                                      <p:tavLst>
                                        <p:tav tm="0">
                                          <p:val>
                                            <p:strVal val="ppt_y"/>
                                          </p:val>
                                        </p:tav>
                                        <p:tav tm="100000">
                                          <p:val>
                                            <p:strVal val="ppt_y-.1"/>
                                          </p:val>
                                        </p:tav>
                                      </p:tavLst>
                                    </p:anim>
                                    <p:set>
                                      <p:cBhvr>
                                        <p:cTn id="38" dur="1" fill="hold">
                                          <p:stCondLst>
                                            <p:cond delay="999"/>
                                          </p:stCondLst>
                                        </p:cTn>
                                        <p:tgtEl>
                                          <p:spTgt spid="3"/>
                                        </p:tgtEl>
                                        <p:attrNameLst>
                                          <p:attrName>style.visibility</p:attrName>
                                        </p:attrNameLst>
                                      </p:cBhvr>
                                      <p:to>
                                        <p:strVal val="hidden"/>
                                      </p:to>
                                    </p:set>
                                  </p:childTnLst>
                                </p:cTn>
                              </p:par>
                              <p:par>
                                <p:cTn id="39" presetID="47" presetClass="exit" presetSubtype="0" fill="hold" grpId="1" nodeType="withEffect">
                                  <p:stCondLst>
                                    <p:cond delay="0"/>
                                  </p:stCondLst>
                                  <p:childTnLst>
                                    <p:animEffect transition="out" filter="fade">
                                      <p:cBhvr>
                                        <p:cTn id="40" dur="1000"/>
                                        <p:tgtEl>
                                          <p:spTgt spid="13"/>
                                        </p:tgtEl>
                                      </p:cBhvr>
                                    </p:animEffect>
                                    <p:anim calcmode="lin" valueType="num">
                                      <p:cBhvr>
                                        <p:cTn id="41" dur="1000"/>
                                        <p:tgtEl>
                                          <p:spTgt spid="13"/>
                                        </p:tgtEl>
                                        <p:attrNameLst>
                                          <p:attrName>ppt_x</p:attrName>
                                        </p:attrNameLst>
                                      </p:cBhvr>
                                      <p:tavLst>
                                        <p:tav tm="0">
                                          <p:val>
                                            <p:strVal val="ppt_x"/>
                                          </p:val>
                                        </p:tav>
                                        <p:tav tm="100000">
                                          <p:val>
                                            <p:strVal val="ppt_x"/>
                                          </p:val>
                                        </p:tav>
                                      </p:tavLst>
                                    </p:anim>
                                    <p:anim calcmode="lin" valueType="num">
                                      <p:cBhvr>
                                        <p:cTn id="42" dur="1000"/>
                                        <p:tgtEl>
                                          <p:spTgt spid="13"/>
                                        </p:tgtEl>
                                        <p:attrNameLst>
                                          <p:attrName>ppt_y</p:attrName>
                                        </p:attrNameLst>
                                      </p:cBhvr>
                                      <p:tavLst>
                                        <p:tav tm="0">
                                          <p:val>
                                            <p:strVal val="ppt_y"/>
                                          </p:val>
                                        </p:tav>
                                        <p:tav tm="100000">
                                          <p:val>
                                            <p:strVal val="ppt_y-.1"/>
                                          </p:val>
                                        </p:tav>
                                      </p:tavLst>
                                    </p:anim>
                                    <p:set>
                                      <p:cBhvr>
                                        <p:cTn id="43" dur="1" fill="hold">
                                          <p:stCondLst>
                                            <p:cond delay="999"/>
                                          </p:stCondLst>
                                        </p:cTn>
                                        <p:tgtEl>
                                          <p:spTgt spid="13"/>
                                        </p:tgtEl>
                                        <p:attrNameLst>
                                          <p:attrName>style.visibility</p:attrName>
                                        </p:attrNameLst>
                                      </p:cBhvr>
                                      <p:to>
                                        <p:strVal val="hidden"/>
                                      </p:to>
                                    </p:set>
                                  </p:childTnLst>
                                </p:cTn>
                              </p:par>
                              <p:par>
                                <p:cTn id="44" presetID="42" presetClass="entr" presetSubtype="0"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1000"/>
                                        <p:tgtEl>
                                          <p:spTgt spid="11"/>
                                        </p:tgtEl>
                                      </p:cBhvr>
                                    </p:animEffect>
                                    <p:anim calcmode="lin" valueType="num">
                                      <p:cBhvr>
                                        <p:cTn id="47" dur="1000" fill="hold"/>
                                        <p:tgtEl>
                                          <p:spTgt spid="11"/>
                                        </p:tgtEl>
                                        <p:attrNameLst>
                                          <p:attrName>ppt_x</p:attrName>
                                        </p:attrNameLst>
                                      </p:cBhvr>
                                      <p:tavLst>
                                        <p:tav tm="0">
                                          <p:val>
                                            <p:strVal val="#ppt_x"/>
                                          </p:val>
                                        </p:tav>
                                        <p:tav tm="100000">
                                          <p:val>
                                            <p:strVal val="#ppt_x"/>
                                          </p:val>
                                        </p:tav>
                                      </p:tavLst>
                                    </p:anim>
                                    <p:anim calcmode="lin" valueType="num">
                                      <p:cBhvr>
                                        <p:cTn id="48" dur="1000" fill="hold"/>
                                        <p:tgtEl>
                                          <p:spTgt spid="11"/>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1000"/>
                                        <p:tgtEl>
                                          <p:spTgt spid="12"/>
                                        </p:tgtEl>
                                      </p:cBhvr>
                                    </p:animEffect>
                                    <p:anim calcmode="lin" valueType="num">
                                      <p:cBhvr>
                                        <p:cTn id="52" dur="1000" fill="hold"/>
                                        <p:tgtEl>
                                          <p:spTgt spid="12"/>
                                        </p:tgtEl>
                                        <p:attrNameLst>
                                          <p:attrName>ppt_x</p:attrName>
                                        </p:attrNameLst>
                                      </p:cBhvr>
                                      <p:tavLst>
                                        <p:tav tm="0">
                                          <p:val>
                                            <p:strVal val="#ppt_x"/>
                                          </p:val>
                                        </p:tav>
                                        <p:tav tm="100000">
                                          <p:val>
                                            <p:strVal val="#ppt_x"/>
                                          </p:val>
                                        </p:tav>
                                      </p:tavLst>
                                    </p:anim>
                                    <p:anim calcmode="lin" valueType="num">
                                      <p:cBhvr>
                                        <p:cTn id="5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animBg="1"/>
      <p:bldP spid="5" grpId="0"/>
      <p:bldP spid="5" grpId="1"/>
      <p:bldP spid="11" grpId="0"/>
      <p:bldP spid="12" grpId="0"/>
      <p:bldP spid="13" grpId="0"/>
      <p:bldP spid="13" grpId="1"/>
    </p:bldLst>
  </p:timing>
</p:sld>
</file>

<file path=ppt/theme/theme1.xml><?xml version="1.0" encoding="utf-8"?>
<a:theme xmlns:a="http://schemas.openxmlformats.org/drawingml/2006/main" name="Technology Infographics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B0787BE5D5F44EA844ED7A4347C882" ma:contentTypeVersion="16" ma:contentTypeDescription="Create a new document." ma:contentTypeScope="" ma:versionID="9b1557e224c28a19cf832ad402252b45">
  <xsd:schema xmlns:xsd="http://www.w3.org/2001/XMLSchema" xmlns:xs="http://www.w3.org/2001/XMLSchema" xmlns:p="http://schemas.microsoft.com/office/2006/metadata/properties" xmlns:ns3="3120b6e2-2576-4dbd-a4a7-52a987261001" xmlns:ns4="e107cfef-cd97-4003-86f4-f42ef364f30c" targetNamespace="http://schemas.microsoft.com/office/2006/metadata/properties" ma:root="true" ma:fieldsID="a6f9520f067a30d49299360e5a9a291c" ns3:_="" ns4:_="">
    <xsd:import namespace="3120b6e2-2576-4dbd-a4a7-52a987261001"/>
    <xsd:import namespace="e107cfef-cd97-4003-86f4-f42ef364f30c"/>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4:SharedWithUsers" minOccurs="0"/>
                <xsd:element ref="ns4:SharedWithDetails" minOccurs="0"/>
                <xsd:element ref="ns4:SharingHintHash" minOccurs="0"/>
                <xsd:element ref="ns3:_activity" minOccurs="0"/>
                <xsd:element ref="ns3:MediaServiceLocation"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120b6e2-2576-4dbd-a4a7-52a9872610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_activity" ma:index="20" nillable="true" ma:displayName="_activity" ma:hidden="true" ma:internalName="_activity">
      <xsd:simpleType>
        <xsd:restriction base="dms:Note"/>
      </xsd:simpleType>
    </xsd:element>
    <xsd:element name="MediaServiceLocation" ma:index="21" nillable="true" ma:displayName="Location" ma:indexed="true" ma:internalName="MediaServiceLocation" ma:readOnly="true">
      <xsd:simpleType>
        <xsd:restriction base="dms:Text"/>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ystemTags" ma:index="23"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107cfef-cd97-4003-86f4-f42ef364f30c"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3120b6e2-2576-4dbd-a4a7-52a987261001"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CF0E50E-AC89-4C87-936E-506330FD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120b6e2-2576-4dbd-a4a7-52a987261001"/>
    <ds:schemaRef ds:uri="e107cfef-cd97-4003-86f4-f42ef364f30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661EDCA-875B-4EB7-9F62-4A03B41F7AE8}">
  <ds:schemaRefs>
    <ds:schemaRef ds:uri="http://schemas.microsoft.com/office/infopath/2007/PartnerControls"/>
    <ds:schemaRef ds:uri="http://purl.org/dc/elements/1.1/"/>
    <ds:schemaRef ds:uri="http://schemas.microsoft.com/office/2006/metadata/properties"/>
    <ds:schemaRef ds:uri="e107cfef-cd97-4003-86f4-f42ef364f30c"/>
    <ds:schemaRef ds:uri="http://purl.org/dc/terms/"/>
    <ds:schemaRef ds:uri="http://schemas.microsoft.com/office/2006/documentManagement/types"/>
    <ds:schemaRef ds:uri="http://purl.org/dc/dcmitype/"/>
    <ds:schemaRef ds:uri="http://schemas.openxmlformats.org/package/2006/metadata/core-properties"/>
    <ds:schemaRef ds:uri="3120b6e2-2576-4dbd-a4a7-52a987261001"/>
    <ds:schemaRef ds:uri="http://www.w3.org/XML/1998/namespace"/>
  </ds:schemaRefs>
</ds:datastoreItem>
</file>

<file path=customXml/itemProps3.xml><?xml version="1.0" encoding="utf-8"?>
<ds:datastoreItem xmlns:ds="http://schemas.openxmlformats.org/officeDocument/2006/customXml" ds:itemID="{6A6D29C1-A8A8-48BA-A05B-22441EAAB26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2067</TotalTime>
  <Words>1723</Words>
  <Application>Microsoft Office PowerPoint</Application>
  <PresentationFormat>On-screen Show (16:9)</PresentationFormat>
  <Paragraphs>197</Paragraphs>
  <Slides>19</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Fira Sans Medium</vt:lpstr>
      <vt:lpstr>Lucida Handwriting</vt:lpstr>
      <vt:lpstr>Fira Sans</vt:lpstr>
      <vt:lpstr>Arial</vt:lpstr>
      <vt:lpstr>Bahnschrift SemiBold</vt:lpstr>
      <vt:lpstr>Fira Sans SemiBold</vt:lpstr>
      <vt:lpstr>Fira Sans Extra Condensed Medium</vt:lpstr>
      <vt:lpstr>Technology Infographics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 Duc Nhuan</dc:creator>
  <cp:lastModifiedBy>Le Duc Nhuan</cp:lastModifiedBy>
  <cp:revision>2</cp:revision>
  <dcterms:modified xsi:type="dcterms:W3CDTF">2024-07-18T07:21:41Z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0x01010075B0787BE5D5F44EA844ED7A4347C882</vt:lpwstr>
  </property>
</Properties>
</file>