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4"/>
  </p:notesMasterIdLst>
  <p:sldIdLst>
    <p:sldId id="256" r:id="rId5"/>
    <p:sldId id="263" r:id="rId6"/>
    <p:sldId id="261" r:id="rId7"/>
    <p:sldId id="260" r:id="rId8"/>
    <p:sldId id="291" r:id="rId9"/>
    <p:sldId id="292" r:id="rId10"/>
    <p:sldId id="295" r:id="rId11"/>
    <p:sldId id="259" r:id="rId12"/>
    <p:sldId id="298" r:id="rId13"/>
    <p:sldId id="299" r:id="rId14"/>
    <p:sldId id="293" r:id="rId15"/>
    <p:sldId id="258" r:id="rId16"/>
    <p:sldId id="273" r:id="rId17"/>
    <p:sldId id="281" r:id="rId18"/>
    <p:sldId id="289" r:id="rId19"/>
    <p:sldId id="301" r:id="rId20"/>
    <p:sldId id="264" r:id="rId21"/>
    <p:sldId id="270" r:id="rId22"/>
    <p:sldId id="296" r:id="rId23"/>
  </p:sldIdLst>
  <p:sldSz cx="9144000" cy="5143500" type="screen16x9"/>
  <p:notesSz cx="6858000" cy="9144000"/>
  <p:embeddedFontLst>
    <p:embeddedFont>
      <p:font typeface="Bahnschrift SemiBold" panose="020B0502040204020203" pitchFamily="34" charset="0"/>
      <p:bold r:id="rId25"/>
    </p:embeddedFont>
    <p:embeddedFont>
      <p:font typeface="Fira Sans" panose="020B05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Fira Sans Medium" panose="020B0603050000020004" pitchFamily="34" charset="0"/>
      <p:regular r:id="rId34"/>
      <p:bold r:id="rId35"/>
      <p:italic r:id="rId36"/>
      <p:boldItalic r:id="rId37"/>
    </p:embeddedFont>
    <p:embeddedFont>
      <p:font typeface="Fira Sans SemiBold" panose="020B0603050000020004" pitchFamily="34" charset="0"/>
      <p:regular r:id="rId38"/>
      <p:bold r:id="rId39"/>
      <p:italic r:id="rId40"/>
      <p:boldItalic r:id="rId41"/>
    </p:embeddedFont>
    <p:embeddedFont>
      <p:font typeface="Lucida Handwriting" panose="03010101010101010101" pitchFamily="66"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 Duc Nhuan" initials="LN" lastIdx="1" clrIdx="0">
    <p:extLst>
      <p:ext uri="{19B8F6BF-5375-455C-9EA6-DF929625EA0E}">
        <p15:presenceInfo xmlns:p15="http://schemas.microsoft.com/office/powerpoint/2012/main" userId="S::110120054@st.tvu.edu.vn::63daef82-74d6-4839-91e9-3093f7a96d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F3E"/>
    <a:srgbClr val="1F303D"/>
    <a:srgbClr val="FFFFFF"/>
    <a:srgbClr val="FD6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48" autoAdjust="0"/>
  </p:normalViewPr>
  <p:slideViewPr>
    <p:cSldViewPr snapToGrid="0">
      <p:cViewPr>
        <p:scale>
          <a:sx n="150" d="100"/>
          <a:sy n="150" d="100"/>
        </p:scale>
        <p:origin x="12" y="108"/>
      </p:cViewPr>
      <p:guideLst>
        <p:guide orient="horz" pos="259"/>
        <p:guide pos="288"/>
        <p:guide pos="5472"/>
        <p:guide orient="horz" pos="2984"/>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commentAuthors" Target="commentAuthor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Duc Nhuan" userId="63daef82-74d6-4839-91e9-3093f7a96db5" providerId="ADAL" clId="{8068941D-813D-4A6C-9512-077BBF80A35C}"/>
    <pc:docChg chg="undo redo custSel addSld delSld modSld">
      <pc:chgData name="Le Duc Nhuan" userId="63daef82-74d6-4839-91e9-3093f7a96db5" providerId="ADAL" clId="{8068941D-813D-4A6C-9512-077BBF80A35C}" dt="2024-07-16T18:52:26.374" v="4579"/>
      <pc:docMkLst>
        <pc:docMk/>
      </pc:docMkLst>
      <pc:sldChg chg="addSp delSp modSp mod addAnim delAnim modAnim">
        <pc:chgData name="Le Duc Nhuan" userId="63daef82-74d6-4839-91e9-3093f7a96db5" providerId="ADAL" clId="{8068941D-813D-4A6C-9512-077BBF80A35C}" dt="2024-07-14T17:27:02.861" v="783"/>
        <pc:sldMkLst>
          <pc:docMk/>
          <pc:sldMk cId="0" sldId="256"/>
        </pc:sldMkLst>
        <pc:spChg chg="mod">
          <ac:chgData name="Le Duc Nhuan" userId="63daef82-74d6-4839-91e9-3093f7a96db5" providerId="ADAL" clId="{8068941D-813D-4A6C-9512-077BBF80A35C}" dt="2024-07-14T14:47:49.289" v="53" actId="1076"/>
          <ac:spMkLst>
            <pc:docMk/>
            <pc:sldMk cId="0" sldId="256"/>
            <ac:spMk id="2" creationId="{B070F0B3-7F8A-3CC8-5896-5B08910D64E1}"/>
          </ac:spMkLst>
        </pc:spChg>
        <pc:spChg chg="add mod">
          <ac:chgData name="Le Duc Nhuan" userId="63daef82-74d6-4839-91e9-3093f7a96db5" providerId="ADAL" clId="{8068941D-813D-4A6C-9512-077BBF80A35C}" dt="2024-07-14T14:37:31.493" v="0"/>
          <ac:spMkLst>
            <pc:docMk/>
            <pc:sldMk cId="0" sldId="256"/>
            <ac:spMk id="4" creationId="{49ACAD09-39C6-AF16-A19D-5C97D7763E05}"/>
          </ac:spMkLst>
        </pc:spChg>
        <pc:spChg chg="add mod">
          <ac:chgData name="Le Duc Nhuan" userId="63daef82-74d6-4839-91e9-3093f7a96db5" providerId="ADAL" clId="{8068941D-813D-4A6C-9512-077BBF80A35C}" dt="2024-07-14T14:37:31.493" v="0"/>
          <ac:spMkLst>
            <pc:docMk/>
            <pc:sldMk cId="0" sldId="256"/>
            <ac:spMk id="5" creationId="{FEF82664-9EBC-5FE2-F9EA-BEEEDC465A7C}"/>
          </ac:spMkLst>
        </pc:spChg>
        <pc:spChg chg="add mod">
          <ac:chgData name="Le Duc Nhuan" userId="63daef82-74d6-4839-91e9-3093f7a96db5" providerId="ADAL" clId="{8068941D-813D-4A6C-9512-077BBF80A35C}" dt="2024-07-14T14:37:31.493" v="0"/>
          <ac:spMkLst>
            <pc:docMk/>
            <pc:sldMk cId="0" sldId="256"/>
            <ac:spMk id="6" creationId="{7A4BE834-8DD4-2E75-217B-96ADABC582BB}"/>
          </ac:spMkLst>
        </pc:spChg>
        <pc:spChg chg="add mod">
          <ac:chgData name="Le Duc Nhuan" userId="63daef82-74d6-4839-91e9-3093f7a96db5" providerId="ADAL" clId="{8068941D-813D-4A6C-9512-077BBF80A35C}" dt="2024-07-14T14:37:31.493" v="0"/>
          <ac:spMkLst>
            <pc:docMk/>
            <pc:sldMk cId="0" sldId="256"/>
            <ac:spMk id="7" creationId="{6521E0F3-92C3-F8BF-8941-7CB956D34FE5}"/>
          </ac:spMkLst>
        </pc:spChg>
        <pc:spChg chg="add mod">
          <ac:chgData name="Le Duc Nhuan" userId="63daef82-74d6-4839-91e9-3093f7a96db5" providerId="ADAL" clId="{8068941D-813D-4A6C-9512-077BBF80A35C}" dt="2024-07-14T14:37:31.493" v="0"/>
          <ac:spMkLst>
            <pc:docMk/>
            <pc:sldMk cId="0" sldId="256"/>
            <ac:spMk id="8" creationId="{80EEF684-FB81-3950-A831-568376C4EF46}"/>
          </ac:spMkLst>
        </pc:spChg>
        <pc:spChg chg="add mod">
          <ac:chgData name="Le Duc Nhuan" userId="63daef82-74d6-4839-91e9-3093f7a96db5" providerId="ADAL" clId="{8068941D-813D-4A6C-9512-077BBF80A35C}" dt="2024-07-14T14:37:31.493" v="0"/>
          <ac:spMkLst>
            <pc:docMk/>
            <pc:sldMk cId="0" sldId="256"/>
            <ac:spMk id="9" creationId="{ABA46D44-1C1D-ED5F-9447-907141DFE1DA}"/>
          </ac:spMkLst>
        </pc:spChg>
        <pc:spChg chg="add mod">
          <ac:chgData name="Le Duc Nhuan" userId="63daef82-74d6-4839-91e9-3093f7a96db5" providerId="ADAL" clId="{8068941D-813D-4A6C-9512-077BBF80A35C}" dt="2024-07-14T14:37:31.493" v="0"/>
          <ac:spMkLst>
            <pc:docMk/>
            <pc:sldMk cId="0" sldId="256"/>
            <ac:spMk id="10" creationId="{CF43B24B-69D5-AC32-D631-059B000E0844}"/>
          </ac:spMkLst>
        </pc:spChg>
        <pc:spChg chg="add mod">
          <ac:chgData name="Le Duc Nhuan" userId="63daef82-74d6-4839-91e9-3093f7a96db5" providerId="ADAL" clId="{8068941D-813D-4A6C-9512-077BBF80A35C}" dt="2024-07-14T14:37:31.493" v="0"/>
          <ac:spMkLst>
            <pc:docMk/>
            <pc:sldMk cId="0" sldId="256"/>
            <ac:spMk id="11" creationId="{B030F800-F434-15BF-3F1B-931D673F2D04}"/>
          </ac:spMkLst>
        </pc:spChg>
        <pc:spChg chg="add mod">
          <ac:chgData name="Le Duc Nhuan" userId="63daef82-74d6-4839-91e9-3093f7a96db5" providerId="ADAL" clId="{8068941D-813D-4A6C-9512-077BBF80A35C}" dt="2024-07-14T14:37:31.493" v="0"/>
          <ac:spMkLst>
            <pc:docMk/>
            <pc:sldMk cId="0" sldId="256"/>
            <ac:spMk id="12" creationId="{7716C447-1D09-ADF2-2ED0-4B9940A51F22}"/>
          </ac:spMkLst>
        </pc:spChg>
        <pc:spChg chg="add mod">
          <ac:chgData name="Le Duc Nhuan" userId="63daef82-74d6-4839-91e9-3093f7a96db5" providerId="ADAL" clId="{8068941D-813D-4A6C-9512-077BBF80A35C}" dt="2024-07-14T14:37:31.493" v="0"/>
          <ac:spMkLst>
            <pc:docMk/>
            <pc:sldMk cId="0" sldId="256"/>
            <ac:spMk id="13" creationId="{DCA23673-F0BC-9CBA-6484-46FFB02E0295}"/>
          </ac:spMkLst>
        </pc:spChg>
        <pc:spChg chg="add mod">
          <ac:chgData name="Le Duc Nhuan" userId="63daef82-74d6-4839-91e9-3093f7a96db5" providerId="ADAL" clId="{8068941D-813D-4A6C-9512-077BBF80A35C}" dt="2024-07-14T14:37:31.493" v="0"/>
          <ac:spMkLst>
            <pc:docMk/>
            <pc:sldMk cId="0" sldId="256"/>
            <ac:spMk id="14" creationId="{DCAAAD13-3657-E478-2C1E-CA1CD1861943}"/>
          </ac:spMkLst>
        </pc:spChg>
        <pc:spChg chg="add mod">
          <ac:chgData name="Le Duc Nhuan" userId="63daef82-74d6-4839-91e9-3093f7a96db5" providerId="ADAL" clId="{8068941D-813D-4A6C-9512-077BBF80A35C}" dt="2024-07-14T14:37:31.493" v="0"/>
          <ac:spMkLst>
            <pc:docMk/>
            <pc:sldMk cId="0" sldId="256"/>
            <ac:spMk id="15" creationId="{B9B25196-8FA6-F640-E9EC-1773EF5F3497}"/>
          </ac:spMkLst>
        </pc:spChg>
        <pc:spChg chg="add mod">
          <ac:chgData name="Le Duc Nhuan" userId="63daef82-74d6-4839-91e9-3093f7a96db5" providerId="ADAL" clId="{8068941D-813D-4A6C-9512-077BBF80A35C}" dt="2024-07-14T14:37:31.493" v="0"/>
          <ac:spMkLst>
            <pc:docMk/>
            <pc:sldMk cId="0" sldId="256"/>
            <ac:spMk id="16" creationId="{D0F90381-27DE-27A5-08FA-07DF250679F9}"/>
          </ac:spMkLst>
        </pc:spChg>
        <pc:spChg chg="add mod">
          <ac:chgData name="Le Duc Nhuan" userId="63daef82-74d6-4839-91e9-3093f7a96db5" providerId="ADAL" clId="{8068941D-813D-4A6C-9512-077BBF80A35C}" dt="2024-07-14T14:37:31.493" v="0"/>
          <ac:spMkLst>
            <pc:docMk/>
            <pc:sldMk cId="0" sldId="256"/>
            <ac:spMk id="17" creationId="{D59E4D17-CDA9-D3AE-E5FD-63C5E7FC2CCE}"/>
          </ac:spMkLst>
        </pc:spChg>
        <pc:spChg chg="add mod">
          <ac:chgData name="Le Duc Nhuan" userId="63daef82-74d6-4839-91e9-3093f7a96db5" providerId="ADAL" clId="{8068941D-813D-4A6C-9512-077BBF80A35C}" dt="2024-07-14T14:37:31.493" v="0"/>
          <ac:spMkLst>
            <pc:docMk/>
            <pc:sldMk cId="0" sldId="256"/>
            <ac:spMk id="18" creationId="{2963B8A4-A4F0-0F9E-8A49-8FAB7DAEACCC}"/>
          </ac:spMkLst>
        </pc:spChg>
        <pc:spChg chg="add mod">
          <ac:chgData name="Le Duc Nhuan" userId="63daef82-74d6-4839-91e9-3093f7a96db5" providerId="ADAL" clId="{8068941D-813D-4A6C-9512-077BBF80A35C}" dt="2024-07-14T14:37:31.493" v="0"/>
          <ac:spMkLst>
            <pc:docMk/>
            <pc:sldMk cId="0" sldId="256"/>
            <ac:spMk id="19" creationId="{47BCB600-22DB-8D64-64F8-98861EAEC48D}"/>
          </ac:spMkLst>
        </pc:spChg>
        <pc:spChg chg="add mod">
          <ac:chgData name="Le Duc Nhuan" userId="63daef82-74d6-4839-91e9-3093f7a96db5" providerId="ADAL" clId="{8068941D-813D-4A6C-9512-077BBF80A35C}" dt="2024-07-14T14:37:31.493" v="0"/>
          <ac:spMkLst>
            <pc:docMk/>
            <pc:sldMk cId="0" sldId="256"/>
            <ac:spMk id="20" creationId="{DD82CCF1-5B16-0B5D-90C2-0EEFBD29D633}"/>
          </ac:spMkLst>
        </pc:spChg>
        <pc:spChg chg="add mod">
          <ac:chgData name="Le Duc Nhuan" userId="63daef82-74d6-4839-91e9-3093f7a96db5" providerId="ADAL" clId="{8068941D-813D-4A6C-9512-077BBF80A35C}" dt="2024-07-14T14:37:31.493" v="0"/>
          <ac:spMkLst>
            <pc:docMk/>
            <pc:sldMk cId="0" sldId="256"/>
            <ac:spMk id="21" creationId="{A11AB412-2AFA-59F0-26B3-1960E690E30A}"/>
          </ac:spMkLst>
        </pc:spChg>
        <pc:spChg chg="add mod">
          <ac:chgData name="Le Duc Nhuan" userId="63daef82-74d6-4839-91e9-3093f7a96db5" providerId="ADAL" clId="{8068941D-813D-4A6C-9512-077BBF80A35C}" dt="2024-07-14T14:37:31.493" v="0"/>
          <ac:spMkLst>
            <pc:docMk/>
            <pc:sldMk cId="0" sldId="256"/>
            <ac:spMk id="22" creationId="{CE416132-9503-9976-0EFD-775CBE4B8BA2}"/>
          </ac:spMkLst>
        </pc:spChg>
        <pc:spChg chg="add mod">
          <ac:chgData name="Le Duc Nhuan" userId="63daef82-74d6-4839-91e9-3093f7a96db5" providerId="ADAL" clId="{8068941D-813D-4A6C-9512-077BBF80A35C}" dt="2024-07-14T14:37:31.493" v="0"/>
          <ac:spMkLst>
            <pc:docMk/>
            <pc:sldMk cId="0" sldId="256"/>
            <ac:spMk id="23" creationId="{5E90215D-F539-A81A-53F2-CDC772FDA3B9}"/>
          </ac:spMkLst>
        </pc:spChg>
        <pc:spChg chg="add mod">
          <ac:chgData name="Le Duc Nhuan" userId="63daef82-74d6-4839-91e9-3093f7a96db5" providerId="ADAL" clId="{8068941D-813D-4A6C-9512-077BBF80A35C}" dt="2024-07-14T14:37:31.493" v="0"/>
          <ac:spMkLst>
            <pc:docMk/>
            <pc:sldMk cId="0" sldId="256"/>
            <ac:spMk id="24" creationId="{94A030C2-D90C-EB73-9E05-CC94A41B99A0}"/>
          </ac:spMkLst>
        </pc:spChg>
        <pc:spChg chg="add mod">
          <ac:chgData name="Le Duc Nhuan" userId="63daef82-74d6-4839-91e9-3093f7a96db5" providerId="ADAL" clId="{8068941D-813D-4A6C-9512-077BBF80A35C}" dt="2024-07-14T14:37:31.493" v="0"/>
          <ac:spMkLst>
            <pc:docMk/>
            <pc:sldMk cId="0" sldId="256"/>
            <ac:spMk id="25" creationId="{3CCD6770-7D4C-FD17-6ADF-8FC5024CADEB}"/>
          </ac:spMkLst>
        </pc:spChg>
        <pc:spChg chg="add mod">
          <ac:chgData name="Le Duc Nhuan" userId="63daef82-74d6-4839-91e9-3093f7a96db5" providerId="ADAL" clId="{8068941D-813D-4A6C-9512-077BBF80A35C}" dt="2024-07-14T14:37:31.493" v="0"/>
          <ac:spMkLst>
            <pc:docMk/>
            <pc:sldMk cId="0" sldId="256"/>
            <ac:spMk id="26" creationId="{CBAF10CB-C9F7-BE69-E1B2-B0B12BD0AFB8}"/>
          </ac:spMkLst>
        </pc:spChg>
        <pc:spChg chg="add mod">
          <ac:chgData name="Le Duc Nhuan" userId="63daef82-74d6-4839-91e9-3093f7a96db5" providerId="ADAL" clId="{8068941D-813D-4A6C-9512-077BBF80A35C}" dt="2024-07-14T14:37:31.493" v="0"/>
          <ac:spMkLst>
            <pc:docMk/>
            <pc:sldMk cId="0" sldId="256"/>
            <ac:spMk id="27" creationId="{97D3127A-BBF8-3DBA-7399-C4AE60D1F4A8}"/>
          </ac:spMkLst>
        </pc:spChg>
        <pc:spChg chg="add mod">
          <ac:chgData name="Le Duc Nhuan" userId="63daef82-74d6-4839-91e9-3093f7a96db5" providerId="ADAL" clId="{8068941D-813D-4A6C-9512-077BBF80A35C}" dt="2024-07-14T14:37:31.493" v="0"/>
          <ac:spMkLst>
            <pc:docMk/>
            <pc:sldMk cId="0" sldId="256"/>
            <ac:spMk id="28" creationId="{DCC5435D-8DEE-FBEE-7401-2D1EB30EDCCB}"/>
          </ac:spMkLst>
        </pc:spChg>
        <pc:spChg chg="add mod">
          <ac:chgData name="Le Duc Nhuan" userId="63daef82-74d6-4839-91e9-3093f7a96db5" providerId="ADAL" clId="{8068941D-813D-4A6C-9512-077BBF80A35C}" dt="2024-07-14T14:37:31.493" v="0"/>
          <ac:spMkLst>
            <pc:docMk/>
            <pc:sldMk cId="0" sldId="256"/>
            <ac:spMk id="29" creationId="{9A9077BA-D196-7A09-2EB1-58A782A11D02}"/>
          </ac:spMkLst>
        </pc:spChg>
        <pc:spChg chg="add mod">
          <ac:chgData name="Le Duc Nhuan" userId="63daef82-74d6-4839-91e9-3093f7a96db5" providerId="ADAL" clId="{8068941D-813D-4A6C-9512-077BBF80A35C}" dt="2024-07-14T14:37:31.493" v="0"/>
          <ac:spMkLst>
            <pc:docMk/>
            <pc:sldMk cId="0" sldId="256"/>
            <ac:spMk id="30" creationId="{3B26D706-2071-9288-F20D-25723D61C3EB}"/>
          </ac:spMkLst>
        </pc:spChg>
        <pc:spChg chg="add mod">
          <ac:chgData name="Le Duc Nhuan" userId="63daef82-74d6-4839-91e9-3093f7a96db5" providerId="ADAL" clId="{8068941D-813D-4A6C-9512-077BBF80A35C}" dt="2024-07-14T14:37:31.493" v="0"/>
          <ac:spMkLst>
            <pc:docMk/>
            <pc:sldMk cId="0" sldId="256"/>
            <ac:spMk id="31" creationId="{A53EB4BB-2C36-D9B1-FE2F-6237B33225E1}"/>
          </ac:spMkLst>
        </pc:spChg>
        <pc:spChg chg="add mod">
          <ac:chgData name="Le Duc Nhuan" userId="63daef82-74d6-4839-91e9-3093f7a96db5" providerId="ADAL" clId="{8068941D-813D-4A6C-9512-077BBF80A35C}" dt="2024-07-14T14:37:31.493" v="0"/>
          <ac:spMkLst>
            <pc:docMk/>
            <pc:sldMk cId="0" sldId="256"/>
            <ac:spMk id="32" creationId="{55CC10A2-02D9-FEA3-3339-5D646F17203C}"/>
          </ac:spMkLst>
        </pc:spChg>
        <pc:spChg chg="add mod">
          <ac:chgData name="Le Duc Nhuan" userId="63daef82-74d6-4839-91e9-3093f7a96db5" providerId="ADAL" clId="{8068941D-813D-4A6C-9512-077BBF80A35C}" dt="2024-07-14T14:37:31.493" v="0"/>
          <ac:spMkLst>
            <pc:docMk/>
            <pc:sldMk cId="0" sldId="256"/>
            <ac:spMk id="33" creationId="{F59DCD74-ECD8-5D01-7F2D-4D7916D610BF}"/>
          </ac:spMkLst>
        </pc:spChg>
        <pc:spChg chg="add mod">
          <ac:chgData name="Le Duc Nhuan" userId="63daef82-74d6-4839-91e9-3093f7a96db5" providerId="ADAL" clId="{8068941D-813D-4A6C-9512-077BBF80A35C}" dt="2024-07-14T14:37:31.493" v="0"/>
          <ac:spMkLst>
            <pc:docMk/>
            <pc:sldMk cId="0" sldId="256"/>
            <ac:spMk id="34" creationId="{169D3015-0A22-B181-E280-918D6C2ABE04}"/>
          </ac:spMkLst>
        </pc:spChg>
        <pc:spChg chg="add mod">
          <ac:chgData name="Le Duc Nhuan" userId="63daef82-74d6-4839-91e9-3093f7a96db5" providerId="ADAL" clId="{8068941D-813D-4A6C-9512-077BBF80A35C}" dt="2024-07-14T14:37:31.493" v="0"/>
          <ac:spMkLst>
            <pc:docMk/>
            <pc:sldMk cId="0" sldId="256"/>
            <ac:spMk id="35" creationId="{C4D3C33F-CC58-FA0D-72CB-59B14394A393}"/>
          </ac:spMkLst>
        </pc:spChg>
        <pc:spChg chg="add mod">
          <ac:chgData name="Le Duc Nhuan" userId="63daef82-74d6-4839-91e9-3093f7a96db5" providerId="ADAL" clId="{8068941D-813D-4A6C-9512-077BBF80A35C}" dt="2024-07-14T14:37:31.493" v="0"/>
          <ac:spMkLst>
            <pc:docMk/>
            <pc:sldMk cId="0" sldId="256"/>
            <ac:spMk id="36" creationId="{E480C712-20DB-71E2-E005-C7E5A66B31DF}"/>
          </ac:spMkLst>
        </pc:spChg>
        <pc:spChg chg="add mod">
          <ac:chgData name="Le Duc Nhuan" userId="63daef82-74d6-4839-91e9-3093f7a96db5" providerId="ADAL" clId="{8068941D-813D-4A6C-9512-077BBF80A35C}" dt="2024-07-14T14:37:31.493" v="0"/>
          <ac:spMkLst>
            <pc:docMk/>
            <pc:sldMk cId="0" sldId="256"/>
            <ac:spMk id="37" creationId="{11C84721-6DD2-8266-EEB8-BDFB8DB4D473}"/>
          </ac:spMkLst>
        </pc:spChg>
        <pc:spChg chg="add mod">
          <ac:chgData name="Le Duc Nhuan" userId="63daef82-74d6-4839-91e9-3093f7a96db5" providerId="ADAL" clId="{8068941D-813D-4A6C-9512-077BBF80A35C}" dt="2024-07-14T14:37:31.493" v="0"/>
          <ac:spMkLst>
            <pc:docMk/>
            <pc:sldMk cId="0" sldId="256"/>
            <ac:spMk id="38" creationId="{4C50B430-6BC6-B7A4-C878-64F0CDF3387B}"/>
          </ac:spMkLst>
        </pc:spChg>
        <pc:spChg chg="add mod">
          <ac:chgData name="Le Duc Nhuan" userId="63daef82-74d6-4839-91e9-3093f7a96db5" providerId="ADAL" clId="{8068941D-813D-4A6C-9512-077BBF80A35C}" dt="2024-07-14T14:37:31.493" v="0"/>
          <ac:spMkLst>
            <pc:docMk/>
            <pc:sldMk cId="0" sldId="256"/>
            <ac:spMk id="39" creationId="{B262DFC2-B1F3-ABE7-2992-8DE10780426C}"/>
          </ac:spMkLst>
        </pc:spChg>
        <pc:spChg chg="add mod">
          <ac:chgData name="Le Duc Nhuan" userId="63daef82-74d6-4839-91e9-3093f7a96db5" providerId="ADAL" clId="{8068941D-813D-4A6C-9512-077BBF80A35C}" dt="2024-07-14T14:37:31.493" v="0"/>
          <ac:spMkLst>
            <pc:docMk/>
            <pc:sldMk cId="0" sldId="256"/>
            <ac:spMk id="40" creationId="{A7C74ADE-CF2B-034C-40B9-5E28FD0FEF9F}"/>
          </ac:spMkLst>
        </pc:spChg>
        <pc:spChg chg="add mod">
          <ac:chgData name="Le Duc Nhuan" userId="63daef82-74d6-4839-91e9-3093f7a96db5" providerId="ADAL" clId="{8068941D-813D-4A6C-9512-077BBF80A35C}" dt="2024-07-14T14:37:31.493" v="0"/>
          <ac:spMkLst>
            <pc:docMk/>
            <pc:sldMk cId="0" sldId="256"/>
            <ac:spMk id="41" creationId="{63763DD4-9492-F1B8-8C31-B6F8D7F50937}"/>
          </ac:spMkLst>
        </pc:spChg>
        <pc:spChg chg="add mod">
          <ac:chgData name="Le Duc Nhuan" userId="63daef82-74d6-4839-91e9-3093f7a96db5" providerId="ADAL" clId="{8068941D-813D-4A6C-9512-077BBF80A35C}" dt="2024-07-14T14:37:31.493" v="0"/>
          <ac:spMkLst>
            <pc:docMk/>
            <pc:sldMk cId="0" sldId="256"/>
            <ac:spMk id="42" creationId="{3DD03BFE-0853-280E-8FC5-E0EB3760DE6F}"/>
          </ac:spMkLst>
        </pc:spChg>
        <pc:spChg chg="add mod">
          <ac:chgData name="Le Duc Nhuan" userId="63daef82-74d6-4839-91e9-3093f7a96db5" providerId="ADAL" clId="{8068941D-813D-4A6C-9512-077BBF80A35C}" dt="2024-07-14T14:37:31.493" v="0"/>
          <ac:spMkLst>
            <pc:docMk/>
            <pc:sldMk cId="0" sldId="256"/>
            <ac:spMk id="43" creationId="{AA1B1461-D6F6-DAF5-43CA-852DB9AADCAB}"/>
          </ac:spMkLst>
        </pc:spChg>
        <pc:spChg chg="add mod">
          <ac:chgData name="Le Duc Nhuan" userId="63daef82-74d6-4839-91e9-3093f7a96db5" providerId="ADAL" clId="{8068941D-813D-4A6C-9512-077BBF80A35C}" dt="2024-07-14T14:37:31.493" v="0"/>
          <ac:spMkLst>
            <pc:docMk/>
            <pc:sldMk cId="0" sldId="256"/>
            <ac:spMk id="44" creationId="{0AE12483-51BB-1542-33BF-83F0A71758AD}"/>
          </ac:spMkLst>
        </pc:spChg>
        <pc:spChg chg="add mod">
          <ac:chgData name="Le Duc Nhuan" userId="63daef82-74d6-4839-91e9-3093f7a96db5" providerId="ADAL" clId="{8068941D-813D-4A6C-9512-077BBF80A35C}" dt="2024-07-14T14:37:31.493" v="0"/>
          <ac:spMkLst>
            <pc:docMk/>
            <pc:sldMk cId="0" sldId="256"/>
            <ac:spMk id="45" creationId="{AF8C1523-75D8-7FBD-80D9-F130721EED71}"/>
          </ac:spMkLst>
        </pc:spChg>
        <pc:spChg chg="add mod">
          <ac:chgData name="Le Duc Nhuan" userId="63daef82-74d6-4839-91e9-3093f7a96db5" providerId="ADAL" clId="{8068941D-813D-4A6C-9512-077BBF80A35C}" dt="2024-07-14T14:37:31.493" v="0"/>
          <ac:spMkLst>
            <pc:docMk/>
            <pc:sldMk cId="0" sldId="256"/>
            <ac:spMk id="46" creationId="{3419FC00-B6DF-F445-21AB-3EDCA857BFA7}"/>
          </ac:spMkLst>
        </pc:spChg>
        <pc:spChg chg="add mod">
          <ac:chgData name="Le Duc Nhuan" userId="63daef82-74d6-4839-91e9-3093f7a96db5" providerId="ADAL" clId="{8068941D-813D-4A6C-9512-077BBF80A35C}" dt="2024-07-14T14:37:31.493" v="0"/>
          <ac:spMkLst>
            <pc:docMk/>
            <pc:sldMk cId="0" sldId="256"/>
            <ac:spMk id="47" creationId="{05F17299-84E3-5FA5-A135-FBE24E53D03E}"/>
          </ac:spMkLst>
        </pc:spChg>
        <pc:spChg chg="add mod">
          <ac:chgData name="Le Duc Nhuan" userId="63daef82-74d6-4839-91e9-3093f7a96db5" providerId="ADAL" clId="{8068941D-813D-4A6C-9512-077BBF80A35C}" dt="2024-07-14T14:37:31.493" v="0"/>
          <ac:spMkLst>
            <pc:docMk/>
            <pc:sldMk cId="0" sldId="256"/>
            <ac:spMk id="48" creationId="{366F2507-E5E4-70F9-CED4-E9D049EB3692}"/>
          </ac:spMkLst>
        </pc:spChg>
        <pc:spChg chg="add mod">
          <ac:chgData name="Le Duc Nhuan" userId="63daef82-74d6-4839-91e9-3093f7a96db5" providerId="ADAL" clId="{8068941D-813D-4A6C-9512-077BBF80A35C}" dt="2024-07-14T14:37:31.493" v="0"/>
          <ac:spMkLst>
            <pc:docMk/>
            <pc:sldMk cId="0" sldId="256"/>
            <ac:spMk id="49" creationId="{98391DE1-478B-5279-C1BE-7F6BA93BB432}"/>
          </ac:spMkLst>
        </pc:spChg>
        <pc:spChg chg="add mod">
          <ac:chgData name="Le Duc Nhuan" userId="63daef82-74d6-4839-91e9-3093f7a96db5" providerId="ADAL" clId="{8068941D-813D-4A6C-9512-077BBF80A35C}" dt="2024-07-14T14:37:31.493" v="0"/>
          <ac:spMkLst>
            <pc:docMk/>
            <pc:sldMk cId="0" sldId="256"/>
            <ac:spMk id="50" creationId="{1D7D9208-639E-60C2-20D6-41103A752CB6}"/>
          </ac:spMkLst>
        </pc:spChg>
        <pc:spChg chg="add mod">
          <ac:chgData name="Le Duc Nhuan" userId="63daef82-74d6-4839-91e9-3093f7a96db5" providerId="ADAL" clId="{8068941D-813D-4A6C-9512-077BBF80A35C}" dt="2024-07-14T14:37:31.493" v="0"/>
          <ac:spMkLst>
            <pc:docMk/>
            <pc:sldMk cId="0" sldId="256"/>
            <ac:spMk id="51" creationId="{8E5B7846-2CE0-C6AD-613D-7A13C8EDF748}"/>
          </ac:spMkLst>
        </pc:spChg>
        <pc:spChg chg="add mod">
          <ac:chgData name="Le Duc Nhuan" userId="63daef82-74d6-4839-91e9-3093f7a96db5" providerId="ADAL" clId="{8068941D-813D-4A6C-9512-077BBF80A35C}" dt="2024-07-14T14:37:31.493" v="0"/>
          <ac:spMkLst>
            <pc:docMk/>
            <pc:sldMk cId="0" sldId="256"/>
            <ac:spMk id="52" creationId="{D510971F-B563-AF42-F5A4-18C252CB66C9}"/>
          </ac:spMkLst>
        </pc:spChg>
        <pc:spChg chg="add mod">
          <ac:chgData name="Le Duc Nhuan" userId="63daef82-74d6-4839-91e9-3093f7a96db5" providerId="ADAL" clId="{8068941D-813D-4A6C-9512-077BBF80A35C}" dt="2024-07-14T14:37:31.493" v="0"/>
          <ac:spMkLst>
            <pc:docMk/>
            <pc:sldMk cId="0" sldId="256"/>
            <ac:spMk id="53" creationId="{62411B99-6CB1-3EB0-EE62-D2CF04AE9519}"/>
          </ac:spMkLst>
        </pc:spChg>
        <pc:spChg chg="add mod">
          <ac:chgData name="Le Duc Nhuan" userId="63daef82-74d6-4839-91e9-3093f7a96db5" providerId="ADAL" clId="{8068941D-813D-4A6C-9512-077BBF80A35C}" dt="2024-07-14T14:37:31.493" v="0"/>
          <ac:spMkLst>
            <pc:docMk/>
            <pc:sldMk cId="0" sldId="256"/>
            <ac:spMk id="54" creationId="{2E51F890-C4FA-BD4E-A031-EC3509F47602}"/>
          </ac:spMkLst>
        </pc:spChg>
        <pc:spChg chg="add mod">
          <ac:chgData name="Le Duc Nhuan" userId="63daef82-74d6-4839-91e9-3093f7a96db5" providerId="ADAL" clId="{8068941D-813D-4A6C-9512-077BBF80A35C}" dt="2024-07-14T14:37:31.493" v="0"/>
          <ac:spMkLst>
            <pc:docMk/>
            <pc:sldMk cId="0" sldId="256"/>
            <ac:spMk id="55" creationId="{B8126DD2-2B9F-0FE3-DBD3-9D2E0BDD165E}"/>
          </ac:spMkLst>
        </pc:spChg>
        <pc:spChg chg="add mod">
          <ac:chgData name="Le Duc Nhuan" userId="63daef82-74d6-4839-91e9-3093f7a96db5" providerId="ADAL" clId="{8068941D-813D-4A6C-9512-077BBF80A35C}" dt="2024-07-14T14:37:31.493" v="0"/>
          <ac:spMkLst>
            <pc:docMk/>
            <pc:sldMk cId="0" sldId="256"/>
            <ac:spMk id="56" creationId="{F50514C0-BB44-E01A-5111-396E16EAA1AF}"/>
          </ac:spMkLst>
        </pc:spChg>
        <pc:spChg chg="add mod">
          <ac:chgData name="Le Duc Nhuan" userId="63daef82-74d6-4839-91e9-3093f7a96db5" providerId="ADAL" clId="{8068941D-813D-4A6C-9512-077BBF80A35C}" dt="2024-07-14T14:37:31.493" v="0"/>
          <ac:spMkLst>
            <pc:docMk/>
            <pc:sldMk cId="0" sldId="256"/>
            <ac:spMk id="57" creationId="{2FF6DB02-1ED5-ED20-A887-C3B40F0FFAA1}"/>
          </ac:spMkLst>
        </pc:spChg>
        <pc:spChg chg="add mod">
          <ac:chgData name="Le Duc Nhuan" userId="63daef82-74d6-4839-91e9-3093f7a96db5" providerId="ADAL" clId="{8068941D-813D-4A6C-9512-077BBF80A35C}" dt="2024-07-14T14:37:31.493" v="0"/>
          <ac:spMkLst>
            <pc:docMk/>
            <pc:sldMk cId="0" sldId="256"/>
            <ac:spMk id="59" creationId="{41D62D96-F7DC-3497-5969-66FFDD760EA0}"/>
          </ac:spMkLst>
        </pc:spChg>
        <pc:spChg chg="add mod">
          <ac:chgData name="Le Duc Nhuan" userId="63daef82-74d6-4839-91e9-3093f7a96db5" providerId="ADAL" clId="{8068941D-813D-4A6C-9512-077BBF80A35C}" dt="2024-07-14T14:37:31.493" v="0"/>
          <ac:spMkLst>
            <pc:docMk/>
            <pc:sldMk cId="0" sldId="256"/>
            <ac:spMk id="61" creationId="{031A1616-3C83-8C64-A403-5AC20659719C}"/>
          </ac:spMkLst>
        </pc:spChg>
        <pc:spChg chg="add mod">
          <ac:chgData name="Le Duc Nhuan" userId="63daef82-74d6-4839-91e9-3093f7a96db5" providerId="ADAL" clId="{8068941D-813D-4A6C-9512-077BBF80A35C}" dt="2024-07-14T14:37:31.493" v="0"/>
          <ac:spMkLst>
            <pc:docMk/>
            <pc:sldMk cId="0" sldId="256"/>
            <ac:spMk id="62" creationId="{127DE8CC-C3EA-CF4A-E9A3-55BC25EF9C75}"/>
          </ac:spMkLst>
        </pc:spChg>
        <pc:spChg chg="add mod">
          <ac:chgData name="Le Duc Nhuan" userId="63daef82-74d6-4839-91e9-3093f7a96db5" providerId="ADAL" clId="{8068941D-813D-4A6C-9512-077BBF80A35C}" dt="2024-07-14T14:37:31.493" v="0"/>
          <ac:spMkLst>
            <pc:docMk/>
            <pc:sldMk cId="0" sldId="256"/>
            <ac:spMk id="63" creationId="{F68F1AE0-3DFB-6832-C3B3-73F3BDA056D2}"/>
          </ac:spMkLst>
        </pc:spChg>
        <pc:spChg chg="add mod">
          <ac:chgData name="Le Duc Nhuan" userId="63daef82-74d6-4839-91e9-3093f7a96db5" providerId="ADAL" clId="{8068941D-813D-4A6C-9512-077BBF80A35C}" dt="2024-07-14T14:37:31.493" v="0"/>
          <ac:spMkLst>
            <pc:docMk/>
            <pc:sldMk cId="0" sldId="256"/>
            <ac:spMk id="160" creationId="{82FA9C2B-0DB0-7B54-C742-523CBEFECCAE}"/>
          </ac:spMkLst>
        </pc:spChg>
        <pc:spChg chg="add mod">
          <ac:chgData name="Le Duc Nhuan" userId="63daef82-74d6-4839-91e9-3093f7a96db5" providerId="ADAL" clId="{8068941D-813D-4A6C-9512-077BBF80A35C}" dt="2024-07-14T14:37:31.493" v="0"/>
          <ac:spMkLst>
            <pc:docMk/>
            <pc:sldMk cId="0" sldId="256"/>
            <ac:spMk id="161" creationId="{D91E9519-46B5-9B9F-5DFC-32359E811C40}"/>
          </ac:spMkLst>
        </pc:spChg>
        <pc:spChg chg="add mod">
          <ac:chgData name="Le Duc Nhuan" userId="63daef82-74d6-4839-91e9-3093f7a96db5" providerId="ADAL" clId="{8068941D-813D-4A6C-9512-077BBF80A35C}" dt="2024-07-14T14:37:31.493" v="0"/>
          <ac:spMkLst>
            <pc:docMk/>
            <pc:sldMk cId="0" sldId="256"/>
            <ac:spMk id="162" creationId="{4617C542-2127-6E83-F4F1-CFA3663D9262}"/>
          </ac:spMkLst>
        </pc:spChg>
        <pc:spChg chg="add mod">
          <ac:chgData name="Le Duc Nhuan" userId="63daef82-74d6-4839-91e9-3093f7a96db5" providerId="ADAL" clId="{8068941D-813D-4A6C-9512-077BBF80A35C}" dt="2024-07-14T14:37:31.493" v="0"/>
          <ac:spMkLst>
            <pc:docMk/>
            <pc:sldMk cId="0" sldId="256"/>
            <ac:spMk id="163" creationId="{D2269FAB-76E6-E98B-78B5-338240C0131C}"/>
          </ac:spMkLst>
        </pc:spChg>
        <pc:spChg chg="mod">
          <ac:chgData name="Le Duc Nhuan" userId="63daef82-74d6-4839-91e9-3093f7a96db5" providerId="ADAL" clId="{8068941D-813D-4A6C-9512-077BBF80A35C}" dt="2024-07-14T14:45:45.722" v="38" actId="1076"/>
          <ac:spMkLst>
            <pc:docMk/>
            <pc:sldMk cId="0" sldId="256"/>
            <ac:spMk id="164" creationId="{00000000-0000-0000-0000-000000000000}"/>
          </ac:spMkLst>
        </pc:spChg>
        <pc:spChg chg="mod">
          <ac:chgData name="Le Duc Nhuan" userId="63daef82-74d6-4839-91e9-3093f7a96db5" providerId="ADAL" clId="{8068941D-813D-4A6C-9512-077BBF80A35C}" dt="2024-07-14T14:45:45.523" v="37" actId="1076"/>
          <ac:spMkLst>
            <pc:docMk/>
            <pc:sldMk cId="0" sldId="256"/>
            <ac:spMk id="165" creationId="{00000000-0000-0000-0000-000000000000}"/>
          </ac:spMkLst>
        </pc:spChg>
        <pc:spChg chg="add mod">
          <ac:chgData name="Le Duc Nhuan" userId="63daef82-74d6-4839-91e9-3093f7a96db5" providerId="ADAL" clId="{8068941D-813D-4A6C-9512-077BBF80A35C}" dt="2024-07-14T14:37:31.493" v="0"/>
          <ac:spMkLst>
            <pc:docMk/>
            <pc:sldMk cId="0" sldId="256"/>
            <ac:spMk id="166" creationId="{6D273826-4E2C-7B9F-873E-E8733204BF73}"/>
          </ac:spMkLst>
        </pc:spChg>
        <pc:spChg chg="add mod">
          <ac:chgData name="Le Duc Nhuan" userId="63daef82-74d6-4839-91e9-3093f7a96db5" providerId="ADAL" clId="{8068941D-813D-4A6C-9512-077BBF80A35C}" dt="2024-07-14T14:37:31.493" v="0"/>
          <ac:spMkLst>
            <pc:docMk/>
            <pc:sldMk cId="0" sldId="256"/>
            <ac:spMk id="167" creationId="{00D2BCF9-3579-0B0A-B9B8-D54BF15D8736}"/>
          </ac:spMkLst>
        </pc:spChg>
        <pc:spChg chg="add mod">
          <ac:chgData name="Le Duc Nhuan" userId="63daef82-74d6-4839-91e9-3093f7a96db5" providerId="ADAL" clId="{8068941D-813D-4A6C-9512-077BBF80A35C}" dt="2024-07-14T14:37:31.493" v="0"/>
          <ac:spMkLst>
            <pc:docMk/>
            <pc:sldMk cId="0" sldId="256"/>
            <ac:spMk id="168" creationId="{49449CDA-F031-B933-8281-EFF4DE01420F}"/>
          </ac:spMkLst>
        </pc:spChg>
        <pc:spChg chg="add mod">
          <ac:chgData name="Le Duc Nhuan" userId="63daef82-74d6-4839-91e9-3093f7a96db5" providerId="ADAL" clId="{8068941D-813D-4A6C-9512-077BBF80A35C}" dt="2024-07-14T14:37:31.493" v="0"/>
          <ac:spMkLst>
            <pc:docMk/>
            <pc:sldMk cId="0" sldId="256"/>
            <ac:spMk id="169" creationId="{ED08D526-0120-ECAB-B4E4-CF87D52B4771}"/>
          </ac:spMkLst>
        </pc:spChg>
        <pc:spChg chg="add mod">
          <ac:chgData name="Le Duc Nhuan" userId="63daef82-74d6-4839-91e9-3093f7a96db5" providerId="ADAL" clId="{8068941D-813D-4A6C-9512-077BBF80A35C}" dt="2024-07-14T14:37:31.493" v="0"/>
          <ac:spMkLst>
            <pc:docMk/>
            <pc:sldMk cId="0" sldId="256"/>
            <ac:spMk id="170" creationId="{64A3EF4E-04C1-D841-CBB2-4944B745AC2D}"/>
          </ac:spMkLst>
        </pc:spChg>
        <pc:spChg chg="add mod">
          <ac:chgData name="Le Duc Nhuan" userId="63daef82-74d6-4839-91e9-3093f7a96db5" providerId="ADAL" clId="{8068941D-813D-4A6C-9512-077BBF80A35C}" dt="2024-07-14T14:37:31.493" v="0"/>
          <ac:spMkLst>
            <pc:docMk/>
            <pc:sldMk cId="0" sldId="256"/>
            <ac:spMk id="171" creationId="{04BDF2CA-37E2-CB5B-7C4B-096EFA3F9517}"/>
          </ac:spMkLst>
        </pc:spChg>
        <pc:spChg chg="add mod">
          <ac:chgData name="Le Duc Nhuan" userId="63daef82-74d6-4839-91e9-3093f7a96db5" providerId="ADAL" clId="{8068941D-813D-4A6C-9512-077BBF80A35C}" dt="2024-07-14T14:37:31.493" v="0"/>
          <ac:spMkLst>
            <pc:docMk/>
            <pc:sldMk cId="0" sldId="256"/>
            <ac:spMk id="172" creationId="{E3BF65B4-1E46-A640-7479-792BC28CF80C}"/>
          </ac:spMkLst>
        </pc:spChg>
        <pc:spChg chg="add mod">
          <ac:chgData name="Le Duc Nhuan" userId="63daef82-74d6-4839-91e9-3093f7a96db5" providerId="ADAL" clId="{8068941D-813D-4A6C-9512-077BBF80A35C}" dt="2024-07-14T14:37:31.493" v="0"/>
          <ac:spMkLst>
            <pc:docMk/>
            <pc:sldMk cId="0" sldId="256"/>
            <ac:spMk id="173" creationId="{EF6E4901-FB83-FA5F-943D-AA52ED4C6C9C}"/>
          </ac:spMkLst>
        </pc:spChg>
        <pc:spChg chg="add mod">
          <ac:chgData name="Le Duc Nhuan" userId="63daef82-74d6-4839-91e9-3093f7a96db5" providerId="ADAL" clId="{8068941D-813D-4A6C-9512-077BBF80A35C}" dt="2024-07-14T14:37:31.493" v="0"/>
          <ac:spMkLst>
            <pc:docMk/>
            <pc:sldMk cId="0" sldId="256"/>
            <ac:spMk id="174" creationId="{01EDDC13-CABD-B7B7-F157-15FA4E4DB74B}"/>
          </ac:spMkLst>
        </pc:spChg>
        <pc:spChg chg="add mod">
          <ac:chgData name="Le Duc Nhuan" userId="63daef82-74d6-4839-91e9-3093f7a96db5" providerId="ADAL" clId="{8068941D-813D-4A6C-9512-077BBF80A35C}" dt="2024-07-14T14:37:31.493" v="0"/>
          <ac:spMkLst>
            <pc:docMk/>
            <pc:sldMk cId="0" sldId="256"/>
            <ac:spMk id="175" creationId="{CE13521D-2A07-A55D-20D3-FA6DDC93C5BB}"/>
          </ac:spMkLst>
        </pc:spChg>
        <pc:spChg chg="add mod">
          <ac:chgData name="Le Duc Nhuan" userId="63daef82-74d6-4839-91e9-3093f7a96db5" providerId="ADAL" clId="{8068941D-813D-4A6C-9512-077BBF80A35C}" dt="2024-07-14T14:37:31.493" v="0"/>
          <ac:spMkLst>
            <pc:docMk/>
            <pc:sldMk cId="0" sldId="256"/>
            <ac:spMk id="176" creationId="{60D75199-19B6-C213-9715-0F4F74A6A3B3}"/>
          </ac:spMkLst>
        </pc:spChg>
        <pc:spChg chg="add mod">
          <ac:chgData name="Le Duc Nhuan" userId="63daef82-74d6-4839-91e9-3093f7a96db5" providerId="ADAL" clId="{8068941D-813D-4A6C-9512-077BBF80A35C}" dt="2024-07-14T14:37:31.493" v="0"/>
          <ac:spMkLst>
            <pc:docMk/>
            <pc:sldMk cId="0" sldId="256"/>
            <ac:spMk id="177" creationId="{A62D30EB-DAF0-0846-CB25-C72D91C5E406}"/>
          </ac:spMkLst>
        </pc:spChg>
        <pc:spChg chg="add mod">
          <ac:chgData name="Le Duc Nhuan" userId="63daef82-74d6-4839-91e9-3093f7a96db5" providerId="ADAL" clId="{8068941D-813D-4A6C-9512-077BBF80A35C}" dt="2024-07-14T14:37:31.493" v="0"/>
          <ac:spMkLst>
            <pc:docMk/>
            <pc:sldMk cId="0" sldId="256"/>
            <ac:spMk id="178" creationId="{8DD78827-D0E5-F3B4-8F6B-75E1399BB834}"/>
          </ac:spMkLst>
        </pc:spChg>
        <pc:spChg chg="add mod">
          <ac:chgData name="Le Duc Nhuan" userId="63daef82-74d6-4839-91e9-3093f7a96db5" providerId="ADAL" clId="{8068941D-813D-4A6C-9512-077BBF80A35C}" dt="2024-07-14T14:37:31.493" v="0"/>
          <ac:spMkLst>
            <pc:docMk/>
            <pc:sldMk cId="0" sldId="256"/>
            <ac:spMk id="179" creationId="{C950A692-347C-0B1B-2BB5-2720F65F69DA}"/>
          </ac:spMkLst>
        </pc:spChg>
        <pc:spChg chg="add mod">
          <ac:chgData name="Le Duc Nhuan" userId="63daef82-74d6-4839-91e9-3093f7a96db5" providerId="ADAL" clId="{8068941D-813D-4A6C-9512-077BBF80A35C}" dt="2024-07-14T14:37:31.493" v="0"/>
          <ac:spMkLst>
            <pc:docMk/>
            <pc:sldMk cId="0" sldId="256"/>
            <ac:spMk id="180" creationId="{F64554FB-FBDE-60B8-BF2B-E537F70E1719}"/>
          </ac:spMkLst>
        </pc:spChg>
        <pc:spChg chg="add mod">
          <ac:chgData name="Le Duc Nhuan" userId="63daef82-74d6-4839-91e9-3093f7a96db5" providerId="ADAL" clId="{8068941D-813D-4A6C-9512-077BBF80A35C}" dt="2024-07-14T14:37:31.493" v="0"/>
          <ac:spMkLst>
            <pc:docMk/>
            <pc:sldMk cId="0" sldId="256"/>
            <ac:spMk id="181" creationId="{273FD137-E10C-5871-4102-2794FDD103C7}"/>
          </ac:spMkLst>
        </pc:spChg>
        <pc:spChg chg="add mod">
          <ac:chgData name="Le Duc Nhuan" userId="63daef82-74d6-4839-91e9-3093f7a96db5" providerId="ADAL" clId="{8068941D-813D-4A6C-9512-077BBF80A35C}" dt="2024-07-14T14:37:31.493" v="0"/>
          <ac:spMkLst>
            <pc:docMk/>
            <pc:sldMk cId="0" sldId="256"/>
            <ac:spMk id="182" creationId="{BECC475C-C70C-8827-65AB-BD0D71385E48}"/>
          </ac:spMkLst>
        </pc:spChg>
        <pc:spChg chg="add mod">
          <ac:chgData name="Le Duc Nhuan" userId="63daef82-74d6-4839-91e9-3093f7a96db5" providerId="ADAL" clId="{8068941D-813D-4A6C-9512-077BBF80A35C}" dt="2024-07-14T14:37:31.493" v="0"/>
          <ac:spMkLst>
            <pc:docMk/>
            <pc:sldMk cId="0" sldId="256"/>
            <ac:spMk id="183" creationId="{AD31CE8F-406C-21BD-EFB6-0FC2BA44A7DE}"/>
          </ac:spMkLst>
        </pc:spChg>
        <pc:spChg chg="add mod">
          <ac:chgData name="Le Duc Nhuan" userId="63daef82-74d6-4839-91e9-3093f7a96db5" providerId="ADAL" clId="{8068941D-813D-4A6C-9512-077BBF80A35C}" dt="2024-07-14T14:37:31.493" v="0"/>
          <ac:spMkLst>
            <pc:docMk/>
            <pc:sldMk cId="0" sldId="256"/>
            <ac:spMk id="184" creationId="{15EAA892-928B-E48C-7A72-69B357257951}"/>
          </ac:spMkLst>
        </pc:spChg>
        <pc:spChg chg="add mod">
          <ac:chgData name="Le Duc Nhuan" userId="63daef82-74d6-4839-91e9-3093f7a96db5" providerId="ADAL" clId="{8068941D-813D-4A6C-9512-077BBF80A35C}" dt="2024-07-14T14:37:31.493" v="0"/>
          <ac:spMkLst>
            <pc:docMk/>
            <pc:sldMk cId="0" sldId="256"/>
            <ac:spMk id="185" creationId="{3154C0AE-F98F-E81B-3AE4-5A60F7DA286E}"/>
          </ac:spMkLst>
        </pc:spChg>
        <pc:spChg chg="add mod">
          <ac:chgData name="Le Duc Nhuan" userId="63daef82-74d6-4839-91e9-3093f7a96db5" providerId="ADAL" clId="{8068941D-813D-4A6C-9512-077BBF80A35C}" dt="2024-07-14T14:37:31.493" v="0"/>
          <ac:spMkLst>
            <pc:docMk/>
            <pc:sldMk cId="0" sldId="256"/>
            <ac:spMk id="186" creationId="{D4A992B5-D04C-C814-64DB-22649DADF52B}"/>
          </ac:spMkLst>
        </pc:spChg>
        <pc:spChg chg="add mod">
          <ac:chgData name="Le Duc Nhuan" userId="63daef82-74d6-4839-91e9-3093f7a96db5" providerId="ADAL" clId="{8068941D-813D-4A6C-9512-077BBF80A35C}" dt="2024-07-14T14:37:31.493" v="0"/>
          <ac:spMkLst>
            <pc:docMk/>
            <pc:sldMk cId="0" sldId="256"/>
            <ac:spMk id="187" creationId="{D7029CA9-C8DC-74CE-4BA7-D7427967B2D9}"/>
          </ac:spMkLst>
        </pc:spChg>
        <pc:spChg chg="add mod">
          <ac:chgData name="Le Duc Nhuan" userId="63daef82-74d6-4839-91e9-3093f7a96db5" providerId="ADAL" clId="{8068941D-813D-4A6C-9512-077BBF80A35C}" dt="2024-07-14T14:37:31.493" v="0"/>
          <ac:spMkLst>
            <pc:docMk/>
            <pc:sldMk cId="0" sldId="256"/>
            <ac:spMk id="188" creationId="{67C31450-2CC6-B93A-93A3-1EE41FF51366}"/>
          </ac:spMkLst>
        </pc:spChg>
        <pc:spChg chg="add mod">
          <ac:chgData name="Le Duc Nhuan" userId="63daef82-74d6-4839-91e9-3093f7a96db5" providerId="ADAL" clId="{8068941D-813D-4A6C-9512-077BBF80A35C}" dt="2024-07-14T14:37:31.493" v="0"/>
          <ac:spMkLst>
            <pc:docMk/>
            <pc:sldMk cId="0" sldId="256"/>
            <ac:spMk id="189" creationId="{67B5FAFD-4AE6-E916-39E2-4C974F69ECA2}"/>
          </ac:spMkLst>
        </pc:spChg>
        <pc:spChg chg="add mod">
          <ac:chgData name="Le Duc Nhuan" userId="63daef82-74d6-4839-91e9-3093f7a96db5" providerId="ADAL" clId="{8068941D-813D-4A6C-9512-077BBF80A35C}" dt="2024-07-14T14:37:31.493" v="0"/>
          <ac:spMkLst>
            <pc:docMk/>
            <pc:sldMk cId="0" sldId="256"/>
            <ac:spMk id="190" creationId="{3104368A-56FC-13B7-D7D6-089000CD3EE7}"/>
          </ac:spMkLst>
        </pc:spChg>
        <pc:spChg chg="add mod">
          <ac:chgData name="Le Duc Nhuan" userId="63daef82-74d6-4839-91e9-3093f7a96db5" providerId="ADAL" clId="{8068941D-813D-4A6C-9512-077BBF80A35C}" dt="2024-07-14T14:37:31.493" v="0"/>
          <ac:spMkLst>
            <pc:docMk/>
            <pc:sldMk cId="0" sldId="256"/>
            <ac:spMk id="191" creationId="{A5EACAAD-DEBE-CF3B-1318-C1C0C430C2F8}"/>
          </ac:spMkLst>
        </pc:spChg>
        <pc:spChg chg="add mod">
          <ac:chgData name="Le Duc Nhuan" userId="63daef82-74d6-4839-91e9-3093f7a96db5" providerId="ADAL" clId="{8068941D-813D-4A6C-9512-077BBF80A35C}" dt="2024-07-14T14:37:31.493" v="0"/>
          <ac:spMkLst>
            <pc:docMk/>
            <pc:sldMk cId="0" sldId="256"/>
            <ac:spMk id="192" creationId="{82873334-72CE-92E6-F130-0EB6DD64D376}"/>
          </ac:spMkLst>
        </pc:spChg>
        <pc:spChg chg="add mod">
          <ac:chgData name="Le Duc Nhuan" userId="63daef82-74d6-4839-91e9-3093f7a96db5" providerId="ADAL" clId="{8068941D-813D-4A6C-9512-077BBF80A35C}" dt="2024-07-14T14:37:31.493" v="0"/>
          <ac:spMkLst>
            <pc:docMk/>
            <pc:sldMk cId="0" sldId="256"/>
            <ac:spMk id="193" creationId="{816F9DA3-2818-133D-C8A6-78DEB557B3F0}"/>
          </ac:spMkLst>
        </pc:spChg>
        <pc:spChg chg="add mod">
          <ac:chgData name="Le Duc Nhuan" userId="63daef82-74d6-4839-91e9-3093f7a96db5" providerId="ADAL" clId="{8068941D-813D-4A6C-9512-077BBF80A35C}" dt="2024-07-14T14:37:31.493" v="0"/>
          <ac:spMkLst>
            <pc:docMk/>
            <pc:sldMk cId="0" sldId="256"/>
            <ac:spMk id="194" creationId="{7E71BE7F-0563-2667-CD82-E47E15B87B6A}"/>
          </ac:spMkLst>
        </pc:spChg>
        <pc:spChg chg="add mod">
          <ac:chgData name="Le Duc Nhuan" userId="63daef82-74d6-4839-91e9-3093f7a96db5" providerId="ADAL" clId="{8068941D-813D-4A6C-9512-077BBF80A35C}" dt="2024-07-14T14:45:43.979" v="30" actId="1076"/>
          <ac:spMkLst>
            <pc:docMk/>
            <pc:sldMk cId="0" sldId="256"/>
            <ac:spMk id="195" creationId="{8302C4C4-FDE2-6D0E-9B36-F28FD4D55DEE}"/>
          </ac:spMkLst>
        </pc:spChg>
        <pc:spChg chg="add mod">
          <ac:chgData name="Le Duc Nhuan" userId="63daef82-74d6-4839-91e9-3093f7a96db5" providerId="ADAL" clId="{8068941D-813D-4A6C-9512-077BBF80A35C}" dt="2024-07-14T14:46:16.747" v="49" actId="1076"/>
          <ac:spMkLst>
            <pc:docMk/>
            <pc:sldMk cId="0" sldId="256"/>
            <ac:spMk id="196" creationId="{46E1A383-A4AD-299D-4599-BB03ECBDB47C}"/>
          </ac:spMkLst>
        </pc:spChg>
        <pc:spChg chg="add del mod">
          <ac:chgData name="Le Duc Nhuan" userId="63daef82-74d6-4839-91e9-3093f7a96db5" providerId="ADAL" clId="{8068941D-813D-4A6C-9512-077BBF80A35C}" dt="2024-07-14T14:46:08.019" v="47" actId="478"/>
          <ac:spMkLst>
            <pc:docMk/>
            <pc:sldMk cId="0" sldId="256"/>
            <ac:spMk id="207" creationId="{FA62D29C-8B83-7B44-3473-EF6A355DF366}"/>
          </ac:spMkLst>
        </pc:spChg>
        <pc:spChg chg="mod">
          <ac:chgData name="Le Duc Nhuan" userId="63daef82-74d6-4839-91e9-3093f7a96db5" providerId="ADAL" clId="{8068941D-813D-4A6C-9512-077BBF80A35C}" dt="2024-07-14T14:47:49.289" v="53" actId="1076"/>
          <ac:spMkLst>
            <pc:docMk/>
            <pc:sldMk cId="0" sldId="256"/>
            <ac:spMk id="210" creationId="{EB43087D-8D84-0153-1337-CA1D2DF9B0A6}"/>
          </ac:spMkLst>
        </pc:spChg>
        <pc:grpChg chg="add mod ord">
          <ac:chgData name="Le Duc Nhuan" userId="63daef82-74d6-4839-91e9-3093f7a96db5" providerId="ADAL" clId="{8068941D-813D-4A6C-9512-077BBF80A35C}" dt="2024-07-14T14:47:23.473" v="51" actId="1076"/>
          <ac:grpSpMkLst>
            <pc:docMk/>
            <pc:sldMk cId="0" sldId="256"/>
            <ac:grpSpMk id="3" creationId="{A57E7E1D-D8A2-BEB9-7AF6-A5B370FEC519}"/>
          </ac:grpSpMkLst>
        </pc:grpChg>
        <pc:picChg chg="mod">
          <ac:chgData name="Le Duc Nhuan" userId="63daef82-74d6-4839-91e9-3093f7a96db5" providerId="ADAL" clId="{8068941D-813D-4A6C-9512-077BBF80A35C}" dt="2024-07-14T14:45:43.365" v="28" actId="1076"/>
          <ac:picMkLst>
            <pc:docMk/>
            <pc:sldMk cId="0" sldId="256"/>
            <ac:picMk id="58" creationId="{50C45A26-88A9-679F-5602-FEDE89CC160E}"/>
          </ac:picMkLst>
        </pc:picChg>
        <pc:picChg chg="mod">
          <ac:chgData name="Le Duc Nhuan" userId="63daef82-74d6-4839-91e9-3093f7a96db5" providerId="ADAL" clId="{8068941D-813D-4A6C-9512-077BBF80A35C}" dt="2024-07-14T14:45:43.695" v="29" actId="1076"/>
          <ac:picMkLst>
            <pc:docMk/>
            <pc:sldMk cId="0" sldId="256"/>
            <ac:picMk id="60" creationId="{64635B3B-43C0-8806-650F-85C3835C99CF}"/>
          </ac:picMkLst>
        </pc:picChg>
      </pc:sldChg>
      <pc:sldChg chg="modSp mod modAnim">
        <pc:chgData name="Le Duc Nhuan" userId="63daef82-74d6-4839-91e9-3093f7a96db5" providerId="ADAL" clId="{8068941D-813D-4A6C-9512-077BBF80A35C}" dt="2024-07-16T18:06:57.649" v="4173"/>
        <pc:sldMkLst>
          <pc:docMk/>
          <pc:sldMk cId="0" sldId="258"/>
        </pc:sldMkLst>
        <pc:spChg chg="mod">
          <ac:chgData name="Le Duc Nhuan" userId="63daef82-74d6-4839-91e9-3093f7a96db5" providerId="ADAL" clId="{8068941D-813D-4A6C-9512-077BBF80A35C}" dt="2024-07-16T08:18:42.242" v="2946" actId="14100"/>
          <ac:spMkLst>
            <pc:docMk/>
            <pc:sldMk cId="0" sldId="258"/>
            <ac:spMk id="314" creationId="{7D1BF552-B06E-C0F4-5F96-5A85F234F885}"/>
          </ac:spMkLst>
        </pc:spChg>
        <pc:spChg chg="mod">
          <ac:chgData name="Le Duc Nhuan" userId="63daef82-74d6-4839-91e9-3093f7a96db5" providerId="ADAL" clId="{8068941D-813D-4A6C-9512-077BBF80A35C}" dt="2024-07-16T03:25:00.909" v="2263" actId="403"/>
          <ac:spMkLst>
            <pc:docMk/>
            <pc:sldMk cId="0" sldId="258"/>
            <ac:spMk id="418" creationId="{00000000-0000-0000-0000-000000000000}"/>
          </ac:spMkLst>
        </pc:spChg>
        <pc:spChg chg="mod">
          <ac:chgData name="Le Duc Nhuan" userId="63daef82-74d6-4839-91e9-3093f7a96db5" providerId="ADAL" clId="{8068941D-813D-4A6C-9512-077BBF80A35C}" dt="2024-07-16T03:25:16.072" v="2264" actId="14100"/>
          <ac:spMkLst>
            <pc:docMk/>
            <pc:sldMk cId="0" sldId="258"/>
            <ac:spMk id="468" creationId="{82CE0139-7C53-D002-1DBF-52FE335680BA}"/>
          </ac:spMkLst>
        </pc:spChg>
      </pc:sldChg>
      <pc:sldChg chg="addSp delSp modSp add del mod modAnim">
        <pc:chgData name="Le Duc Nhuan" userId="63daef82-74d6-4839-91e9-3093f7a96db5" providerId="ADAL" clId="{8068941D-813D-4A6C-9512-077BBF80A35C}" dt="2024-07-16T18:42:25.754" v="4558"/>
        <pc:sldMkLst>
          <pc:docMk/>
          <pc:sldMk cId="0" sldId="259"/>
        </pc:sldMkLst>
        <pc:spChg chg="add mod">
          <ac:chgData name="Le Duc Nhuan" userId="63daef82-74d6-4839-91e9-3093f7a96db5" providerId="ADAL" clId="{8068941D-813D-4A6C-9512-077BBF80A35C}" dt="2024-07-16T18:23:16.411" v="4362" actId="1035"/>
          <ac:spMkLst>
            <pc:docMk/>
            <pc:sldMk cId="0" sldId="259"/>
            <ac:spMk id="2" creationId="{7135FB1B-3315-4406-7163-37520CA5582E}"/>
          </ac:spMkLst>
        </pc:spChg>
        <pc:spChg chg="add mod">
          <ac:chgData name="Le Duc Nhuan" userId="63daef82-74d6-4839-91e9-3093f7a96db5" providerId="ADAL" clId="{8068941D-813D-4A6C-9512-077BBF80A35C}" dt="2024-07-16T18:37:19.784" v="4538" actId="403"/>
          <ac:spMkLst>
            <pc:docMk/>
            <pc:sldMk cId="0" sldId="259"/>
            <ac:spMk id="3" creationId="{CE25DD84-82B1-BDD8-4197-1C83558A1F84}"/>
          </ac:spMkLst>
        </pc:spChg>
        <pc:spChg chg="mod ord">
          <ac:chgData name="Le Duc Nhuan" userId="63daef82-74d6-4839-91e9-3093f7a96db5" providerId="ADAL" clId="{8068941D-813D-4A6C-9512-077BBF80A35C}" dt="2024-07-16T18:34:23.265" v="4500" actId="207"/>
          <ac:spMkLst>
            <pc:docMk/>
            <pc:sldMk cId="0" sldId="259"/>
            <ac:spMk id="431" creationId="{00000000-0000-0000-0000-000000000000}"/>
          </ac:spMkLst>
        </pc:spChg>
        <pc:spChg chg="mod">
          <ac:chgData name="Le Duc Nhuan" userId="63daef82-74d6-4839-91e9-3093f7a96db5" providerId="ADAL" clId="{8068941D-813D-4A6C-9512-077BBF80A35C}" dt="2024-07-16T18:18:32.575" v="4212" actId="207"/>
          <ac:spMkLst>
            <pc:docMk/>
            <pc:sldMk cId="0" sldId="259"/>
            <ac:spMk id="434" creationId="{00000000-0000-0000-0000-000000000000}"/>
          </ac:spMkLst>
        </pc:spChg>
        <pc:spChg chg="mod ord">
          <ac:chgData name="Le Duc Nhuan" userId="63daef82-74d6-4839-91e9-3093f7a96db5" providerId="ADAL" clId="{8068941D-813D-4A6C-9512-077BBF80A35C}" dt="2024-07-16T18:17:21.622" v="4211" actId="207"/>
          <ac:spMkLst>
            <pc:docMk/>
            <pc:sldMk cId="0" sldId="259"/>
            <ac:spMk id="435" creationId="{00000000-0000-0000-0000-000000000000}"/>
          </ac:spMkLst>
        </pc:spChg>
        <pc:spChg chg="del">
          <ac:chgData name="Le Duc Nhuan" userId="63daef82-74d6-4839-91e9-3093f7a96db5" providerId="ADAL" clId="{8068941D-813D-4A6C-9512-077BBF80A35C}" dt="2024-07-16T18:14:29.953" v="4178" actId="478"/>
          <ac:spMkLst>
            <pc:docMk/>
            <pc:sldMk cId="0" sldId="259"/>
            <ac:spMk id="438" creationId="{00000000-0000-0000-0000-000000000000}"/>
          </ac:spMkLst>
        </pc:spChg>
        <pc:spChg chg="del">
          <ac:chgData name="Le Duc Nhuan" userId="63daef82-74d6-4839-91e9-3093f7a96db5" providerId="ADAL" clId="{8068941D-813D-4A6C-9512-077BBF80A35C}" dt="2024-07-16T18:14:26.524" v="4177" actId="478"/>
          <ac:spMkLst>
            <pc:docMk/>
            <pc:sldMk cId="0" sldId="259"/>
            <ac:spMk id="767" creationId="{00000000-0000-0000-0000-000000000000}"/>
          </ac:spMkLst>
        </pc:spChg>
        <pc:spChg chg="del">
          <ac:chgData name="Le Duc Nhuan" userId="63daef82-74d6-4839-91e9-3093f7a96db5" providerId="ADAL" clId="{8068941D-813D-4A6C-9512-077BBF80A35C}" dt="2024-07-16T18:14:23.559" v="4176" actId="478"/>
          <ac:spMkLst>
            <pc:docMk/>
            <pc:sldMk cId="0" sldId="259"/>
            <ac:spMk id="1088" creationId="{00000000-0000-0000-0000-000000000000}"/>
          </ac:spMkLst>
        </pc:spChg>
        <pc:spChg chg="del">
          <ac:chgData name="Le Duc Nhuan" userId="63daef82-74d6-4839-91e9-3093f7a96db5" providerId="ADAL" clId="{8068941D-813D-4A6C-9512-077BBF80A35C}" dt="2024-07-16T18:14:37.390" v="4179" actId="478"/>
          <ac:spMkLst>
            <pc:docMk/>
            <pc:sldMk cId="0" sldId="259"/>
            <ac:spMk id="1109" creationId="{00000000-0000-0000-0000-000000000000}"/>
          </ac:spMkLst>
        </pc:spChg>
        <pc:spChg chg="del">
          <ac:chgData name="Le Duc Nhuan" userId="63daef82-74d6-4839-91e9-3093f7a96db5" providerId="ADAL" clId="{8068941D-813D-4A6C-9512-077BBF80A35C}" dt="2024-07-16T18:14:42.710" v="4180" actId="478"/>
          <ac:spMkLst>
            <pc:docMk/>
            <pc:sldMk cId="0" sldId="259"/>
            <ac:spMk id="1155" creationId="{00000000-0000-0000-0000-000000000000}"/>
          </ac:spMkLst>
        </pc:spChg>
        <pc:spChg chg="del">
          <ac:chgData name="Le Duc Nhuan" userId="63daef82-74d6-4839-91e9-3093f7a96db5" providerId="ADAL" clId="{8068941D-813D-4A6C-9512-077BBF80A35C}" dt="2024-07-16T18:15:07.766" v="4187" actId="478"/>
          <ac:spMkLst>
            <pc:docMk/>
            <pc:sldMk cId="0" sldId="259"/>
            <ac:spMk id="1214" creationId="{00000000-0000-0000-0000-000000000000}"/>
          </ac:spMkLst>
        </pc:spChg>
        <pc:spChg chg="del">
          <ac:chgData name="Le Duc Nhuan" userId="63daef82-74d6-4839-91e9-3093f7a96db5" providerId="ADAL" clId="{8068941D-813D-4A6C-9512-077BBF80A35C}" dt="2024-07-16T18:15:11.267" v="4188" actId="478"/>
          <ac:spMkLst>
            <pc:docMk/>
            <pc:sldMk cId="0" sldId="259"/>
            <ac:spMk id="1244" creationId="{00000000-0000-0000-0000-000000000000}"/>
          </ac:spMkLst>
        </pc:spChg>
        <pc:spChg chg="del">
          <ac:chgData name="Le Duc Nhuan" userId="63daef82-74d6-4839-91e9-3093f7a96db5" providerId="ADAL" clId="{8068941D-813D-4A6C-9512-077BBF80A35C}" dt="2024-07-16T18:15:23.612" v="4189" actId="478"/>
          <ac:spMkLst>
            <pc:docMk/>
            <pc:sldMk cId="0" sldId="259"/>
            <ac:spMk id="1327" creationId="{00000000-0000-0000-0000-000000000000}"/>
          </ac:spMkLst>
        </pc:spChg>
        <pc:spChg chg="mod">
          <ac:chgData name="Le Duc Nhuan" userId="63daef82-74d6-4839-91e9-3093f7a96db5" providerId="ADAL" clId="{8068941D-813D-4A6C-9512-077BBF80A35C}" dt="2024-07-16T18:15:41.763" v="4194" actId="14100"/>
          <ac:spMkLst>
            <pc:docMk/>
            <pc:sldMk cId="0" sldId="259"/>
            <ac:spMk id="1331" creationId="{00000000-0000-0000-0000-000000000000}"/>
          </ac:spMkLst>
        </pc:spChg>
        <pc:spChg chg="del mod">
          <ac:chgData name="Le Duc Nhuan" userId="63daef82-74d6-4839-91e9-3093f7a96db5" providerId="ADAL" clId="{8068941D-813D-4A6C-9512-077BBF80A35C}" dt="2024-07-16T18:15:33.056" v="4193" actId="478"/>
          <ac:spMkLst>
            <pc:docMk/>
            <pc:sldMk cId="0" sldId="259"/>
            <ac:spMk id="1332" creationId="{00000000-0000-0000-0000-000000000000}"/>
          </ac:spMkLst>
        </pc:spChg>
        <pc:spChg chg="del">
          <ac:chgData name="Le Duc Nhuan" userId="63daef82-74d6-4839-91e9-3093f7a96db5" providerId="ADAL" clId="{8068941D-813D-4A6C-9512-077BBF80A35C}" dt="2024-07-16T18:15:01.797" v="4186" actId="478"/>
          <ac:spMkLst>
            <pc:docMk/>
            <pc:sldMk cId="0" sldId="259"/>
            <ac:spMk id="1333" creationId="{00000000-0000-0000-0000-000000000000}"/>
          </ac:spMkLst>
        </pc:spChg>
        <pc:spChg chg="del">
          <ac:chgData name="Le Duc Nhuan" userId="63daef82-74d6-4839-91e9-3093f7a96db5" providerId="ADAL" clId="{8068941D-813D-4A6C-9512-077BBF80A35C}" dt="2024-07-16T18:14:55.462" v="4184" actId="478"/>
          <ac:spMkLst>
            <pc:docMk/>
            <pc:sldMk cId="0" sldId="259"/>
            <ac:spMk id="1343" creationId="{00000000-0000-0000-0000-000000000000}"/>
          </ac:spMkLst>
        </pc:spChg>
        <pc:spChg chg="del">
          <ac:chgData name="Le Duc Nhuan" userId="63daef82-74d6-4839-91e9-3093f7a96db5" providerId="ADAL" clId="{8068941D-813D-4A6C-9512-077BBF80A35C}" dt="2024-07-16T18:14:58.337" v="4185" actId="478"/>
          <ac:spMkLst>
            <pc:docMk/>
            <pc:sldMk cId="0" sldId="259"/>
            <ac:spMk id="1373" creationId="{00000000-0000-0000-0000-000000000000}"/>
          </ac:spMkLst>
        </pc:spChg>
        <pc:spChg chg="del">
          <ac:chgData name="Le Duc Nhuan" userId="63daef82-74d6-4839-91e9-3093f7a96db5" providerId="ADAL" clId="{8068941D-813D-4A6C-9512-077BBF80A35C}" dt="2024-07-16T18:14:51.682" v="4183" actId="478"/>
          <ac:spMkLst>
            <pc:docMk/>
            <pc:sldMk cId="0" sldId="259"/>
            <ac:spMk id="1405" creationId="{00000000-0000-0000-0000-000000000000}"/>
          </ac:spMkLst>
        </pc:spChg>
        <pc:spChg chg="del">
          <ac:chgData name="Le Duc Nhuan" userId="63daef82-74d6-4839-91e9-3093f7a96db5" providerId="ADAL" clId="{8068941D-813D-4A6C-9512-077BBF80A35C}" dt="2024-07-16T18:14:49.008" v="4182" actId="478"/>
          <ac:spMkLst>
            <pc:docMk/>
            <pc:sldMk cId="0" sldId="259"/>
            <ac:spMk id="1406" creationId="{00000000-0000-0000-0000-000000000000}"/>
          </ac:spMkLst>
        </pc:spChg>
        <pc:spChg chg="del">
          <ac:chgData name="Le Duc Nhuan" userId="63daef82-74d6-4839-91e9-3093f7a96db5" providerId="ADAL" clId="{8068941D-813D-4A6C-9512-077BBF80A35C}" dt="2024-07-16T18:14:46.647" v="4181" actId="478"/>
          <ac:spMkLst>
            <pc:docMk/>
            <pc:sldMk cId="0" sldId="259"/>
            <ac:spMk id="1409" creationId="{00000000-0000-0000-0000-000000000000}"/>
          </ac:spMkLst>
        </pc:spChg>
        <pc:spChg chg="mod">
          <ac:chgData name="Le Duc Nhuan" userId="63daef82-74d6-4839-91e9-3093f7a96db5" providerId="ADAL" clId="{8068941D-813D-4A6C-9512-077BBF80A35C}" dt="2024-07-16T18:27:47.916" v="4421" actId="14100"/>
          <ac:spMkLst>
            <pc:docMk/>
            <pc:sldMk cId="0" sldId="259"/>
            <ac:spMk id="1417" creationId="{00000000-0000-0000-0000-000000000000}"/>
          </ac:spMkLst>
        </pc:spChg>
        <pc:spChg chg="mod">
          <ac:chgData name="Le Duc Nhuan" userId="63daef82-74d6-4839-91e9-3093f7a96db5" providerId="ADAL" clId="{8068941D-813D-4A6C-9512-077BBF80A35C}" dt="2024-07-16T18:27:47.916" v="4421" actId="14100"/>
          <ac:spMkLst>
            <pc:docMk/>
            <pc:sldMk cId="0" sldId="259"/>
            <ac:spMk id="1418" creationId="{00000000-0000-0000-0000-000000000000}"/>
          </ac:spMkLst>
        </pc:spChg>
        <pc:spChg chg="mod">
          <ac:chgData name="Le Duc Nhuan" userId="63daef82-74d6-4839-91e9-3093f7a96db5" providerId="ADAL" clId="{8068941D-813D-4A6C-9512-077BBF80A35C}" dt="2024-07-16T18:27:47.916" v="4421" actId="14100"/>
          <ac:spMkLst>
            <pc:docMk/>
            <pc:sldMk cId="0" sldId="259"/>
            <ac:spMk id="1419" creationId="{00000000-0000-0000-0000-000000000000}"/>
          </ac:spMkLst>
        </pc:spChg>
        <pc:spChg chg="mod">
          <ac:chgData name="Le Duc Nhuan" userId="63daef82-74d6-4839-91e9-3093f7a96db5" providerId="ADAL" clId="{8068941D-813D-4A6C-9512-077BBF80A35C}" dt="2024-07-16T18:27:47.916" v="4421" actId="14100"/>
          <ac:spMkLst>
            <pc:docMk/>
            <pc:sldMk cId="0" sldId="259"/>
            <ac:spMk id="1420" creationId="{00000000-0000-0000-0000-000000000000}"/>
          </ac:spMkLst>
        </pc:spChg>
        <pc:spChg chg="mod ord">
          <ac:chgData name="Le Duc Nhuan" userId="63daef82-74d6-4839-91e9-3093f7a96db5" providerId="ADAL" clId="{8068941D-813D-4A6C-9512-077BBF80A35C}" dt="2024-07-16T18:34:04.201" v="4497" actId="207"/>
          <ac:spMkLst>
            <pc:docMk/>
            <pc:sldMk cId="0" sldId="259"/>
            <ac:spMk id="1424" creationId="{00000000-0000-0000-0000-000000000000}"/>
          </ac:spMkLst>
        </pc:spChg>
        <pc:spChg chg="mod">
          <ac:chgData name="Le Duc Nhuan" userId="63daef82-74d6-4839-91e9-3093f7a96db5" providerId="ADAL" clId="{8068941D-813D-4A6C-9512-077BBF80A35C}" dt="2024-07-16T18:19:01.293" v="4216" actId="207"/>
          <ac:spMkLst>
            <pc:docMk/>
            <pc:sldMk cId="0" sldId="259"/>
            <ac:spMk id="1429" creationId="{00000000-0000-0000-0000-000000000000}"/>
          </ac:spMkLst>
        </pc:spChg>
        <pc:spChg chg="mod ord">
          <ac:chgData name="Le Duc Nhuan" userId="63daef82-74d6-4839-91e9-3093f7a96db5" providerId="ADAL" clId="{8068941D-813D-4A6C-9512-077BBF80A35C}" dt="2024-07-16T18:19:53.767" v="4236" actId="2711"/>
          <ac:spMkLst>
            <pc:docMk/>
            <pc:sldMk cId="0" sldId="259"/>
            <ac:spMk id="1430" creationId="{00000000-0000-0000-0000-000000000000}"/>
          </ac:spMkLst>
        </pc:spChg>
        <pc:spChg chg="mod ord">
          <ac:chgData name="Le Duc Nhuan" userId="63daef82-74d6-4839-91e9-3093f7a96db5" providerId="ADAL" clId="{8068941D-813D-4A6C-9512-077BBF80A35C}" dt="2024-07-16T18:34:18.364" v="4499" actId="207"/>
          <ac:spMkLst>
            <pc:docMk/>
            <pc:sldMk cId="0" sldId="259"/>
            <ac:spMk id="1449" creationId="{00000000-0000-0000-0000-000000000000}"/>
          </ac:spMkLst>
        </pc:spChg>
        <pc:spChg chg="del">
          <ac:chgData name="Le Duc Nhuan" userId="63daef82-74d6-4839-91e9-3093f7a96db5" providerId="ADAL" clId="{8068941D-813D-4A6C-9512-077BBF80A35C}" dt="2024-07-16T17:39:42.760" v="3991" actId="478"/>
          <ac:spMkLst>
            <pc:docMk/>
            <pc:sldMk cId="0" sldId="259"/>
            <ac:spMk id="1456" creationId="{00000000-0000-0000-0000-000000000000}"/>
          </ac:spMkLst>
        </pc:spChg>
        <pc:spChg chg="mod">
          <ac:chgData name="Le Duc Nhuan" userId="63daef82-74d6-4839-91e9-3093f7a96db5" providerId="ADAL" clId="{8068941D-813D-4A6C-9512-077BBF80A35C}" dt="2024-07-16T18:31:06.452" v="4454" actId="207"/>
          <ac:spMkLst>
            <pc:docMk/>
            <pc:sldMk cId="0" sldId="259"/>
            <ac:spMk id="1457" creationId="{00000000-0000-0000-0000-000000000000}"/>
          </ac:spMkLst>
        </pc:spChg>
        <pc:spChg chg="mod">
          <ac:chgData name="Le Duc Nhuan" userId="63daef82-74d6-4839-91e9-3093f7a96db5" providerId="ADAL" clId="{8068941D-813D-4A6C-9512-077BBF80A35C}" dt="2024-07-16T18:32:58.743" v="4484" actId="14100"/>
          <ac:spMkLst>
            <pc:docMk/>
            <pc:sldMk cId="0" sldId="259"/>
            <ac:spMk id="1458" creationId="{00000000-0000-0000-0000-000000000000}"/>
          </ac:spMkLst>
        </pc:spChg>
        <pc:spChg chg="mod">
          <ac:chgData name="Le Duc Nhuan" userId="63daef82-74d6-4839-91e9-3093f7a96db5" providerId="ADAL" clId="{8068941D-813D-4A6C-9512-077BBF80A35C}" dt="2024-07-16T18:36:10.496" v="4520" actId="207"/>
          <ac:spMkLst>
            <pc:docMk/>
            <pc:sldMk cId="0" sldId="259"/>
            <ac:spMk id="1459" creationId="{00000000-0000-0000-0000-000000000000}"/>
          </ac:spMkLst>
        </pc:spChg>
        <pc:spChg chg="mod">
          <ac:chgData name="Le Duc Nhuan" userId="63daef82-74d6-4839-91e9-3093f7a96db5" providerId="ADAL" clId="{8068941D-813D-4A6C-9512-077BBF80A35C}" dt="2024-07-16T18:33:00.911" v="4485" actId="14100"/>
          <ac:spMkLst>
            <pc:docMk/>
            <pc:sldMk cId="0" sldId="259"/>
            <ac:spMk id="1460" creationId="{00000000-0000-0000-0000-000000000000}"/>
          </ac:spMkLst>
        </pc:spChg>
        <pc:spChg chg="mod">
          <ac:chgData name="Le Duc Nhuan" userId="63daef82-74d6-4839-91e9-3093f7a96db5" providerId="ADAL" clId="{8068941D-813D-4A6C-9512-077BBF80A35C}" dt="2024-07-16T18:36:03.287" v="4519" actId="207"/>
          <ac:spMkLst>
            <pc:docMk/>
            <pc:sldMk cId="0" sldId="259"/>
            <ac:spMk id="1461" creationId="{00000000-0000-0000-0000-000000000000}"/>
          </ac:spMkLst>
        </pc:spChg>
        <pc:spChg chg="mod">
          <ac:chgData name="Le Duc Nhuan" userId="63daef82-74d6-4839-91e9-3093f7a96db5" providerId="ADAL" clId="{8068941D-813D-4A6C-9512-077BBF80A35C}" dt="2024-07-16T18:33:51.486" v="4496" actId="1076"/>
          <ac:spMkLst>
            <pc:docMk/>
            <pc:sldMk cId="0" sldId="259"/>
            <ac:spMk id="1462" creationId="{00000000-0000-0000-0000-000000000000}"/>
          </ac:spMkLst>
        </pc:spChg>
        <pc:spChg chg="mod">
          <ac:chgData name="Le Duc Nhuan" userId="63daef82-74d6-4839-91e9-3093f7a96db5" providerId="ADAL" clId="{8068941D-813D-4A6C-9512-077BBF80A35C}" dt="2024-07-16T18:30:31.428" v="4447" actId="207"/>
          <ac:spMkLst>
            <pc:docMk/>
            <pc:sldMk cId="0" sldId="259"/>
            <ac:spMk id="1463" creationId="{00000000-0000-0000-0000-000000000000}"/>
          </ac:spMkLst>
        </pc:spChg>
        <pc:spChg chg="mod">
          <ac:chgData name="Le Duc Nhuan" userId="63daef82-74d6-4839-91e9-3093f7a96db5" providerId="ADAL" clId="{8068941D-813D-4A6C-9512-077BBF80A35C}" dt="2024-07-16T18:35:15.551" v="4510" actId="14100"/>
          <ac:spMkLst>
            <pc:docMk/>
            <pc:sldMk cId="0" sldId="259"/>
            <ac:spMk id="1464" creationId="{00000000-0000-0000-0000-000000000000}"/>
          </ac:spMkLst>
        </pc:spChg>
        <pc:spChg chg="mod">
          <ac:chgData name="Le Duc Nhuan" userId="63daef82-74d6-4839-91e9-3093f7a96db5" providerId="ADAL" clId="{8068941D-813D-4A6C-9512-077BBF80A35C}" dt="2024-07-16T18:37:39.753" v="4540" actId="1076"/>
          <ac:spMkLst>
            <pc:docMk/>
            <pc:sldMk cId="0" sldId="259"/>
            <ac:spMk id="1465" creationId="{00000000-0000-0000-0000-000000000000}"/>
          </ac:spMkLst>
        </pc:spChg>
        <pc:spChg chg="mod">
          <ac:chgData name="Le Duc Nhuan" userId="63daef82-74d6-4839-91e9-3093f7a96db5" providerId="ADAL" clId="{8068941D-813D-4A6C-9512-077BBF80A35C}" dt="2024-07-16T18:35:48.983" v="4517" actId="14100"/>
          <ac:spMkLst>
            <pc:docMk/>
            <pc:sldMk cId="0" sldId="259"/>
            <ac:spMk id="1466" creationId="{00000000-0000-0000-0000-000000000000}"/>
          </ac:spMkLst>
        </pc:spChg>
        <pc:spChg chg="mod">
          <ac:chgData name="Le Duc Nhuan" userId="63daef82-74d6-4839-91e9-3093f7a96db5" providerId="ADAL" clId="{8068941D-813D-4A6C-9512-077BBF80A35C}" dt="2024-07-16T18:36:25.258" v="4523" actId="207"/>
          <ac:spMkLst>
            <pc:docMk/>
            <pc:sldMk cId="0" sldId="259"/>
            <ac:spMk id="1467" creationId="{00000000-0000-0000-0000-000000000000}"/>
          </ac:spMkLst>
        </pc:spChg>
        <pc:spChg chg="mod">
          <ac:chgData name="Le Duc Nhuan" userId="63daef82-74d6-4839-91e9-3093f7a96db5" providerId="ADAL" clId="{8068941D-813D-4A6C-9512-077BBF80A35C}" dt="2024-07-16T18:37:00.205" v="4535" actId="20577"/>
          <ac:spMkLst>
            <pc:docMk/>
            <pc:sldMk cId="0" sldId="259"/>
            <ac:spMk id="1468" creationId="{00000000-0000-0000-0000-000000000000}"/>
          </ac:spMkLst>
        </pc:spChg>
        <pc:grpChg chg="mod">
          <ac:chgData name="Le Duc Nhuan" userId="63daef82-74d6-4839-91e9-3093f7a96db5" providerId="ADAL" clId="{8068941D-813D-4A6C-9512-077BBF80A35C}" dt="2024-07-16T18:35:03.424" v="4506" actId="1076"/>
          <ac:grpSpMkLst>
            <pc:docMk/>
            <pc:sldMk cId="0" sldId="259"/>
            <ac:grpSpMk id="429" creationId="{00000000-0000-0000-0000-000000000000}"/>
          </ac:grpSpMkLst>
        </pc:grpChg>
      </pc:sldChg>
      <pc:sldChg chg="addSp delSp modSp mod modAnim">
        <pc:chgData name="Le Duc Nhuan" userId="63daef82-74d6-4839-91e9-3093f7a96db5" providerId="ADAL" clId="{8068941D-813D-4A6C-9512-077BBF80A35C}" dt="2024-07-16T14:45:34.433" v="3511"/>
        <pc:sldMkLst>
          <pc:docMk/>
          <pc:sldMk cId="0" sldId="260"/>
        </pc:sldMkLst>
        <pc:spChg chg="add del mod">
          <ac:chgData name="Le Duc Nhuan" userId="63daef82-74d6-4839-91e9-3093f7a96db5" providerId="ADAL" clId="{8068941D-813D-4A6C-9512-077BBF80A35C}" dt="2024-07-14T17:52:58.215" v="991" actId="11529"/>
          <ac:spMkLst>
            <pc:docMk/>
            <pc:sldMk cId="0" sldId="260"/>
            <ac:spMk id="2" creationId="{0A5CAF91-EB05-3825-935F-9747E7F361A1}"/>
          </ac:spMkLst>
        </pc:spChg>
        <pc:spChg chg="add mod">
          <ac:chgData name="Le Duc Nhuan" userId="63daef82-74d6-4839-91e9-3093f7a96db5" providerId="ADAL" clId="{8068941D-813D-4A6C-9512-077BBF80A35C}" dt="2024-07-15T08:35:54.117" v="1611" actId="1076"/>
          <ac:spMkLst>
            <pc:docMk/>
            <pc:sldMk cId="0" sldId="260"/>
            <ac:spMk id="3" creationId="{3A97672E-E479-DA9B-B841-C5875603A885}"/>
          </ac:spMkLst>
        </pc:spChg>
        <pc:spChg chg="add mod">
          <ac:chgData name="Le Duc Nhuan" userId="63daef82-74d6-4839-91e9-3093f7a96db5" providerId="ADAL" clId="{8068941D-813D-4A6C-9512-077BBF80A35C}" dt="2024-07-14T19:32:22.355" v="1156" actId="208"/>
          <ac:spMkLst>
            <pc:docMk/>
            <pc:sldMk cId="0" sldId="260"/>
            <ac:spMk id="4" creationId="{C5C59A8E-30E4-3129-AFAB-8085F5738111}"/>
          </ac:spMkLst>
        </pc:spChg>
        <pc:spChg chg="add mod">
          <ac:chgData name="Le Duc Nhuan" userId="63daef82-74d6-4839-91e9-3093f7a96db5" providerId="ADAL" clId="{8068941D-813D-4A6C-9512-077BBF80A35C}" dt="2024-07-15T08:36:08.101" v="1612" actId="1076"/>
          <ac:spMkLst>
            <pc:docMk/>
            <pc:sldMk cId="0" sldId="260"/>
            <ac:spMk id="5" creationId="{21A0FD4F-5076-A41A-E2D4-6E1D22870372}"/>
          </ac:spMkLst>
        </pc:spChg>
        <pc:spChg chg="add mod">
          <ac:chgData name="Le Duc Nhuan" userId="63daef82-74d6-4839-91e9-3093f7a96db5" providerId="ADAL" clId="{8068941D-813D-4A6C-9512-077BBF80A35C}" dt="2024-07-14T20:28:25.867" v="1234" actId="208"/>
          <ac:spMkLst>
            <pc:docMk/>
            <pc:sldMk cId="0" sldId="260"/>
            <ac:spMk id="6" creationId="{A94CBD5E-B1C9-1A4E-6346-A0F600609FE8}"/>
          </ac:spMkLst>
        </pc:spChg>
        <pc:spChg chg="mod">
          <ac:chgData name="Le Duc Nhuan" userId="63daef82-74d6-4839-91e9-3093f7a96db5" providerId="ADAL" clId="{8068941D-813D-4A6C-9512-077BBF80A35C}" dt="2024-07-16T03:38:01.285" v="2335" actId="207"/>
          <ac:spMkLst>
            <pc:docMk/>
            <pc:sldMk cId="0" sldId="260"/>
            <ac:spMk id="1482" creationId="{00000000-0000-0000-0000-000000000000}"/>
          </ac:spMkLst>
        </pc:spChg>
        <pc:spChg chg="mod">
          <ac:chgData name="Le Duc Nhuan" userId="63daef82-74d6-4839-91e9-3093f7a96db5" providerId="ADAL" clId="{8068941D-813D-4A6C-9512-077BBF80A35C}" dt="2024-07-15T08:54:34.905" v="1897" actId="403"/>
          <ac:spMkLst>
            <pc:docMk/>
            <pc:sldMk cId="0" sldId="260"/>
            <ac:spMk id="1483" creationId="{00000000-0000-0000-0000-000000000000}"/>
          </ac:spMkLst>
        </pc:spChg>
        <pc:spChg chg="mod">
          <ac:chgData name="Le Duc Nhuan" userId="63daef82-74d6-4839-91e9-3093f7a96db5" providerId="ADAL" clId="{8068941D-813D-4A6C-9512-077BBF80A35C}" dt="2024-07-15T08:35:54.117" v="1611" actId="1076"/>
          <ac:spMkLst>
            <pc:docMk/>
            <pc:sldMk cId="0" sldId="260"/>
            <ac:spMk id="1484" creationId="{00000000-0000-0000-0000-000000000000}"/>
          </ac:spMkLst>
        </pc:spChg>
        <pc:spChg chg="mod">
          <ac:chgData name="Le Duc Nhuan" userId="63daef82-74d6-4839-91e9-3093f7a96db5" providerId="ADAL" clId="{8068941D-813D-4A6C-9512-077BBF80A35C}" dt="2024-07-14T19:32:04.582" v="1155" actId="1076"/>
          <ac:spMkLst>
            <pc:docMk/>
            <pc:sldMk cId="0" sldId="260"/>
            <ac:spMk id="1485" creationId="{00000000-0000-0000-0000-000000000000}"/>
          </ac:spMkLst>
        </pc:spChg>
        <pc:spChg chg="mod">
          <ac:chgData name="Le Duc Nhuan" userId="63daef82-74d6-4839-91e9-3093f7a96db5" providerId="ADAL" clId="{8068941D-813D-4A6C-9512-077BBF80A35C}" dt="2024-07-14T19:27:17.094" v="1154" actId="20577"/>
          <ac:spMkLst>
            <pc:docMk/>
            <pc:sldMk cId="0" sldId="260"/>
            <ac:spMk id="1486" creationId="{00000000-0000-0000-0000-000000000000}"/>
          </ac:spMkLst>
        </pc:spChg>
        <pc:spChg chg="mod">
          <ac:chgData name="Le Duc Nhuan" userId="63daef82-74d6-4839-91e9-3093f7a96db5" providerId="ADAL" clId="{8068941D-813D-4A6C-9512-077BBF80A35C}" dt="2024-07-15T08:36:08.101" v="1612" actId="1076"/>
          <ac:spMkLst>
            <pc:docMk/>
            <pc:sldMk cId="0" sldId="260"/>
            <ac:spMk id="1487" creationId="{00000000-0000-0000-0000-000000000000}"/>
          </ac:spMkLst>
        </pc:spChg>
        <pc:spChg chg="mod">
          <ac:chgData name="Le Duc Nhuan" userId="63daef82-74d6-4839-91e9-3093f7a96db5" providerId="ADAL" clId="{8068941D-813D-4A6C-9512-077BBF80A35C}" dt="2024-07-15T08:36:08.101" v="1612" actId="1076"/>
          <ac:spMkLst>
            <pc:docMk/>
            <pc:sldMk cId="0" sldId="260"/>
            <ac:spMk id="1488" creationId="{00000000-0000-0000-0000-000000000000}"/>
          </ac:spMkLst>
        </pc:spChg>
        <pc:spChg chg="mod">
          <ac:chgData name="Le Duc Nhuan" userId="63daef82-74d6-4839-91e9-3093f7a96db5" providerId="ADAL" clId="{8068941D-813D-4A6C-9512-077BBF80A35C}" dt="2024-07-14T19:11:39.302" v="1064" actId="14100"/>
          <ac:spMkLst>
            <pc:docMk/>
            <pc:sldMk cId="0" sldId="260"/>
            <ac:spMk id="1489" creationId="{00000000-0000-0000-0000-000000000000}"/>
          </ac:spMkLst>
        </pc:spChg>
        <pc:spChg chg="mod">
          <ac:chgData name="Le Duc Nhuan" userId="63daef82-74d6-4839-91e9-3093f7a96db5" providerId="ADAL" clId="{8068941D-813D-4A6C-9512-077BBF80A35C}" dt="2024-07-14T20:28:17.077" v="1233" actId="14100"/>
          <ac:spMkLst>
            <pc:docMk/>
            <pc:sldMk cId="0" sldId="260"/>
            <ac:spMk id="1490" creationId="{00000000-0000-0000-0000-000000000000}"/>
          </ac:spMkLst>
        </pc:spChg>
      </pc:sldChg>
      <pc:sldChg chg="modSp mod modAnim">
        <pc:chgData name="Le Duc Nhuan" userId="63daef82-74d6-4839-91e9-3093f7a96db5" providerId="ADAL" clId="{8068941D-813D-4A6C-9512-077BBF80A35C}" dt="2024-07-15T08:35:02.566" v="1610" actId="167"/>
        <pc:sldMkLst>
          <pc:docMk/>
          <pc:sldMk cId="0" sldId="261"/>
        </pc:sldMkLst>
        <pc:spChg chg="mod ord">
          <ac:chgData name="Le Duc Nhuan" userId="63daef82-74d6-4839-91e9-3093f7a96db5" providerId="ADAL" clId="{8068941D-813D-4A6C-9512-077BBF80A35C}" dt="2024-07-15T08:35:02.566" v="1610" actId="167"/>
          <ac:spMkLst>
            <pc:docMk/>
            <pc:sldMk cId="0" sldId="261"/>
            <ac:spMk id="8" creationId="{B0196F72-5DD7-BE79-D769-A4808C1BA54A}"/>
          </ac:spMkLst>
        </pc:spChg>
        <pc:spChg chg="mod">
          <ac:chgData name="Le Duc Nhuan" userId="63daef82-74d6-4839-91e9-3093f7a96db5" providerId="ADAL" clId="{8068941D-813D-4A6C-9512-077BBF80A35C}" dt="2024-07-14T17:36:33.671" v="853" actId="1076"/>
          <ac:spMkLst>
            <pc:docMk/>
            <pc:sldMk cId="0" sldId="261"/>
            <ac:spMk id="1540" creationId="{00000000-0000-0000-0000-000000000000}"/>
          </ac:spMkLst>
        </pc:spChg>
        <pc:spChg chg="mod">
          <ac:chgData name="Le Duc Nhuan" userId="63daef82-74d6-4839-91e9-3093f7a96db5" providerId="ADAL" clId="{8068941D-813D-4A6C-9512-077BBF80A35C}" dt="2024-07-14T15:05:02.723" v="82" actId="20577"/>
          <ac:spMkLst>
            <pc:docMk/>
            <pc:sldMk cId="0" sldId="261"/>
            <ac:spMk id="1541" creationId="{00000000-0000-0000-0000-000000000000}"/>
          </ac:spMkLst>
        </pc:spChg>
        <pc:spChg chg="mod">
          <ac:chgData name="Le Duc Nhuan" userId="63daef82-74d6-4839-91e9-3093f7a96db5" providerId="ADAL" clId="{8068941D-813D-4A6C-9512-077BBF80A35C}" dt="2024-07-14T15:06:39.739" v="87" actId="1076"/>
          <ac:spMkLst>
            <pc:docMk/>
            <pc:sldMk cId="0" sldId="261"/>
            <ac:spMk id="1543" creationId="{00000000-0000-0000-0000-000000000000}"/>
          </ac:spMkLst>
        </pc:spChg>
        <pc:spChg chg="mod">
          <ac:chgData name="Le Duc Nhuan" userId="63daef82-74d6-4839-91e9-3093f7a96db5" providerId="ADAL" clId="{8068941D-813D-4A6C-9512-077BBF80A35C}" dt="2024-07-14T17:39:35.228" v="909" actId="20577"/>
          <ac:spMkLst>
            <pc:docMk/>
            <pc:sldMk cId="0" sldId="261"/>
            <ac:spMk id="1545" creationId="{00000000-0000-0000-0000-000000000000}"/>
          </ac:spMkLst>
        </pc:spChg>
        <pc:spChg chg="mod">
          <ac:chgData name="Le Duc Nhuan" userId="63daef82-74d6-4839-91e9-3093f7a96db5" providerId="ADAL" clId="{8068941D-813D-4A6C-9512-077BBF80A35C}" dt="2024-07-14T17:40:06.300" v="935" actId="20577"/>
          <ac:spMkLst>
            <pc:docMk/>
            <pc:sldMk cId="0" sldId="261"/>
            <ac:spMk id="1547" creationId="{00000000-0000-0000-0000-000000000000}"/>
          </ac:spMkLst>
        </pc:spChg>
        <pc:spChg chg="mod">
          <ac:chgData name="Le Duc Nhuan" userId="63daef82-74d6-4839-91e9-3093f7a96db5" providerId="ADAL" clId="{8068941D-813D-4A6C-9512-077BBF80A35C}" dt="2024-07-14T17:40:20.124" v="978" actId="20577"/>
          <ac:spMkLst>
            <pc:docMk/>
            <pc:sldMk cId="0" sldId="261"/>
            <ac:spMk id="1549" creationId="{00000000-0000-0000-0000-000000000000}"/>
          </ac:spMkLst>
        </pc:spChg>
      </pc:sldChg>
      <pc:sldChg chg="modSp">
        <pc:chgData name="Le Duc Nhuan" userId="63daef82-74d6-4839-91e9-3093f7a96db5" providerId="ADAL" clId="{8068941D-813D-4A6C-9512-077BBF80A35C}" dt="2024-07-14T14:49:33.319" v="65" actId="6549"/>
        <pc:sldMkLst>
          <pc:docMk/>
          <pc:sldMk cId="0" sldId="263"/>
        </pc:sldMkLst>
        <pc:spChg chg="mod">
          <ac:chgData name="Le Duc Nhuan" userId="63daef82-74d6-4839-91e9-3093f7a96db5" providerId="ADAL" clId="{8068941D-813D-4A6C-9512-077BBF80A35C}" dt="2024-07-14T14:49:33.319" v="65" actId="6549"/>
          <ac:spMkLst>
            <pc:docMk/>
            <pc:sldMk cId="0" sldId="263"/>
            <ac:spMk id="1678" creationId="{00000000-0000-0000-0000-000000000000}"/>
          </ac:spMkLst>
        </pc:spChg>
      </pc:sldChg>
      <pc:sldChg chg="addSp delSp modSp mod addAnim delAnim modAnim">
        <pc:chgData name="Le Duc Nhuan" userId="63daef82-74d6-4839-91e9-3093f7a96db5" providerId="ADAL" clId="{8068941D-813D-4A6C-9512-077BBF80A35C}" dt="2024-07-15T08:28:57.907" v="1591" actId="14100"/>
        <pc:sldMkLst>
          <pc:docMk/>
          <pc:sldMk cId="0" sldId="264"/>
        </pc:sldMkLst>
        <pc:spChg chg="mod ord">
          <ac:chgData name="Le Duc Nhuan" userId="63daef82-74d6-4839-91e9-3093f7a96db5" providerId="ADAL" clId="{8068941D-813D-4A6C-9512-077BBF80A35C}" dt="2024-07-15T08:20:01.361" v="1556" actId="1076"/>
          <ac:spMkLst>
            <pc:docMk/>
            <pc:sldMk cId="0" sldId="264"/>
            <ac:spMk id="7" creationId="{2407220A-49AB-8141-0599-FA074FD42093}"/>
          </ac:spMkLst>
        </pc:spChg>
        <pc:spChg chg="del mod">
          <ac:chgData name="Le Duc Nhuan" userId="63daef82-74d6-4839-91e9-3093f7a96db5" providerId="ADAL" clId="{8068941D-813D-4A6C-9512-077BBF80A35C}" dt="2024-07-15T08:19:34.467" v="1555" actId="478"/>
          <ac:spMkLst>
            <pc:docMk/>
            <pc:sldMk cId="0" sldId="264"/>
            <ac:spMk id="8" creationId="{3761F9EB-BCD8-2AE6-1D9F-E2C31E3A42EF}"/>
          </ac:spMkLst>
        </pc:spChg>
        <pc:spChg chg="add mod ord">
          <ac:chgData name="Le Duc Nhuan" userId="63daef82-74d6-4839-91e9-3093f7a96db5" providerId="ADAL" clId="{8068941D-813D-4A6C-9512-077BBF80A35C}" dt="2024-07-15T08:25:28.949" v="1583" actId="1076"/>
          <ac:spMkLst>
            <pc:docMk/>
            <pc:sldMk cId="0" sldId="264"/>
            <ac:spMk id="9" creationId="{45556D41-2A30-DA9C-E823-B54BEEE0E10D}"/>
          </ac:spMkLst>
        </pc:spChg>
        <pc:spChg chg="add mod ord">
          <ac:chgData name="Le Duc Nhuan" userId="63daef82-74d6-4839-91e9-3093f7a96db5" providerId="ADAL" clId="{8068941D-813D-4A6C-9512-077BBF80A35C}" dt="2024-07-15T08:25:28.949" v="1583" actId="1076"/>
          <ac:spMkLst>
            <pc:docMk/>
            <pc:sldMk cId="0" sldId="264"/>
            <ac:spMk id="10" creationId="{711F61E6-3FBD-E088-7B56-98B12356F129}"/>
          </ac:spMkLst>
        </pc:spChg>
        <pc:spChg chg="add del mod">
          <ac:chgData name="Le Duc Nhuan" userId="63daef82-74d6-4839-91e9-3093f7a96db5" providerId="ADAL" clId="{8068941D-813D-4A6C-9512-077BBF80A35C}" dt="2024-07-15T07:48:00.061" v="1387" actId="478"/>
          <ac:spMkLst>
            <pc:docMk/>
            <pc:sldMk cId="0" sldId="264"/>
            <ac:spMk id="11" creationId="{4A6BDDCC-6843-2292-70DA-EC2CBBFFD6F8}"/>
          </ac:spMkLst>
        </pc:spChg>
        <pc:spChg chg="add del mod">
          <ac:chgData name="Le Duc Nhuan" userId="63daef82-74d6-4839-91e9-3093f7a96db5" providerId="ADAL" clId="{8068941D-813D-4A6C-9512-077BBF80A35C}" dt="2024-07-15T07:47:55.884" v="1386" actId="478"/>
          <ac:spMkLst>
            <pc:docMk/>
            <pc:sldMk cId="0" sldId="264"/>
            <ac:spMk id="12" creationId="{CEB3489E-6FF8-2452-7DF7-221FEA897D78}"/>
          </ac:spMkLst>
        </pc:spChg>
        <pc:spChg chg="add mod ord">
          <ac:chgData name="Le Duc Nhuan" userId="63daef82-74d6-4839-91e9-3093f7a96db5" providerId="ADAL" clId="{8068941D-813D-4A6C-9512-077BBF80A35C}" dt="2024-07-15T08:25:28.949" v="1583" actId="1076"/>
          <ac:spMkLst>
            <pc:docMk/>
            <pc:sldMk cId="0" sldId="264"/>
            <ac:spMk id="13" creationId="{8D6FCAD9-6336-DC63-C954-C9301E9B3530}"/>
          </ac:spMkLst>
        </pc:spChg>
        <pc:spChg chg="add mod">
          <ac:chgData name="Le Duc Nhuan" userId="63daef82-74d6-4839-91e9-3093f7a96db5" providerId="ADAL" clId="{8068941D-813D-4A6C-9512-077BBF80A35C}" dt="2024-07-15T08:01:04.371" v="1511" actId="1076"/>
          <ac:spMkLst>
            <pc:docMk/>
            <pc:sldMk cId="0" sldId="264"/>
            <ac:spMk id="14" creationId="{D905E843-FD06-093F-6FC1-2C0A584B1DE0}"/>
          </ac:spMkLst>
        </pc:spChg>
        <pc:spChg chg="add mod">
          <ac:chgData name="Le Duc Nhuan" userId="63daef82-74d6-4839-91e9-3093f7a96db5" providerId="ADAL" clId="{8068941D-813D-4A6C-9512-077BBF80A35C}" dt="2024-07-15T08:20:01.361" v="1556" actId="1076"/>
          <ac:spMkLst>
            <pc:docMk/>
            <pc:sldMk cId="0" sldId="264"/>
            <ac:spMk id="15" creationId="{B402BDE5-4A70-49D6-B28A-A6884B42B92B}"/>
          </ac:spMkLst>
        </pc:spChg>
        <pc:spChg chg="add mod">
          <ac:chgData name="Le Duc Nhuan" userId="63daef82-74d6-4839-91e9-3093f7a96db5" providerId="ADAL" clId="{8068941D-813D-4A6C-9512-077BBF80A35C}" dt="2024-07-15T08:20:01.361" v="1556" actId="1076"/>
          <ac:spMkLst>
            <pc:docMk/>
            <pc:sldMk cId="0" sldId="264"/>
            <ac:spMk id="16" creationId="{93462671-5915-F7EA-685D-669E9BB1E83F}"/>
          </ac:spMkLst>
        </pc:spChg>
        <pc:spChg chg="add mod">
          <ac:chgData name="Le Duc Nhuan" userId="63daef82-74d6-4839-91e9-3093f7a96db5" providerId="ADAL" clId="{8068941D-813D-4A6C-9512-077BBF80A35C}" dt="2024-07-15T08:20:01.361" v="1556" actId="1076"/>
          <ac:spMkLst>
            <pc:docMk/>
            <pc:sldMk cId="0" sldId="264"/>
            <ac:spMk id="17" creationId="{B8B90B9F-9686-8C18-C2F7-3E9EF4431A19}"/>
          </ac:spMkLst>
        </pc:spChg>
        <pc:spChg chg="add mod">
          <ac:chgData name="Le Duc Nhuan" userId="63daef82-74d6-4839-91e9-3093f7a96db5" providerId="ADAL" clId="{8068941D-813D-4A6C-9512-077BBF80A35C}" dt="2024-07-15T08:20:01.361" v="1556" actId="1076"/>
          <ac:spMkLst>
            <pc:docMk/>
            <pc:sldMk cId="0" sldId="264"/>
            <ac:spMk id="18" creationId="{545D4D70-A87C-173A-9E3E-419619C3121A}"/>
          </ac:spMkLst>
        </pc:spChg>
        <pc:spChg chg="add mod">
          <ac:chgData name="Le Duc Nhuan" userId="63daef82-74d6-4839-91e9-3093f7a96db5" providerId="ADAL" clId="{8068941D-813D-4A6C-9512-077BBF80A35C}" dt="2024-07-15T08:28:57.907" v="1591" actId="14100"/>
          <ac:spMkLst>
            <pc:docMk/>
            <pc:sldMk cId="0" sldId="264"/>
            <ac:spMk id="19" creationId="{71C82DDB-88FB-DF94-D422-BE8C1CADE805}"/>
          </ac:spMkLst>
        </pc:spChg>
        <pc:spChg chg="add mod">
          <ac:chgData name="Le Duc Nhuan" userId="63daef82-74d6-4839-91e9-3093f7a96db5" providerId="ADAL" clId="{8068941D-813D-4A6C-9512-077BBF80A35C}" dt="2024-07-15T08:22:27.447" v="1568" actId="207"/>
          <ac:spMkLst>
            <pc:docMk/>
            <pc:sldMk cId="0" sldId="264"/>
            <ac:spMk id="20" creationId="{5BAB6360-EB45-8C30-03CD-45E0A14EEA4B}"/>
          </ac:spMkLst>
        </pc:spChg>
        <pc:spChg chg="add mod">
          <ac:chgData name="Le Duc Nhuan" userId="63daef82-74d6-4839-91e9-3093f7a96db5" providerId="ADAL" clId="{8068941D-813D-4A6C-9512-077BBF80A35C}" dt="2024-07-15T08:28:51.748" v="1590" actId="14100"/>
          <ac:spMkLst>
            <pc:docMk/>
            <pc:sldMk cId="0" sldId="264"/>
            <ac:spMk id="21" creationId="{1D329E6D-2645-EFBE-7E89-2AF870DB0BC1}"/>
          </ac:spMkLst>
        </pc:spChg>
        <pc:spChg chg="add mod">
          <ac:chgData name="Le Duc Nhuan" userId="63daef82-74d6-4839-91e9-3093f7a96db5" providerId="ADAL" clId="{8068941D-813D-4A6C-9512-077BBF80A35C}" dt="2024-07-15T08:22:39.544" v="1570" actId="207"/>
          <ac:spMkLst>
            <pc:docMk/>
            <pc:sldMk cId="0" sldId="264"/>
            <ac:spMk id="22" creationId="{E1AAFC8E-B013-411B-C919-55CAE9ACFBC0}"/>
          </ac:spMkLst>
        </pc:spChg>
        <pc:spChg chg="del">
          <ac:chgData name="Le Duc Nhuan" userId="63daef82-74d6-4839-91e9-3093f7a96db5" providerId="ADAL" clId="{8068941D-813D-4A6C-9512-077BBF80A35C}" dt="2024-07-15T08:00:44.689" v="1504" actId="478"/>
          <ac:spMkLst>
            <pc:docMk/>
            <pc:sldMk cId="0" sldId="264"/>
            <ac:spMk id="1691" creationId="{00000000-0000-0000-0000-000000000000}"/>
          </ac:spMkLst>
        </pc:spChg>
        <pc:spChg chg="del">
          <ac:chgData name="Le Duc Nhuan" userId="63daef82-74d6-4839-91e9-3093f7a96db5" providerId="ADAL" clId="{8068941D-813D-4A6C-9512-077BBF80A35C}" dt="2024-07-15T08:00:46.512" v="1505" actId="478"/>
          <ac:spMkLst>
            <pc:docMk/>
            <pc:sldMk cId="0" sldId="264"/>
            <ac:spMk id="1692" creationId="{00000000-0000-0000-0000-000000000000}"/>
          </ac:spMkLst>
        </pc:spChg>
        <pc:spChg chg="add del">
          <ac:chgData name="Le Duc Nhuan" userId="63daef82-74d6-4839-91e9-3093f7a96db5" providerId="ADAL" clId="{8068941D-813D-4A6C-9512-077BBF80A35C}" dt="2024-07-15T08:00:40.262" v="1502" actId="478"/>
          <ac:spMkLst>
            <pc:docMk/>
            <pc:sldMk cId="0" sldId="264"/>
            <ac:spMk id="1693" creationId="{00000000-0000-0000-0000-000000000000}"/>
          </ac:spMkLst>
        </pc:spChg>
        <pc:spChg chg="del">
          <ac:chgData name="Le Duc Nhuan" userId="63daef82-74d6-4839-91e9-3093f7a96db5" providerId="ADAL" clId="{8068941D-813D-4A6C-9512-077BBF80A35C}" dt="2024-07-15T08:00:42.981" v="1503" actId="478"/>
          <ac:spMkLst>
            <pc:docMk/>
            <pc:sldMk cId="0" sldId="264"/>
            <ac:spMk id="1694" creationId="{00000000-0000-0000-0000-000000000000}"/>
          </ac:spMkLst>
        </pc:spChg>
        <pc:spChg chg="del">
          <ac:chgData name="Le Duc Nhuan" userId="63daef82-74d6-4839-91e9-3093f7a96db5" providerId="ADAL" clId="{8068941D-813D-4A6C-9512-077BBF80A35C}" dt="2024-07-15T08:00:48.423" v="1506" actId="478"/>
          <ac:spMkLst>
            <pc:docMk/>
            <pc:sldMk cId="0" sldId="264"/>
            <ac:spMk id="1699" creationId="{00000000-0000-0000-0000-000000000000}"/>
          </ac:spMkLst>
        </pc:spChg>
        <pc:spChg chg="del mod ord">
          <ac:chgData name="Le Duc Nhuan" userId="63daef82-74d6-4839-91e9-3093f7a96db5" providerId="ADAL" clId="{8068941D-813D-4A6C-9512-077BBF80A35C}" dt="2024-07-15T08:24:56.982" v="1580" actId="478"/>
          <ac:spMkLst>
            <pc:docMk/>
            <pc:sldMk cId="0" sldId="264"/>
            <ac:spMk id="1700" creationId="{00000000-0000-0000-0000-000000000000}"/>
          </ac:spMkLst>
        </pc:spChg>
        <pc:spChg chg="mod ord">
          <ac:chgData name="Le Duc Nhuan" userId="63daef82-74d6-4839-91e9-3093f7a96db5" providerId="ADAL" clId="{8068941D-813D-4A6C-9512-077BBF80A35C}" dt="2024-07-15T08:20:01.361" v="1556" actId="1076"/>
          <ac:spMkLst>
            <pc:docMk/>
            <pc:sldMk cId="0" sldId="264"/>
            <ac:spMk id="1701"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2"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3"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4"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5"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6"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7"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12"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14"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16" creationId="{00000000-0000-0000-0000-000000000000}"/>
          </ac:spMkLst>
        </pc:spChg>
        <pc:grpChg chg="mod ord">
          <ac:chgData name="Le Duc Nhuan" userId="63daef82-74d6-4839-91e9-3093f7a96db5" providerId="ADAL" clId="{8068941D-813D-4A6C-9512-077BBF80A35C}" dt="2024-07-15T08:20:01.361" v="1556" actId="1076"/>
          <ac:grpSpMkLst>
            <pc:docMk/>
            <pc:sldMk cId="0" sldId="264"/>
            <ac:grpSpMk id="2" creationId="{3926B670-710C-00A9-88EE-E28CA35ACED4}"/>
          </ac:grpSpMkLst>
        </pc:grpChg>
      </pc:sldChg>
      <pc:sldChg chg="addSp delSp modSp mod addAnim delAnim modAnim">
        <pc:chgData name="Le Duc Nhuan" userId="63daef82-74d6-4839-91e9-3093f7a96db5" providerId="ADAL" clId="{8068941D-813D-4A6C-9512-077BBF80A35C}" dt="2024-07-15T08:32:14.428" v="1603"/>
        <pc:sldMkLst>
          <pc:docMk/>
          <pc:sldMk cId="0" sldId="270"/>
        </pc:sldMkLst>
        <pc:spChg chg="add del mod">
          <ac:chgData name="Le Duc Nhuan" userId="63daef82-74d6-4839-91e9-3093f7a96db5" providerId="ADAL" clId="{8068941D-813D-4A6C-9512-077BBF80A35C}" dt="2024-07-14T16:44:42.505" v="736" actId="478"/>
          <ac:spMkLst>
            <pc:docMk/>
            <pc:sldMk cId="0" sldId="270"/>
            <ac:spMk id="2" creationId="{E27D5224-322A-D68B-9891-8089F846F8FE}"/>
          </ac:spMkLst>
        </pc:spChg>
        <pc:spChg chg="add del mod">
          <ac:chgData name="Le Duc Nhuan" userId="63daef82-74d6-4839-91e9-3093f7a96db5" providerId="ADAL" clId="{8068941D-813D-4A6C-9512-077BBF80A35C}" dt="2024-07-14T16:44:41.054" v="735" actId="478"/>
          <ac:spMkLst>
            <pc:docMk/>
            <pc:sldMk cId="0" sldId="270"/>
            <ac:spMk id="3" creationId="{13C17A02-989E-C472-AABA-CAC3F8BE396E}"/>
          </ac:spMkLst>
        </pc:spChg>
        <pc:spChg chg="mod">
          <ac:chgData name="Le Duc Nhuan" userId="63daef82-74d6-4839-91e9-3093f7a96db5" providerId="ADAL" clId="{8068941D-813D-4A6C-9512-077BBF80A35C}" dt="2024-07-14T15:40:52.813" v="378" actId="571"/>
          <ac:spMkLst>
            <pc:docMk/>
            <pc:sldMk cId="0" sldId="270"/>
            <ac:spMk id="5" creationId="{5B6CE49E-0FA2-09FC-CF80-C9F119C656E1}"/>
          </ac:spMkLst>
        </pc:spChg>
        <pc:spChg chg="mod">
          <ac:chgData name="Le Duc Nhuan" userId="63daef82-74d6-4839-91e9-3093f7a96db5" providerId="ADAL" clId="{8068941D-813D-4A6C-9512-077BBF80A35C}" dt="2024-07-14T15:40:52.813" v="378" actId="571"/>
          <ac:spMkLst>
            <pc:docMk/>
            <pc:sldMk cId="0" sldId="270"/>
            <ac:spMk id="6" creationId="{8DB9C002-9D48-7ED5-8F9B-7B5B16B16BB9}"/>
          </ac:spMkLst>
        </pc:spChg>
        <pc:spChg chg="mod">
          <ac:chgData name="Le Duc Nhuan" userId="63daef82-74d6-4839-91e9-3093f7a96db5" providerId="ADAL" clId="{8068941D-813D-4A6C-9512-077BBF80A35C}" dt="2024-07-14T15:40:52.813" v="378" actId="571"/>
          <ac:spMkLst>
            <pc:docMk/>
            <pc:sldMk cId="0" sldId="270"/>
            <ac:spMk id="8" creationId="{1F1A2ED9-D29D-9542-F634-7F6DBC2474F7}"/>
          </ac:spMkLst>
        </pc:spChg>
        <pc:spChg chg="mod">
          <ac:chgData name="Le Duc Nhuan" userId="63daef82-74d6-4839-91e9-3093f7a96db5" providerId="ADAL" clId="{8068941D-813D-4A6C-9512-077BBF80A35C}" dt="2024-07-14T15:40:52.813" v="378" actId="571"/>
          <ac:spMkLst>
            <pc:docMk/>
            <pc:sldMk cId="0" sldId="270"/>
            <ac:spMk id="10" creationId="{B8F08534-075F-6BE4-4683-2F88AB0BCEA3}"/>
          </ac:spMkLst>
        </pc:spChg>
        <pc:spChg chg="add mod">
          <ac:chgData name="Le Duc Nhuan" userId="63daef82-74d6-4839-91e9-3093f7a96db5" providerId="ADAL" clId="{8068941D-813D-4A6C-9512-077BBF80A35C}" dt="2024-07-14T15:40:52.813" v="378" actId="571"/>
          <ac:spMkLst>
            <pc:docMk/>
            <pc:sldMk cId="0" sldId="270"/>
            <ac:spMk id="11" creationId="{1CB89B6E-1ED0-B7FE-31DF-6E1C177E214F}"/>
          </ac:spMkLst>
        </pc:spChg>
        <pc:spChg chg="add mod">
          <ac:chgData name="Le Duc Nhuan" userId="63daef82-74d6-4839-91e9-3093f7a96db5" providerId="ADAL" clId="{8068941D-813D-4A6C-9512-077BBF80A35C}" dt="2024-07-14T15:40:59.826" v="380" actId="571"/>
          <ac:spMkLst>
            <pc:docMk/>
            <pc:sldMk cId="0" sldId="270"/>
            <ac:spMk id="12" creationId="{2421556D-D997-8F0C-1B75-C6C2E7E84A64}"/>
          </ac:spMkLst>
        </pc:spChg>
        <pc:spChg chg="mod">
          <ac:chgData name="Le Duc Nhuan" userId="63daef82-74d6-4839-91e9-3093f7a96db5" providerId="ADAL" clId="{8068941D-813D-4A6C-9512-077BBF80A35C}" dt="2024-07-14T15:40:59.826" v="380" actId="571"/>
          <ac:spMkLst>
            <pc:docMk/>
            <pc:sldMk cId="0" sldId="270"/>
            <ac:spMk id="14" creationId="{10715CE9-A082-6FA5-F0F9-513D8A0EC42D}"/>
          </ac:spMkLst>
        </pc:spChg>
        <pc:spChg chg="mod">
          <ac:chgData name="Le Duc Nhuan" userId="63daef82-74d6-4839-91e9-3093f7a96db5" providerId="ADAL" clId="{8068941D-813D-4A6C-9512-077BBF80A35C}" dt="2024-07-14T15:40:59.826" v="380" actId="571"/>
          <ac:spMkLst>
            <pc:docMk/>
            <pc:sldMk cId="0" sldId="270"/>
            <ac:spMk id="15" creationId="{64499C63-FDCB-CEFA-3EEB-EBF06E73CCB2}"/>
          </ac:spMkLst>
        </pc:spChg>
        <pc:spChg chg="mod">
          <ac:chgData name="Le Duc Nhuan" userId="63daef82-74d6-4839-91e9-3093f7a96db5" providerId="ADAL" clId="{8068941D-813D-4A6C-9512-077BBF80A35C}" dt="2024-07-14T15:40:59.826" v="380" actId="571"/>
          <ac:spMkLst>
            <pc:docMk/>
            <pc:sldMk cId="0" sldId="270"/>
            <ac:spMk id="16" creationId="{61F932A5-8169-A6D2-945F-53C4B90EE1E5}"/>
          </ac:spMkLst>
        </pc:spChg>
        <pc:spChg chg="mod">
          <ac:chgData name="Le Duc Nhuan" userId="63daef82-74d6-4839-91e9-3093f7a96db5" providerId="ADAL" clId="{8068941D-813D-4A6C-9512-077BBF80A35C}" dt="2024-07-14T15:40:59.826" v="380" actId="571"/>
          <ac:spMkLst>
            <pc:docMk/>
            <pc:sldMk cId="0" sldId="270"/>
            <ac:spMk id="17" creationId="{F6E534E8-DCBC-ACBA-C4C9-4FF7FF40CDC3}"/>
          </ac:spMkLst>
        </pc:spChg>
        <pc:spChg chg="add mod">
          <ac:chgData name="Le Duc Nhuan" userId="63daef82-74d6-4839-91e9-3093f7a96db5" providerId="ADAL" clId="{8068941D-813D-4A6C-9512-077BBF80A35C}" dt="2024-07-14T15:40:59.826" v="380" actId="571"/>
          <ac:spMkLst>
            <pc:docMk/>
            <pc:sldMk cId="0" sldId="270"/>
            <ac:spMk id="18" creationId="{060E4109-1DD1-8C2E-EE1F-41F7B8668B5A}"/>
          </ac:spMkLst>
        </pc:spChg>
        <pc:spChg chg="add mod">
          <ac:chgData name="Le Duc Nhuan" userId="63daef82-74d6-4839-91e9-3093f7a96db5" providerId="ADAL" clId="{8068941D-813D-4A6C-9512-077BBF80A35C}" dt="2024-07-14T16:46:15.018" v="746" actId="1076"/>
          <ac:spMkLst>
            <pc:docMk/>
            <pc:sldMk cId="0" sldId="270"/>
            <ac:spMk id="19" creationId="{00000000-0000-0000-0000-000000000000}"/>
          </ac:spMkLst>
        </pc:spChg>
        <pc:spChg chg="add mod">
          <ac:chgData name="Le Duc Nhuan" userId="63daef82-74d6-4839-91e9-3093f7a96db5" providerId="ADAL" clId="{8068941D-813D-4A6C-9512-077BBF80A35C}" dt="2024-07-14T16:46:15.018" v="746" actId="1076"/>
          <ac:spMkLst>
            <pc:docMk/>
            <pc:sldMk cId="0" sldId="270"/>
            <ac:spMk id="21" creationId="{00000000-0000-0000-0000-000000000000}"/>
          </ac:spMkLst>
        </pc:spChg>
        <pc:spChg chg="add del">
          <ac:chgData name="Le Duc Nhuan" userId="63daef82-74d6-4839-91e9-3093f7a96db5" providerId="ADAL" clId="{8068941D-813D-4A6C-9512-077BBF80A35C}" dt="2024-07-14T17:18:45.954" v="758" actId="11529"/>
          <ac:spMkLst>
            <pc:docMk/>
            <pc:sldMk cId="0" sldId="270"/>
            <ac:spMk id="29" creationId="{93EFAC66-616F-0031-0A37-AECBFCB6FF1F}"/>
          </ac:spMkLst>
        </pc:spChg>
        <pc:spChg chg="mod">
          <ac:chgData name="Le Duc Nhuan" userId="63daef82-74d6-4839-91e9-3093f7a96db5" providerId="ADAL" clId="{8068941D-813D-4A6C-9512-077BBF80A35C}" dt="2024-07-14T16:45:49.795" v="745" actId="1076"/>
          <ac:spMkLst>
            <pc:docMk/>
            <pc:sldMk cId="0" sldId="270"/>
            <ac:spMk id="2325" creationId="{00000000-0000-0000-0000-000000000000}"/>
          </ac:spMkLst>
        </pc:spChg>
        <pc:spChg chg="mod">
          <ac:chgData name="Le Duc Nhuan" userId="63daef82-74d6-4839-91e9-3093f7a96db5" providerId="ADAL" clId="{8068941D-813D-4A6C-9512-077BBF80A35C}" dt="2024-07-14T16:45:34.133" v="744" actId="1076"/>
          <ac:spMkLst>
            <pc:docMk/>
            <pc:sldMk cId="0" sldId="270"/>
            <ac:spMk id="2326" creationId="{00000000-0000-0000-0000-000000000000}"/>
          </ac:spMkLst>
        </pc:spChg>
        <pc:spChg chg="del">
          <ac:chgData name="Le Duc Nhuan" userId="63daef82-74d6-4839-91e9-3093f7a96db5" providerId="ADAL" clId="{8068941D-813D-4A6C-9512-077BBF80A35C}" dt="2024-07-14T15:29:37.704" v="119" actId="478"/>
          <ac:spMkLst>
            <pc:docMk/>
            <pc:sldMk cId="0" sldId="270"/>
            <ac:spMk id="2327" creationId="{00000000-0000-0000-0000-000000000000}"/>
          </ac:spMkLst>
        </pc:spChg>
        <pc:spChg chg="del mod">
          <ac:chgData name="Le Duc Nhuan" userId="63daef82-74d6-4839-91e9-3093f7a96db5" providerId="ADAL" clId="{8068941D-813D-4A6C-9512-077BBF80A35C}" dt="2024-07-14T15:45:52.124" v="721" actId="21"/>
          <ac:spMkLst>
            <pc:docMk/>
            <pc:sldMk cId="0" sldId="270"/>
            <ac:spMk id="2328" creationId="{00000000-0000-0000-0000-000000000000}"/>
          </ac:spMkLst>
        </pc:spChg>
        <pc:spChg chg="mod">
          <ac:chgData name="Le Duc Nhuan" userId="63daef82-74d6-4839-91e9-3093f7a96db5" providerId="ADAL" clId="{8068941D-813D-4A6C-9512-077BBF80A35C}" dt="2024-07-14T16:45:03.518" v="739" actId="1076"/>
          <ac:spMkLst>
            <pc:docMk/>
            <pc:sldMk cId="0" sldId="270"/>
            <ac:spMk id="2329"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0"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1"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2"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3"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4"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5"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7"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8" creationId="{00000000-0000-0000-0000-000000000000}"/>
          </ac:spMkLst>
        </pc:spChg>
        <pc:spChg chg="mod">
          <ac:chgData name="Le Duc Nhuan" userId="63daef82-74d6-4839-91e9-3093f7a96db5" providerId="ADAL" clId="{8068941D-813D-4A6C-9512-077BBF80A35C}" dt="2024-07-14T15:41:04.623" v="381" actId="1076"/>
          <ac:spMkLst>
            <pc:docMk/>
            <pc:sldMk cId="0" sldId="270"/>
            <ac:spMk id="2363" creationId="{00000000-0000-0000-0000-000000000000}"/>
          </ac:spMkLst>
        </pc:spChg>
        <pc:spChg chg="mod">
          <ac:chgData name="Le Duc Nhuan" userId="63daef82-74d6-4839-91e9-3093f7a96db5" providerId="ADAL" clId="{8068941D-813D-4A6C-9512-077BBF80A35C}" dt="2024-07-14T16:46:22.984" v="748" actId="14100"/>
          <ac:spMkLst>
            <pc:docMk/>
            <pc:sldMk cId="0" sldId="270"/>
            <ac:spMk id="2364" creationId="{00000000-0000-0000-0000-000000000000}"/>
          </ac:spMkLst>
        </pc:spChg>
        <pc:spChg chg="mod">
          <ac:chgData name="Le Duc Nhuan" userId="63daef82-74d6-4839-91e9-3093f7a96db5" providerId="ADAL" clId="{8068941D-813D-4A6C-9512-077BBF80A35C}" dt="2024-07-14T16:45:34.133" v="744" actId="1076"/>
          <ac:spMkLst>
            <pc:docMk/>
            <pc:sldMk cId="0" sldId="270"/>
            <ac:spMk id="2365" creationId="{00000000-0000-0000-0000-000000000000}"/>
          </ac:spMkLst>
        </pc:spChg>
        <pc:spChg chg="del">
          <ac:chgData name="Le Duc Nhuan" userId="63daef82-74d6-4839-91e9-3093f7a96db5" providerId="ADAL" clId="{8068941D-813D-4A6C-9512-077BBF80A35C}" dt="2024-07-14T15:29:39.410" v="120" actId="478"/>
          <ac:spMkLst>
            <pc:docMk/>
            <pc:sldMk cId="0" sldId="270"/>
            <ac:spMk id="2366" creationId="{00000000-0000-0000-0000-000000000000}"/>
          </ac:spMkLst>
        </pc:spChg>
        <pc:spChg chg="del mod">
          <ac:chgData name="Le Duc Nhuan" userId="63daef82-74d6-4839-91e9-3093f7a96db5" providerId="ADAL" clId="{8068941D-813D-4A6C-9512-077BBF80A35C}" dt="2024-07-14T15:45:52.124" v="721" actId="21"/>
          <ac:spMkLst>
            <pc:docMk/>
            <pc:sldMk cId="0" sldId="270"/>
            <ac:spMk id="2367" creationId="{00000000-0000-0000-0000-000000000000}"/>
          </ac:spMkLst>
        </pc:spChg>
        <pc:spChg chg="mod">
          <ac:chgData name="Le Duc Nhuan" userId="63daef82-74d6-4839-91e9-3093f7a96db5" providerId="ADAL" clId="{8068941D-813D-4A6C-9512-077BBF80A35C}" dt="2024-07-14T16:45:03.518" v="739" actId="1076"/>
          <ac:spMkLst>
            <pc:docMk/>
            <pc:sldMk cId="0" sldId="270"/>
            <ac:spMk id="2368" creationId="{00000000-0000-0000-0000-000000000000}"/>
          </ac:spMkLst>
        </pc:spChg>
        <pc:spChg chg="mod">
          <ac:chgData name="Le Duc Nhuan" userId="63daef82-74d6-4839-91e9-3093f7a96db5" providerId="ADAL" clId="{8068941D-813D-4A6C-9512-077BBF80A35C}" dt="2024-07-14T15:36:11.435" v="373" actId="1076"/>
          <ac:spMkLst>
            <pc:docMk/>
            <pc:sldMk cId="0" sldId="270"/>
            <ac:spMk id="2376" creationId="{6431205F-0DAA-505E-19DF-CD27D3FEBAA2}"/>
          </ac:spMkLst>
        </pc:spChg>
        <pc:spChg chg="mod">
          <ac:chgData name="Le Duc Nhuan" userId="63daef82-74d6-4839-91e9-3093f7a96db5" providerId="ADAL" clId="{8068941D-813D-4A6C-9512-077BBF80A35C}" dt="2024-07-14T15:26:52.128" v="89" actId="1076"/>
          <ac:spMkLst>
            <pc:docMk/>
            <pc:sldMk cId="0" sldId="270"/>
            <ac:spMk id="2377" creationId="{A51FCF3D-C5E0-5272-E81E-F3FFD6512CAD}"/>
          </ac:spMkLst>
        </pc:spChg>
        <pc:spChg chg="mod">
          <ac:chgData name="Le Duc Nhuan" userId="63daef82-74d6-4839-91e9-3093f7a96db5" providerId="ADAL" clId="{8068941D-813D-4A6C-9512-077BBF80A35C}" dt="2024-07-14T15:26:58.825" v="91" actId="1076"/>
          <ac:spMkLst>
            <pc:docMk/>
            <pc:sldMk cId="0" sldId="270"/>
            <ac:spMk id="2379" creationId="{8183915A-3E9F-4160-FEEB-17E07FE48395}"/>
          </ac:spMkLst>
        </pc:spChg>
        <pc:spChg chg="mod">
          <ac:chgData name="Le Duc Nhuan" userId="63daef82-74d6-4839-91e9-3093f7a96db5" providerId="ADAL" clId="{8068941D-813D-4A6C-9512-077BBF80A35C}" dt="2024-07-14T15:41:04.623" v="381" actId="1076"/>
          <ac:spMkLst>
            <pc:docMk/>
            <pc:sldMk cId="0" sldId="270"/>
            <ac:spMk id="2380" creationId="{07EAE24B-033F-62B3-744B-12575CF35866}"/>
          </ac:spMkLst>
        </pc:spChg>
        <pc:grpChg chg="add mod">
          <ac:chgData name="Le Duc Nhuan" userId="63daef82-74d6-4839-91e9-3093f7a96db5" providerId="ADAL" clId="{8068941D-813D-4A6C-9512-077BBF80A35C}" dt="2024-07-14T15:40:52.813" v="378" actId="571"/>
          <ac:grpSpMkLst>
            <pc:docMk/>
            <pc:sldMk cId="0" sldId="270"/>
            <ac:grpSpMk id="4" creationId="{7BFBA85F-10CF-5ABB-840F-4D99C029DB58}"/>
          </ac:grpSpMkLst>
        </pc:grpChg>
        <pc:grpChg chg="add mod">
          <ac:chgData name="Le Duc Nhuan" userId="63daef82-74d6-4839-91e9-3093f7a96db5" providerId="ADAL" clId="{8068941D-813D-4A6C-9512-077BBF80A35C}" dt="2024-07-14T15:40:59.826" v="380" actId="571"/>
          <ac:grpSpMkLst>
            <pc:docMk/>
            <pc:sldMk cId="0" sldId="270"/>
            <ac:grpSpMk id="13" creationId="{CA7DD50E-6FB9-988C-BA17-3E9B180C5473}"/>
          </ac:grpSpMkLst>
        </pc:grpChg>
        <pc:grpChg chg="mod">
          <ac:chgData name="Le Duc Nhuan" userId="63daef82-74d6-4839-91e9-3093f7a96db5" providerId="ADAL" clId="{8068941D-813D-4A6C-9512-077BBF80A35C}" dt="2024-07-14T15:41:04.623" v="381" actId="1076"/>
          <ac:grpSpMkLst>
            <pc:docMk/>
            <pc:sldMk cId="0" sldId="270"/>
            <ac:grpSpMk id="2375" creationId="{C50AC5D5-9752-2670-76EB-9A5A22263FA7}"/>
          </ac:grpSpMkLst>
        </pc:grpChg>
        <pc:cxnChg chg="del">
          <ac:chgData name="Le Duc Nhuan" userId="63daef82-74d6-4839-91e9-3093f7a96db5" providerId="ADAL" clId="{8068941D-813D-4A6C-9512-077BBF80A35C}" dt="2024-07-14T15:30:14.348" v="130" actId="478"/>
          <ac:cxnSpMkLst>
            <pc:docMk/>
            <pc:sldMk cId="0" sldId="270"/>
            <ac:cxnSpMk id="7" creationId="{42DB91F6-36BD-BAFC-D7D7-334FC4D5D08C}"/>
          </ac:cxnSpMkLst>
        </pc:cxnChg>
        <pc:cxnChg chg="add del">
          <ac:chgData name="Le Duc Nhuan" userId="63daef82-74d6-4839-91e9-3093f7a96db5" providerId="ADAL" clId="{8068941D-813D-4A6C-9512-077BBF80A35C}" dt="2024-07-14T15:30:14.958" v="131" actId="478"/>
          <ac:cxnSpMkLst>
            <pc:docMk/>
            <pc:sldMk cId="0" sldId="270"/>
            <ac:cxnSpMk id="9" creationId="{74C63E68-9EF5-A8D6-4C5D-541AAC83B38C}"/>
          </ac:cxnSpMkLst>
        </pc:cxnChg>
        <pc:cxnChg chg="del">
          <ac:chgData name="Le Duc Nhuan" userId="63daef82-74d6-4839-91e9-3093f7a96db5" providerId="ADAL" clId="{8068941D-813D-4A6C-9512-077BBF80A35C}" dt="2024-07-14T15:29:40.750" v="121" actId="478"/>
          <ac:cxnSpMkLst>
            <pc:docMk/>
            <pc:sldMk cId="0" sldId="270"/>
            <ac:cxnSpMk id="20" creationId="{47D70725-2BB4-5794-F9BC-FAFD9716A7D7}"/>
          </ac:cxnSpMkLst>
        </pc:cxnChg>
        <pc:cxnChg chg="add del">
          <ac:chgData name="Le Duc Nhuan" userId="63daef82-74d6-4839-91e9-3093f7a96db5" providerId="ADAL" clId="{8068941D-813D-4A6C-9512-077BBF80A35C}" dt="2024-07-14T17:17:48.985" v="750" actId="11529"/>
          <ac:cxnSpMkLst>
            <pc:docMk/>
            <pc:sldMk cId="0" sldId="270"/>
            <ac:cxnSpMk id="23" creationId="{AB728E75-0DDB-8A73-1387-1830F3F05256}"/>
          </ac:cxnSpMkLst>
        </pc:cxnChg>
        <pc:cxnChg chg="add del mod">
          <ac:chgData name="Le Duc Nhuan" userId="63daef82-74d6-4839-91e9-3093f7a96db5" providerId="ADAL" clId="{8068941D-813D-4A6C-9512-077BBF80A35C}" dt="2024-07-14T17:18:22.946" v="754" actId="478"/>
          <ac:cxnSpMkLst>
            <pc:docMk/>
            <pc:sldMk cId="0" sldId="270"/>
            <ac:cxnSpMk id="25" creationId="{70BA9DCC-8C66-B25E-A846-68D0F91B59E2}"/>
          </ac:cxnSpMkLst>
        </pc:cxnChg>
        <pc:cxnChg chg="add mod">
          <ac:chgData name="Le Duc Nhuan" userId="63daef82-74d6-4839-91e9-3093f7a96db5" providerId="ADAL" clId="{8068941D-813D-4A6C-9512-077BBF80A35C}" dt="2024-07-14T17:24:10.683" v="774" actId="14100"/>
          <ac:cxnSpMkLst>
            <pc:docMk/>
            <pc:sldMk cId="0" sldId="270"/>
            <ac:cxnSpMk id="28" creationId="{2BF36EDD-E8A7-BF5F-8301-A9EDEE1ABC1E}"/>
          </ac:cxnSpMkLst>
        </pc:cxnChg>
        <pc:cxnChg chg="del mod">
          <ac:chgData name="Le Duc Nhuan" userId="63daef82-74d6-4839-91e9-3093f7a96db5" providerId="ADAL" clId="{8068941D-813D-4A6C-9512-077BBF80A35C}" dt="2024-07-14T15:30:02.371" v="125" actId="478"/>
          <ac:cxnSpMkLst>
            <pc:docMk/>
            <pc:sldMk cId="0" sldId="270"/>
            <ac:cxnSpMk id="30" creationId="{652E1E4A-F0BB-0D65-F719-AC804ED74663}"/>
          </ac:cxnSpMkLst>
        </pc:cxnChg>
        <pc:cxnChg chg="del mod">
          <ac:chgData name="Le Duc Nhuan" userId="63daef82-74d6-4839-91e9-3093f7a96db5" providerId="ADAL" clId="{8068941D-813D-4A6C-9512-077BBF80A35C}" dt="2024-07-14T15:30:01.361" v="124" actId="478"/>
          <ac:cxnSpMkLst>
            <pc:docMk/>
            <pc:sldMk cId="0" sldId="270"/>
            <ac:cxnSpMk id="31" creationId="{EFA9782F-7EE2-3BE7-4C68-D73EFB710022}"/>
          </ac:cxnSpMkLst>
        </pc:cxnChg>
        <pc:cxnChg chg="add mod">
          <ac:chgData name="Le Duc Nhuan" userId="63daef82-74d6-4839-91e9-3093f7a96db5" providerId="ADAL" clId="{8068941D-813D-4A6C-9512-077BBF80A35C}" dt="2024-07-14T17:24:13.387" v="775" actId="14100"/>
          <ac:cxnSpMkLst>
            <pc:docMk/>
            <pc:sldMk cId="0" sldId="270"/>
            <ac:cxnSpMk id="2305" creationId="{1D47F882-9224-29AE-1B30-179B11EBCC37}"/>
          </ac:cxnSpMkLst>
        </pc:cxnChg>
        <pc:cxnChg chg="del">
          <ac:chgData name="Le Duc Nhuan" userId="63daef82-74d6-4839-91e9-3093f7a96db5" providerId="ADAL" clId="{8068941D-813D-4A6C-9512-077BBF80A35C}" dt="2024-07-14T15:30:12.036" v="128" actId="478"/>
          <ac:cxnSpMkLst>
            <pc:docMk/>
            <pc:sldMk cId="0" sldId="270"/>
            <ac:cxnSpMk id="2307" creationId="{F61E0DB2-2B5D-367C-8DAC-FA7711C42938}"/>
          </ac:cxnSpMkLst>
        </pc:cxnChg>
        <pc:cxnChg chg="add mod">
          <ac:chgData name="Le Duc Nhuan" userId="63daef82-74d6-4839-91e9-3093f7a96db5" providerId="ADAL" clId="{8068941D-813D-4A6C-9512-077BBF80A35C}" dt="2024-07-15T08:30:41.021" v="1600" actId="208"/>
          <ac:cxnSpMkLst>
            <pc:docMk/>
            <pc:sldMk cId="0" sldId="270"/>
            <ac:cxnSpMk id="2312" creationId="{31DFBA36-265F-A9C9-4C51-A201A7F1972C}"/>
          </ac:cxnSpMkLst>
        </pc:cxnChg>
        <pc:cxnChg chg="del">
          <ac:chgData name="Le Duc Nhuan" userId="63daef82-74d6-4839-91e9-3093f7a96db5" providerId="ADAL" clId="{8068941D-813D-4A6C-9512-077BBF80A35C}" dt="2024-07-14T15:30:13.257" v="129" actId="478"/>
          <ac:cxnSpMkLst>
            <pc:docMk/>
            <pc:sldMk cId="0" sldId="270"/>
            <ac:cxnSpMk id="2313" creationId="{37C29F11-8E05-937D-B297-865DAD6A7C55}"/>
          </ac:cxnSpMkLst>
        </pc:cxnChg>
        <pc:cxnChg chg="add mod">
          <ac:chgData name="Le Duc Nhuan" userId="63daef82-74d6-4839-91e9-3093f7a96db5" providerId="ADAL" clId="{8068941D-813D-4A6C-9512-077BBF80A35C}" dt="2024-07-15T08:30:48.241" v="1601" actId="208"/>
          <ac:cxnSpMkLst>
            <pc:docMk/>
            <pc:sldMk cId="0" sldId="270"/>
            <ac:cxnSpMk id="2316" creationId="{2CFFC481-0802-FFD4-6521-045FA8588BA4}"/>
          </ac:cxnSpMkLst>
        </pc:cxnChg>
      </pc:sldChg>
      <pc:sldChg chg="addSp delSp modSp mod modAnim">
        <pc:chgData name="Le Duc Nhuan" userId="63daef82-74d6-4839-91e9-3093f7a96db5" providerId="ADAL" clId="{8068941D-813D-4A6C-9512-077BBF80A35C}" dt="2024-07-16T02:54:19.640" v="2172" actId="20577"/>
        <pc:sldMkLst>
          <pc:docMk/>
          <pc:sldMk cId="0" sldId="273"/>
        </pc:sldMkLst>
        <pc:spChg chg="add mod ord">
          <ac:chgData name="Le Duc Nhuan" userId="63daef82-74d6-4839-91e9-3093f7a96db5" providerId="ADAL" clId="{8068941D-813D-4A6C-9512-077BBF80A35C}" dt="2024-07-16T02:45:45.842" v="2088" actId="14100"/>
          <ac:spMkLst>
            <pc:docMk/>
            <pc:sldMk cId="0" sldId="273"/>
            <ac:spMk id="5" creationId="{8FC4B468-D411-AB4C-22BA-72931F623AD6}"/>
          </ac:spMkLst>
        </pc:spChg>
        <pc:spChg chg="add mod">
          <ac:chgData name="Le Duc Nhuan" userId="63daef82-74d6-4839-91e9-3093f7a96db5" providerId="ADAL" clId="{8068941D-813D-4A6C-9512-077BBF80A35C}" dt="2024-07-16T02:45:23.725" v="2083" actId="207"/>
          <ac:spMkLst>
            <pc:docMk/>
            <pc:sldMk cId="0" sldId="273"/>
            <ac:spMk id="6" creationId="{821B323A-740C-FAA5-E8DB-D65BAF0B4E85}"/>
          </ac:spMkLst>
        </pc:spChg>
        <pc:spChg chg="mod">
          <ac:chgData name="Le Duc Nhuan" userId="63daef82-74d6-4839-91e9-3093f7a96db5" providerId="ADAL" clId="{8068941D-813D-4A6C-9512-077BBF80A35C}" dt="2024-07-16T02:37:43.518" v="2054" actId="207"/>
          <ac:spMkLst>
            <pc:docMk/>
            <pc:sldMk cId="0" sldId="273"/>
            <ac:spMk id="2594" creationId="{00000000-0000-0000-0000-000000000000}"/>
          </ac:spMkLst>
        </pc:spChg>
        <pc:spChg chg="mod">
          <ac:chgData name="Le Duc Nhuan" userId="63daef82-74d6-4839-91e9-3093f7a96db5" providerId="ADAL" clId="{8068941D-813D-4A6C-9512-077BBF80A35C}" dt="2024-07-16T02:38:41.548" v="2061" actId="207"/>
          <ac:spMkLst>
            <pc:docMk/>
            <pc:sldMk cId="0" sldId="273"/>
            <ac:spMk id="2595" creationId="{00000000-0000-0000-0000-000000000000}"/>
          </ac:spMkLst>
        </pc:spChg>
        <pc:spChg chg="mod">
          <ac:chgData name="Le Duc Nhuan" userId="63daef82-74d6-4839-91e9-3093f7a96db5" providerId="ADAL" clId="{8068941D-813D-4A6C-9512-077BBF80A35C}" dt="2024-07-16T02:37:31.336" v="2053" actId="207"/>
          <ac:spMkLst>
            <pc:docMk/>
            <pc:sldMk cId="0" sldId="273"/>
            <ac:spMk id="2596" creationId="{00000000-0000-0000-0000-000000000000}"/>
          </ac:spMkLst>
        </pc:spChg>
        <pc:spChg chg="del mod">
          <ac:chgData name="Le Duc Nhuan" userId="63daef82-74d6-4839-91e9-3093f7a96db5" providerId="ADAL" clId="{8068941D-813D-4A6C-9512-077BBF80A35C}" dt="2024-07-16T02:32:41.191" v="2014" actId="478"/>
          <ac:spMkLst>
            <pc:docMk/>
            <pc:sldMk cId="0" sldId="273"/>
            <ac:spMk id="2597" creationId="{00000000-0000-0000-0000-000000000000}"/>
          </ac:spMkLst>
        </pc:spChg>
        <pc:spChg chg="mod">
          <ac:chgData name="Le Duc Nhuan" userId="63daef82-74d6-4839-91e9-3093f7a96db5" providerId="ADAL" clId="{8068941D-813D-4A6C-9512-077BBF80A35C}" dt="2024-07-16T02:47:21.880" v="2098" actId="207"/>
          <ac:spMkLst>
            <pc:docMk/>
            <pc:sldMk cId="0" sldId="273"/>
            <ac:spMk id="2598" creationId="{00000000-0000-0000-0000-000000000000}"/>
          </ac:spMkLst>
        </pc:spChg>
        <pc:spChg chg="mod ord">
          <ac:chgData name="Le Duc Nhuan" userId="63daef82-74d6-4839-91e9-3093f7a96db5" providerId="ADAL" clId="{8068941D-813D-4A6C-9512-077BBF80A35C}" dt="2024-07-16T02:45:55.057" v="2089" actId="14100"/>
          <ac:spMkLst>
            <pc:docMk/>
            <pc:sldMk cId="0" sldId="273"/>
            <ac:spMk id="2599" creationId="{00000000-0000-0000-0000-000000000000}"/>
          </ac:spMkLst>
        </pc:spChg>
        <pc:spChg chg="mod">
          <ac:chgData name="Le Duc Nhuan" userId="63daef82-74d6-4839-91e9-3093f7a96db5" providerId="ADAL" clId="{8068941D-813D-4A6C-9512-077BBF80A35C}" dt="2024-07-16T02:45:18.493" v="2082" actId="207"/>
          <ac:spMkLst>
            <pc:docMk/>
            <pc:sldMk cId="0" sldId="273"/>
            <ac:spMk id="2602" creationId="{00000000-0000-0000-0000-000000000000}"/>
          </ac:spMkLst>
        </pc:spChg>
        <pc:spChg chg="del mod">
          <ac:chgData name="Le Duc Nhuan" userId="63daef82-74d6-4839-91e9-3093f7a96db5" providerId="ADAL" clId="{8068941D-813D-4A6C-9512-077BBF80A35C}" dt="2024-07-16T02:44:32.680" v="2074" actId="478"/>
          <ac:spMkLst>
            <pc:docMk/>
            <pc:sldMk cId="0" sldId="273"/>
            <ac:spMk id="2603" creationId="{00000000-0000-0000-0000-000000000000}"/>
          </ac:spMkLst>
        </pc:spChg>
        <pc:spChg chg="mod">
          <ac:chgData name="Le Duc Nhuan" userId="63daef82-74d6-4839-91e9-3093f7a96db5" providerId="ADAL" clId="{8068941D-813D-4A6C-9512-077BBF80A35C}" dt="2024-07-16T02:38:11.037" v="2057" actId="207"/>
          <ac:spMkLst>
            <pc:docMk/>
            <pc:sldMk cId="0" sldId="273"/>
            <ac:spMk id="2604" creationId="{00000000-0000-0000-0000-000000000000}"/>
          </ac:spMkLst>
        </pc:spChg>
        <pc:spChg chg="mod">
          <ac:chgData name="Le Duc Nhuan" userId="63daef82-74d6-4839-91e9-3093f7a96db5" providerId="ADAL" clId="{8068941D-813D-4A6C-9512-077BBF80A35C}" dt="2024-07-16T02:38:26.991" v="2059" actId="207"/>
          <ac:spMkLst>
            <pc:docMk/>
            <pc:sldMk cId="0" sldId="273"/>
            <ac:spMk id="2605" creationId="{00000000-0000-0000-0000-000000000000}"/>
          </ac:spMkLst>
        </pc:spChg>
        <pc:spChg chg="mod">
          <ac:chgData name="Le Duc Nhuan" userId="63daef82-74d6-4839-91e9-3093f7a96db5" providerId="ADAL" clId="{8068941D-813D-4A6C-9512-077BBF80A35C}" dt="2024-07-16T02:38:20.974" v="2058" actId="207"/>
          <ac:spMkLst>
            <pc:docMk/>
            <pc:sldMk cId="0" sldId="273"/>
            <ac:spMk id="2606" creationId="{00000000-0000-0000-0000-000000000000}"/>
          </ac:spMkLst>
        </pc:spChg>
        <pc:spChg chg="mod">
          <ac:chgData name="Le Duc Nhuan" userId="63daef82-74d6-4839-91e9-3093f7a96db5" providerId="ADAL" clId="{8068941D-813D-4A6C-9512-077BBF80A35C}" dt="2024-07-16T02:38:32.170" v="2060" actId="207"/>
          <ac:spMkLst>
            <pc:docMk/>
            <pc:sldMk cId="0" sldId="273"/>
            <ac:spMk id="2607" creationId="{00000000-0000-0000-0000-000000000000}"/>
          </ac:spMkLst>
        </pc:spChg>
        <pc:spChg chg="mod">
          <ac:chgData name="Le Duc Nhuan" userId="63daef82-74d6-4839-91e9-3093f7a96db5" providerId="ADAL" clId="{8068941D-813D-4A6C-9512-077BBF80A35C}" dt="2024-07-16T02:46:12.875" v="2090" actId="207"/>
          <ac:spMkLst>
            <pc:docMk/>
            <pc:sldMk cId="0" sldId="273"/>
            <ac:spMk id="2635" creationId="{00000000-0000-0000-0000-000000000000}"/>
          </ac:spMkLst>
        </pc:spChg>
        <pc:spChg chg="mod">
          <ac:chgData name="Le Duc Nhuan" userId="63daef82-74d6-4839-91e9-3093f7a96db5" providerId="ADAL" clId="{8068941D-813D-4A6C-9512-077BBF80A35C}" dt="2024-07-16T02:46:44.164" v="2095" actId="207"/>
          <ac:spMkLst>
            <pc:docMk/>
            <pc:sldMk cId="0" sldId="273"/>
            <ac:spMk id="2636" creationId="{00000000-0000-0000-0000-000000000000}"/>
          </ac:spMkLst>
        </pc:spChg>
        <pc:spChg chg="mod">
          <ac:chgData name="Le Duc Nhuan" userId="63daef82-74d6-4839-91e9-3093f7a96db5" providerId="ADAL" clId="{8068941D-813D-4A6C-9512-077BBF80A35C}" dt="2024-07-16T02:46:18.072" v="2091" actId="207"/>
          <ac:spMkLst>
            <pc:docMk/>
            <pc:sldMk cId="0" sldId="273"/>
            <ac:spMk id="2637" creationId="{00000000-0000-0000-0000-000000000000}"/>
          </ac:spMkLst>
        </pc:spChg>
        <pc:spChg chg="mod">
          <ac:chgData name="Le Duc Nhuan" userId="63daef82-74d6-4839-91e9-3093f7a96db5" providerId="ADAL" clId="{8068941D-813D-4A6C-9512-077BBF80A35C}" dt="2024-07-16T02:46:29.257" v="2093" actId="207"/>
          <ac:spMkLst>
            <pc:docMk/>
            <pc:sldMk cId="0" sldId="273"/>
            <ac:spMk id="2638" creationId="{00000000-0000-0000-0000-000000000000}"/>
          </ac:spMkLst>
        </pc:spChg>
        <pc:spChg chg="mod">
          <ac:chgData name="Le Duc Nhuan" userId="63daef82-74d6-4839-91e9-3093f7a96db5" providerId="ADAL" clId="{8068941D-813D-4A6C-9512-077BBF80A35C}" dt="2024-07-16T02:46:36.278" v="2094" actId="207"/>
          <ac:spMkLst>
            <pc:docMk/>
            <pc:sldMk cId="0" sldId="273"/>
            <ac:spMk id="2639" creationId="{00000000-0000-0000-0000-000000000000}"/>
          </ac:spMkLst>
        </pc:spChg>
        <pc:spChg chg="mod">
          <ac:chgData name="Le Duc Nhuan" userId="63daef82-74d6-4839-91e9-3093f7a96db5" providerId="ADAL" clId="{8068941D-813D-4A6C-9512-077BBF80A35C}" dt="2024-07-16T02:46:25.045" v="2092" actId="207"/>
          <ac:spMkLst>
            <pc:docMk/>
            <pc:sldMk cId="0" sldId="273"/>
            <ac:spMk id="2640" creationId="{00000000-0000-0000-0000-000000000000}"/>
          </ac:spMkLst>
        </pc:spChg>
        <pc:spChg chg="mod">
          <ac:chgData name="Le Duc Nhuan" userId="63daef82-74d6-4839-91e9-3093f7a96db5" providerId="ADAL" clId="{8068941D-813D-4A6C-9512-077BBF80A35C}" dt="2024-07-16T02:47:33.058" v="2099" actId="207"/>
          <ac:spMkLst>
            <pc:docMk/>
            <pc:sldMk cId="0" sldId="273"/>
            <ac:spMk id="2642" creationId="{00000000-0000-0000-0000-000000000000}"/>
          </ac:spMkLst>
        </pc:spChg>
        <pc:spChg chg="mod">
          <ac:chgData name="Le Duc Nhuan" userId="63daef82-74d6-4839-91e9-3093f7a96db5" providerId="ADAL" clId="{8068941D-813D-4A6C-9512-077BBF80A35C}" dt="2024-07-16T02:47:37.133" v="2100" actId="207"/>
          <ac:spMkLst>
            <pc:docMk/>
            <pc:sldMk cId="0" sldId="273"/>
            <ac:spMk id="2643" creationId="{00000000-0000-0000-0000-000000000000}"/>
          </ac:spMkLst>
        </pc:spChg>
        <pc:spChg chg="mod">
          <ac:chgData name="Le Duc Nhuan" userId="63daef82-74d6-4839-91e9-3093f7a96db5" providerId="ADAL" clId="{8068941D-813D-4A6C-9512-077BBF80A35C}" dt="2024-07-16T02:47:40.774" v="2101" actId="207"/>
          <ac:spMkLst>
            <pc:docMk/>
            <pc:sldMk cId="0" sldId="273"/>
            <ac:spMk id="2644" creationId="{00000000-0000-0000-0000-000000000000}"/>
          </ac:spMkLst>
        </pc:spChg>
        <pc:spChg chg="mod">
          <ac:chgData name="Le Duc Nhuan" userId="63daef82-74d6-4839-91e9-3093f7a96db5" providerId="ADAL" clId="{8068941D-813D-4A6C-9512-077BBF80A35C}" dt="2024-07-16T02:47:50.496" v="2103" actId="207"/>
          <ac:spMkLst>
            <pc:docMk/>
            <pc:sldMk cId="0" sldId="273"/>
            <ac:spMk id="2645" creationId="{00000000-0000-0000-0000-000000000000}"/>
          </ac:spMkLst>
        </pc:spChg>
        <pc:spChg chg="mod">
          <ac:chgData name="Le Duc Nhuan" userId="63daef82-74d6-4839-91e9-3093f7a96db5" providerId="ADAL" clId="{8068941D-813D-4A6C-9512-077BBF80A35C}" dt="2024-07-16T02:47:46.091" v="2102" actId="207"/>
          <ac:spMkLst>
            <pc:docMk/>
            <pc:sldMk cId="0" sldId="273"/>
            <ac:spMk id="2646" creationId="{00000000-0000-0000-0000-000000000000}"/>
          </ac:spMkLst>
        </pc:spChg>
        <pc:spChg chg="mod">
          <ac:chgData name="Le Duc Nhuan" userId="63daef82-74d6-4839-91e9-3093f7a96db5" providerId="ADAL" clId="{8068941D-813D-4A6C-9512-077BBF80A35C}" dt="2024-07-16T02:47:57.831" v="2104" actId="207"/>
          <ac:spMkLst>
            <pc:docMk/>
            <pc:sldMk cId="0" sldId="273"/>
            <ac:spMk id="2647" creationId="{00000000-0000-0000-0000-000000000000}"/>
          </ac:spMkLst>
        </pc:spChg>
        <pc:spChg chg="mod">
          <ac:chgData name="Le Duc Nhuan" userId="63daef82-74d6-4839-91e9-3093f7a96db5" providerId="ADAL" clId="{8068941D-813D-4A6C-9512-077BBF80A35C}" dt="2024-07-16T02:50:10.193" v="2154" actId="1076"/>
          <ac:spMkLst>
            <pc:docMk/>
            <pc:sldMk cId="0" sldId="273"/>
            <ac:spMk id="2721" creationId="{00000000-0000-0000-0000-000000000000}"/>
          </ac:spMkLst>
        </pc:spChg>
        <pc:spChg chg="mod">
          <ac:chgData name="Le Duc Nhuan" userId="63daef82-74d6-4839-91e9-3093f7a96db5" providerId="ADAL" clId="{8068941D-813D-4A6C-9512-077BBF80A35C}" dt="2024-07-16T02:54:19.640" v="2172" actId="20577"/>
          <ac:spMkLst>
            <pc:docMk/>
            <pc:sldMk cId="0" sldId="273"/>
            <ac:spMk id="2722" creationId="{00000000-0000-0000-0000-000000000000}"/>
          </ac:spMkLst>
        </pc:spChg>
        <pc:spChg chg="mod">
          <ac:chgData name="Le Duc Nhuan" userId="63daef82-74d6-4839-91e9-3093f7a96db5" providerId="ADAL" clId="{8068941D-813D-4A6C-9512-077BBF80A35C}" dt="2024-07-16T02:49:40.253" v="2122" actId="20577"/>
          <ac:spMkLst>
            <pc:docMk/>
            <pc:sldMk cId="0" sldId="273"/>
            <ac:spMk id="2723" creationId="{00000000-0000-0000-0000-000000000000}"/>
          </ac:spMkLst>
        </pc:spChg>
        <pc:spChg chg="mod">
          <ac:chgData name="Le Duc Nhuan" userId="63daef82-74d6-4839-91e9-3093f7a96db5" providerId="ADAL" clId="{8068941D-813D-4A6C-9512-077BBF80A35C}" dt="2024-07-16T02:54:08.732" v="2162" actId="20577"/>
          <ac:spMkLst>
            <pc:docMk/>
            <pc:sldMk cId="0" sldId="273"/>
            <ac:spMk id="2724" creationId="{00000000-0000-0000-0000-000000000000}"/>
          </ac:spMkLst>
        </pc:spChg>
        <pc:spChg chg="mod">
          <ac:chgData name="Le Duc Nhuan" userId="63daef82-74d6-4839-91e9-3093f7a96db5" providerId="ADAL" clId="{8068941D-813D-4A6C-9512-077BBF80A35C}" dt="2024-07-15T09:03:14.749" v="1978" actId="20577"/>
          <ac:spMkLst>
            <pc:docMk/>
            <pc:sldMk cId="0" sldId="273"/>
            <ac:spMk id="2727" creationId="{00000000-0000-0000-0000-000000000000}"/>
          </ac:spMkLst>
        </pc:spChg>
        <pc:spChg chg="mod">
          <ac:chgData name="Le Duc Nhuan" userId="63daef82-74d6-4839-91e9-3093f7a96db5" providerId="ADAL" clId="{8068941D-813D-4A6C-9512-077BBF80A35C}" dt="2024-07-16T02:28:00.384" v="1986" actId="20577"/>
          <ac:spMkLst>
            <pc:docMk/>
            <pc:sldMk cId="0" sldId="273"/>
            <ac:spMk id="2728" creationId="{00000000-0000-0000-0000-000000000000}"/>
          </ac:spMkLst>
        </pc:spChg>
        <pc:picChg chg="mod ord">
          <ac:chgData name="Le Duc Nhuan" userId="63daef82-74d6-4839-91e9-3093f7a96db5" providerId="ADAL" clId="{8068941D-813D-4A6C-9512-077BBF80A35C}" dt="2024-07-16T02:36:58.460" v="2050" actId="166"/>
          <ac:picMkLst>
            <pc:docMk/>
            <pc:sldMk cId="0" sldId="273"/>
            <ac:picMk id="3" creationId="{0CD780C3-B199-63B7-490C-173FDF89E1AC}"/>
          </ac:picMkLst>
        </pc:picChg>
        <pc:picChg chg="add del mod">
          <ac:chgData name="Le Duc Nhuan" userId="63daef82-74d6-4839-91e9-3093f7a96db5" providerId="ADAL" clId="{8068941D-813D-4A6C-9512-077BBF80A35C}" dt="2024-07-16T02:29:22.697" v="1992" actId="478"/>
          <ac:picMkLst>
            <pc:docMk/>
            <pc:sldMk cId="0" sldId="273"/>
            <ac:picMk id="4" creationId="{55309599-2EE4-982A-7B1A-1B3976B952A8}"/>
          </ac:picMkLst>
        </pc:picChg>
        <pc:picChg chg="mod ord modCrop">
          <ac:chgData name="Le Duc Nhuan" userId="63daef82-74d6-4839-91e9-3093f7a96db5" providerId="ADAL" clId="{8068941D-813D-4A6C-9512-077BBF80A35C}" dt="2024-07-16T02:47:09.662" v="2097" actId="1076"/>
          <ac:picMkLst>
            <pc:docMk/>
            <pc:sldMk cId="0" sldId="273"/>
            <ac:picMk id="11" creationId="{09EE49DB-82A4-2364-845A-236429082A54}"/>
          </ac:picMkLst>
        </pc:picChg>
        <pc:picChg chg="mod ord modCrop">
          <ac:chgData name="Le Duc Nhuan" userId="63daef82-74d6-4839-91e9-3093f7a96db5" providerId="ADAL" clId="{8068941D-813D-4A6C-9512-077BBF80A35C}" dt="2024-07-16T02:43:08.338" v="2062" actId="14100"/>
          <ac:picMkLst>
            <pc:docMk/>
            <pc:sldMk cId="0" sldId="273"/>
            <ac:picMk id="13" creationId="{EC24A69F-9A38-513B-D72C-3AB8E8766403}"/>
          </ac:picMkLst>
        </pc:picChg>
      </pc:sldChg>
      <pc:sldChg chg="addSp delSp modSp add mod modAnim">
        <pc:chgData name="Le Duc Nhuan" userId="63daef82-74d6-4839-91e9-3093f7a96db5" providerId="ADAL" clId="{8068941D-813D-4A6C-9512-077BBF80A35C}" dt="2024-07-16T18:10:46.366" v="4174"/>
        <pc:sldMkLst>
          <pc:docMk/>
          <pc:sldMk cId="0" sldId="281"/>
        </pc:sldMkLst>
        <pc:spChg chg="add mod">
          <ac:chgData name="Le Duc Nhuan" userId="63daef82-74d6-4839-91e9-3093f7a96db5" providerId="ADAL" clId="{8068941D-813D-4A6C-9512-077BBF80A35C}" dt="2024-07-16T08:04:52.434" v="2832" actId="14100"/>
          <ac:spMkLst>
            <pc:docMk/>
            <pc:sldMk cId="0" sldId="281"/>
            <ac:spMk id="2" creationId="{1163A90F-5DF7-5920-D670-B2FFB099B49E}"/>
          </ac:spMkLst>
        </pc:spChg>
        <pc:spChg chg="add mod">
          <ac:chgData name="Le Duc Nhuan" userId="63daef82-74d6-4839-91e9-3093f7a96db5" providerId="ADAL" clId="{8068941D-813D-4A6C-9512-077BBF80A35C}" dt="2024-07-16T08:10:18.044" v="2887" actId="1076"/>
          <ac:spMkLst>
            <pc:docMk/>
            <pc:sldMk cId="0" sldId="281"/>
            <ac:spMk id="3" creationId="{65817373-3865-4E93-64F2-0FD3F63D97BB}"/>
          </ac:spMkLst>
        </pc:spChg>
        <pc:spChg chg="add del mod">
          <ac:chgData name="Le Duc Nhuan" userId="63daef82-74d6-4839-91e9-3093f7a96db5" providerId="ADAL" clId="{8068941D-813D-4A6C-9512-077BBF80A35C}" dt="2024-07-16T07:59:14.840" v="2785" actId="478"/>
          <ac:spMkLst>
            <pc:docMk/>
            <pc:sldMk cId="0" sldId="281"/>
            <ac:spMk id="4" creationId="{373555CE-7B8A-E236-ED70-78575E0A680C}"/>
          </ac:spMkLst>
        </pc:spChg>
        <pc:spChg chg="add del mod">
          <ac:chgData name="Le Duc Nhuan" userId="63daef82-74d6-4839-91e9-3093f7a96db5" providerId="ADAL" clId="{8068941D-813D-4A6C-9512-077BBF80A35C}" dt="2024-07-16T07:59:15.655" v="2786" actId="478"/>
          <ac:spMkLst>
            <pc:docMk/>
            <pc:sldMk cId="0" sldId="281"/>
            <ac:spMk id="5" creationId="{5674A2A0-0407-D786-4FCD-AACCC4B94ABC}"/>
          </ac:spMkLst>
        </pc:spChg>
        <pc:spChg chg="add del mod">
          <ac:chgData name="Le Duc Nhuan" userId="63daef82-74d6-4839-91e9-3093f7a96db5" providerId="ADAL" clId="{8068941D-813D-4A6C-9512-077BBF80A35C}" dt="2024-07-16T07:59:13.986" v="2784" actId="478"/>
          <ac:spMkLst>
            <pc:docMk/>
            <pc:sldMk cId="0" sldId="281"/>
            <ac:spMk id="6" creationId="{FDE3EC1A-BCDA-F6B7-B861-08A9882A0861}"/>
          </ac:spMkLst>
        </pc:spChg>
        <pc:spChg chg="add mod">
          <ac:chgData name="Le Duc Nhuan" userId="63daef82-74d6-4839-91e9-3093f7a96db5" providerId="ADAL" clId="{8068941D-813D-4A6C-9512-077BBF80A35C}" dt="2024-07-16T08:00:38.062" v="2795" actId="1076"/>
          <ac:spMkLst>
            <pc:docMk/>
            <pc:sldMk cId="0" sldId="281"/>
            <ac:spMk id="7" creationId="{17CCD2D3-3011-C443-2AA3-6ED1A25D5ACC}"/>
          </ac:spMkLst>
        </pc:spChg>
        <pc:spChg chg="add mod">
          <ac:chgData name="Le Duc Nhuan" userId="63daef82-74d6-4839-91e9-3093f7a96db5" providerId="ADAL" clId="{8068941D-813D-4A6C-9512-077BBF80A35C}" dt="2024-07-16T08:01:29.716" v="2799" actId="20577"/>
          <ac:spMkLst>
            <pc:docMk/>
            <pc:sldMk cId="0" sldId="281"/>
            <ac:spMk id="8" creationId="{B2DF5D14-06B4-305A-8850-4A5617BDC0CF}"/>
          </ac:spMkLst>
        </pc:spChg>
        <pc:spChg chg="add mod">
          <ac:chgData name="Le Duc Nhuan" userId="63daef82-74d6-4839-91e9-3093f7a96db5" providerId="ADAL" clId="{8068941D-813D-4A6C-9512-077BBF80A35C}" dt="2024-07-16T08:00:38.062" v="2795" actId="1076"/>
          <ac:spMkLst>
            <pc:docMk/>
            <pc:sldMk cId="0" sldId="281"/>
            <ac:spMk id="9" creationId="{09102D1A-5B2A-CA37-A066-F38124E95B67}"/>
          </ac:spMkLst>
        </pc:spChg>
        <pc:spChg chg="add mod">
          <ac:chgData name="Le Duc Nhuan" userId="63daef82-74d6-4839-91e9-3093f7a96db5" providerId="ADAL" clId="{8068941D-813D-4A6C-9512-077BBF80A35C}" dt="2024-07-16T08:00:38.062" v="2795" actId="1076"/>
          <ac:spMkLst>
            <pc:docMk/>
            <pc:sldMk cId="0" sldId="281"/>
            <ac:spMk id="10" creationId="{CCF367DA-0692-A52E-071C-CF3DE807ACE0}"/>
          </ac:spMkLst>
        </pc:spChg>
        <pc:spChg chg="add mod">
          <ac:chgData name="Le Duc Nhuan" userId="63daef82-74d6-4839-91e9-3093f7a96db5" providerId="ADAL" clId="{8068941D-813D-4A6C-9512-077BBF80A35C}" dt="2024-07-16T08:24:04.858" v="2969" actId="1076"/>
          <ac:spMkLst>
            <pc:docMk/>
            <pc:sldMk cId="0" sldId="281"/>
            <ac:spMk id="11" creationId="{2BA4F993-FF22-F3BD-1A45-0308FDF03C42}"/>
          </ac:spMkLst>
        </pc:spChg>
        <pc:spChg chg="add del mod ord">
          <ac:chgData name="Le Duc Nhuan" userId="63daef82-74d6-4839-91e9-3093f7a96db5" providerId="ADAL" clId="{8068941D-813D-4A6C-9512-077BBF80A35C}" dt="2024-07-16T08:03:40.534" v="2824" actId="11529"/>
          <ac:spMkLst>
            <pc:docMk/>
            <pc:sldMk cId="0" sldId="281"/>
            <ac:spMk id="16" creationId="{1CE0270E-B027-DB0F-0615-A1BDDA198A89}"/>
          </ac:spMkLst>
        </pc:spChg>
        <pc:spChg chg="add mod">
          <ac:chgData name="Le Duc Nhuan" userId="63daef82-74d6-4839-91e9-3093f7a96db5" providerId="ADAL" clId="{8068941D-813D-4A6C-9512-077BBF80A35C}" dt="2024-07-16T08:03:36.587" v="2817" actId="1076"/>
          <ac:spMkLst>
            <pc:docMk/>
            <pc:sldMk cId="0" sldId="281"/>
            <ac:spMk id="17" creationId="{FB84A2C3-C252-64F6-50C5-CD179E9E0CB5}"/>
          </ac:spMkLst>
        </pc:spChg>
        <pc:spChg chg="add mod ord">
          <ac:chgData name="Le Duc Nhuan" userId="63daef82-74d6-4839-91e9-3093f7a96db5" providerId="ADAL" clId="{8068941D-813D-4A6C-9512-077BBF80A35C}" dt="2024-07-16T08:09:15.297" v="2878" actId="166"/>
          <ac:spMkLst>
            <pc:docMk/>
            <pc:sldMk cId="0" sldId="281"/>
            <ac:spMk id="23" creationId="{CBB4B2EA-028E-CAA2-7405-4ED2F8B06D4E}"/>
          </ac:spMkLst>
        </pc:spChg>
        <pc:spChg chg="add mod">
          <ac:chgData name="Le Duc Nhuan" userId="63daef82-74d6-4839-91e9-3093f7a96db5" providerId="ADAL" clId="{8068941D-813D-4A6C-9512-077BBF80A35C}" dt="2024-07-16T08:09:51.860" v="2884" actId="1076"/>
          <ac:spMkLst>
            <pc:docMk/>
            <pc:sldMk cId="0" sldId="281"/>
            <ac:spMk id="3916" creationId="{BA4807C3-E25C-8ECD-3F8B-E56FAD5B3622}"/>
          </ac:spMkLst>
        </pc:spChg>
        <pc:spChg chg="mod">
          <ac:chgData name="Le Duc Nhuan" userId="63daef82-74d6-4839-91e9-3093f7a96db5" providerId="ADAL" clId="{8068941D-813D-4A6C-9512-077BBF80A35C}" dt="2024-07-16T08:00:08.510" v="2793" actId="1076"/>
          <ac:spMkLst>
            <pc:docMk/>
            <pc:sldMk cId="0" sldId="281"/>
            <ac:spMk id="3927"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28"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29"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0"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1"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2"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3"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4"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5"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3936" creationId="{00000000-0000-0000-0000-000000000000}"/>
          </ac:spMkLst>
        </pc:spChg>
        <pc:spChg chg="mod">
          <ac:chgData name="Le Duc Nhuan" userId="63daef82-74d6-4839-91e9-3093f7a96db5" providerId="ADAL" clId="{8068941D-813D-4A6C-9512-077BBF80A35C}" dt="2024-07-16T08:01:31.014" v="2800" actId="20577"/>
          <ac:spMkLst>
            <pc:docMk/>
            <pc:sldMk cId="0" sldId="281"/>
            <ac:spMk id="3937"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3938"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3939" creationId="{00000000-0000-0000-0000-000000000000}"/>
          </ac:spMkLst>
        </pc:spChg>
        <pc:spChg chg="mod">
          <ac:chgData name="Le Duc Nhuan" userId="63daef82-74d6-4839-91e9-3093f7a96db5" providerId="ADAL" clId="{8068941D-813D-4A6C-9512-077BBF80A35C}" dt="2024-07-16T08:01:32.475" v="2801" actId="20577"/>
          <ac:spMkLst>
            <pc:docMk/>
            <pc:sldMk cId="0" sldId="281"/>
            <ac:spMk id="3940"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3941" creationId="{00000000-0000-0000-0000-000000000000}"/>
          </ac:spMkLst>
        </pc:spChg>
        <pc:spChg chg="del mod">
          <ac:chgData name="Le Duc Nhuan" userId="63daef82-74d6-4839-91e9-3093f7a96db5" providerId="ADAL" clId="{8068941D-813D-4A6C-9512-077BBF80A35C}" dt="2024-07-16T08:05:15.089" v="2837" actId="478"/>
          <ac:spMkLst>
            <pc:docMk/>
            <pc:sldMk cId="0" sldId="281"/>
            <ac:spMk id="3942" creationId="{00000000-0000-0000-0000-000000000000}"/>
          </ac:spMkLst>
        </pc:spChg>
        <pc:spChg chg="del mod">
          <ac:chgData name="Le Duc Nhuan" userId="63daef82-74d6-4839-91e9-3093f7a96db5" providerId="ADAL" clId="{8068941D-813D-4A6C-9512-077BBF80A35C}" dt="2024-07-16T08:05:17.413" v="2838" actId="478"/>
          <ac:spMkLst>
            <pc:docMk/>
            <pc:sldMk cId="0" sldId="281"/>
            <ac:spMk id="3943" creationId="{00000000-0000-0000-0000-000000000000}"/>
          </ac:spMkLst>
        </pc:spChg>
        <pc:spChg chg="add del">
          <ac:chgData name="Le Duc Nhuan" userId="63daef82-74d6-4839-91e9-3093f7a96db5" providerId="ADAL" clId="{8068941D-813D-4A6C-9512-077BBF80A35C}" dt="2024-07-16T08:05:59.436" v="2850" actId="478"/>
          <ac:spMkLst>
            <pc:docMk/>
            <pc:sldMk cId="0" sldId="281"/>
            <ac:spMk id="3944" creationId="{00000000-0000-0000-0000-000000000000}"/>
          </ac:spMkLst>
        </pc:spChg>
        <pc:spChg chg="add del">
          <ac:chgData name="Le Duc Nhuan" userId="63daef82-74d6-4839-91e9-3093f7a96db5" providerId="ADAL" clId="{8068941D-813D-4A6C-9512-077BBF80A35C}" dt="2024-07-16T08:05:59.719" v="2851" actId="478"/>
          <ac:spMkLst>
            <pc:docMk/>
            <pc:sldMk cId="0" sldId="281"/>
            <ac:spMk id="3945" creationId="{00000000-0000-0000-0000-000000000000}"/>
          </ac:spMkLst>
        </pc:spChg>
        <pc:spChg chg="add del">
          <ac:chgData name="Le Duc Nhuan" userId="63daef82-74d6-4839-91e9-3093f7a96db5" providerId="ADAL" clId="{8068941D-813D-4A6C-9512-077BBF80A35C}" dt="2024-07-16T08:06:00.081" v="2852" actId="478"/>
          <ac:spMkLst>
            <pc:docMk/>
            <pc:sldMk cId="0" sldId="281"/>
            <ac:spMk id="3946" creationId="{00000000-0000-0000-0000-000000000000}"/>
          </ac:spMkLst>
        </pc:spChg>
        <pc:spChg chg="del mod">
          <ac:chgData name="Le Duc Nhuan" userId="63daef82-74d6-4839-91e9-3093f7a96db5" providerId="ADAL" clId="{8068941D-813D-4A6C-9512-077BBF80A35C}" dt="2024-07-16T06:56:31.051" v="2582" actId="478"/>
          <ac:spMkLst>
            <pc:docMk/>
            <pc:sldMk cId="0" sldId="281"/>
            <ac:spMk id="3947" creationId="{00000000-0000-0000-0000-000000000000}"/>
          </ac:spMkLst>
        </pc:spChg>
        <pc:spChg chg="del mod">
          <ac:chgData name="Le Duc Nhuan" userId="63daef82-74d6-4839-91e9-3093f7a96db5" providerId="ADAL" clId="{8068941D-813D-4A6C-9512-077BBF80A35C}" dt="2024-07-16T06:56:29.345" v="2581" actId="478"/>
          <ac:spMkLst>
            <pc:docMk/>
            <pc:sldMk cId="0" sldId="281"/>
            <ac:spMk id="3948" creationId="{00000000-0000-0000-0000-000000000000}"/>
          </ac:spMkLst>
        </pc:spChg>
        <pc:spChg chg="del">
          <ac:chgData name="Le Duc Nhuan" userId="63daef82-74d6-4839-91e9-3093f7a96db5" providerId="ADAL" clId="{8068941D-813D-4A6C-9512-077BBF80A35C}" dt="2024-07-16T07:58:47.477" v="2781" actId="478"/>
          <ac:spMkLst>
            <pc:docMk/>
            <pc:sldMk cId="0" sldId="281"/>
            <ac:spMk id="3949" creationId="{00000000-0000-0000-0000-000000000000}"/>
          </ac:spMkLst>
        </pc:spChg>
        <pc:spChg chg="del">
          <ac:chgData name="Le Duc Nhuan" userId="63daef82-74d6-4839-91e9-3093f7a96db5" providerId="ADAL" clId="{8068941D-813D-4A6C-9512-077BBF80A35C}" dt="2024-07-16T07:58:46.099" v="2780" actId="478"/>
          <ac:spMkLst>
            <pc:docMk/>
            <pc:sldMk cId="0" sldId="281"/>
            <ac:spMk id="3950" creationId="{00000000-0000-0000-0000-000000000000}"/>
          </ac:spMkLst>
        </pc:spChg>
        <pc:spChg chg="del mod">
          <ac:chgData name="Le Duc Nhuan" userId="63daef82-74d6-4839-91e9-3093f7a96db5" providerId="ADAL" clId="{8068941D-813D-4A6C-9512-077BBF80A35C}" dt="2024-07-16T07:58:45.045" v="2779" actId="478"/>
          <ac:spMkLst>
            <pc:docMk/>
            <pc:sldMk cId="0" sldId="281"/>
            <ac:spMk id="3951" creationId="{00000000-0000-0000-0000-000000000000}"/>
          </ac:spMkLst>
        </pc:spChg>
        <pc:spChg chg="mod">
          <ac:chgData name="Le Duc Nhuan" userId="63daef82-74d6-4839-91e9-3093f7a96db5" providerId="ADAL" clId="{8068941D-813D-4A6C-9512-077BBF80A35C}" dt="2024-07-16T08:09:31.077" v="2882" actId="1076"/>
          <ac:spMkLst>
            <pc:docMk/>
            <pc:sldMk cId="0" sldId="281"/>
            <ac:spMk id="4441"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4442" creationId="{00000000-0000-0000-0000-000000000000}"/>
          </ac:spMkLst>
        </pc:spChg>
        <pc:spChg chg="mod">
          <ac:chgData name="Le Duc Nhuan" userId="63daef82-74d6-4839-91e9-3093f7a96db5" providerId="ADAL" clId="{8068941D-813D-4A6C-9512-077BBF80A35C}" dt="2024-07-16T08:26:50.099" v="3006" actId="20577"/>
          <ac:spMkLst>
            <pc:docMk/>
            <pc:sldMk cId="0" sldId="281"/>
            <ac:spMk id="4443"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4444" creationId="{00000000-0000-0000-0000-000000000000}"/>
          </ac:spMkLst>
        </pc:spChg>
        <pc:spChg chg="mod">
          <ac:chgData name="Le Duc Nhuan" userId="63daef82-74d6-4839-91e9-3093f7a96db5" providerId="ADAL" clId="{8068941D-813D-4A6C-9512-077BBF80A35C}" dt="2024-07-16T08:22:56.199" v="2962" actId="20577"/>
          <ac:spMkLst>
            <pc:docMk/>
            <pc:sldMk cId="0" sldId="281"/>
            <ac:spMk id="4445"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4446" creationId="{00000000-0000-0000-0000-000000000000}"/>
          </ac:spMkLst>
        </pc:spChg>
        <pc:spChg chg="mod">
          <ac:chgData name="Le Duc Nhuan" userId="63daef82-74d6-4839-91e9-3093f7a96db5" providerId="ADAL" clId="{8068941D-813D-4A6C-9512-077BBF80A35C}" dt="2024-07-16T08:23:41.474" v="2968" actId="20577"/>
          <ac:spMkLst>
            <pc:docMk/>
            <pc:sldMk cId="0" sldId="281"/>
            <ac:spMk id="4447"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4448" creationId="{00000000-0000-0000-0000-000000000000}"/>
          </ac:spMkLst>
        </pc:spChg>
        <pc:spChg chg="mod">
          <ac:chgData name="Le Duc Nhuan" userId="63daef82-74d6-4839-91e9-3093f7a96db5" providerId="ADAL" clId="{8068941D-813D-4A6C-9512-077BBF80A35C}" dt="2024-07-16T08:24:12.901" v="2970" actId="1076"/>
          <ac:spMkLst>
            <pc:docMk/>
            <pc:sldMk cId="0" sldId="281"/>
            <ac:spMk id="4449"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4450" creationId="{00000000-0000-0000-0000-000000000000}"/>
          </ac:spMkLst>
        </pc:spChg>
        <pc:spChg chg="mod">
          <ac:chgData name="Le Duc Nhuan" userId="63daef82-74d6-4839-91e9-3093f7a96db5" providerId="ADAL" clId="{8068941D-813D-4A6C-9512-077BBF80A35C}" dt="2024-07-16T08:24:33.533" v="2971" actId="1076"/>
          <ac:spMkLst>
            <pc:docMk/>
            <pc:sldMk cId="0" sldId="281"/>
            <ac:spMk id="4451" creationId="{00000000-0000-0000-0000-000000000000}"/>
          </ac:spMkLst>
        </pc:spChg>
        <pc:grpChg chg="del">
          <ac:chgData name="Le Duc Nhuan" userId="63daef82-74d6-4839-91e9-3093f7a96db5" providerId="ADAL" clId="{8068941D-813D-4A6C-9512-077BBF80A35C}" dt="2024-07-16T03:27:51.740" v="2268" actId="478"/>
          <ac:grpSpMkLst>
            <pc:docMk/>
            <pc:sldMk cId="0" sldId="281"/>
            <ac:grpSpMk id="3952" creationId="{00000000-0000-0000-0000-000000000000}"/>
          </ac:grpSpMkLst>
        </pc:grpChg>
        <pc:cxnChg chg="add mod">
          <ac:chgData name="Le Duc Nhuan" userId="63daef82-74d6-4839-91e9-3093f7a96db5" providerId="ADAL" clId="{8068941D-813D-4A6C-9512-077BBF80A35C}" dt="2024-07-16T07:59:56.166" v="2792" actId="208"/>
          <ac:cxnSpMkLst>
            <pc:docMk/>
            <pc:sldMk cId="0" sldId="281"/>
            <ac:cxnSpMk id="13" creationId="{ECA9CF29-24C5-5F33-4B25-81BAF1924E9E}"/>
          </ac:cxnSpMkLst>
        </pc:cxnChg>
        <pc:cxnChg chg="add mod">
          <ac:chgData name="Le Duc Nhuan" userId="63daef82-74d6-4839-91e9-3093f7a96db5" providerId="ADAL" clId="{8068941D-813D-4A6C-9512-077BBF80A35C}" dt="2024-07-16T08:04:40.393" v="2829" actId="208"/>
          <ac:cxnSpMkLst>
            <pc:docMk/>
            <pc:sldMk cId="0" sldId="281"/>
            <ac:cxnSpMk id="18" creationId="{699235CC-FE4F-16C8-BAB2-69F490FAECA0}"/>
          </ac:cxnSpMkLst>
        </pc:cxnChg>
        <pc:cxnChg chg="add mod">
          <ac:chgData name="Le Duc Nhuan" userId="63daef82-74d6-4839-91e9-3093f7a96db5" providerId="ADAL" clId="{8068941D-813D-4A6C-9512-077BBF80A35C}" dt="2024-07-16T08:10:25.972" v="2888" actId="1076"/>
          <ac:cxnSpMkLst>
            <pc:docMk/>
            <pc:sldMk cId="0" sldId="281"/>
            <ac:cxnSpMk id="21" creationId="{85C02734-6D2F-7511-E1A1-1D0F66AB2F5C}"/>
          </ac:cxnSpMkLst>
        </pc:cxnChg>
        <pc:cxnChg chg="add mod">
          <ac:chgData name="Le Duc Nhuan" userId="63daef82-74d6-4839-91e9-3093f7a96db5" providerId="ADAL" clId="{8068941D-813D-4A6C-9512-077BBF80A35C}" dt="2024-07-16T08:08:39.891" v="2872" actId="14100"/>
          <ac:cxnSpMkLst>
            <pc:docMk/>
            <pc:sldMk cId="0" sldId="281"/>
            <ac:cxnSpMk id="25" creationId="{7B02A11F-401F-658E-8D18-DD6DA567CCA3}"/>
          </ac:cxnSpMkLst>
        </pc:cxnChg>
        <pc:cxnChg chg="add mod">
          <ac:chgData name="Le Duc Nhuan" userId="63daef82-74d6-4839-91e9-3093f7a96db5" providerId="ADAL" clId="{8068941D-813D-4A6C-9512-077BBF80A35C}" dt="2024-07-16T08:08:33.550" v="2870" actId="14100"/>
          <ac:cxnSpMkLst>
            <pc:docMk/>
            <pc:sldMk cId="0" sldId="281"/>
            <ac:cxnSpMk id="29" creationId="{A3DC687F-6DFE-4061-18E6-DDE0FEC5E6B2}"/>
          </ac:cxnSpMkLst>
        </pc:cxnChg>
        <pc:cxnChg chg="add mod">
          <ac:chgData name="Le Duc Nhuan" userId="63daef82-74d6-4839-91e9-3093f7a96db5" providerId="ADAL" clId="{8068941D-813D-4A6C-9512-077BBF80A35C}" dt="2024-07-16T08:09:21.965" v="2880" actId="14100"/>
          <ac:cxnSpMkLst>
            <pc:docMk/>
            <pc:sldMk cId="0" sldId="281"/>
            <ac:cxnSpMk id="3907" creationId="{1DF40BF5-9B46-CDC2-8A68-4947FCB6F198}"/>
          </ac:cxnSpMkLst>
        </pc:cxnChg>
        <pc:cxnChg chg="add mod">
          <ac:chgData name="Le Duc Nhuan" userId="63daef82-74d6-4839-91e9-3093f7a96db5" providerId="ADAL" clId="{8068941D-813D-4A6C-9512-077BBF80A35C}" dt="2024-07-16T08:09:51.860" v="2884" actId="1076"/>
          <ac:cxnSpMkLst>
            <pc:docMk/>
            <pc:sldMk cId="0" sldId="281"/>
            <ac:cxnSpMk id="3913" creationId="{5A18F685-678E-EB35-E5A6-51EF44BB497A}"/>
          </ac:cxnSpMkLst>
        </pc:cxnChg>
        <pc:cxnChg chg="add mod">
          <ac:chgData name="Le Duc Nhuan" userId="63daef82-74d6-4839-91e9-3093f7a96db5" providerId="ADAL" clId="{8068941D-813D-4A6C-9512-077BBF80A35C}" dt="2024-07-16T08:09:51.860" v="2884" actId="1076"/>
          <ac:cxnSpMkLst>
            <pc:docMk/>
            <pc:sldMk cId="0" sldId="281"/>
            <ac:cxnSpMk id="3914" creationId="{14D9349D-DDE8-45D3-F1CA-A8C6DBC9DCAB}"/>
          </ac:cxnSpMkLst>
        </pc:cxnChg>
        <pc:cxnChg chg="add mod">
          <ac:chgData name="Le Duc Nhuan" userId="63daef82-74d6-4839-91e9-3093f7a96db5" providerId="ADAL" clId="{8068941D-813D-4A6C-9512-077BBF80A35C}" dt="2024-07-16T08:09:51.860" v="2884" actId="1076"/>
          <ac:cxnSpMkLst>
            <pc:docMk/>
            <pc:sldMk cId="0" sldId="281"/>
            <ac:cxnSpMk id="3915" creationId="{536A28E2-65E9-4CBF-64DD-CB73B8A4BA13}"/>
          </ac:cxnSpMkLst>
        </pc:cxnChg>
      </pc:sldChg>
      <pc:sldChg chg="del">
        <pc:chgData name="Le Duc Nhuan" userId="63daef82-74d6-4839-91e9-3093f7a96db5" providerId="ADAL" clId="{8068941D-813D-4A6C-9512-077BBF80A35C}" dt="2024-07-16T08:14:11.102" v="2941" actId="47"/>
        <pc:sldMkLst>
          <pc:docMk/>
          <pc:sldMk cId="0" sldId="284"/>
        </pc:sldMkLst>
      </pc:sldChg>
      <pc:sldChg chg="addSp modSp mod modAnim">
        <pc:chgData name="Le Duc Nhuan" userId="63daef82-74d6-4839-91e9-3093f7a96db5" providerId="ADAL" clId="{8068941D-813D-4A6C-9512-077BBF80A35C}" dt="2024-07-16T18:52:10.240" v="4578"/>
        <pc:sldMkLst>
          <pc:docMk/>
          <pc:sldMk cId="2514205335" sldId="289"/>
        </pc:sldMkLst>
        <pc:spChg chg="mod">
          <ac:chgData name="Le Duc Nhuan" userId="63daef82-74d6-4839-91e9-3093f7a96db5" providerId="ADAL" clId="{8068941D-813D-4A6C-9512-077BBF80A35C}" dt="2024-07-16T08:12:51.611" v="2899" actId="403"/>
          <ac:spMkLst>
            <pc:docMk/>
            <pc:sldMk cId="2514205335" sldId="289"/>
            <ac:spMk id="2" creationId="{8CE03950-7C20-9E71-39B9-741A2DEFBAE1}"/>
          </ac:spMkLst>
        </pc:spChg>
        <pc:spChg chg="mod">
          <ac:chgData name="Le Duc Nhuan" userId="63daef82-74d6-4839-91e9-3093f7a96db5" providerId="ADAL" clId="{8068941D-813D-4A6C-9512-077BBF80A35C}" dt="2024-07-16T08:13:04.297" v="2900" actId="1076"/>
          <ac:spMkLst>
            <pc:docMk/>
            <pc:sldMk cId="2514205335" sldId="289"/>
            <ac:spMk id="4" creationId="{114C68FC-71EA-68BB-79F8-76EBCE8EBA2D}"/>
          </ac:spMkLst>
        </pc:spChg>
        <pc:spChg chg="add mod">
          <ac:chgData name="Le Duc Nhuan" userId="63daef82-74d6-4839-91e9-3093f7a96db5" providerId="ADAL" clId="{8068941D-813D-4A6C-9512-077BBF80A35C}" dt="2024-07-16T08:13:19.387" v="2901"/>
          <ac:spMkLst>
            <pc:docMk/>
            <pc:sldMk cId="2514205335" sldId="289"/>
            <ac:spMk id="8" creationId="{B7FFC4E4-3EC3-5A38-6D25-11216AC743EC}"/>
          </ac:spMkLst>
        </pc:spChg>
        <pc:picChg chg="mod">
          <ac:chgData name="Le Duc Nhuan" userId="63daef82-74d6-4839-91e9-3093f7a96db5" providerId="ADAL" clId="{8068941D-813D-4A6C-9512-077BBF80A35C}" dt="2024-07-15T07:38:17.137" v="1320" actId="14826"/>
          <ac:picMkLst>
            <pc:docMk/>
            <pc:sldMk cId="2514205335" sldId="289"/>
            <ac:picMk id="3" creationId="{11327172-B0A7-EFC3-EEB7-2AB61D725E1B}"/>
          </ac:picMkLst>
        </pc:picChg>
        <pc:cxnChg chg="add mod">
          <ac:chgData name="Le Duc Nhuan" userId="63daef82-74d6-4839-91e9-3093f7a96db5" providerId="ADAL" clId="{8068941D-813D-4A6C-9512-077BBF80A35C}" dt="2024-07-16T08:13:19.387" v="2901"/>
          <ac:cxnSpMkLst>
            <pc:docMk/>
            <pc:sldMk cId="2514205335" sldId="289"/>
            <ac:cxnSpMk id="5" creationId="{AF2A3A7F-DA92-4702-2274-4C6CEB1803C0}"/>
          </ac:cxnSpMkLst>
        </pc:cxnChg>
        <pc:cxnChg chg="add mod">
          <ac:chgData name="Le Duc Nhuan" userId="63daef82-74d6-4839-91e9-3093f7a96db5" providerId="ADAL" clId="{8068941D-813D-4A6C-9512-077BBF80A35C}" dt="2024-07-16T08:13:19.387" v="2901"/>
          <ac:cxnSpMkLst>
            <pc:docMk/>
            <pc:sldMk cId="2514205335" sldId="289"/>
            <ac:cxnSpMk id="6" creationId="{D24F21A4-4E05-F2F5-2BD4-C0EF50F46714}"/>
          </ac:cxnSpMkLst>
        </pc:cxnChg>
        <pc:cxnChg chg="add mod">
          <ac:chgData name="Le Duc Nhuan" userId="63daef82-74d6-4839-91e9-3093f7a96db5" providerId="ADAL" clId="{8068941D-813D-4A6C-9512-077BBF80A35C}" dt="2024-07-16T08:13:19.387" v="2901"/>
          <ac:cxnSpMkLst>
            <pc:docMk/>
            <pc:sldMk cId="2514205335" sldId="289"/>
            <ac:cxnSpMk id="7" creationId="{37633C85-D500-F1B3-7B85-75A0775711F1}"/>
          </ac:cxnSpMkLst>
        </pc:cxnChg>
      </pc:sldChg>
      <pc:sldChg chg="del">
        <pc:chgData name="Le Duc Nhuan" userId="63daef82-74d6-4839-91e9-3093f7a96db5" providerId="ADAL" clId="{8068941D-813D-4A6C-9512-077BBF80A35C}" dt="2024-07-15T07:45:47.284" v="1383" actId="47"/>
        <pc:sldMkLst>
          <pc:docMk/>
          <pc:sldMk cId="4051120000" sldId="290"/>
        </pc:sldMkLst>
      </pc:sldChg>
      <pc:sldChg chg="addSp delSp modSp mod delAnim modAnim">
        <pc:chgData name="Le Duc Nhuan" userId="63daef82-74d6-4839-91e9-3093f7a96db5" providerId="ADAL" clId="{8068941D-813D-4A6C-9512-077BBF80A35C}" dt="2024-07-16T18:48:36.651" v="4577" actId="1076"/>
        <pc:sldMkLst>
          <pc:docMk/>
          <pc:sldMk cId="1948114733" sldId="291"/>
        </pc:sldMkLst>
        <pc:spChg chg="mod">
          <ac:chgData name="Le Duc Nhuan" userId="63daef82-74d6-4839-91e9-3093f7a96db5" providerId="ADAL" clId="{8068941D-813D-4A6C-9512-077BBF80A35C}" dt="2024-07-15T08:38:22.034" v="1693" actId="20577"/>
          <ac:spMkLst>
            <pc:docMk/>
            <pc:sldMk cId="1948114733" sldId="291"/>
            <ac:spMk id="2" creationId="{0BF535B9-5D70-53CC-132D-0F359F2FE235}"/>
          </ac:spMkLst>
        </pc:spChg>
        <pc:spChg chg="mod">
          <ac:chgData name="Le Duc Nhuan" userId="63daef82-74d6-4839-91e9-3093f7a96db5" providerId="ADAL" clId="{8068941D-813D-4A6C-9512-077BBF80A35C}" dt="2024-07-16T14:46:30.764" v="3516" actId="14100"/>
          <ac:spMkLst>
            <pc:docMk/>
            <pc:sldMk cId="1948114733" sldId="291"/>
            <ac:spMk id="3" creationId="{57F4C972-8467-8DC0-A7E8-A544B5CF9EF4}"/>
          </ac:spMkLst>
        </pc:spChg>
        <pc:spChg chg="mod">
          <ac:chgData name="Le Duc Nhuan" userId="63daef82-74d6-4839-91e9-3093f7a96db5" providerId="ADAL" clId="{8068941D-813D-4A6C-9512-077BBF80A35C}" dt="2024-07-16T14:43:40.478" v="3503" actId="14100"/>
          <ac:spMkLst>
            <pc:docMk/>
            <pc:sldMk cId="1948114733" sldId="291"/>
            <ac:spMk id="4" creationId="{4CEC7D95-CB65-AC9C-D566-66BC5A48C58E}"/>
          </ac:spMkLst>
        </pc:spChg>
        <pc:spChg chg="mod">
          <ac:chgData name="Le Duc Nhuan" userId="63daef82-74d6-4839-91e9-3093f7a96db5" providerId="ADAL" clId="{8068941D-813D-4A6C-9512-077BBF80A35C}" dt="2024-07-16T14:57:56.884" v="3684" actId="403"/>
          <ac:spMkLst>
            <pc:docMk/>
            <pc:sldMk cId="1948114733" sldId="291"/>
            <ac:spMk id="5" creationId="{A194A56A-84CA-CAAD-B448-6D8A2D6BC096}"/>
          </ac:spMkLst>
        </pc:spChg>
        <pc:spChg chg="mod">
          <ac:chgData name="Le Duc Nhuan" userId="63daef82-74d6-4839-91e9-3093f7a96db5" providerId="ADAL" clId="{8068941D-813D-4A6C-9512-077BBF80A35C}" dt="2024-07-16T14:43:28.193" v="3502" actId="1076"/>
          <ac:spMkLst>
            <pc:docMk/>
            <pc:sldMk cId="1948114733" sldId="291"/>
            <ac:spMk id="6" creationId="{0CF1D3B8-73AC-FC70-626D-6FA7E46D2B58}"/>
          </ac:spMkLst>
        </pc:spChg>
        <pc:spChg chg="del">
          <ac:chgData name="Le Duc Nhuan" userId="63daef82-74d6-4839-91e9-3093f7a96db5" providerId="ADAL" clId="{8068941D-813D-4A6C-9512-077BBF80A35C}" dt="2024-07-16T14:39:18.823" v="3412" actId="478"/>
          <ac:spMkLst>
            <pc:docMk/>
            <pc:sldMk cId="1948114733" sldId="291"/>
            <ac:spMk id="7" creationId="{25D281A1-0B73-31F7-47E0-CC3903B3CFA6}"/>
          </ac:spMkLst>
        </pc:spChg>
        <pc:spChg chg="del">
          <ac:chgData name="Le Duc Nhuan" userId="63daef82-74d6-4839-91e9-3093f7a96db5" providerId="ADAL" clId="{8068941D-813D-4A6C-9512-077BBF80A35C}" dt="2024-07-16T14:40:29.870" v="3418" actId="478"/>
          <ac:spMkLst>
            <pc:docMk/>
            <pc:sldMk cId="1948114733" sldId="291"/>
            <ac:spMk id="8" creationId="{5A445872-405B-F785-8049-5A072D3A905F}"/>
          </ac:spMkLst>
        </pc:spChg>
        <pc:spChg chg="add mod">
          <ac:chgData name="Le Duc Nhuan" userId="63daef82-74d6-4839-91e9-3093f7a96db5" providerId="ADAL" clId="{8068941D-813D-4A6C-9512-077BBF80A35C}" dt="2024-07-16T14:56:40.672" v="3673" actId="1076"/>
          <ac:spMkLst>
            <pc:docMk/>
            <pc:sldMk cId="1948114733" sldId="291"/>
            <ac:spMk id="10" creationId="{C6C3EBEF-A1E8-B858-6670-28E03011655C}"/>
          </ac:spMkLst>
        </pc:spChg>
        <pc:spChg chg="add mod">
          <ac:chgData name="Le Duc Nhuan" userId="63daef82-74d6-4839-91e9-3093f7a96db5" providerId="ADAL" clId="{8068941D-813D-4A6C-9512-077BBF80A35C}" dt="2024-07-16T14:56:40.672" v="3673" actId="1076"/>
          <ac:spMkLst>
            <pc:docMk/>
            <pc:sldMk cId="1948114733" sldId="291"/>
            <ac:spMk id="11" creationId="{7EFD5A4C-4DCF-7763-11B2-DCD18876A63B}"/>
          </ac:spMkLst>
        </pc:spChg>
        <pc:spChg chg="add mod">
          <ac:chgData name="Le Duc Nhuan" userId="63daef82-74d6-4839-91e9-3093f7a96db5" providerId="ADAL" clId="{8068941D-813D-4A6C-9512-077BBF80A35C}" dt="2024-07-16T18:47:06.766" v="4565" actId="1076"/>
          <ac:spMkLst>
            <pc:docMk/>
            <pc:sldMk cId="1948114733" sldId="291"/>
            <ac:spMk id="12" creationId="{1BC180B6-F78B-557A-E6C8-EBA34F859DAB}"/>
          </ac:spMkLst>
        </pc:spChg>
        <pc:spChg chg="add mod">
          <ac:chgData name="Le Duc Nhuan" userId="63daef82-74d6-4839-91e9-3093f7a96db5" providerId="ADAL" clId="{8068941D-813D-4A6C-9512-077BBF80A35C}" dt="2024-07-16T18:48:24.860" v="4576" actId="1076"/>
          <ac:spMkLst>
            <pc:docMk/>
            <pc:sldMk cId="1948114733" sldId="291"/>
            <ac:spMk id="13" creationId="{E6EC1D3E-F461-404A-C3E6-E459DDFA611E}"/>
          </ac:spMkLst>
        </pc:spChg>
        <pc:spChg chg="add mod">
          <ac:chgData name="Le Duc Nhuan" userId="63daef82-74d6-4839-91e9-3093f7a96db5" providerId="ADAL" clId="{8068941D-813D-4A6C-9512-077BBF80A35C}" dt="2024-07-16T14:56:26.434" v="3671" actId="571"/>
          <ac:spMkLst>
            <pc:docMk/>
            <pc:sldMk cId="1948114733" sldId="291"/>
            <ac:spMk id="14" creationId="{F8480225-08FE-7FDF-02D3-52A085A42C31}"/>
          </ac:spMkLst>
        </pc:spChg>
        <pc:spChg chg="add mod">
          <ac:chgData name="Le Duc Nhuan" userId="63daef82-74d6-4839-91e9-3093f7a96db5" providerId="ADAL" clId="{8068941D-813D-4A6C-9512-077BBF80A35C}" dt="2024-07-16T14:56:26.434" v="3671" actId="571"/>
          <ac:spMkLst>
            <pc:docMk/>
            <pc:sldMk cId="1948114733" sldId="291"/>
            <ac:spMk id="15" creationId="{569BA1DB-9A79-52BE-C463-A75243F23839}"/>
          </ac:spMkLst>
        </pc:spChg>
        <pc:spChg chg="add mod">
          <ac:chgData name="Le Duc Nhuan" userId="63daef82-74d6-4839-91e9-3093f7a96db5" providerId="ADAL" clId="{8068941D-813D-4A6C-9512-077BBF80A35C}" dt="2024-07-16T14:56:26.434" v="3671" actId="571"/>
          <ac:spMkLst>
            <pc:docMk/>
            <pc:sldMk cId="1948114733" sldId="291"/>
            <ac:spMk id="16" creationId="{E00983EE-A28A-D5DE-4403-E04280029C70}"/>
          </ac:spMkLst>
        </pc:spChg>
        <pc:picChg chg="add mod">
          <ac:chgData name="Le Duc Nhuan" userId="63daef82-74d6-4839-91e9-3093f7a96db5" providerId="ADAL" clId="{8068941D-813D-4A6C-9512-077BBF80A35C}" dt="2024-07-16T14:43:24.863" v="3501" actId="1076"/>
          <ac:picMkLst>
            <pc:docMk/>
            <pc:sldMk cId="1948114733" sldId="291"/>
            <ac:picMk id="9" creationId="{008FACCB-1CF1-AFE9-4FED-4C59394CEEFF}"/>
          </ac:picMkLst>
        </pc:picChg>
        <pc:picChg chg="add del">
          <ac:chgData name="Le Duc Nhuan" userId="63daef82-74d6-4839-91e9-3093f7a96db5" providerId="ADAL" clId="{8068941D-813D-4A6C-9512-077BBF80A35C}" dt="2024-07-16T18:47:05.376" v="4564" actId="22"/>
          <ac:picMkLst>
            <pc:docMk/>
            <pc:sldMk cId="1948114733" sldId="291"/>
            <ac:picMk id="18" creationId="{DBA7DB2A-9B1A-B94F-A702-E9BCF6AA955B}"/>
          </ac:picMkLst>
        </pc:picChg>
        <pc:picChg chg="add mod">
          <ac:chgData name="Le Duc Nhuan" userId="63daef82-74d6-4839-91e9-3093f7a96db5" providerId="ADAL" clId="{8068941D-813D-4A6C-9512-077BBF80A35C}" dt="2024-07-16T18:48:36.651" v="4577" actId="1076"/>
          <ac:picMkLst>
            <pc:docMk/>
            <pc:sldMk cId="1948114733" sldId="291"/>
            <ac:picMk id="20" creationId="{C59E5025-E11D-332F-A59C-E4CA7E1DDCF1}"/>
          </ac:picMkLst>
        </pc:picChg>
      </pc:sldChg>
      <pc:sldChg chg="addSp delSp modSp mod delAnim modAnim">
        <pc:chgData name="Le Duc Nhuan" userId="63daef82-74d6-4839-91e9-3093f7a96db5" providerId="ADAL" clId="{8068941D-813D-4A6C-9512-077BBF80A35C}" dt="2024-07-16T14:22:15.589" v="3409"/>
        <pc:sldMkLst>
          <pc:docMk/>
          <pc:sldMk cId="1162828010" sldId="292"/>
        </pc:sldMkLst>
        <pc:spChg chg="mod">
          <ac:chgData name="Le Duc Nhuan" userId="63daef82-74d6-4839-91e9-3093f7a96db5" providerId="ADAL" clId="{8068941D-813D-4A6C-9512-077BBF80A35C}" dt="2024-07-15T08:44:49.954" v="1778"/>
          <ac:spMkLst>
            <pc:docMk/>
            <pc:sldMk cId="1162828010" sldId="292"/>
            <ac:spMk id="2" creationId="{0BF535B9-5D70-53CC-132D-0F359F2FE235}"/>
          </ac:spMkLst>
        </pc:spChg>
        <pc:spChg chg="mod">
          <ac:chgData name="Le Duc Nhuan" userId="63daef82-74d6-4839-91e9-3093f7a96db5" providerId="ADAL" clId="{8068941D-813D-4A6C-9512-077BBF80A35C}" dt="2024-07-16T11:02:31.041" v="3229" actId="1076"/>
          <ac:spMkLst>
            <pc:docMk/>
            <pc:sldMk cId="1162828010" sldId="292"/>
            <ac:spMk id="3" creationId="{57F4C972-8467-8DC0-A7E8-A544B5CF9EF4}"/>
          </ac:spMkLst>
        </pc:spChg>
        <pc:spChg chg="del">
          <ac:chgData name="Le Duc Nhuan" userId="63daef82-74d6-4839-91e9-3093f7a96db5" providerId="ADAL" clId="{8068941D-813D-4A6C-9512-077BBF80A35C}" dt="2024-07-16T09:18:19.270" v="3074" actId="478"/>
          <ac:spMkLst>
            <pc:docMk/>
            <pc:sldMk cId="1162828010" sldId="292"/>
            <ac:spMk id="4" creationId="{4CEC7D95-CB65-AC9C-D566-66BC5A48C58E}"/>
          </ac:spMkLst>
        </pc:spChg>
        <pc:spChg chg="del">
          <ac:chgData name="Le Duc Nhuan" userId="63daef82-74d6-4839-91e9-3093f7a96db5" providerId="ADAL" clId="{8068941D-813D-4A6C-9512-077BBF80A35C}" dt="2024-07-16T09:18:19.270" v="3074" actId="478"/>
          <ac:spMkLst>
            <pc:docMk/>
            <pc:sldMk cId="1162828010" sldId="292"/>
            <ac:spMk id="5" creationId="{A194A56A-84CA-CAAD-B448-6D8A2D6BC096}"/>
          </ac:spMkLst>
        </pc:spChg>
        <pc:spChg chg="del mod">
          <ac:chgData name="Le Duc Nhuan" userId="63daef82-74d6-4839-91e9-3093f7a96db5" providerId="ADAL" clId="{8068941D-813D-4A6C-9512-077BBF80A35C}" dt="2024-07-16T09:17:25.044" v="3063" actId="478"/>
          <ac:spMkLst>
            <pc:docMk/>
            <pc:sldMk cId="1162828010" sldId="292"/>
            <ac:spMk id="6" creationId="{0CF1D3B8-73AC-FC70-626D-6FA7E46D2B58}"/>
          </ac:spMkLst>
        </pc:spChg>
        <pc:spChg chg="del">
          <ac:chgData name="Le Duc Nhuan" userId="63daef82-74d6-4839-91e9-3093f7a96db5" providerId="ADAL" clId="{8068941D-813D-4A6C-9512-077BBF80A35C}" dt="2024-07-16T09:17:25.044" v="3063" actId="478"/>
          <ac:spMkLst>
            <pc:docMk/>
            <pc:sldMk cId="1162828010" sldId="292"/>
            <ac:spMk id="7" creationId="{25D281A1-0B73-31F7-47E0-CC3903B3CFA6}"/>
          </ac:spMkLst>
        </pc:spChg>
        <pc:spChg chg="del">
          <ac:chgData name="Le Duc Nhuan" userId="63daef82-74d6-4839-91e9-3093f7a96db5" providerId="ADAL" clId="{8068941D-813D-4A6C-9512-077BBF80A35C}" dt="2024-07-16T09:17:25.044" v="3063" actId="478"/>
          <ac:spMkLst>
            <pc:docMk/>
            <pc:sldMk cId="1162828010" sldId="292"/>
            <ac:spMk id="8" creationId="{5A445872-405B-F785-8049-5A072D3A905F}"/>
          </ac:spMkLst>
        </pc:spChg>
        <pc:spChg chg="mod">
          <ac:chgData name="Le Duc Nhuan" userId="63daef82-74d6-4839-91e9-3093f7a96db5" providerId="ADAL" clId="{8068941D-813D-4A6C-9512-077BBF80A35C}" dt="2024-07-16T09:17:27.621" v="3064"/>
          <ac:spMkLst>
            <pc:docMk/>
            <pc:sldMk cId="1162828010" sldId="292"/>
            <ac:spMk id="10" creationId="{0295DEDF-064F-C1EC-B9DC-CA440032D2EC}"/>
          </ac:spMkLst>
        </pc:spChg>
        <pc:spChg chg="mod">
          <ac:chgData name="Le Duc Nhuan" userId="63daef82-74d6-4839-91e9-3093f7a96db5" providerId="ADAL" clId="{8068941D-813D-4A6C-9512-077BBF80A35C}" dt="2024-07-16T09:17:27.621" v="3064"/>
          <ac:spMkLst>
            <pc:docMk/>
            <pc:sldMk cId="1162828010" sldId="292"/>
            <ac:spMk id="11" creationId="{AD1A4313-45BE-4CB0-70F9-F2E4E392A220}"/>
          </ac:spMkLst>
        </pc:spChg>
        <pc:spChg chg="mod">
          <ac:chgData name="Le Duc Nhuan" userId="63daef82-74d6-4839-91e9-3093f7a96db5" providerId="ADAL" clId="{8068941D-813D-4A6C-9512-077BBF80A35C}" dt="2024-07-16T09:17:27.621" v="3064"/>
          <ac:spMkLst>
            <pc:docMk/>
            <pc:sldMk cId="1162828010" sldId="292"/>
            <ac:spMk id="12" creationId="{6A039AC8-62B1-680F-E826-43F9F9E7993A}"/>
          </ac:spMkLst>
        </pc:spChg>
        <pc:spChg chg="mod">
          <ac:chgData name="Le Duc Nhuan" userId="63daef82-74d6-4839-91e9-3093f7a96db5" providerId="ADAL" clId="{8068941D-813D-4A6C-9512-077BBF80A35C}" dt="2024-07-16T09:17:27.621" v="3064"/>
          <ac:spMkLst>
            <pc:docMk/>
            <pc:sldMk cId="1162828010" sldId="292"/>
            <ac:spMk id="13" creationId="{C11B0A33-5548-037A-2BF6-D762955E7995}"/>
          </ac:spMkLst>
        </pc:spChg>
        <pc:spChg chg="mod">
          <ac:chgData name="Le Duc Nhuan" userId="63daef82-74d6-4839-91e9-3093f7a96db5" providerId="ADAL" clId="{8068941D-813D-4A6C-9512-077BBF80A35C}" dt="2024-07-16T09:17:27.621" v="3064"/>
          <ac:spMkLst>
            <pc:docMk/>
            <pc:sldMk cId="1162828010" sldId="292"/>
            <ac:spMk id="14" creationId="{F0BDFA5C-0F39-5383-21BC-BC3FB12ABDA9}"/>
          </ac:spMkLst>
        </pc:spChg>
        <pc:spChg chg="mod">
          <ac:chgData name="Le Duc Nhuan" userId="63daef82-74d6-4839-91e9-3093f7a96db5" providerId="ADAL" clId="{8068941D-813D-4A6C-9512-077BBF80A35C}" dt="2024-07-16T09:17:27.621" v="3064"/>
          <ac:spMkLst>
            <pc:docMk/>
            <pc:sldMk cId="1162828010" sldId="292"/>
            <ac:spMk id="15" creationId="{17B85742-C548-C259-D505-DFC698790B41}"/>
          </ac:spMkLst>
        </pc:spChg>
        <pc:spChg chg="mod">
          <ac:chgData name="Le Duc Nhuan" userId="63daef82-74d6-4839-91e9-3093f7a96db5" providerId="ADAL" clId="{8068941D-813D-4A6C-9512-077BBF80A35C}" dt="2024-07-16T09:17:27.621" v="3064"/>
          <ac:spMkLst>
            <pc:docMk/>
            <pc:sldMk cId="1162828010" sldId="292"/>
            <ac:spMk id="16" creationId="{2C92ADF0-28A0-20CF-B115-C5227C63608F}"/>
          </ac:spMkLst>
        </pc:spChg>
        <pc:spChg chg="mod">
          <ac:chgData name="Le Duc Nhuan" userId="63daef82-74d6-4839-91e9-3093f7a96db5" providerId="ADAL" clId="{8068941D-813D-4A6C-9512-077BBF80A35C}" dt="2024-07-16T09:17:27.621" v="3064"/>
          <ac:spMkLst>
            <pc:docMk/>
            <pc:sldMk cId="1162828010" sldId="292"/>
            <ac:spMk id="17" creationId="{767078A6-1EEA-2030-D9FA-B10F652735B7}"/>
          </ac:spMkLst>
        </pc:spChg>
        <pc:spChg chg="mod">
          <ac:chgData name="Le Duc Nhuan" userId="63daef82-74d6-4839-91e9-3093f7a96db5" providerId="ADAL" clId="{8068941D-813D-4A6C-9512-077BBF80A35C}" dt="2024-07-16T09:17:27.621" v="3064"/>
          <ac:spMkLst>
            <pc:docMk/>
            <pc:sldMk cId="1162828010" sldId="292"/>
            <ac:spMk id="18" creationId="{5B6D085C-F877-C39D-FA8C-A8134C3B20E2}"/>
          </ac:spMkLst>
        </pc:spChg>
        <pc:spChg chg="add mod">
          <ac:chgData name="Le Duc Nhuan" userId="63daef82-74d6-4839-91e9-3093f7a96db5" providerId="ADAL" clId="{8068941D-813D-4A6C-9512-077BBF80A35C}" dt="2024-07-16T14:07:52.285" v="3365" actId="1076"/>
          <ac:spMkLst>
            <pc:docMk/>
            <pc:sldMk cId="1162828010" sldId="292"/>
            <ac:spMk id="19" creationId="{89234CBC-0F4D-6940-9D4F-19FE6BD6DE7D}"/>
          </ac:spMkLst>
        </pc:spChg>
        <pc:spChg chg="add mod">
          <ac:chgData name="Le Duc Nhuan" userId="63daef82-74d6-4839-91e9-3093f7a96db5" providerId="ADAL" clId="{8068941D-813D-4A6C-9512-077BBF80A35C}" dt="2024-07-16T14:07:33.806" v="3364" actId="20577"/>
          <ac:spMkLst>
            <pc:docMk/>
            <pc:sldMk cId="1162828010" sldId="292"/>
            <ac:spMk id="20" creationId="{202F5664-B28C-B6DC-9AD4-8AF502C59F60}"/>
          </ac:spMkLst>
        </pc:spChg>
        <pc:spChg chg="add mod">
          <ac:chgData name="Le Duc Nhuan" userId="63daef82-74d6-4839-91e9-3093f7a96db5" providerId="ADAL" clId="{8068941D-813D-4A6C-9512-077BBF80A35C}" dt="2024-07-16T14:10:33.085" v="3379" actId="1036"/>
          <ac:spMkLst>
            <pc:docMk/>
            <pc:sldMk cId="1162828010" sldId="292"/>
            <ac:spMk id="21" creationId="{9733714F-BABD-D178-F28C-74513C0513DE}"/>
          </ac:spMkLst>
        </pc:spChg>
        <pc:spChg chg="add mod">
          <ac:chgData name="Le Duc Nhuan" userId="63daef82-74d6-4839-91e9-3093f7a96db5" providerId="ADAL" clId="{8068941D-813D-4A6C-9512-077BBF80A35C}" dt="2024-07-16T14:10:13.474" v="3371" actId="1076"/>
          <ac:spMkLst>
            <pc:docMk/>
            <pc:sldMk cId="1162828010" sldId="292"/>
            <ac:spMk id="22" creationId="{B4C60D16-1DA5-C0DB-61B3-0493608611BC}"/>
          </ac:spMkLst>
        </pc:spChg>
        <pc:spChg chg="add mod">
          <ac:chgData name="Le Duc Nhuan" userId="63daef82-74d6-4839-91e9-3093f7a96db5" providerId="ADAL" clId="{8068941D-813D-4A6C-9512-077BBF80A35C}" dt="2024-07-16T14:05:30.160" v="3311" actId="1076"/>
          <ac:spMkLst>
            <pc:docMk/>
            <pc:sldMk cId="1162828010" sldId="292"/>
            <ac:spMk id="23" creationId="{0B844559-45BB-C2FE-E94E-0D56598F2678}"/>
          </ac:spMkLst>
        </pc:spChg>
        <pc:spChg chg="add mod">
          <ac:chgData name="Le Duc Nhuan" userId="63daef82-74d6-4839-91e9-3093f7a96db5" providerId="ADAL" clId="{8068941D-813D-4A6C-9512-077BBF80A35C}" dt="2024-07-16T14:05:26.214" v="3310" actId="1076"/>
          <ac:spMkLst>
            <pc:docMk/>
            <pc:sldMk cId="1162828010" sldId="292"/>
            <ac:spMk id="24" creationId="{B08B88AB-4B26-D3FE-3C76-8A953406F90E}"/>
          </ac:spMkLst>
        </pc:spChg>
        <pc:spChg chg="add mod">
          <ac:chgData name="Le Duc Nhuan" userId="63daef82-74d6-4839-91e9-3093f7a96db5" providerId="ADAL" clId="{8068941D-813D-4A6C-9512-077BBF80A35C}" dt="2024-07-16T14:04:40.999" v="3306" actId="1076"/>
          <ac:spMkLst>
            <pc:docMk/>
            <pc:sldMk cId="1162828010" sldId="292"/>
            <ac:spMk id="25" creationId="{DF100034-E379-CD13-EA8C-6F765D5E1085}"/>
          </ac:spMkLst>
        </pc:spChg>
        <pc:spChg chg="add mod">
          <ac:chgData name="Le Duc Nhuan" userId="63daef82-74d6-4839-91e9-3093f7a96db5" providerId="ADAL" clId="{8068941D-813D-4A6C-9512-077BBF80A35C}" dt="2024-07-16T14:04:13.685" v="3303" actId="20577"/>
          <ac:spMkLst>
            <pc:docMk/>
            <pc:sldMk cId="1162828010" sldId="292"/>
            <ac:spMk id="26" creationId="{1A78C4AF-521E-F8D9-D743-942AAF47DF65}"/>
          </ac:spMkLst>
        </pc:spChg>
        <pc:spChg chg="add mod">
          <ac:chgData name="Le Duc Nhuan" userId="63daef82-74d6-4839-91e9-3093f7a96db5" providerId="ADAL" clId="{8068941D-813D-4A6C-9512-077BBF80A35C}" dt="2024-07-16T14:04:29.445" v="3304" actId="1076"/>
          <ac:spMkLst>
            <pc:docMk/>
            <pc:sldMk cId="1162828010" sldId="292"/>
            <ac:spMk id="27" creationId="{57CBF6A3-F0E1-64A5-1356-6DF1699E0FB2}"/>
          </ac:spMkLst>
        </pc:spChg>
        <pc:spChg chg="add mod">
          <ac:chgData name="Le Duc Nhuan" userId="63daef82-74d6-4839-91e9-3093f7a96db5" providerId="ADAL" clId="{8068941D-813D-4A6C-9512-077BBF80A35C}" dt="2024-07-16T14:03:09.037" v="3289" actId="20577"/>
          <ac:spMkLst>
            <pc:docMk/>
            <pc:sldMk cId="1162828010" sldId="292"/>
            <ac:spMk id="28" creationId="{67A34264-0E91-A81E-5224-3987865A4AD1}"/>
          </ac:spMkLst>
        </pc:spChg>
        <pc:spChg chg="add mod">
          <ac:chgData name="Le Duc Nhuan" userId="63daef82-74d6-4839-91e9-3093f7a96db5" providerId="ADAL" clId="{8068941D-813D-4A6C-9512-077BBF80A35C}" dt="2024-07-16T14:05:04.245" v="3308" actId="1076"/>
          <ac:spMkLst>
            <pc:docMk/>
            <pc:sldMk cId="1162828010" sldId="292"/>
            <ac:spMk id="29" creationId="{69AF9142-8B55-2443-F98F-2033445AA6AF}"/>
          </ac:spMkLst>
        </pc:spChg>
        <pc:spChg chg="add mod">
          <ac:chgData name="Le Duc Nhuan" userId="63daef82-74d6-4839-91e9-3093f7a96db5" providerId="ADAL" clId="{8068941D-813D-4A6C-9512-077BBF80A35C}" dt="2024-07-16T14:04:33.754" v="3305" actId="1076"/>
          <ac:spMkLst>
            <pc:docMk/>
            <pc:sldMk cId="1162828010" sldId="292"/>
            <ac:spMk id="30" creationId="{DD1DD64D-FB57-F3B2-5AD3-6D61514FAE98}"/>
          </ac:spMkLst>
        </pc:spChg>
        <pc:grpChg chg="add mod">
          <ac:chgData name="Le Duc Nhuan" userId="63daef82-74d6-4839-91e9-3093f7a96db5" providerId="ADAL" clId="{8068941D-813D-4A6C-9512-077BBF80A35C}" dt="2024-07-16T09:30:07.511" v="3223" actId="1076"/>
          <ac:grpSpMkLst>
            <pc:docMk/>
            <pc:sldMk cId="1162828010" sldId="292"/>
            <ac:grpSpMk id="9" creationId="{7AECDF98-579F-A6FB-3B58-5320AB519F18}"/>
          </ac:grpSpMkLst>
        </pc:grpChg>
      </pc:sldChg>
      <pc:sldChg chg="addSp delSp modSp mod addAnim delAnim modAnim">
        <pc:chgData name="Le Duc Nhuan" userId="63daef82-74d6-4839-91e9-3093f7a96db5" providerId="ADAL" clId="{8068941D-813D-4A6C-9512-077BBF80A35C}" dt="2024-07-16T18:43:25.614" v="4560"/>
        <pc:sldMkLst>
          <pc:docMk/>
          <pc:sldMk cId="2488853604" sldId="293"/>
        </pc:sldMkLst>
        <pc:spChg chg="mod">
          <ac:chgData name="Le Duc Nhuan" userId="63daef82-74d6-4839-91e9-3093f7a96db5" providerId="ADAL" clId="{8068941D-813D-4A6C-9512-077BBF80A35C}" dt="2024-07-16T16:28:14.137" v="3816" actId="14100"/>
          <ac:spMkLst>
            <pc:docMk/>
            <pc:sldMk cId="2488853604" sldId="293"/>
            <ac:spMk id="2" creationId="{4EEC2731-B67E-7247-2F37-AD34AA679F10}"/>
          </ac:spMkLst>
        </pc:spChg>
        <pc:spChg chg="add del mod">
          <ac:chgData name="Le Duc Nhuan" userId="63daef82-74d6-4839-91e9-3093f7a96db5" providerId="ADAL" clId="{8068941D-813D-4A6C-9512-077BBF80A35C}" dt="2024-07-16T15:59:03.909" v="3709" actId="478"/>
          <ac:spMkLst>
            <pc:docMk/>
            <pc:sldMk cId="2488853604" sldId="293"/>
            <ac:spMk id="4" creationId="{77B4E426-3220-FAC3-BA5D-B476B26D5341}"/>
          </ac:spMkLst>
        </pc:spChg>
        <pc:spChg chg="add del mod">
          <ac:chgData name="Le Duc Nhuan" userId="63daef82-74d6-4839-91e9-3093f7a96db5" providerId="ADAL" clId="{8068941D-813D-4A6C-9512-077BBF80A35C}" dt="2024-07-16T16:02:08.724" v="3734" actId="478"/>
          <ac:spMkLst>
            <pc:docMk/>
            <pc:sldMk cId="2488853604" sldId="293"/>
            <ac:spMk id="5" creationId="{BCD877A6-FD08-BB82-B2B1-2042B592A5DF}"/>
          </ac:spMkLst>
        </pc:spChg>
        <pc:spChg chg="add del mod">
          <ac:chgData name="Le Duc Nhuan" userId="63daef82-74d6-4839-91e9-3093f7a96db5" providerId="ADAL" clId="{8068941D-813D-4A6C-9512-077BBF80A35C}" dt="2024-07-16T16:11:09.028" v="3766" actId="478"/>
          <ac:spMkLst>
            <pc:docMk/>
            <pc:sldMk cId="2488853604" sldId="293"/>
            <ac:spMk id="6" creationId="{281D7969-D5F5-CE49-6FF1-175184E0682D}"/>
          </ac:spMkLst>
        </pc:spChg>
        <pc:spChg chg="add mod">
          <ac:chgData name="Le Duc Nhuan" userId="63daef82-74d6-4839-91e9-3093f7a96db5" providerId="ADAL" clId="{8068941D-813D-4A6C-9512-077BBF80A35C}" dt="2024-07-16T16:26:53.359" v="3812" actId="1076"/>
          <ac:spMkLst>
            <pc:docMk/>
            <pc:sldMk cId="2488853604" sldId="293"/>
            <ac:spMk id="7" creationId="{011E4919-33BA-9E16-0B63-96A15A5E7EA7}"/>
          </ac:spMkLst>
        </pc:spChg>
        <pc:spChg chg="add mod">
          <ac:chgData name="Le Duc Nhuan" userId="63daef82-74d6-4839-91e9-3093f7a96db5" providerId="ADAL" clId="{8068941D-813D-4A6C-9512-077BBF80A35C}" dt="2024-07-16T16:26:53.359" v="3812" actId="1076"/>
          <ac:spMkLst>
            <pc:docMk/>
            <pc:sldMk cId="2488853604" sldId="293"/>
            <ac:spMk id="8" creationId="{A15F47EC-61D7-B30C-9A64-EB027AF093DE}"/>
          </ac:spMkLst>
        </pc:spChg>
        <pc:spChg chg="add mod">
          <ac:chgData name="Le Duc Nhuan" userId="63daef82-74d6-4839-91e9-3093f7a96db5" providerId="ADAL" clId="{8068941D-813D-4A6C-9512-077BBF80A35C}" dt="2024-07-16T16:26:53.359" v="3812" actId="1076"/>
          <ac:spMkLst>
            <pc:docMk/>
            <pc:sldMk cId="2488853604" sldId="293"/>
            <ac:spMk id="9" creationId="{55B8F708-F4A0-6ECC-66F2-7D1E79FDA0CF}"/>
          </ac:spMkLst>
        </pc:spChg>
        <pc:spChg chg="del">
          <ac:chgData name="Le Duc Nhuan" userId="63daef82-74d6-4839-91e9-3093f7a96db5" providerId="ADAL" clId="{8068941D-813D-4A6C-9512-077BBF80A35C}" dt="2024-07-16T15:58:45.436" v="3704" actId="478"/>
          <ac:spMkLst>
            <pc:docMk/>
            <pc:sldMk cId="2488853604" sldId="293"/>
            <ac:spMk id="10" creationId="{9F1CB9CF-1AD9-866B-E840-27AE00091A1B}"/>
          </ac:spMkLst>
        </pc:spChg>
        <pc:spChg chg="add del mod">
          <ac:chgData name="Le Duc Nhuan" userId="63daef82-74d6-4839-91e9-3093f7a96db5" providerId="ADAL" clId="{8068941D-813D-4A6C-9512-077BBF80A35C}" dt="2024-07-16T16:11:07.365" v="3765" actId="478"/>
          <ac:spMkLst>
            <pc:docMk/>
            <pc:sldMk cId="2488853604" sldId="293"/>
            <ac:spMk id="11" creationId="{7A6319F8-FBD2-DE25-1F58-B2A859D15E81}"/>
          </ac:spMkLst>
        </pc:spChg>
        <pc:spChg chg="add del mod">
          <ac:chgData name="Le Duc Nhuan" userId="63daef82-74d6-4839-91e9-3093f7a96db5" providerId="ADAL" clId="{8068941D-813D-4A6C-9512-077BBF80A35C}" dt="2024-07-16T16:26:53.359" v="3812" actId="1076"/>
          <ac:spMkLst>
            <pc:docMk/>
            <pc:sldMk cId="2488853604" sldId="293"/>
            <ac:spMk id="12" creationId="{617CF791-2507-1FB1-947A-23F8BFDA0831}"/>
          </ac:spMkLst>
        </pc:spChg>
        <pc:spChg chg="add del mod">
          <ac:chgData name="Le Duc Nhuan" userId="63daef82-74d6-4839-91e9-3093f7a96db5" providerId="ADAL" clId="{8068941D-813D-4A6C-9512-077BBF80A35C}" dt="2024-07-16T16:26:53.359" v="3812" actId="1076"/>
          <ac:spMkLst>
            <pc:docMk/>
            <pc:sldMk cId="2488853604" sldId="293"/>
            <ac:spMk id="13" creationId="{6809DEF8-D9AF-CECE-8D92-D3BDAE0B2B09}"/>
          </ac:spMkLst>
        </pc:spChg>
        <pc:spChg chg="del">
          <ac:chgData name="Le Duc Nhuan" userId="63daef82-74d6-4839-91e9-3093f7a96db5" providerId="ADAL" clId="{8068941D-813D-4A6C-9512-077BBF80A35C}" dt="2024-07-16T15:58:45.436" v="3704" actId="478"/>
          <ac:spMkLst>
            <pc:docMk/>
            <pc:sldMk cId="2488853604" sldId="293"/>
            <ac:spMk id="14" creationId="{21F84D11-8D48-F998-8A5E-A859C924D98E}"/>
          </ac:spMkLst>
        </pc:spChg>
        <pc:spChg chg="del">
          <ac:chgData name="Le Duc Nhuan" userId="63daef82-74d6-4839-91e9-3093f7a96db5" providerId="ADAL" clId="{8068941D-813D-4A6C-9512-077BBF80A35C}" dt="2024-07-16T15:58:45.436" v="3704" actId="478"/>
          <ac:spMkLst>
            <pc:docMk/>
            <pc:sldMk cId="2488853604" sldId="293"/>
            <ac:spMk id="15" creationId="{C5211B32-49EB-3F17-A9B1-D7D7A1AF2D9F}"/>
          </ac:spMkLst>
        </pc:spChg>
        <pc:spChg chg="add del mod">
          <ac:chgData name="Le Duc Nhuan" userId="63daef82-74d6-4839-91e9-3093f7a96db5" providerId="ADAL" clId="{8068941D-813D-4A6C-9512-077BBF80A35C}" dt="2024-07-16T16:26:53.359" v="3812" actId="1076"/>
          <ac:spMkLst>
            <pc:docMk/>
            <pc:sldMk cId="2488853604" sldId="293"/>
            <ac:spMk id="16" creationId="{389A6A5F-E5E5-FECB-3C77-7E215EEDC823}"/>
          </ac:spMkLst>
        </pc:spChg>
        <pc:spChg chg="add mod">
          <ac:chgData name="Le Duc Nhuan" userId="63daef82-74d6-4839-91e9-3093f7a96db5" providerId="ADAL" clId="{8068941D-813D-4A6C-9512-077BBF80A35C}" dt="2024-07-16T16:26:53.359" v="3812" actId="1076"/>
          <ac:spMkLst>
            <pc:docMk/>
            <pc:sldMk cId="2488853604" sldId="293"/>
            <ac:spMk id="17" creationId="{59629448-1217-A979-E853-10F62A32E530}"/>
          </ac:spMkLst>
        </pc:spChg>
        <pc:spChg chg="add mod">
          <ac:chgData name="Le Duc Nhuan" userId="63daef82-74d6-4839-91e9-3093f7a96db5" providerId="ADAL" clId="{8068941D-813D-4A6C-9512-077BBF80A35C}" dt="2024-07-16T16:26:53.359" v="3812" actId="1076"/>
          <ac:spMkLst>
            <pc:docMk/>
            <pc:sldMk cId="2488853604" sldId="293"/>
            <ac:spMk id="18" creationId="{664C5B5E-AE61-C452-52A6-6438243C8142}"/>
          </ac:spMkLst>
        </pc:spChg>
        <pc:spChg chg="add mod">
          <ac:chgData name="Le Duc Nhuan" userId="63daef82-74d6-4839-91e9-3093f7a96db5" providerId="ADAL" clId="{8068941D-813D-4A6C-9512-077BBF80A35C}" dt="2024-07-16T16:26:53.359" v="3812" actId="1076"/>
          <ac:spMkLst>
            <pc:docMk/>
            <pc:sldMk cId="2488853604" sldId="293"/>
            <ac:spMk id="19" creationId="{AFC44009-695E-F96E-AE41-26650FE5DD19}"/>
          </ac:spMkLst>
        </pc:spChg>
        <pc:spChg chg="add mod">
          <ac:chgData name="Le Duc Nhuan" userId="63daef82-74d6-4839-91e9-3093f7a96db5" providerId="ADAL" clId="{8068941D-813D-4A6C-9512-077BBF80A35C}" dt="2024-07-16T16:26:53.359" v="3812" actId="1076"/>
          <ac:spMkLst>
            <pc:docMk/>
            <pc:sldMk cId="2488853604" sldId="293"/>
            <ac:spMk id="20" creationId="{8CF0516B-41A8-64BC-3345-EF3AC9577A4B}"/>
          </ac:spMkLst>
        </pc:spChg>
        <pc:spChg chg="del">
          <ac:chgData name="Le Duc Nhuan" userId="63daef82-74d6-4839-91e9-3093f7a96db5" providerId="ADAL" clId="{8068941D-813D-4A6C-9512-077BBF80A35C}" dt="2024-07-16T15:58:45.436" v="3704" actId="478"/>
          <ac:spMkLst>
            <pc:docMk/>
            <pc:sldMk cId="2488853604" sldId="293"/>
            <ac:spMk id="21" creationId="{B2E9B9DE-16CB-8A19-9877-B080D098C419}"/>
          </ac:spMkLst>
        </pc:spChg>
        <pc:spChg chg="del">
          <ac:chgData name="Le Duc Nhuan" userId="63daef82-74d6-4839-91e9-3093f7a96db5" providerId="ADAL" clId="{8068941D-813D-4A6C-9512-077BBF80A35C}" dt="2024-07-16T15:58:45.436" v="3704" actId="478"/>
          <ac:spMkLst>
            <pc:docMk/>
            <pc:sldMk cId="2488853604" sldId="293"/>
            <ac:spMk id="22" creationId="{5A02B564-3D15-D399-E2F7-05AEA88082CE}"/>
          </ac:spMkLst>
        </pc:spChg>
        <pc:spChg chg="del">
          <ac:chgData name="Le Duc Nhuan" userId="63daef82-74d6-4839-91e9-3093f7a96db5" providerId="ADAL" clId="{8068941D-813D-4A6C-9512-077BBF80A35C}" dt="2024-07-16T15:58:45.436" v="3704" actId="478"/>
          <ac:spMkLst>
            <pc:docMk/>
            <pc:sldMk cId="2488853604" sldId="293"/>
            <ac:spMk id="23" creationId="{8423F36E-8BF6-F2D2-AC60-95FDBBD82468}"/>
          </ac:spMkLst>
        </pc:spChg>
        <pc:spChg chg="del">
          <ac:chgData name="Le Duc Nhuan" userId="63daef82-74d6-4839-91e9-3093f7a96db5" providerId="ADAL" clId="{8068941D-813D-4A6C-9512-077BBF80A35C}" dt="2024-07-16T15:58:45.436" v="3704" actId="478"/>
          <ac:spMkLst>
            <pc:docMk/>
            <pc:sldMk cId="2488853604" sldId="293"/>
            <ac:spMk id="24" creationId="{48822DA2-4720-D04C-B05F-53095EB4A3C9}"/>
          </ac:spMkLst>
        </pc:spChg>
        <pc:spChg chg="del">
          <ac:chgData name="Le Duc Nhuan" userId="63daef82-74d6-4839-91e9-3093f7a96db5" providerId="ADAL" clId="{8068941D-813D-4A6C-9512-077BBF80A35C}" dt="2024-07-16T15:58:45.436" v="3704" actId="478"/>
          <ac:spMkLst>
            <pc:docMk/>
            <pc:sldMk cId="2488853604" sldId="293"/>
            <ac:spMk id="25" creationId="{A2A86E1F-366C-1D74-32CA-148DB363A3B2}"/>
          </ac:spMkLst>
        </pc:spChg>
        <pc:spChg chg="del">
          <ac:chgData name="Le Duc Nhuan" userId="63daef82-74d6-4839-91e9-3093f7a96db5" providerId="ADAL" clId="{8068941D-813D-4A6C-9512-077BBF80A35C}" dt="2024-07-16T15:58:45.436" v="3704" actId="478"/>
          <ac:spMkLst>
            <pc:docMk/>
            <pc:sldMk cId="2488853604" sldId="293"/>
            <ac:spMk id="26" creationId="{8B4BA393-A972-4421-E607-AF0100D000A9}"/>
          </ac:spMkLst>
        </pc:spChg>
        <pc:spChg chg="add mod">
          <ac:chgData name="Le Duc Nhuan" userId="63daef82-74d6-4839-91e9-3093f7a96db5" providerId="ADAL" clId="{8068941D-813D-4A6C-9512-077BBF80A35C}" dt="2024-07-16T16:26:53.359" v="3812" actId="1076"/>
          <ac:spMkLst>
            <pc:docMk/>
            <pc:sldMk cId="2488853604" sldId="293"/>
            <ac:spMk id="27" creationId="{EAB67309-71BA-BBB1-7BA5-3D5FCA50C2FF}"/>
          </ac:spMkLst>
        </pc:spChg>
        <pc:spChg chg="add mod">
          <ac:chgData name="Le Duc Nhuan" userId="63daef82-74d6-4839-91e9-3093f7a96db5" providerId="ADAL" clId="{8068941D-813D-4A6C-9512-077BBF80A35C}" dt="2024-07-16T16:26:53.359" v="3812" actId="1076"/>
          <ac:spMkLst>
            <pc:docMk/>
            <pc:sldMk cId="2488853604" sldId="293"/>
            <ac:spMk id="29" creationId="{991B183E-238E-7A32-3460-7FB2542DCE58}"/>
          </ac:spMkLst>
        </pc:spChg>
        <pc:spChg chg="add mod">
          <ac:chgData name="Le Duc Nhuan" userId="63daef82-74d6-4839-91e9-3093f7a96db5" providerId="ADAL" clId="{8068941D-813D-4A6C-9512-077BBF80A35C}" dt="2024-07-16T16:50:14.569" v="3868" actId="1076"/>
          <ac:spMkLst>
            <pc:docMk/>
            <pc:sldMk cId="2488853604" sldId="293"/>
            <ac:spMk id="44" creationId="{6A554005-2486-3E98-941A-6CF2E91CD439}"/>
          </ac:spMkLst>
        </pc:spChg>
        <pc:spChg chg="add mod">
          <ac:chgData name="Le Duc Nhuan" userId="63daef82-74d6-4839-91e9-3093f7a96db5" providerId="ADAL" clId="{8068941D-813D-4A6C-9512-077BBF80A35C}" dt="2024-07-16T16:50:14.569" v="3868" actId="1076"/>
          <ac:spMkLst>
            <pc:docMk/>
            <pc:sldMk cId="2488853604" sldId="293"/>
            <ac:spMk id="45" creationId="{F059E010-3A67-7464-5DD3-75C42C279E0E}"/>
          </ac:spMkLst>
        </pc:spChg>
        <pc:spChg chg="add mod">
          <ac:chgData name="Le Duc Nhuan" userId="63daef82-74d6-4839-91e9-3093f7a96db5" providerId="ADAL" clId="{8068941D-813D-4A6C-9512-077BBF80A35C}" dt="2024-07-16T16:50:14.569" v="3868" actId="1076"/>
          <ac:spMkLst>
            <pc:docMk/>
            <pc:sldMk cId="2488853604" sldId="293"/>
            <ac:spMk id="46" creationId="{9EC9C1E0-5D7E-F08A-4B66-5DCC5C9A12E8}"/>
          </ac:spMkLst>
        </pc:spChg>
        <pc:spChg chg="add mod">
          <ac:chgData name="Le Duc Nhuan" userId="63daef82-74d6-4839-91e9-3093f7a96db5" providerId="ADAL" clId="{8068941D-813D-4A6C-9512-077BBF80A35C}" dt="2024-07-16T16:50:14.569" v="3868" actId="1076"/>
          <ac:spMkLst>
            <pc:docMk/>
            <pc:sldMk cId="2488853604" sldId="293"/>
            <ac:spMk id="47" creationId="{2FA6D76F-FB2C-6F5A-13B9-925CBEE78E9B}"/>
          </ac:spMkLst>
        </pc:spChg>
        <pc:spChg chg="add mod">
          <ac:chgData name="Le Duc Nhuan" userId="63daef82-74d6-4839-91e9-3093f7a96db5" providerId="ADAL" clId="{8068941D-813D-4A6C-9512-077BBF80A35C}" dt="2024-07-16T16:50:14.569" v="3868" actId="1076"/>
          <ac:spMkLst>
            <pc:docMk/>
            <pc:sldMk cId="2488853604" sldId="293"/>
            <ac:spMk id="48" creationId="{DAE1F352-0CFC-7663-32F2-6B79DD2FF2A1}"/>
          </ac:spMkLst>
        </pc:spChg>
        <pc:spChg chg="add mod">
          <ac:chgData name="Le Duc Nhuan" userId="63daef82-74d6-4839-91e9-3093f7a96db5" providerId="ADAL" clId="{8068941D-813D-4A6C-9512-077BBF80A35C}" dt="2024-07-16T16:50:14.569" v="3868" actId="1076"/>
          <ac:spMkLst>
            <pc:docMk/>
            <pc:sldMk cId="2488853604" sldId="293"/>
            <ac:spMk id="49" creationId="{4D5851DD-859E-4196-7503-B51539B4B199}"/>
          </ac:spMkLst>
        </pc:spChg>
        <pc:spChg chg="add mod">
          <ac:chgData name="Le Duc Nhuan" userId="63daef82-74d6-4839-91e9-3093f7a96db5" providerId="ADAL" clId="{8068941D-813D-4A6C-9512-077BBF80A35C}" dt="2024-07-16T16:50:14.569" v="3868" actId="1076"/>
          <ac:spMkLst>
            <pc:docMk/>
            <pc:sldMk cId="2488853604" sldId="293"/>
            <ac:spMk id="50" creationId="{E4FF7B48-103A-4CC2-2F1E-F8CA2461E141}"/>
          </ac:spMkLst>
        </pc:spChg>
        <pc:spChg chg="add mod">
          <ac:chgData name="Le Duc Nhuan" userId="63daef82-74d6-4839-91e9-3093f7a96db5" providerId="ADAL" clId="{8068941D-813D-4A6C-9512-077BBF80A35C}" dt="2024-07-16T16:50:14.569" v="3868" actId="1076"/>
          <ac:spMkLst>
            <pc:docMk/>
            <pc:sldMk cId="2488853604" sldId="293"/>
            <ac:spMk id="51" creationId="{B432F748-3AA7-8538-CD85-5CA4134299FC}"/>
          </ac:spMkLst>
        </pc:spChg>
        <pc:spChg chg="add mod">
          <ac:chgData name="Le Duc Nhuan" userId="63daef82-74d6-4839-91e9-3093f7a96db5" providerId="ADAL" clId="{8068941D-813D-4A6C-9512-077BBF80A35C}" dt="2024-07-16T16:50:14.569" v="3868" actId="1076"/>
          <ac:spMkLst>
            <pc:docMk/>
            <pc:sldMk cId="2488853604" sldId="293"/>
            <ac:spMk id="52" creationId="{E107CB8E-605B-9B91-4560-5F2946CAB7B3}"/>
          </ac:spMkLst>
        </pc:spChg>
        <pc:spChg chg="add mod">
          <ac:chgData name="Le Duc Nhuan" userId="63daef82-74d6-4839-91e9-3093f7a96db5" providerId="ADAL" clId="{8068941D-813D-4A6C-9512-077BBF80A35C}" dt="2024-07-16T16:46:55.792" v="3854" actId="571"/>
          <ac:spMkLst>
            <pc:docMk/>
            <pc:sldMk cId="2488853604" sldId="293"/>
            <ac:spMk id="61" creationId="{AAEE470A-B8D6-D291-71DE-B0B7122CE23F}"/>
          </ac:spMkLst>
        </pc:spChg>
        <pc:spChg chg="add mod">
          <ac:chgData name="Le Duc Nhuan" userId="63daef82-74d6-4839-91e9-3093f7a96db5" providerId="ADAL" clId="{8068941D-813D-4A6C-9512-077BBF80A35C}" dt="2024-07-16T16:46:55.792" v="3854" actId="571"/>
          <ac:spMkLst>
            <pc:docMk/>
            <pc:sldMk cId="2488853604" sldId="293"/>
            <ac:spMk id="62" creationId="{5713C714-1BA6-1B03-48EB-F5980FA12A7A}"/>
          </ac:spMkLst>
        </pc:spChg>
        <pc:spChg chg="add mod">
          <ac:chgData name="Le Duc Nhuan" userId="63daef82-74d6-4839-91e9-3093f7a96db5" providerId="ADAL" clId="{8068941D-813D-4A6C-9512-077BBF80A35C}" dt="2024-07-16T16:46:55.792" v="3854" actId="571"/>
          <ac:spMkLst>
            <pc:docMk/>
            <pc:sldMk cId="2488853604" sldId="293"/>
            <ac:spMk id="63" creationId="{259E653E-4F03-784E-1857-D600D4F99859}"/>
          </ac:spMkLst>
        </pc:spChg>
        <pc:spChg chg="add mod">
          <ac:chgData name="Le Duc Nhuan" userId="63daef82-74d6-4839-91e9-3093f7a96db5" providerId="ADAL" clId="{8068941D-813D-4A6C-9512-077BBF80A35C}" dt="2024-07-16T16:46:55.792" v="3854" actId="571"/>
          <ac:spMkLst>
            <pc:docMk/>
            <pc:sldMk cId="2488853604" sldId="293"/>
            <ac:spMk id="64" creationId="{416F1345-ACC5-83EC-1E11-6689739EE8BC}"/>
          </ac:spMkLst>
        </pc:spChg>
        <pc:spChg chg="add mod">
          <ac:chgData name="Le Duc Nhuan" userId="63daef82-74d6-4839-91e9-3093f7a96db5" providerId="ADAL" clId="{8068941D-813D-4A6C-9512-077BBF80A35C}" dt="2024-07-16T16:46:55.792" v="3854" actId="571"/>
          <ac:spMkLst>
            <pc:docMk/>
            <pc:sldMk cId="2488853604" sldId="293"/>
            <ac:spMk id="65" creationId="{4E94D925-F24F-B365-6B49-8B2D1FB540B8}"/>
          </ac:spMkLst>
        </pc:spChg>
        <pc:spChg chg="add mod">
          <ac:chgData name="Le Duc Nhuan" userId="63daef82-74d6-4839-91e9-3093f7a96db5" providerId="ADAL" clId="{8068941D-813D-4A6C-9512-077BBF80A35C}" dt="2024-07-16T16:46:55.792" v="3854" actId="571"/>
          <ac:spMkLst>
            <pc:docMk/>
            <pc:sldMk cId="2488853604" sldId="293"/>
            <ac:spMk id="66" creationId="{7D7D9A9B-7B49-FA66-17C3-CAC5BD485BB5}"/>
          </ac:spMkLst>
        </pc:spChg>
        <pc:spChg chg="add mod">
          <ac:chgData name="Le Duc Nhuan" userId="63daef82-74d6-4839-91e9-3093f7a96db5" providerId="ADAL" clId="{8068941D-813D-4A6C-9512-077BBF80A35C}" dt="2024-07-16T16:46:55.792" v="3854" actId="571"/>
          <ac:spMkLst>
            <pc:docMk/>
            <pc:sldMk cId="2488853604" sldId="293"/>
            <ac:spMk id="67" creationId="{EC81C762-6638-D675-BD64-0B48EAD862A0}"/>
          </ac:spMkLst>
        </pc:spChg>
        <pc:spChg chg="add mod">
          <ac:chgData name="Le Duc Nhuan" userId="63daef82-74d6-4839-91e9-3093f7a96db5" providerId="ADAL" clId="{8068941D-813D-4A6C-9512-077BBF80A35C}" dt="2024-07-16T16:46:55.792" v="3854" actId="571"/>
          <ac:spMkLst>
            <pc:docMk/>
            <pc:sldMk cId="2488853604" sldId="293"/>
            <ac:spMk id="68" creationId="{2107D009-DA32-74A9-91DA-CEE7E39ECBBD}"/>
          </ac:spMkLst>
        </pc:spChg>
        <pc:spChg chg="add mod">
          <ac:chgData name="Le Duc Nhuan" userId="63daef82-74d6-4839-91e9-3093f7a96db5" providerId="ADAL" clId="{8068941D-813D-4A6C-9512-077BBF80A35C}" dt="2024-07-16T16:46:55.792" v="3854" actId="571"/>
          <ac:spMkLst>
            <pc:docMk/>
            <pc:sldMk cId="2488853604" sldId="293"/>
            <ac:spMk id="69" creationId="{2679B18A-6298-AEBB-5E7E-F643C444CA60}"/>
          </ac:spMkLst>
        </pc:spChg>
        <pc:picChg chg="mod">
          <ac:chgData name="Le Duc Nhuan" userId="63daef82-74d6-4839-91e9-3093f7a96db5" providerId="ADAL" clId="{8068941D-813D-4A6C-9512-077BBF80A35C}" dt="2024-07-16T16:28:26.487" v="3817" actId="1076"/>
          <ac:picMkLst>
            <pc:docMk/>
            <pc:sldMk cId="2488853604" sldId="293"/>
            <ac:picMk id="3" creationId="{F67B7F2F-E87E-68DB-2CD7-7D66C626AF70}"/>
          </ac:picMkLst>
        </pc:picChg>
        <pc:picChg chg="add mod">
          <ac:chgData name="Le Duc Nhuan" userId="63daef82-74d6-4839-91e9-3093f7a96db5" providerId="ADAL" clId="{8068941D-813D-4A6C-9512-077BBF80A35C}" dt="2024-07-16T16:46:55.792" v="3854" actId="571"/>
          <ac:picMkLst>
            <pc:docMk/>
            <pc:sldMk cId="2488853604" sldId="293"/>
            <ac:picMk id="56" creationId="{31E2158D-90BA-A4AF-B7F4-7485B741244C}"/>
          </ac:picMkLst>
        </pc:picChg>
        <pc:cxnChg chg="del mod">
          <ac:chgData name="Le Duc Nhuan" userId="63daef82-74d6-4839-91e9-3093f7a96db5" providerId="ADAL" clId="{8068941D-813D-4A6C-9512-077BBF80A35C}" dt="2024-07-16T15:58:38.674" v="3701" actId="478"/>
          <ac:cxnSpMkLst>
            <pc:docMk/>
            <pc:sldMk cId="2488853604" sldId="293"/>
            <ac:cxnSpMk id="28" creationId="{39564783-47C6-FBA6-2C17-6C695CBED1B5}"/>
          </ac:cxnSpMkLst>
        </pc:cxnChg>
        <pc:cxnChg chg="add mod">
          <ac:chgData name="Le Duc Nhuan" userId="63daef82-74d6-4839-91e9-3093f7a96db5" providerId="ADAL" clId="{8068941D-813D-4A6C-9512-077BBF80A35C}" dt="2024-07-16T16:47:10.552" v="3856" actId="1076"/>
          <ac:cxnSpMkLst>
            <pc:docMk/>
            <pc:sldMk cId="2488853604" sldId="293"/>
            <ac:cxnSpMk id="31" creationId="{65B76A17-5E45-92C9-BE3A-1E924BA0EDCB}"/>
          </ac:cxnSpMkLst>
        </pc:cxnChg>
        <pc:cxnChg chg="add mod">
          <ac:chgData name="Le Duc Nhuan" userId="63daef82-74d6-4839-91e9-3093f7a96db5" providerId="ADAL" clId="{8068941D-813D-4A6C-9512-077BBF80A35C}" dt="2024-07-16T16:47:10.552" v="3856" actId="1076"/>
          <ac:cxnSpMkLst>
            <pc:docMk/>
            <pc:sldMk cId="2488853604" sldId="293"/>
            <ac:cxnSpMk id="32" creationId="{C64217A9-77AC-676B-236C-A6F4E1ACDF14}"/>
          </ac:cxnSpMkLst>
        </pc:cxnChg>
        <pc:cxnChg chg="add mod">
          <ac:chgData name="Le Duc Nhuan" userId="63daef82-74d6-4839-91e9-3093f7a96db5" providerId="ADAL" clId="{8068941D-813D-4A6C-9512-077BBF80A35C}" dt="2024-07-16T16:47:10.552" v="3856" actId="1076"/>
          <ac:cxnSpMkLst>
            <pc:docMk/>
            <pc:sldMk cId="2488853604" sldId="293"/>
            <ac:cxnSpMk id="35" creationId="{B96C8143-F8D8-A17F-3FA8-26B38C633FE1}"/>
          </ac:cxnSpMkLst>
        </pc:cxnChg>
        <pc:cxnChg chg="del">
          <ac:chgData name="Le Duc Nhuan" userId="63daef82-74d6-4839-91e9-3093f7a96db5" providerId="ADAL" clId="{8068941D-813D-4A6C-9512-077BBF80A35C}" dt="2024-07-16T15:58:41.399" v="3703" actId="478"/>
          <ac:cxnSpMkLst>
            <pc:docMk/>
            <pc:sldMk cId="2488853604" sldId="293"/>
            <ac:cxnSpMk id="38" creationId="{A6AD1FA7-E2DF-BC33-3DA7-D61C50124B3F}"/>
          </ac:cxnSpMkLst>
        </pc:cxnChg>
        <pc:cxnChg chg="add mod">
          <ac:chgData name="Le Duc Nhuan" userId="63daef82-74d6-4839-91e9-3093f7a96db5" providerId="ADAL" clId="{8068941D-813D-4A6C-9512-077BBF80A35C}" dt="2024-07-16T16:47:10.552" v="3856" actId="1076"/>
          <ac:cxnSpMkLst>
            <pc:docMk/>
            <pc:sldMk cId="2488853604" sldId="293"/>
            <ac:cxnSpMk id="39" creationId="{98480861-E6F2-D221-428D-3B2A85EAB0B3}"/>
          </ac:cxnSpMkLst>
        </pc:cxnChg>
        <pc:cxnChg chg="del mod">
          <ac:chgData name="Le Duc Nhuan" userId="63daef82-74d6-4839-91e9-3093f7a96db5" providerId="ADAL" clId="{8068941D-813D-4A6C-9512-077BBF80A35C}" dt="2024-07-16T15:58:39.980" v="3702" actId="478"/>
          <ac:cxnSpMkLst>
            <pc:docMk/>
            <pc:sldMk cId="2488853604" sldId="293"/>
            <ac:cxnSpMk id="43" creationId="{03DD1C1B-A47C-57DA-7B6B-2F4D77E863DE}"/>
          </ac:cxnSpMkLst>
        </pc:cxnChg>
        <pc:cxnChg chg="add mod">
          <ac:chgData name="Le Duc Nhuan" userId="63daef82-74d6-4839-91e9-3093f7a96db5" providerId="ADAL" clId="{8068941D-813D-4A6C-9512-077BBF80A35C}" dt="2024-07-16T16:50:14.569" v="3868" actId="1076"/>
          <ac:cxnSpMkLst>
            <pc:docMk/>
            <pc:sldMk cId="2488853604" sldId="293"/>
            <ac:cxnSpMk id="53" creationId="{3690D7D6-8F3C-9435-64C4-C0F396BE9F8F}"/>
          </ac:cxnSpMkLst>
        </pc:cxnChg>
        <pc:cxnChg chg="add mod">
          <ac:chgData name="Le Duc Nhuan" userId="63daef82-74d6-4839-91e9-3093f7a96db5" providerId="ADAL" clId="{8068941D-813D-4A6C-9512-077BBF80A35C}" dt="2024-07-16T16:50:14.569" v="3868" actId="1076"/>
          <ac:cxnSpMkLst>
            <pc:docMk/>
            <pc:sldMk cId="2488853604" sldId="293"/>
            <ac:cxnSpMk id="54" creationId="{B5C2413C-B767-A733-4BDB-BD514133C21F}"/>
          </ac:cxnSpMkLst>
        </pc:cxnChg>
        <pc:cxnChg chg="add mod">
          <ac:chgData name="Le Duc Nhuan" userId="63daef82-74d6-4839-91e9-3093f7a96db5" providerId="ADAL" clId="{8068941D-813D-4A6C-9512-077BBF80A35C}" dt="2024-07-16T16:50:14.569" v="3868" actId="1076"/>
          <ac:cxnSpMkLst>
            <pc:docMk/>
            <pc:sldMk cId="2488853604" sldId="293"/>
            <ac:cxnSpMk id="55" creationId="{9B0DF542-CF67-DE4F-D0C8-4AF9E29974D0}"/>
          </ac:cxnSpMkLst>
        </pc:cxnChg>
        <pc:cxnChg chg="add mod">
          <ac:chgData name="Le Duc Nhuan" userId="63daef82-74d6-4839-91e9-3093f7a96db5" providerId="ADAL" clId="{8068941D-813D-4A6C-9512-077BBF80A35C}" dt="2024-07-16T16:46:55.792" v="3854" actId="571"/>
          <ac:cxnSpMkLst>
            <pc:docMk/>
            <pc:sldMk cId="2488853604" sldId="293"/>
            <ac:cxnSpMk id="57" creationId="{F773A1D6-A0D6-C2AF-4E80-D0B5F447CCDE}"/>
          </ac:cxnSpMkLst>
        </pc:cxnChg>
        <pc:cxnChg chg="add mod">
          <ac:chgData name="Le Duc Nhuan" userId="63daef82-74d6-4839-91e9-3093f7a96db5" providerId="ADAL" clId="{8068941D-813D-4A6C-9512-077BBF80A35C}" dt="2024-07-16T16:46:55.792" v="3854" actId="571"/>
          <ac:cxnSpMkLst>
            <pc:docMk/>
            <pc:sldMk cId="2488853604" sldId="293"/>
            <ac:cxnSpMk id="58" creationId="{28E399B3-5A07-94A0-6DBA-B51C157C188C}"/>
          </ac:cxnSpMkLst>
        </pc:cxnChg>
        <pc:cxnChg chg="add mod">
          <ac:chgData name="Le Duc Nhuan" userId="63daef82-74d6-4839-91e9-3093f7a96db5" providerId="ADAL" clId="{8068941D-813D-4A6C-9512-077BBF80A35C}" dt="2024-07-16T16:46:55.792" v="3854" actId="571"/>
          <ac:cxnSpMkLst>
            <pc:docMk/>
            <pc:sldMk cId="2488853604" sldId="293"/>
            <ac:cxnSpMk id="59" creationId="{CFFA20BF-9664-FDD2-70D2-AFE97307AF54}"/>
          </ac:cxnSpMkLst>
        </pc:cxnChg>
        <pc:cxnChg chg="add mod">
          <ac:chgData name="Le Duc Nhuan" userId="63daef82-74d6-4839-91e9-3093f7a96db5" providerId="ADAL" clId="{8068941D-813D-4A6C-9512-077BBF80A35C}" dt="2024-07-16T16:46:55.792" v="3854" actId="571"/>
          <ac:cxnSpMkLst>
            <pc:docMk/>
            <pc:sldMk cId="2488853604" sldId="293"/>
            <ac:cxnSpMk id="60" creationId="{A73310D9-0389-C844-3528-62EA4F228D31}"/>
          </ac:cxnSpMkLst>
        </pc:cxnChg>
      </pc:sldChg>
      <pc:sldChg chg="addSp delSp modSp del mod delAnim modAnim">
        <pc:chgData name="Le Duc Nhuan" userId="63daef82-74d6-4839-91e9-3093f7a96db5" providerId="ADAL" clId="{8068941D-813D-4A6C-9512-077BBF80A35C}" dt="2024-07-16T16:51:07.969" v="3870" actId="47"/>
        <pc:sldMkLst>
          <pc:docMk/>
          <pc:sldMk cId="2527128478" sldId="294"/>
        </pc:sldMkLst>
        <pc:spChg chg="del">
          <ac:chgData name="Le Duc Nhuan" userId="63daef82-74d6-4839-91e9-3093f7a96db5" providerId="ADAL" clId="{8068941D-813D-4A6C-9512-077BBF80A35C}" dt="2024-07-15T08:46:48.518" v="1810" actId="478"/>
          <ac:spMkLst>
            <pc:docMk/>
            <pc:sldMk cId="2527128478" sldId="294"/>
            <ac:spMk id="2" creationId="{0BF535B9-5D70-53CC-132D-0F359F2FE235}"/>
          </ac:spMkLst>
        </pc:spChg>
        <pc:spChg chg="add mod">
          <ac:chgData name="Le Duc Nhuan" userId="63daef82-74d6-4839-91e9-3093f7a96db5" providerId="ADAL" clId="{8068941D-813D-4A6C-9512-077BBF80A35C}" dt="2024-07-15T08:46:49.093" v="1811"/>
          <ac:spMkLst>
            <pc:docMk/>
            <pc:sldMk cId="2527128478" sldId="294"/>
            <ac:spMk id="3" creationId="{BE96DA18-4962-2E02-9F26-CDA35DC84CFE}"/>
          </ac:spMkLst>
        </pc:spChg>
      </pc:sldChg>
      <pc:sldChg chg="delSp modSp mod delAnim modAnim">
        <pc:chgData name="Le Duc Nhuan" userId="63daef82-74d6-4839-91e9-3093f7a96db5" providerId="ADAL" clId="{8068941D-813D-4A6C-9512-077BBF80A35C}" dt="2024-07-16T18:22:09" v="4320" actId="1035"/>
        <pc:sldMkLst>
          <pc:docMk/>
          <pc:sldMk cId="1349170732" sldId="295"/>
        </pc:sldMkLst>
        <pc:spChg chg="mod">
          <ac:chgData name="Le Duc Nhuan" userId="63daef82-74d6-4839-91e9-3093f7a96db5" providerId="ADAL" clId="{8068941D-813D-4A6C-9512-077BBF80A35C}" dt="2024-07-16T18:22:09" v="4320" actId="1035"/>
          <ac:spMkLst>
            <pc:docMk/>
            <pc:sldMk cId="1349170732" sldId="295"/>
            <ac:spMk id="2" creationId="{0BF535B9-5D70-53CC-132D-0F359F2FE235}"/>
          </ac:spMkLst>
        </pc:spChg>
        <pc:spChg chg="mod">
          <ac:chgData name="Le Duc Nhuan" userId="63daef82-74d6-4839-91e9-3093f7a96db5" providerId="ADAL" clId="{8068941D-813D-4A6C-9512-077BBF80A35C}" dt="2024-07-16T17:37:38.385" v="3987" actId="14100"/>
          <ac:spMkLst>
            <pc:docMk/>
            <pc:sldMk cId="1349170732" sldId="295"/>
            <ac:spMk id="3" creationId="{57F4C972-8467-8DC0-A7E8-A544B5CF9EF4}"/>
          </ac:spMkLst>
        </pc:spChg>
        <pc:spChg chg="mod">
          <ac:chgData name="Le Duc Nhuan" userId="63daef82-74d6-4839-91e9-3093f7a96db5" providerId="ADAL" clId="{8068941D-813D-4A6C-9512-077BBF80A35C}" dt="2024-07-16T17:37:34.634" v="3986" actId="14100"/>
          <ac:spMkLst>
            <pc:docMk/>
            <pc:sldMk cId="1349170732" sldId="295"/>
            <ac:spMk id="4" creationId="{4CEC7D95-CB65-AC9C-D566-66BC5A48C58E}"/>
          </ac:spMkLst>
        </pc:spChg>
        <pc:spChg chg="mod">
          <ac:chgData name="Le Duc Nhuan" userId="63daef82-74d6-4839-91e9-3093f7a96db5" providerId="ADAL" clId="{8068941D-813D-4A6C-9512-077BBF80A35C}" dt="2024-07-16T17:37:59.965" v="3990" actId="20577"/>
          <ac:spMkLst>
            <pc:docMk/>
            <pc:sldMk cId="1349170732" sldId="295"/>
            <ac:spMk id="5" creationId="{A194A56A-84CA-CAAD-B448-6D8A2D6BC096}"/>
          </ac:spMkLst>
        </pc:spChg>
        <pc:spChg chg="del mod">
          <ac:chgData name="Le Duc Nhuan" userId="63daef82-74d6-4839-91e9-3093f7a96db5" providerId="ADAL" clId="{8068941D-813D-4A6C-9512-077BBF80A35C}" dt="2024-07-16T17:37:23.235" v="3984" actId="478"/>
          <ac:spMkLst>
            <pc:docMk/>
            <pc:sldMk cId="1349170732" sldId="295"/>
            <ac:spMk id="6" creationId="{0CF1D3B8-73AC-FC70-626D-6FA7E46D2B58}"/>
          </ac:spMkLst>
        </pc:spChg>
        <pc:spChg chg="del mod">
          <ac:chgData name="Le Duc Nhuan" userId="63daef82-74d6-4839-91e9-3093f7a96db5" providerId="ADAL" clId="{8068941D-813D-4A6C-9512-077BBF80A35C}" dt="2024-07-16T17:37:23.235" v="3984" actId="478"/>
          <ac:spMkLst>
            <pc:docMk/>
            <pc:sldMk cId="1349170732" sldId="295"/>
            <ac:spMk id="7" creationId="{25D281A1-0B73-31F7-47E0-CC3903B3CFA6}"/>
          </ac:spMkLst>
        </pc:spChg>
        <pc:spChg chg="del mod">
          <ac:chgData name="Le Duc Nhuan" userId="63daef82-74d6-4839-91e9-3093f7a96db5" providerId="ADAL" clId="{8068941D-813D-4A6C-9512-077BBF80A35C}" dt="2024-07-16T17:37:23.235" v="3984" actId="478"/>
          <ac:spMkLst>
            <pc:docMk/>
            <pc:sldMk cId="1349170732" sldId="295"/>
            <ac:spMk id="8" creationId="{5A445872-405B-F785-8049-5A072D3A905F}"/>
          </ac:spMkLst>
        </pc:spChg>
        <pc:spChg chg="del">
          <ac:chgData name="Le Duc Nhuan" userId="63daef82-74d6-4839-91e9-3093f7a96db5" providerId="ADAL" clId="{8068941D-813D-4A6C-9512-077BBF80A35C}" dt="2024-07-16T17:20:25.737" v="3879" actId="478"/>
          <ac:spMkLst>
            <pc:docMk/>
            <pc:sldMk cId="1349170732" sldId="295"/>
            <ac:spMk id="9" creationId="{03761308-A512-34D8-2557-0C83BAA145FF}"/>
          </ac:spMkLst>
        </pc:spChg>
        <pc:spChg chg="del">
          <ac:chgData name="Le Duc Nhuan" userId="63daef82-74d6-4839-91e9-3093f7a96db5" providerId="ADAL" clId="{8068941D-813D-4A6C-9512-077BBF80A35C}" dt="2024-07-16T17:20:28.797" v="3880" actId="478"/>
          <ac:spMkLst>
            <pc:docMk/>
            <pc:sldMk cId="1349170732" sldId="295"/>
            <ac:spMk id="10" creationId="{5D700A63-10D0-C522-E605-ABE4542A238C}"/>
          </ac:spMkLst>
        </pc:spChg>
      </pc:sldChg>
      <pc:sldChg chg="modSp add del mod modAnim">
        <pc:chgData name="Le Duc Nhuan" userId="63daef82-74d6-4839-91e9-3093f7a96db5" providerId="ADAL" clId="{8068941D-813D-4A6C-9512-077BBF80A35C}" dt="2024-07-16T08:14:08.052" v="2940" actId="47"/>
        <pc:sldMkLst>
          <pc:docMk/>
          <pc:sldMk cId="748092505" sldId="297"/>
        </pc:sldMkLst>
        <pc:spChg chg="mod">
          <ac:chgData name="Le Duc Nhuan" userId="63daef82-74d6-4839-91e9-3093f7a96db5" providerId="ADAL" clId="{8068941D-813D-4A6C-9512-077BBF80A35C}" dt="2024-07-15T07:42:28.974" v="1371" actId="1076"/>
          <ac:spMkLst>
            <pc:docMk/>
            <pc:sldMk cId="748092505" sldId="297"/>
            <ac:spMk id="4" creationId="{114C68FC-71EA-68BB-79F8-76EBCE8EBA2D}"/>
          </ac:spMkLst>
        </pc:spChg>
        <pc:picChg chg="mod">
          <ac:chgData name="Le Duc Nhuan" userId="63daef82-74d6-4839-91e9-3093f7a96db5" providerId="ADAL" clId="{8068941D-813D-4A6C-9512-077BBF80A35C}" dt="2024-07-15T07:42:46.695" v="1372" actId="14826"/>
          <ac:picMkLst>
            <pc:docMk/>
            <pc:sldMk cId="748092505" sldId="297"/>
            <ac:picMk id="3" creationId="{11327172-B0A7-EFC3-EEB7-2AB61D725E1B}"/>
          </ac:picMkLst>
        </pc:picChg>
      </pc:sldChg>
      <pc:sldChg chg="addSp delSp modSp add mod addAnim delAnim modAnim">
        <pc:chgData name="Le Duc Nhuan" userId="63daef82-74d6-4839-91e9-3093f7a96db5" providerId="ADAL" clId="{8068941D-813D-4A6C-9512-077BBF80A35C}" dt="2024-07-16T18:42:51.358" v="4559"/>
        <pc:sldMkLst>
          <pc:docMk/>
          <pc:sldMk cId="945629736" sldId="298"/>
        </pc:sldMkLst>
        <pc:spChg chg="add del mod">
          <ac:chgData name="Le Duc Nhuan" userId="63daef82-74d6-4839-91e9-3093f7a96db5" providerId="ADAL" clId="{8068941D-813D-4A6C-9512-077BBF80A35C}" dt="2024-07-16T18:23:33.781" v="4365" actId="1035"/>
          <ac:spMkLst>
            <pc:docMk/>
            <pc:sldMk cId="945629736" sldId="298"/>
            <ac:spMk id="2" creationId="{0BF535B9-5D70-53CC-132D-0F359F2FE235}"/>
          </ac:spMkLst>
        </pc:spChg>
        <pc:spChg chg="mod">
          <ac:chgData name="Le Duc Nhuan" userId="63daef82-74d6-4839-91e9-3093f7a96db5" providerId="ADAL" clId="{8068941D-813D-4A6C-9512-077BBF80A35C}" dt="2024-07-16T17:40:29.415" v="4000" actId="14100"/>
          <ac:spMkLst>
            <pc:docMk/>
            <pc:sldMk cId="945629736" sldId="298"/>
            <ac:spMk id="3" creationId="{57F4C972-8467-8DC0-A7E8-A544B5CF9EF4}"/>
          </ac:spMkLst>
        </pc:spChg>
        <pc:spChg chg="mod">
          <ac:chgData name="Le Duc Nhuan" userId="63daef82-74d6-4839-91e9-3093f7a96db5" providerId="ADAL" clId="{8068941D-813D-4A6C-9512-077BBF80A35C}" dt="2024-07-16T18:01:32.280" v="4156" actId="14100"/>
          <ac:spMkLst>
            <pc:docMk/>
            <pc:sldMk cId="945629736" sldId="298"/>
            <ac:spMk id="4" creationId="{4CEC7D95-CB65-AC9C-D566-66BC5A48C58E}"/>
          </ac:spMkLst>
        </pc:spChg>
        <pc:spChg chg="mod">
          <ac:chgData name="Le Duc Nhuan" userId="63daef82-74d6-4839-91e9-3093f7a96db5" providerId="ADAL" clId="{8068941D-813D-4A6C-9512-077BBF80A35C}" dt="2024-07-16T18:02:03.605" v="4162" actId="14100"/>
          <ac:spMkLst>
            <pc:docMk/>
            <pc:sldMk cId="945629736" sldId="298"/>
            <ac:spMk id="5" creationId="{A194A56A-84CA-CAAD-B448-6D8A2D6BC096}"/>
          </ac:spMkLst>
        </pc:spChg>
        <pc:spChg chg="del mod">
          <ac:chgData name="Le Duc Nhuan" userId="63daef82-74d6-4839-91e9-3093f7a96db5" providerId="ADAL" clId="{8068941D-813D-4A6C-9512-077BBF80A35C}" dt="2024-07-16T17:40:08.828" v="3993" actId="478"/>
          <ac:spMkLst>
            <pc:docMk/>
            <pc:sldMk cId="945629736" sldId="298"/>
            <ac:spMk id="6" creationId="{0CF1D3B8-73AC-FC70-626D-6FA7E46D2B58}"/>
          </ac:spMkLst>
        </pc:spChg>
        <pc:spChg chg="del">
          <ac:chgData name="Le Duc Nhuan" userId="63daef82-74d6-4839-91e9-3093f7a96db5" providerId="ADAL" clId="{8068941D-813D-4A6C-9512-077BBF80A35C}" dt="2024-07-16T17:40:08.828" v="3993" actId="478"/>
          <ac:spMkLst>
            <pc:docMk/>
            <pc:sldMk cId="945629736" sldId="298"/>
            <ac:spMk id="7" creationId="{25D281A1-0B73-31F7-47E0-CC3903B3CFA6}"/>
          </ac:spMkLst>
        </pc:spChg>
        <pc:spChg chg="del">
          <ac:chgData name="Le Duc Nhuan" userId="63daef82-74d6-4839-91e9-3093f7a96db5" providerId="ADAL" clId="{8068941D-813D-4A6C-9512-077BBF80A35C}" dt="2024-07-16T17:40:08.828" v="3993" actId="478"/>
          <ac:spMkLst>
            <pc:docMk/>
            <pc:sldMk cId="945629736" sldId="298"/>
            <ac:spMk id="8" creationId="{5A445872-405B-F785-8049-5A072D3A905F}"/>
          </ac:spMkLst>
        </pc:spChg>
        <pc:spChg chg="del">
          <ac:chgData name="Le Duc Nhuan" userId="63daef82-74d6-4839-91e9-3093f7a96db5" providerId="ADAL" clId="{8068941D-813D-4A6C-9512-077BBF80A35C}" dt="2024-07-16T17:29:31.402" v="3936" actId="478"/>
          <ac:spMkLst>
            <pc:docMk/>
            <pc:sldMk cId="945629736" sldId="298"/>
            <ac:spMk id="9" creationId="{03761308-A512-34D8-2557-0C83BAA145FF}"/>
          </ac:spMkLst>
        </pc:spChg>
        <pc:spChg chg="del">
          <ac:chgData name="Le Duc Nhuan" userId="63daef82-74d6-4839-91e9-3093f7a96db5" providerId="ADAL" clId="{8068941D-813D-4A6C-9512-077BBF80A35C}" dt="2024-07-16T17:29:33.748" v="3937" actId="478"/>
          <ac:spMkLst>
            <pc:docMk/>
            <pc:sldMk cId="945629736" sldId="298"/>
            <ac:spMk id="10" creationId="{5D700A63-10D0-C522-E605-ABE4542A238C}"/>
          </ac:spMkLst>
        </pc:spChg>
        <pc:spChg chg="add mod">
          <ac:chgData name="Le Duc Nhuan" userId="63daef82-74d6-4839-91e9-3093f7a96db5" providerId="ADAL" clId="{8068941D-813D-4A6C-9512-077BBF80A35C}" dt="2024-07-16T18:02:20.182" v="4166" actId="14100"/>
          <ac:spMkLst>
            <pc:docMk/>
            <pc:sldMk cId="945629736" sldId="298"/>
            <ac:spMk id="11" creationId="{A2EB7349-0EEB-04E8-FE99-50C38B26EE69}"/>
          </ac:spMkLst>
        </pc:spChg>
        <pc:spChg chg="add mod">
          <ac:chgData name="Le Duc Nhuan" userId="63daef82-74d6-4839-91e9-3093f7a96db5" providerId="ADAL" clId="{8068941D-813D-4A6C-9512-077BBF80A35C}" dt="2024-07-16T17:45:19.121" v="4049" actId="1076"/>
          <ac:spMkLst>
            <pc:docMk/>
            <pc:sldMk cId="945629736" sldId="298"/>
            <ac:spMk id="12" creationId="{6AF6BC8A-F9EB-6E42-12E4-3B0B98C1A1DA}"/>
          </ac:spMkLst>
        </pc:spChg>
        <pc:spChg chg="add mod">
          <ac:chgData name="Le Duc Nhuan" userId="63daef82-74d6-4839-91e9-3093f7a96db5" providerId="ADAL" clId="{8068941D-813D-4A6C-9512-077BBF80A35C}" dt="2024-07-16T18:02:21.963" v="4167" actId="14100"/>
          <ac:spMkLst>
            <pc:docMk/>
            <pc:sldMk cId="945629736" sldId="298"/>
            <ac:spMk id="13" creationId="{38D60482-63AF-5FC7-7D1C-6DF795C53DC5}"/>
          </ac:spMkLst>
        </pc:spChg>
      </pc:sldChg>
      <pc:sldChg chg="addSp delSp modSp add mod delAnim modAnim modNotes">
        <pc:chgData name="Le Duc Nhuan" userId="63daef82-74d6-4839-91e9-3093f7a96db5" providerId="ADAL" clId="{8068941D-813D-4A6C-9512-077BBF80A35C}" dt="2024-07-16T16:52:02.166" v="3878" actId="6549"/>
        <pc:sldMkLst>
          <pc:docMk/>
          <pc:sldMk cId="2974997743" sldId="299"/>
        </pc:sldMkLst>
        <pc:spChg chg="del">
          <ac:chgData name="Le Duc Nhuan" userId="63daef82-74d6-4839-91e9-3093f7a96db5" providerId="ADAL" clId="{8068941D-813D-4A6C-9512-077BBF80A35C}" dt="2024-07-15T08:46:57.839" v="1812" actId="478"/>
          <ac:spMkLst>
            <pc:docMk/>
            <pc:sldMk cId="2974997743" sldId="299"/>
            <ac:spMk id="2" creationId="{0BF535B9-5D70-53CC-132D-0F359F2FE235}"/>
          </ac:spMkLst>
        </pc:spChg>
        <pc:spChg chg="add mod">
          <ac:chgData name="Le Duc Nhuan" userId="63daef82-74d6-4839-91e9-3093f7a96db5" providerId="ADAL" clId="{8068941D-813D-4A6C-9512-077BBF80A35C}" dt="2024-07-16T16:31:02.634" v="3833"/>
          <ac:spMkLst>
            <pc:docMk/>
            <pc:sldMk cId="2974997743" sldId="299"/>
            <ac:spMk id="2" creationId="{7D175766-B20B-A402-9247-7DB5EFF50D05}"/>
          </ac:spMkLst>
        </pc:spChg>
        <pc:spChg chg="add del mod">
          <ac:chgData name="Le Duc Nhuan" userId="63daef82-74d6-4839-91e9-3093f7a96db5" providerId="ADAL" clId="{8068941D-813D-4A6C-9512-077BBF80A35C}" dt="2024-07-16T16:31:02.223" v="3832" actId="478"/>
          <ac:spMkLst>
            <pc:docMk/>
            <pc:sldMk cId="2974997743" sldId="299"/>
            <ac:spMk id="3" creationId="{DD9B2A12-AD70-D578-6F83-A07AAF21BE60}"/>
          </ac:spMkLst>
        </pc:spChg>
        <pc:spChg chg="mod">
          <ac:chgData name="Le Duc Nhuan" userId="63daef82-74d6-4839-91e9-3093f7a96db5" providerId="ADAL" clId="{8068941D-813D-4A6C-9512-077BBF80A35C}" dt="2024-07-16T15:04:09.755" v="3696" actId="1076"/>
          <ac:spMkLst>
            <pc:docMk/>
            <pc:sldMk cId="2974997743" sldId="299"/>
            <ac:spMk id="6" creationId="{0CF1D3B8-73AC-FC70-626D-6FA7E46D2B58}"/>
          </ac:spMkLst>
        </pc:spChg>
        <pc:spChg chg="mod">
          <ac:chgData name="Le Duc Nhuan" userId="63daef82-74d6-4839-91e9-3093f7a96db5" providerId="ADAL" clId="{8068941D-813D-4A6C-9512-077BBF80A35C}" dt="2024-07-16T16:52:02.166" v="3878" actId="6549"/>
          <ac:spMkLst>
            <pc:docMk/>
            <pc:sldMk cId="2974997743" sldId="299"/>
            <ac:spMk id="7" creationId="{25D281A1-0B73-31F7-47E0-CC3903B3CFA6}"/>
          </ac:spMkLst>
        </pc:spChg>
        <pc:spChg chg="mod">
          <ac:chgData name="Le Duc Nhuan" userId="63daef82-74d6-4839-91e9-3093f7a96db5" providerId="ADAL" clId="{8068941D-813D-4A6C-9512-077BBF80A35C}" dt="2024-07-15T08:50:53.275" v="1817" actId="14100"/>
          <ac:spMkLst>
            <pc:docMk/>
            <pc:sldMk cId="2974997743" sldId="299"/>
            <ac:spMk id="8" creationId="{5A445872-405B-F785-8049-5A072D3A905F}"/>
          </ac:spMkLst>
        </pc:spChg>
        <pc:picChg chg="del mod">
          <ac:chgData name="Le Duc Nhuan" userId="63daef82-74d6-4839-91e9-3093f7a96db5" providerId="ADAL" clId="{8068941D-813D-4A6C-9512-077BBF80A35C}" dt="2024-07-16T15:29:57.248" v="3697" actId="478"/>
          <ac:picMkLst>
            <pc:docMk/>
            <pc:sldMk cId="2974997743" sldId="299"/>
            <ac:picMk id="9" creationId="{EBEA1606-F1D6-F70E-0416-6DD6DC145831}"/>
          </ac:picMkLst>
        </pc:picChg>
      </pc:sldChg>
      <pc:sldChg chg="add del">
        <pc:chgData name="Le Duc Nhuan" userId="63daef82-74d6-4839-91e9-3093f7a96db5" providerId="ADAL" clId="{8068941D-813D-4A6C-9512-077BBF80A35C}" dt="2024-07-16T16:51:03.426" v="3869" actId="47"/>
        <pc:sldMkLst>
          <pc:docMk/>
          <pc:sldMk cId="2678525473" sldId="300"/>
        </pc:sldMkLst>
      </pc:sldChg>
      <pc:sldChg chg="modSp add modAnim">
        <pc:chgData name="Le Duc Nhuan" userId="63daef82-74d6-4839-91e9-3093f7a96db5" providerId="ADAL" clId="{8068941D-813D-4A6C-9512-077BBF80A35C}" dt="2024-07-16T18:52:26.374" v="4579"/>
        <pc:sldMkLst>
          <pc:docMk/>
          <pc:sldMk cId="2261410391" sldId="301"/>
        </pc:sldMkLst>
        <pc:spChg chg="mod">
          <ac:chgData name="Le Duc Nhuan" userId="63daef82-74d6-4839-91e9-3093f7a96db5" providerId="ADAL" clId="{8068941D-813D-4A6C-9512-077BBF80A35C}" dt="2024-07-16T08:13:43.192" v="2938" actId="20577"/>
          <ac:spMkLst>
            <pc:docMk/>
            <pc:sldMk cId="2261410391" sldId="301"/>
            <ac:spMk id="4" creationId="{114C68FC-71EA-68BB-79F8-76EBCE8EBA2D}"/>
          </ac:spMkLst>
        </pc:spChg>
        <pc:picChg chg="mod">
          <ac:chgData name="Le Duc Nhuan" userId="63daef82-74d6-4839-91e9-3093f7a96db5" providerId="ADAL" clId="{8068941D-813D-4A6C-9512-077BBF80A35C}" dt="2024-07-16T08:14:03.028" v="2939" actId="14826"/>
          <ac:picMkLst>
            <pc:docMk/>
            <pc:sldMk cId="2261410391" sldId="301"/>
            <ac:picMk id="3" creationId="{11327172-B0A7-EFC3-EEB7-2AB61D725E1B}"/>
          </ac:picMkLst>
        </pc:picChg>
      </pc:sldChg>
      <pc:sldChg chg="add del">
        <pc:chgData name="Le Duc Nhuan" userId="63daef82-74d6-4839-91e9-3093f7a96db5" providerId="ADAL" clId="{8068941D-813D-4A6C-9512-077BBF80A35C}" dt="2024-07-16T15:58:49.809" v="3706"/>
        <pc:sldMkLst>
          <pc:docMk/>
          <pc:sldMk cId="0"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5870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3"/>
        <p:cNvGrpSpPr/>
        <p:nvPr/>
      </p:nvGrpSpPr>
      <p:grpSpPr>
        <a:xfrm>
          <a:off x="0" y="0"/>
          <a:ext cx="0" cy="0"/>
          <a:chOff x="0" y="0"/>
          <a:chExt cx="0" cy="0"/>
        </a:xfrm>
      </p:grpSpPr>
      <p:sp>
        <p:nvSpPr>
          <p:cNvPr id="3924" name="Google Shape;3924;g94a06c92dc_0_1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5" name="Google Shape;3925;g94a06c92dc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3" name="Google Shape;221;p14">
            <a:extLst>
              <a:ext uri="{FF2B5EF4-FFF2-40B4-BE49-F238E27FC236}">
                <a16:creationId xmlns:a16="http://schemas.microsoft.com/office/drawing/2014/main" id="{A57E7E1D-D8A2-BEB9-7AF6-A5B370FEC519}"/>
              </a:ext>
            </a:extLst>
          </p:cNvPr>
          <p:cNvGrpSpPr/>
          <p:nvPr/>
        </p:nvGrpSpPr>
        <p:grpSpPr>
          <a:xfrm>
            <a:off x="2207246" y="717245"/>
            <a:ext cx="4729507" cy="3848316"/>
            <a:chOff x="2820853" y="1403508"/>
            <a:chExt cx="3502263" cy="2951424"/>
          </a:xfrm>
        </p:grpSpPr>
        <p:sp>
          <p:nvSpPr>
            <p:cNvPr id="4" name="Google Shape;222;p14">
              <a:extLst>
                <a:ext uri="{FF2B5EF4-FFF2-40B4-BE49-F238E27FC236}">
                  <a16:creationId xmlns:a16="http://schemas.microsoft.com/office/drawing/2014/main" id="{49ACAD09-39C6-AF16-A19D-5C97D7763E05}"/>
                </a:ext>
              </a:extLst>
            </p:cNvPr>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223;p14">
              <a:extLst>
                <a:ext uri="{FF2B5EF4-FFF2-40B4-BE49-F238E27FC236}">
                  <a16:creationId xmlns:a16="http://schemas.microsoft.com/office/drawing/2014/main" id="{FEF82664-9EBC-5FE2-F9EA-BEEEDC465A7C}"/>
                </a:ext>
              </a:extLst>
            </p:cNvPr>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224;p14">
              <a:extLst>
                <a:ext uri="{FF2B5EF4-FFF2-40B4-BE49-F238E27FC236}">
                  <a16:creationId xmlns:a16="http://schemas.microsoft.com/office/drawing/2014/main" id="{7A4BE834-8DD4-2E75-217B-96ADABC582BB}"/>
                </a:ext>
              </a:extLst>
            </p:cNvPr>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225;p14">
              <a:extLst>
                <a:ext uri="{FF2B5EF4-FFF2-40B4-BE49-F238E27FC236}">
                  <a16:creationId xmlns:a16="http://schemas.microsoft.com/office/drawing/2014/main" id="{6521E0F3-92C3-F8BF-8941-7CB956D34FE5}"/>
                </a:ext>
              </a:extLst>
            </p:cNvPr>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226;p14">
              <a:extLst>
                <a:ext uri="{FF2B5EF4-FFF2-40B4-BE49-F238E27FC236}">
                  <a16:creationId xmlns:a16="http://schemas.microsoft.com/office/drawing/2014/main" id="{80EEF684-FB81-3950-A831-568376C4EF46}"/>
                </a:ext>
              </a:extLst>
            </p:cNvPr>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227;p14">
              <a:extLst>
                <a:ext uri="{FF2B5EF4-FFF2-40B4-BE49-F238E27FC236}">
                  <a16:creationId xmlns:a16="http://schemas.microsoft.com/office/drawing/2014/main" id="{ABA46D44-1C1D-ED5F-9447-907141DFE1DA}"/>
                </a:ext>
              </a:extLst>
            </p:cNvPr>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28;p14">
              <a:extLst>
                <a:ext uri="{FF2B5EF4-FFF2-40B4-BE49-F238E27FC236}">
                  <a16:creationId xmlns:a16="http://schemas.microsoft.com/office/drawing/2014/main" id="{CF43B24B-69D5-AC32-D631-059B000E0844}"/>
                </a:ext>
              </a:extLst>
            </p:cNvPr>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229;p14">
              <a:extLst>
                <a:ext uri="{FF2B5EF4-FFF2-40B4-BE49-F238E27FC236}">
                  <a16:creationId xmlns:a16="http://schemas.microsoft.com/office/drawing/2014/main" id="{B030F800-F434-15BF-3F1B-931D673F2D04}"/>
                </a:ext>
              </a:extLst>
            </p:cNvPr>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230;p14">
              <a:extLst>
                <a:ext uri="{FF2B5EF4-FFF2-40B4-BE49-F238E27FC236}">
                  <a16:creationId xmlns:a16="http://schemas.microsoft.com/office/drawing/2014/main" id="{7716C447-1D09-ADF2-2ED0-4B9940A51F22}"/>
                </a:ext>
              </a:extLst>
            </p:cNvPr>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231;p14">
              <a:extLst>
                <a:ext uri="{FF2B5EF4-FFF2-40B4-BE49-F238E27FC236}">
                  <a16:creationId xmlns:a16="http://schemas.microsoft.com/office/drawing/2014/main" id="{DCA23673-F0BC-9CBA-6484-46FFB02E0295}"/>
                </a:ext>
              </a:extLst>
            </p:cNvPr>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232;p14">
              <a:extLst>
                <a:ext uri="{FF2B5EF4-FFF2-40B4-BE49-F238E27FC236}">
                  <a16:creationId xmlns:a16="http://schemas.microsoft.com/office/drawing/2014/main" id="{DCAAAD13-3657-E478-2C1E-CA1CD1861943}"/>
                </a:ext>
              </a:extLst>
            </p:cNvPr>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233;p14">
              <a:extLst>
                <a:ext uri="{FF2B5EF4-FFF2-40B4-BE49-F238E27FC236}">
                  <a16:creationId xmlns:a16="http://schemas.microsoft.com/office/drawing/2014/main" id="{B9B25196-8FA6-F640-E9EC-1773EF5F3497}"/>
                </a:ext>
              </a:extLst>
            </p:cNvPr>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234;p14">
              <a:extLst>
                <a:ext uri="{FF2B5EF4-FFF2-40B4-BE49-F238E27FC236}">
                  <a16:creationId xmlns:a16="http://schemas.microsoft.com/office/drawing/2014/main" id="{D0F90381-27DE-27A5-08FA-07DF250679F9}"/>
                </a:ext>
              </a:extLst>
            </p:cNvPr>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235;p14">
              <a:extLst>
                <a:ext uri="{FF2B5EF4-FFF2-40B4-BE49-F238E27FC236}">
                  <a16:creationId xmlns:a16="http://schemas.microsoft.com/office/drawing/2014/main" id="{D59E4D17-CDA9-D3AE-E5FD-63C5E7FC2CCE}"/>
                </a:ext>
              </a:extLst>
            </p:cNvPr>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236;p14">
              <a:extLst>
                <a:ext uri="{FF2B5EF4-FFF2-40B4-BE49-F238E27FC236}">
                  <a16:creationId xmlns:a16="http://schemas.microsoft.com/office/drawing/2014/main" id="{2963B8A4-A4F0-0F9E-8A49-8FAB7DAEACCC}"/>
                </a:ext>
              </a:extLst>
            </p:cNvPr>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237;p14">
              <a:extLst>
                <a:ext uri="{FF2B5EF4-FFF2-40B4-BE49-F238E27FC236}">
                  <a16:creationId xmlns:a16="http://schemas.microsoft.com/office/drawing/2014/main" id="{47BCB600-22DB-8D64-64F8-98861EAEC48D}"/>
                </a:ext>
              </a:extLst>
            </p:cNvPr>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38;p14">
              <a:extLst>
                <a:ext uri="{FF2B5EF4-FFF2-40B4-BE49-F238E27FC236}">
                  <a16:creationId xmlns:a16="http://schemas.microsoft.com/office/drawing/2014/main" id="{DD82CCF1-5B16-0B5D-90C2-0EEFBD29D633}"/>
                </a:ext>
              </a:extLst>
            </p:cNvPr>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239;p14">
              <a:extLst>
                <a:ext uri="{FF2B5EF4-FFF2-40B4-BE49-F238E27FC236}">
                  <a16:creationId xmlns:a16="http://schemas.microsoft.com/office/drawing/2014/main" id="{A11AB412-2AFA-59F0-26B3-1960E690E30A}"/>
                </a:ext>
              </a:extLst>
            </p:cNvPr>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240;p14">
              <a:extLst>
                <a:ext uri="{FF2B5EF4-FFF2-40B4-BE49-F238E27FC236}">
                  <a16:creationId xmlns:a16="http://schemas.microsoft.com/office/drawing/2014/main" id="{CE416132-9503-9976-0EFD-775CBE4B8BA2}"/>
                </a:ext>
              </a:extLst>
            </p:cNvPr>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41;p14">
              <a:extLst>
                <a:ext uri="{FF2B5EF4-FFF2-40B4-BE49-F238E27FC236}">
                  <a16:creationId xmlns:a16="http://schemas.microsoft.com/office/drawing/2014/main" id="{5E90215D-F539-A81A-53F2-CDC772FDA3B9}"/>
                </a:ext>
              </a:extLst>
            </p:cNvPr>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42;p14">
              <a:extLst>
                <a:ext uri="{FF2B5EF4-FFF2-40B4-BE49-F238E27FC236}">
                  <a16:creationId xmlns:a16="http://schemas.microsoft.com/office/drawing/2014/main" id="{94A030C2-D90C-EB73-9E05-CC94A41B99A0}"/>
                </a:ext>
              </a:extLst>
            </p:cNvPr>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43;p14">
              <a:extLst>
                <a:ext uri="{FF2B5EF4-FFF2-40B4-BE49-F238E27FC236}">
                  <a16:creationId xmlns:a16="http://schemas.microsoft.com/office/drawing/2014/main" id="{3CCD6770-7D4C-FD17-6ADF-8FC5024CADEB}"/>
                </a:ext>
              </a:extLst>
            </p:cNvPr>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44;p14">
              <a:extLst>
                <a:ext uri="{FF2B5EF4-FFF2-40B4-BE49-F238E27FC236}">
                  <a16:creationId xmlns:a16="http://schemas.microsoft.com/office/drawing/2014/main" id="{CBAF10CB-C9F7-BE69-E1B2-B0B12BD0AFB8}"/>
                </a:ext>
              </a:extLst>
            </p:cNvPr>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45;p14">
              <a:extLst>
                <a:ext uri="{FF2B5EF4-FFF2-40B4-BE49-F238E27FC236}">
                  <a16:creationId xmlns:a16="http://schemas.microsoft.com/office/drawing/2014/main" id="{97D3127A-BBF8-3DBA-7399-C4AE60D1F4A8}"/>
                </a:ext>
              </a:extLst>
            </p:cNvPr>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46;p14">
              <a:extLst>
                <a:ext uri="{FF2B5EF4-FFF2-40B4-BE49-F238E27FC236}">
                  <a16:creationId xmlns:a16="http://schemas.microsoft.com/office/drawing/2014/main" id="{DCC5435D-8DEE-FBEE-7401-2D1EB30EDCCB}"/>
                </a:ext>
              </a:extLst>
            </p:cNvPr>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47;p14">
              <a:extLst>
                <a:ext uri="{FF2B5EF4-FFF2-40B4-BE49-F238E27FC236}">
                  <a16:creationId xmlns:a16="http://schemas.microsoft.com/office/drawing/2014/main" id="{9A9077BA-D196-7A09-2EB1-58A782A11D02}"/>
                </a:ext>
              </a:extLst>
            </p:cNvPr>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248;p14">
              <a:extLst>
                <a:ext uri="{FF2B5EF4-FFF2-40B4-BE49-F238E27FC236}">
                  <a16:creationId xmlns:a16="http://schemas.microsoft.com/office/drawing/2014/main" id="{3B26D706-2071-9288-F20D-25723D61C3EB}"/>
                </a:ext>
              </a:extLst>
            </p:cNvPr>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249;p14">
              <a:extLst>
                <a:ext uri="{FF2B5EF4-FFF2-40B4-BE49-F238E27FC236}">
                  <a16:creationId xmlns:a16="http://schemas.microsoft.com/office/drawing/2014/main" id="{A53EB4BB-2C36-D9B1-FE2F-6237B33225E1}"/>
                </a:ext>
              </a:extLst>
            </p:cNvPr>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50;p14">
              <a:extLst>
                <a:ext uri="{FF2B5EF4-FFF2-40B4-BE49-F238E27FC236}">
                  <a16:creationId xmlns:a16="http://schemas.microsoft.com/office/drawing/2014/main" id="{55CC10A2-02D9-FEA3-3339-5D646F17203C}"/>
                </a:ext>
              </a:extLst>
            </p:cNvPr>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251;p14">
              <a:extLst>
                <a:ext uri="{FF2B5EF4-FFF2-40B4-BE49-F238E27FC236}">
                  <a16:creationId xmlns:a16="http://schemas.microsoft.com/office/drawing/2014/main" id="{F59DCD74-ECD8-5D01-7F2D-4D7916D610BF}"/>
                </a:ext>
              </a:extLst>
            </p:cNvPr>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52;p14">
              <a:extLst>
                <a:ext uri="{FF2B5EF4-FFF2-40B4-BE49-F238E27FC236}">
                  <a16:creationId xmlns:a16="http://schemas.microsoft.com/office/drawing/2014/main" id="{169D3015-0A22-B181-E280-918D6C2ABE04}"/>
                </a:ext>
              </a:extLst>
            </p:cNvPr>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53;p14">
              <a:extLst>
                <a:ext uri="{FF2B5EF4-FFF2-40B4-BE49-F238E27FC236}">
                  <a16:creationId xmlns:a16="http://schemas.microsoft.com/office/drawing/2014/main" id="{C4D3C33F-CC58-FA0D-72CB-59B14394A393}"/>
                </a:ext>
              </a:extLst>
            </p:cNvPr>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54;p14">
              <a:extLst>
                <a:ext uri="{FF2B5EF4-FFF2-40B4-BE49-F238E27FC236}">
                  <a16:creationId xmlns:a16="http://schemas.microsoft.com/office/drawing/2014/main" id="{E480C712-20DB-71E2-E005-C7E5A66B31DF}"/>
                </a:ext>
              </a:extLst>
            </p:cNvPr>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255;p14">
              <a:extLst>
                <a:ext uri="{FF2B5EF4-FFF2-40B4-BE49-F238E27FC236}">
                  <a16:creationId xmlns:a16="http://schemas.microsoft.com/office/drawing/2014/main" id="{11C84721-6DD2-8266-EEB8-BDFB8DB4D473}"/>
                </a:ext>
              </a:extLst>
            </p:cNvPr>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256;p14">
              <a:extLst>
                <a:ext uri="{FF2B5EF4-FFF2-40B4-BE49-F238E27FC236}">
                  <a16:creationId xmlns:a16="http://schemas.microsoft.com/office/drawing/2014/main" id="{4C50B430-6BC6-B7A4-C878-64F0CDF3387B}"/>
                </a:ext>
              </a:extLst>
            </p:cNvPr>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57;p14">
              <a:extLst>
                <a:ext uri="{FF2B5EF4-FFF2-40B4-BE49-F238E27FC236}">
                  <a16:creationId xmlns:a16="http://schemas.microsoft.com/office/drawing/2014/main" id="{B262DFC2-B1F3-ABE7-2992-8DE10780426C}"/>
                </a:ext>
              </a:extLst>
            </p:cNvPr>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258;p14">
              <a:extLst>
                <a:ext uri="{FF2B5EF4-FFF2-40B4-BE49-F238E27FC236}">
                  <a16:creationId xmlns:a16="http://schemas.microsoft.com/office/drawing/2014/main" id="{A7C74ADE-CF2B-034C-40B9-5E28FD0FEF9F}"/>
                </a:ext>
              </a:extLst>
            </p:cNvPr>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259;p14">
              <a:extLst>
                <a:ext uri="{FF2B5EF4-FFF2-40B4-BE49-F238E27FC236}">
                  <a16:creationId xmlns:a16="http://schemas.microsoft.com/office/drawing/2014/main" id="{63763DD4-9492-F1B8-8C31-B6F8D7F50937}"/>
                </a:ext>
              </a:extLst>
            </p:cNvPr>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60;p14">
              <a:extLst>
                <a:ext uri="{FF2B5EF4-FFF2-40B4-BE49-F238E27FC236}">
                  <a16:creationId xmlns:a16="http://schemas.microsoft.com/office/drawing/2014/main" id="{3DD03BFE-0853-280E-8FC5-E0EB3760DE6F}"/>
                </a:ext>
              </a:extLst>
            </p:cNvPr>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261;p14">
              <a:extLst>
                <a:ext uri="{FF2B5EF4-FFF2-40B4-BE49-F238E27FC236}">
                  <a16:creationId xmlns:a16="http://schemas.microsoft.com/office/drawing/2014/main" id="{AA1B1461-D6F6-DAF5-43CA-852DB9AADCAB}"/>
                </a:ext>
              </a:extLst>
            </p:cNvPr>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262;p14">
              <a:extLst>
                <a:ext uri="{FF2B5EF4-FFF2-40B4-BE49-F238E27FC236}">
                  <a16:creationId xmlns:a16="http://schemas.microsoft.com/office/drawing/2014/main" id="{0AE12483-51BB-1542-33BF-83F0A71758AD}"/>
                </a:ext>
              </a:extLst>
            </p:cNvPr>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263;p14">
              <a:extLst>
                <a:ext uri="{FF2B5EF4-FFF2-40B4-BE49-F238E27FC236}">
                  <a16:creationId xmlns:a16="http://schemas.microsoft.com/office/drawing/2014/main" id="{AF8C1523-75D8-7FBD-80D9-F130721EED71}"/>
                </a:ext>
              </a:extLst>
            </p:cNvPr>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64;p14">
              <a:extLst>
                <a:ext uri="{FF2B5EF4-FFF2-40B4-BE49-F238E27FC236}">
                  <a16:creationId xmlns:a16="http://schemas.microsoft.com/office/drawing/2014/main" id="{3419FC00-B6DF-F445-21AB-3EDCA857BFA7}"/>
                </a:ext>
              </a:extLst>
            </p:cNvPr>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65;p14">
              <a:extLst>
                <a:ext uri="{FF2B5EF4-FFF2-40B4-BE49-F238E27FC236}">
                  <a16:creationId xmlns:a16="http://schemas.microsoft.com/office/drawing/2014/main" id="{05F17299-84E3-5FA5-A135-FBE24E53D03E}"/>
                </a:ext>
              </a:extLst>
            </p:cNvPr>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266;p14">
              <a:extLst>
                <a:ext uri="{FF2B5EF4-FFF2-40B4-BE49-F238E27FC236}">
                  <a16:creationId xmlns:a16="http://schemas.microsoft.com/office/drawing/2014/main" id="{366F2507-E5E4-70F9-CED4-E9D049EB3692}"/>
                </a:ext>
              </a:extLst>
            </p:cNvPr>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267;p14">
              <a:extLst>
                <a:ext uri="{FF2B5EF4-FFF2-40B4-BE49-F238E27FC236}">
                  <a16:creationId xmlns:a16="http://schemas.microsoft.com/office/drawing/2014/main" id="{98391DE1-478B-5279-C1BE-7F6BA93BB432}"/>
                </a:ext>
              </a:extLst>
            </p:cNvPr>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68;p14">
              <a:extLst>
                <a:ext uri="{FF2B5EF4-FFF2-40B4-BE49-F238E27FC236}">
                  <a16:creationId xmlns:a16="http://schemas.microsoft.com/office/drawing/2014/main" id="{1D7D9208-639E-60C2-20D6-41103A752CB6}"/>
                </a:ext>
              </a:extLst>
            </p:cNvPr>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269;p14">
              <a:extLst>
                <a:ext uri="{FF2B5EF4-FFF2-40B4-BE49-F238E27FC236}">
                  <a16:creationId xmlns:a16="http://schemas.microsoft.com/office/drawing/2014/main" id="{8E5B7846-2CE0-C6AD-613D-7A13C8EDF748}"/>
                </a:ext>
              </a:extLst>
            </p:cNvPr>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70;p14">
              <a:extLst>
                <a:ext uri="{FF2B5EF4-FFF2-40B4-BE49-F238E27FC236}">
                  <a16:creationId xmlns:a16="http://schemas.microsoft.com/office/drawing/2014/main" id="{D510971F-B563-AF42-F5A4-18C252CB66C9}"/>
                </a:ext>
              </a:extLst>
            </p:cNvPr>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271;p14">
              <a:extLst>
                <a:ext uri="{FF2B5EF4-FFF2-40B4-BE49-F238E27FC236}">
                  <a16:creationId xmlns:a16="http://schemas.microsoft.com/office/drawing/2014/main" id="{62411B99-6CB1-3EB0-EE62-D2CF04AE9519}"/>
                </a:ext>
              </a:extLst>
            </p:cNvPr>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72;p14">
              <a:extLst>
                <a:ext uri="{FF2B5EF4-FFF2-40B4-BE49-F238E27FC236}">
                  <a16:creationId xmlns:a16="http://schemas.microsoft.com/office/drawing/2014/main" id="{2E51F890-C4FA-BD4E-A031-EC3509F47602}"/>
                </a:ext>
              </a:extLst>
            </p:cNvPr>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73;p14">
              <a:extLst>
                <a:ext uri="{FF2B5EF4-FFF2-40B4-BE49-F238E27FC236}">
                  <a16:creationId xmlns:a16="http://schemas.microsoft.com/office/drawing/2014/main" id="{B8126DD2-2B9F-0FE3-DBD3-9D2E0BDD165E}"/>
                </a:ext>
              </a:extLst>
            </p:cNvPr>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74;p14">
              <a:extLst>
                <a:ext uri="{FF2B5EF4-FFF2-40B4-BE49-F238E27FC236}">
                  <a16:creationId xmlns:a16="http://schemas.microsoft.com/office/drawing/2014/main" id="{F50514C0-BB44-E01A-5111-396E16EAA1AF}"/>
                </a:ext>
              </a:extLst>
            </p:cNvPr>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75;p14">
              <a:extLst>
                <a:ext uri="{FF2B5EF4-FFF2-40B4-BE49-F238E27FC236}">
                  <a16:creationId xmlns:a16="http://schemas.microsoft.com/office/drawing/2014/main" id="{2FF6DB02-1ED5-ED20-A887-C3B40F0FFAA1}"/>
                </a:ext>
              </a:extLst>
            </p:cNvPr>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76;p14">
              <a:extLst>
                <a:ext uri="{FF2B5EF4-FFF2-40B4-BE49-F238E27FC236}">
                  <a16:creationId xmlns:a16="http://schemas.microsoft.com/office/drawing/2014/main" id="{41D62D96-F7DC-3497-5969-66FFDD760EA0}"/>
                </a:ext>
              </a:extLst>
            </p:cNvPr>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77;p14">
              <a:extLst>
                <a:ext uri="{FF2B5EF4-FFF2-40B4-BE49-F238E27FC236}">
                  <a16:creationId xmlns:a16="http://schemas.microsoft.com/office/drawing/2014/main" id="{031A1616-3C83-8C64-A403-5AC20659719C}"/>
                </a:ext>
              </a:extLst>
            </p:cNvPr>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78;p14">
              <a:extLst>
                <a:ext uri="{FF2B5EF4-FFF2-40B4-BE49-F238E27FC236}">
                  <a16:creationId xmlns:a16="http://schemas.microsoft.com/office/drawing/2014/main" id="{127DE8CC-C3EA-CF4A-E9A3-55BC25EF9C75}"/>
                </a:ext>
              </a:extLst>
            </p:cNvPr>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79;p14">
              <a:extLst>
                <a:ext uri="{FF2B5EF4-FFF2-40B4-BE49-F238E27FC236}">
                  <a16:creationId xmlns:a16="http://schemas.microsoft.com/office/drawing/2014/main" id="{F68F1AE0-3DFB-6832-C3B3-73F3BDA056D2}"/>
                </a:ext>
              </a:extLst>
            </p:cNvPr>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0" name="Google Shape;280;p14">
              <a:extLst>
                <a:ext uri="{FF2B5EF4-FFF2-40B4-BE49-F238E27FC236}">
                  <a16:creationId xmlns:a16="http://schemas.microsoft.com/office/drawing/2014/main" id="{82FA9C2B-0DB0-7B54-C742-523CBEFECCAE}"/>
                </a:ext>
              </a:extLst>
            </p:cNvPr>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281;p14">
              <a:extLst>
                <a:ext uri="{FF2B5EF4-FFF2-40B4-BE49-F238E27FC236}">
                  <a16:creationId xmlns:a16="http://schemas.microsoft.com/office/drawing/2014/main" id="{D91E9519-46B5-9B9F-5DFC-32359E811C40}"/>
                </a:ext>
              </a:extLst>
            </p:cNvPr>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2" name="Google Shape;282;p14">
              <a:extLst>
                <a:ext uri="{FF2B5EF4-FFF2-40B4-BE49-F238E27FC236}">
                  <a16:creationId xmlns:a16="http://schemas.microsoft.com/office/drawing/2014/main" id="{4617C542-2127-6E83-F4F1-CFA3663D9262}"/>
                </a:ext>
              </a:extLst>
            </p:cNvPr>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3" name="Google Shape;283;p14">
              <a:extLst>
                <a:ext uri="{FF2B5EF4-FFF2-40B4-BE49-F238E27FC236}">
                  <a16:creationId xmlns:a16="http://schemas.microsoft.com/office/drawing/2014/main" id="{D2269FAB-76E6-E98B-78B5-338240C0131C}"/>
                </a:ext>
              </a:extLst>
            </p:cNvPr>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6" name="Google Shape;284;p14">
              <a:extLst>
                <a:ext uri="{FF2B5EF4-FFF2-40B4-BE49-F238E27FC236}">
                  <a16:creationId xmlns:a16="http://schemas.microsoft.com/office/drawing/2014/main" id="{6D273826-4E2C-7B9F-873E-E8733204BF73}"/>
                </a:ext>
              </a:extLst>
            </p:cNvPr>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7" name="Google Shape;285;p14">
              <a:extLst>
                <a:ext uri="{FF2B5EF4-FFF2-40B4-BE49-F238E27FC236}">
                  <a16:creationId xmlns:a16="http://schemas.microsoft.com/office/drawing/2014/main" id="{00D2BCF9-3579-0B0A-B9B8-D54BF15D8736}"/>
                </a:ext>
              </a:extLst>
            </p:cNvPr>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286;p14">
              <a:extLst>
                <a:ext uri="{FF2B5EF4-FFF2-40B4-BE49-F238E27FC236}">
                  <a16:creationId xmlns:a16="http://schemas.microsoft.com/office/drawing/2014/main" id="{49449CDA-F031-B933-8281-EFF4DE01420F}"/>
                </a:ext>
              </a:extLst>
            </p:cNvPr>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9" name="Google Shape;287;p14">
              <a:extLst>
                <a:ext uri="{FF2B5EF4-FFF2-40B4-BE49-F238E27FC236}">
                  <a16:creationId xmlns:a16="http://schemas.microsoft.com/office/drawing/2014/main" id="{ED08D526-0120-ECAB-B4E4-CF87D52B4771}"/>
                </a:ext>
              </a:extLst>
            </p:cNvPr>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0" name="Google Shape;288;p14">
              <a:extLst>
                <a:ext uri="{FF2B5EF4-FFF2-40B4-BE49-F238E27FC236}">
                  <a16:creationId xmlns:a16="http://schemas.microsoft.com/office/drawing/2014/main" id="{64A3EF4E-04C1-D841-CBB2-4944B745AC2D}"/>
                </a:ext>
              </a:extLst>
            </p:cNvPr>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1" name="Google Shape;289;p14">
              <a:extLst>
                <a:ext uri="{FF2B5EF4-FFF2-40B4-BE49-F238E27FC236}">
                  <a16:creationId xmlns:a16="http://schemas.microsoft.com/office/drawing/2014/main" id="{04BDF2CA-37E2-CB5B-7C4B-096EFA3F9517}"/>
                </a:ext>
              </a:extLst>
            </p:cNvPr>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2" name="Google Shape;290;p14">
              <a:extLst>
                <a:ext uri="{FF2B5EF4-FFF2-40B4-BE49-F238E27FC236}">
                  <a16:creationId xmlns:a16="http://schemas.microsoft.com/office/drawing/2014/main" id="{E3BF65B4-1E46-A640-7479-792BC28CF80C}"/>
                </a:ext>
              </a:extLst>
            </p:cNvPr>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3" name="Google Shape;291;p14">
              <a:extLst>
                <a:ext uri="{FF2B5EF4-FFF2-40B4-BE49-F238E27FC236}">
                  <a16:creationId xmlns:a16="http://schemas.microsoft.com/office/drawing/2014/main" id="{EF6E4901-FB83-FA5F-943D-AA52ED4C6C9C}"/>
                </a:ext>
              </a:extLst>
            </p:cNvPr>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4" name="Google Shape;292;p14">
              <a:extLst>
                <a:ext uri="{FF2B5EF4-FFF2-40B4-BE49-F238E27FC236}">
                  <a16:creationId xmlns:a16="http://schemas.microsoft.com/office/drawing/2014/main" id="{01EDDC13-CABD-B7B7-F157-15FA4E4DB74B}"/>
                </a:ext>
              </a:extLst>
            </p:cNvPr>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5" name="Google Shape;293;p14">
              <a:extLst>
                <a:ext uri="{FF2B5EF4-FFF2-40B4-BE49-F238E27FC236}">
                  <a16:creationId xmlns:a16="http://schemas.microsoft.com/office/drawing/2014/main" id="{CE13521D-2A07-A55D-20D3-FA6DDC93C5BB}"/>
                </a:ext>
              </a:extLst>
            </p:cNvPr>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6" name="Google Shape;294;p14">
              <a:extLst>
                <a:ext uri="{FF2B5EF4-FFF2-40B4-BE49-F238E27FC236}">
                  <a16:creationId xmlns:a16="http://schemas.microsoft.com/office/drawing/2014/main" id="{60D75199-19B6-C213-9715-0F4F74A6A3B3}"/>
                </a:ext>
              </a:extLst>
            </p:cNvPr>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7" name="Google Shape;295;p14">
              <a:extLst>
                <a:ext uri="{FF2B5EF4-FFF2-40B4-BE49-F238E27FC236}">
                  <a16:creationId xmlns:a16="http://schemas.microsoft.com/office/drawing/2014/main" id="{A62D30EB-DAF0-0846-CB25-C72D91C5E406}"/>
                </a:ext>
              </a:extLst>
            </p:cNvPr>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8" name="Google Shape;296;p14">
              <a:extLst>
                <a:ext uri="{FF2B5EF4-FFF2-40B4-BE49-F238E27FC236}">
                  <a16:creationId xmlns:a16="http://schemas.microsoft.com/office/drawing/2014/main" id="{8DD78827-D0E5-F3B4-8F6B-75E1399BB834}"/>
                </a:ext>
              </a:extLst>
            </p:cNvPr>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9" name="Google Shape;297;p14">
              <a:extLst>
                <a:ext uri="{FF2B5EF4-FFF2-40B4-BE49-F238E27FC236}">
                  <a16:creationId xmlns:a16="http://schemas.microsoft.com/office/drawing/2014/main" id="{C950A692-347C-0B1B-2BB5-2720F65F69DA}"/>
                </a:ext>
              </a:extLst>
            </p:cNvPr>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0" name="Google Shape;298;p14">
              <a:extLst>
                <a:ext uri="{FF2B5EF4-FFF2-40B4-BE49-F238E27FC236}">
                  <a16:creationId xmlns:a16="http://schemas.microsoft.com/office/drawing/2014/main" id="{F64554FB-FBDE-60B8-BF2B-E537F70E1719}"/>
                </a:ext>
              </a:extLst>
            </p:cNvPr>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1" name="Google Shape;299;p14">
              <a:extLst>
                <a:ext uri="{FF2B5EF4-FFF2-40B4-BE49-F238E27FC236}">
                  <a16:creationId xmlns:a16="http://schemas.microsoft.com/office/drawing/2014/main" id="{273FD137-E10C-5871-4102-2794FDD103C7}"/>
                </a:ext>
              </a:extLst>
            </p:cNvPr>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2" name="Google Shape;300;p14">
              <a:extLst>
                <a:ext uri="{FF2B5EF4-FFF2-40B4-BE49-F238E27FC236}">
                  <a16:creationId xmlns:a16="http://schemas.microsoft.com/office/drawing/2014/main" id="{BECC475C-C70C-8827-65AB-BD0D71385E48}"/>
                </a:ext>
              </a:extLst>
            </p:cNvPr>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3" name="Google Shape;301;p14">
              <a:extLst>
                <a:ext uri="{FF2B5EF4-FFF2-40B4-BE49-F238E27FC236}">
                  <a16:creationId xmlns:a16="http://schemas.microsoft.com/office/drawing/2014/main" id="{AD31CE8F-406C-21BD-EFB6-0FC2BA44A7DE}"/>
                </a:ext>
              </a:extLst>
            </p:cNvPr>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4" name="Google Shape;302;p14">
              <a:extLst>
                <a:ext uri="{FF2B5EF4-FFF2-40B4-BE49-F238E27FC236}">
                  <a16:creationId xmlns:a16="http://schemas.microsoft.com/office/drawing/2014/main" id="{15EAA892-928B-E48C-7A72-69B357257951}"/>
                </a:ext>
              </a:extLst>
            </p:cNvPr>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 name="Google Shape;303;p14">
              <a:extLst>
                <a:ext uri="{FF2B5EF4-FFF2-40B4-BE49-F238E27FC236}">
                  <a16:creationId xmlns:a16="http://schemas.microsoft.com/office/drawing/2014/main" id="{3154C0AE-F98F-E81B-3AE4-5A60F7DA286E}"/>
                </a:ext>
              </a:extLst>
            </p:cNvPr>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 name="Google Shape;304;p14">
              <a:extLst>
                <a:ext uri="{FF2B5EF4-FFF2-40B4-BE49-F238E27FC236}">
                  <a16:creationId xmlns:a16="http://schemas.microsoft.com/office/drawing/2014/main" id="{D4A992B5-D04C-C814-64DB-22649DADF52B}"/>
                </a:ext>
              </a:extLst>
            </p:cNvPr>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 name="Google Shape;305;p14">
              <a:extLst>
                <a:ext uri="{FF2B5EF4-FFF2-40B4-BE49-F238E27FC236}">
                  <a16:creationId xmlns:a16="http://schemas.microsoft.com/office/drawing/2014/main" id="{D7029CA9-C8DC-74CE-4BA7-D7427967B2D9}"/>
                </a:ext>
              </a:extLst>
            </p:cNvPr>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 name="Google Shape;306;p14">
              <a:extLst>
                <a:ext uri="{FF2B5EF4-FFF2-40B4-BE49-F238E27FC236}">
                  <a16:creationId xmlns:a16="http://schemas.microsoft.com/office/drawing/2014/main" id="{67C31450-2CC6-B93A-93A3-1EE41FF51366}"/>
                </a:ext>
              </a:extLst>
            </p:cNvPr>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9" name="Google Shape;307;p14">
              <a:extLst>
                <a:ext uri="{FF2B5EF4-FFF2-40B4-BE49-F238E27FC236}">
                  <a16:creationId xmlns:a16="http://schemas.microsoft.com/office/drawing/2014/main" id="{67B5FAFD-4AE6-E916-39E2-4C974F69ECA2}"/>
                </a:ext>
              </a:extLst>
            </p:cNvPr>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0" name="Google Shape;308;p14">
              <a:extLst>
                <a:ext uri="{FF2B5EF4-FFF2-40B4-BE49-F238E27FC236}">
                  <a16:creationId xmlns:a16="http://schemas.microsoft.com/office/drawing/2014/main" id="{3104368A-56FC-13B7-D7D6-089000CD3EE7}"/>
                </a:ext>
              </a:extLst>
            </p:cNvPr>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1" name="Google Shape;309;p14">
              <a:extLst>
                <a:ext uri="{FF2B5EF4-FFF2-40B4-BE49-F238E27FC236}">
                  <a16:creationId xmlns:a16="http://schemas.microsoft.com/office/drawing/2014/main" id="{A5EACAAD-DEBE-CF3B-1318-C1C0C430C2F8}"/>
                </a:ext>
              </a:extLst>
            </p:cNvPr>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2" name="Google Shape;310;p14">
              <a:extLst>
                <a:ext uri="{FF2B5EF4-FFF2-40B4-BE49-F238E27FC236}">
                  <a16:creationId xmlns:a16="http://schemas.microsoft.com/office/drawing/2014/main" id="{82873334-72CE-92E6-F130-0EB6DD64D376}"/>
                </a:ext>
              </a:extLst>
            </p:cNvPr>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3" name="Google Shape;311;p14">
              <a:extLst>
                <a:ext uri="{FF2B5EF4-FFF2-40B4-BE49-F238E27FC236}">
                  <a16:creationId xmlns:a16="http://schemas.microsoft.com/office/drawing/2014/main" id="{816F9DA3-2818-133D-C8A6-78DEB557B3F0}"/>
                </a:ext>
              </a:extLst>
            </p:cNvPr>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4" name="Google Shape;312;p14">
              <a:extLst>
                <a:ext uri="{FF2B5EF4-FFF2-40B4-BE49-F238E27FC236}">
                  <a16:creationId xmlns:a16="http://schemas.microsoft.com/office/drawing/2014/main" id="{7E71BE7F-0563-2667-CD82-E47E15B87B6A}"/>
                </a:ext>
              </a:extLst>
            </p:cNvPr>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64" name="Google Shape;164;p13"/>
          <p:cNvSpPr txBox="1"/>
          <p:nvPr/>
        </p:nvSpPr>
        <p:spPr>
          <a:xfrm>
            <a:off x="506537" y="1065182"/>
            <a:ext cx="8157239" cy="150656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dirty="0">
                <a:solidFill>
                  <a:schemeClr val="accent4"/>
                </a:solidFill>
                <a:highlight>
                  <a:srgbClr val="FFFFFF"/>
                </a:highlight>
                <a:latin typeface="Fira Sans SemiBold"/>
                <a:ea typeface="Fira Sans SemiBold"/>
                <a:cs typeface="Fira Sans SemiBold"/>
                <a:sym typeface="Fira Sans SemiBold"/>
              </a:rPr>
              <a:t>TÌM HIỂU ASP.NET RAZOR PAGES VÀ XÂY DỰNG ỨNG DỤNG </a:t>
            </a:r>
          </a:p>
          <a:p>
            <a:pPr marL="0" lvl="0" indent="0" algn="ctr" rtl="0">
              <a:lnSpc>
                <a:spcPct val="100000"/>
              </a:lnSpc>
              <a:spcBef>
                <a:spcPts val="0"/>
              </a:spcBef>
              <a:spcAft>
                <a:spcPts val="0"/>
              </a:spcAft>
              <a:buNone/>
            </a:pPr>
            <a:r>
              <a:rPr lang="en-US" sz="4000" dirty="0">
                <a:solidFill>
                  <a:schemeClr val="accent4"/>
                </a:solidFill>
                <a:highlight>
                  <a:srgbClr val="FFFFFF"/>
                </a:highlight>
                <a:latin typeface="Fira Sans SemiBold"/>
                <a:ea typeface="Fira Sans SemiBold"/>
                <a:cs typeface="Fira Sans SemiBold"/>
                <a:sym typeface="Fira Sans SemiBold"/>
              </a:rPr>
              <a:t>QUẢN LÝ QUÁN ĂN </a:t>
            </a:r>
          </a:p>
          <a:p>
            <a:pPr marL="0" lvl="0" indent="0" algn="ctr" rtl="0">
              <a:lnSpc>
                <a:spcPct val="100000"/>
              </a:lnSpc>
              <a:spcBef>
                <a:spcPts val="0"/>
              </a:spcBef>
              <a:spcAft>
                <a:spcPts val="0"/>
              </a:spcAft>
              <a:buNone/>
            </a:pPr>
            <a:r>
              <a:rPr lang="en-US" sz="4000" dirty="0">
                <a:solidFill>
                  <a:schemeClr val="accent4"/>
                </a:solidFill>
                <a:highlight>
                  <a:srgbClr val="FFFFFF"/>
                </a:highlight>
                <a:latin typeface="Fira Sans SemiBold"/>
                <a:ea typeface="Fira Sans SemiBold"/>
                <a:cs typeface="Fira Sans SemiBold"/>
                <a:sym typeface="Fira Sans SemiBold"/>
              </a:rPr>
              <a:t>THEO CHUỖI CỬA HÀNG</a:t>
            </a:r>
            <a:endParaRPr lang="en-US" sz="3600" dirty="0">
              <a:solidFill>
                <a:schemeClr val="accent4"/>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1012815" y="3943719"/>
            <a:ext cx="3103037"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Fira Sans"/>
                <a:ea typeface="Fira Sans"/>
                <a:cs typeface="Fira Sans"/>
                <a:sym typeface="Fira Sans"/>
              </a:rPr>
              <a:t>Giảng viên hướng dẫn: </a:t>
            </a:r>
          </a:p>
          <a:p>
            <a:pPr marL="0" lvl="0" indent="0" algn="ctr" rtl="0">
              <a:spcBef>
                <a:spcPts val="0"/>
              </a:spcBef>
              <a:spcAft>
                <a:spcPts val="0"/>
              </a:spcAft>
              <a:buNone/>
            </a:pPr>
            <a:r>
              <a:rPr lang="en" sz="1800" dirty="0">
                <a:latin typeface="Fira Sans"/>
                <a:ea typeface="Fira Sans"/>
                <a:cs typeface="Fira Sans"/>
                <a:sym typeface="Fira Sans"/>
              </a:rPr>
              <a:t>Nguyễn Ngọc Đan Thanh</a:t>
            </a:r>
            <a:endParaRPr sz="2000" dirty="0">
              <a:latin typeface="Fira Sans"/>
              <a:ea typeface="Fira Sans"/>
              <a:cs typeface="Fira Sans"/>
              <a:sym typeface="Fira Sans"/>
            </a:endParaRPr>
          </a:p>
        </p:txBody>
      </p:sp>
      <p:sp>
        <p:nvSpPr>
          <p:cNvPr id="2" name="Google Shape;165;p13">
            <a:extLst>
              <a:ext uri="{FF2B5EF4-FFF2-40B4-BE49-F238E27FC236}">
                <a16:creationId xmlns:a16="http://schemas.microsoft.com/office/drawing/2014/main" id="{B070F0B3-7F8A-3CC8-5896-5B08910D64E1}"/>
              </a:ext>
            </a:extLst>
          </p:cNvPr>
          <p:cNvSpPr txBox="1"/>
          <p:nvPr/>
        </p:nvSpPr>
        <p:spPr>
          <a:xfrm>
            <a:off x="5269736" y="3944628"/>
            <a:ext cx="2861449"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Fira Sans"/>
                <a:ea typeface="Fira Sans"/>
                <a:cs typeface="Fira Sans"/>
                <a:sym typeface="Fira Sans"/>
              </a:rPr>
              <a:t>Sinh viên thực hiện:</a:t>
            </a:r>
          </a:p>
          <a:p>
            <a:pPr marL="0" lvl="0" indent="0" algn="ctr" rtl="0">
              <a:spcBef>
                <a:spcPts val="0"/>
              </a:spcBef>
              <a:spcAft>
                <a:spcPts val="0"/>
              </a:spcAft>
              <a:buNone/>
            </a:pPr>
            <a:r>
              <a:rPr lang="en" sz="1800" dirty="0">
                <a:latin typeface="Fira Sans"/>
                <a:ea typeface="Fira Sans"/>
                <a:cs typeface="Fira Sans"/>
                <a:sym typeface="Fira Sans"/>
              </a:rPr>
              <a:t>Lê Đức Nhuận</a:t>
            </a:r>
            <a:endParaRPr sz="2000" dirty="0">
              <a:latin typeface="Fira Sans"/>
              <a:ea typeface="Fira Sans"/>
              <a:cs typeface="Fira Sans"/>
              <a:sym typeface="Fira Sans"/>
            </a:endParaRPr>
          </a:p>
        </p:txBody>
      </p:sp>
      <p:sp>
        <p:nvSpPr>
          <p:cNvPr id="210" name="Google Shape;2142;p24">
            <a:extLst>
              <a:ext uri="{FF2B5EF4-FFF2-40B4-BE49-F238E27FC236}">
                <a16:creationId xmlns:a16="http://schemas.microsoft.com/office/drawing/2014/main" id="{EB43087D-8D84-0153-1337-CA1D2DF9B0A6}"/>
              </a:ext>
            </a:extLst>
          </p:cNvPr>
          <p:cNvSpPr/>
          <p:nvPr/>
        </p:nvSpPr>
        <p:spPr>
          <a:xfrm>
            <a:off x="6153032" y="4690747"/>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Picture 57">
            <a:extLst>
              <a:ext uri="{FF2B5EF4-FFF2-40B4-BE49-F238E27FC236}">
                <a16:creationId xmlns:a16="http://schemas.microsoft.com/office/drawing/2014/main" id="{50C45A26-88A9-679F-5602-FEDE89CC160E}"/>
              </a:ext>
            </a:extLst>
          </p:cNvPr>
          <p:cNvPicPr>
            <a:picLocks noChangeAspect="1"/>
          </p:cNvPicPr>
          <p:nvPr/>
        </p:nvPicPr>
        <p:blipFill>
          <a:blip r:embed="rId3"/>
          <a:stretch>
            <a:fillRect/>
          </a:stretch>
        </p:blipFill>
        <p:spPr>
          <a:xfrm>
            <a:off x="1012815" y="146442"/>
            <a:ext cx="568046" cy="710058"/>
          </a:xfrm>
          <a:prstGeom prst="rect">
            <a:avLst/>
          </a:prstGeom>
        </p:spPr>
      </p:pic>
      <p:pic>
        <p:nvPicPr>
          <p:cNvPr id="60" name="Picture 59">
            <a:extLst>
              <a:ext uri="{FF2B5EF4-FFF2-40B4-BE49-F238E27FC236}">
                <a16:creationId xmlns:a16="http://schemas.microsoft.com/office/drawing/2014/main" id="{64635B3B-43C0-8806-650F-85C3835C99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394" y="146442"/>
            <a:ext cx="705421" cy="705421"/>
          </a:xfrm>
          <a:prstGeom prst="rect">
            <a:avLst/>
          </a:prstGeom>
          <a:noFill/>
        </p:spPr>
      </p:pic>
      <p:sp>
        <p:nvSpPr>
          <p:cNvPr id="196" name="Google Shape;2142;p24">
            <a:extLst>
              <a:ext uri="{FF2B5EF4-FFF2-40B4-BE49-F238E27FC236}">
                <a16:creationId xmlns:a16="http://schemas.microsoft.com/office/drawing/2014/main" id="{46E1A383-A4AD-299D-4599-BB03ECBDB47C}"/>
              </a:ext>
            </a:extLst>
          </p:cNvPr>
          <p:cNvSpPr/>
          <p:nvPr/>
        </p:nvSpPr>
        <p:spPr>
          <a:xfrm>
            <a:off x="1995535" y="4684584"/>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1000"/>
                                        <p:tgtEl>
                                          <p:spTgt spid="164"/>
                                        </p:tgtEl>
                                      </p:cBhvr>
                                    </p:animEffect>
                                    <p:anim calcmode="lin" valueType="num">
                                      <p:cBhvr>
                                        <p:cTn id="7" dur="1000"/>
                                        <p:tgtEl>
                                          <p:spTgt spid="164"/>
                                        </p:tgtEl>
                                        <p:attrNameLst>
                                          <p:attrName>ppt_x</p:attrName>
                                        </p:attrNameLst>
                                      </p:cBhvr>
                                      <p:tavLst>
                                        <p:tav tm="0">
                                          <p:val>
                                            <p:strVal val="ppt_x"/>
                                          </p:val>
                                        </p:tav>
                                        <p:tav tm="100000">
                                          <p:val>
                                            <p:strVal val="ppt_x"/>
                                          </p:val>
                                        </p:tav>
                                      </p:tavLst>
                                    </p:anim>
                                    <p:anim calcmode="lin" valueType="num">
                                      <p:cBhvr>
                                        <p:cTn id="8" dur="1000"/>
                                        <p:tgtEl>
                                          <p:spTgt spid="164"/>
                                        </p:tgtEl>
                                        <p:attrNameLst>
                                          <p:attrName>ppt_y</p:attrName>
                                        </p:attrNameLst>
                                      </p:cBhvr>
                                      <p:tavLst>
                                        <p:tav tm="0">
                                          <p:val>
                                            <p:strVal val="ppt_y"/>
                                          </p:val>
                                        </p:tav>
                                        <p:tav tm="100000">
                                          <p:val>
                                            <p:strVal val="ppt_y-.1"/>
                                          </p:val>
                                        </p:tav>
                                      </p:tavLst>
                                    </p:anim>
                                    <p:set>
                                      <p:cBhvr>
                                        <p:cTn id="9" dur="1" fill="hold">
                                          <p:stCondLst>
                                            <p:cond delay="999"/>
                                          </p:stCondLst>
                                        </p:cTn>
                                        <p:tgtEl>
                                          <p:spTgt spid="164"/>
                                        </p:tgtEl>
                                        <p:attrNameLst>
                                          <p:attrName>style.visibility</p:attrName>
                                        </p:attrNameLst>
                                      </p:cBhvr>
                                      <p:to>
                                        <p:strVal val="hidden"/>
                                      </p:to>
                                    </p:set>
                                  </p:childTnLst>
                                </p:cTn>
                              </p:par>
                              <p:par>
                                <p:cTn id="10" presetID="47" presetClass="exit" presetSubtype="0" fill="hold" grpId="0" nodeType="withEffect">
                                  <p:stCondLst>
                                    <p:cond delay="0"/>
                                  </p:stCondLst>
                                  <p:childTnLst>
                                    <p:animEffect transition="out" filter="fade">
                                      <p:cBhvr>
                                        <p:cTn id="11" dur="1000"/>
                                        <p:tgtEl>
                                          <p:spTgt spid="165"/>
                                        </p:tgtEl>
                                      </p:cBhvr>
                                    </p:animEffect>
                                    <p:anim calcmode="lin" valueType="num">
                                      <p:cBhvr>
                                        <p:cTn id="12" dur="1000"/>
                                        <p:tgtEl>
                                          <p:spTgt spid="165"/>
                                        </p:tgtEl>
                                        <p:attrNameLst>
                                          <p:attrName>ppt_x</p:attrName>
                                        </p:attrNameLst>
                                      </p:cBhvr>
                                      <p:tavLst>
                                        <p:tav tm="0">
                                          <p:val>
                                            <p:strVal val="ppt_x"/>
                                          </p:val>
                                        </p:tav>
                                        <p:tav tm="100000">
                                          <p:val>
                                            <p:strVal val="ppt_x"/>
                                          </p:val>
                                        </p:tav>
                                      </p:tavLst>
                                    </p:anim>
                                    <p:anim calcmode="lin" valueType="num">
                                      <p:cBhvr>
                                        <p:cTn id="13" dur="1000"/>
                                        <p:tgtEl>
                                          <p:spTgt spid="165"/>
                                        </p:tgtEl>
                                        <p:attrNameLst>
                                          <p:attrName>ppt_y</p:attrName>
                                        </p:attrNameLst>
                                      </p:cBhvr>
                                      <p:tavLst>
                                        <p:tav tm="0">
                                          <p:val>
                                            <p:strVal val="ppt_y"/>
                                          </p:val>
                                        </p:tav>
                                        <p:tav tm="100000">
                                          <p:val>
                                            <p:strVal val="ppt_y-.1"/>
                                          </p:val>
                                        </p:tav>
                                      </p:tavLst>
                                    </p:anim>
                                    <p:set>
                                      <p:cBhvr>
                                        <p:cTn id="14" dur="1" fill="hold">
                                          <p:stCondLst>
                                            <p:cond delay="999"/>
                                          </p:stCondLst>
                                        </p:cTn>
                                        <p:tgtEl>
                                          <p:spTgt spid="165"/>
                                        </p:tgtEl>
                                        <p:attrNameLst>
                                          <p:attrName>style.visibility</p:attrName>
                                        </p:attrNameLst>
                                      </p:cBhvr>
                                      <p:to>
                                        <p:strVal val="hidden"/>
                                      </p:to>
                                    </p:set>
                                  </p:childTnLst>
                                </p:cTn>
                              </p:par>
                              <p:par>
                                <p:cTn id="15" presetID="47" presetClass="exit" presetSubtype="0" fill="hold" grpId="0" nodeType="withEffect">
                                  <p:stCondLst>
                                    <p:cond delay="0"/>
                                  </p:stCondLst>
                                  <p:childTnLst>
                                    <p:animEffect transition="out" filter="fade">
                                      <p:cBhvr>
                                        <p:cTn id="16" dur="1000"/>
                                        <p:tgtEl>
                                          <p:spTgt spid="2"/>
                                        </p:tgtEl>
                                      </p:cBhvr>
                                    </p:animEffect>
                                    <p:anim calcmode="lin" valueType="num">
                                      <p:cBhvr>
                                        <p:cTn id="17" dur="1000"/>
                                        <p:tgtEl>
                                          <p:spTgt spid="2"/>
                                        </p:tgtEl>
                                        <p:attrNameLst>
                                          <p:attrName>ppt_x</p:attrName>
                                        </p:attrNameLst>
                                      </p:cBhvr>
                                      <p:tavLst>
                                        <p:tav tm="0">
                                          <p:val>
                                            <p:strVal val="ppt_x"/>
                                          </p:val>
                                        </p:tav>
                                        <p:tav tm="100000">
                                          <p:val>
                                            <p:strVal val="ppt_x"/>
                                          </p:val>
                                        </p:tav>
                                      </p:tavLst>
                                    </p:anim>
                                    <p:anim calcmode="lin" valueType="num">
                                      <p:cBhvr>
                                        <p:cTn id="18" dur="1000"/>
                                        <p:tgtEl>
                                          <p:spTgt spid="2"/>
                                        </p:tgtEl>
                                        <p:attrNameLst>
                                          <p:attrName>ppt_y</p:attrName>
                                        </p:attrNameLst>
                                      </p:cBhvr>
                                      <p:tavLst>
                                        <p:tav tm="0">
                                          <p:val>
                                            <p:strVal val="ppt_y"/>
                                          </p:val>
                                        </p:tav>
                                        <p:tav tm="100000">
                                          <p:val>
                                            <p:strVal val="ppt_y-.1"/>
                                          </p:val>
                                        </p:tav>
                                      </p:tavLst>
                                    </p:anim>
                                    <p:set>
                                      <p:cBhvr>
                                        <p:cTn id="19" dur="1" fill="hold">
                                          <p:stCondLst>
                                            <p:cond delay="999"/>
                                          </p:stCondLst>
                                        </p:cTn>
                                        <p:tgtEl>
                                          <p:spTgt spid="2"/>
                                        </p:tgtEl>
                                        <p:attrNameLst>
                                          <p:attrName>style.visibility</p:attrName>
                                        </p:attrNameLst>
                                      </p:cBhvr>
                                      <p:to>
                                        <p:strVal val="hidden"/>
                                      </p:to>
                                    </p:set>
                                  </p:childTnLst>
                                </p:cTn>
                              </p:par>
                              <p:par>
                                <p:cTn id="20" presetID="47" presetClass="exit" presetSubtype="0" fill="hold" grpId="0" nodeType="withEffect">
                                  <p:stCondLst>
                                    <p:cond delay="0"/>
                                  </p:stCondLst>
                                  <p:childTnLst>
                                    <p:animEffect transition="out" filter="fade">
                                      <p:cBhvr>
                                        <p:cTn id="21" dur="1000"/>
                                        <p:tgtEl>
                                          <p:spTgt spid="210"/>
                                        </p:tgtEl>
                                      </p:cBhvr>
                                    </p:animEffect>
                                    <p:anim calcmode="lin" valueType="num">
                                      <p:cBhvr>
                                        <p:cTn id="22" dur="1000"/>
                                        <p:tgtEl>
                                          <p:spTgt spid="210"/>
                                        </p:tgtEl>
                                        <p:attrNameLst>
                                          <p:attrName>ppt_x</p:attrName>
                                        </p:attrNameLst>
                                      </p:cBhvr>
                                      <p:tavLst>
                                        <p:tav tm="0">
                                          <p:val>
                                            <p:strVal val="ppt_x"/>
                                          </p:val>
                                        </p:tav>
                                        <p:tav tm="100000">
                                          <p:val>
                                            <p:strVal val="ppt_x"/>
                                          </p:val>
                                        </p:tav>
                                      </p:tavLst>
                                    </p:anim>
                                    <p:anim calcmode="lin" valueType="num">
                                      <p:cBhvr>
                                        <p:cTn id="23" dur="1000"/>
                                        <p:tgtEl>
                                          <p:spTgt spid="210"/>
                                        </p:tgtEl>
                                        <p:attrNameLst>
                                          <p:attrName>ppt_y</p:attrName>
                                        </p:attrNameLst>
                                      </p:cBhvr>
                                      <p:tavLst>
                                        <p:tav tm="0">
                                          <p:val>
                                            <p:strVal val="ppt_y"/>
                                          </p:val>
                                        </p:tav>
                                        <p:tav tm="100000">
                                          <p:val>
                                            <p:strVal val="ppt_y-.1"/>
                                          </p:val>
                                        </p:tav>
                                      </p:tavLst>
                                    </p:anim>
                                    <p:set>
                                      <p:cBhvr>
                                        <p:cTn id="24" dur="1" fill="hold">
                                          <p:stCondLst>
                                            <p:cond delay="999"/>
                                          </p:stCondLst>
                                        </p:cTn>
                                        <p:tgtEl>
                                          <p:spTgt spid="210"/>
                                        </p:tgtEl>
                                        <p:attrNameLst>
                                          <p:attrName>style.visibility</p:attrName>
                                        </p:attrNameLst>
                                      </p:cBhvr>
                                      <p:to>
                                        <p:strVal val="hidden"/>
                                      </p:to>
                                    </p:set>
                                  </p:childTnLst>
                                </p:cTn>
                              </p:par>
                              <p:par>
                                <p:cTn id="25" presetID="47" presetClass="exit" presetSubtype="0" fill="hold" grpId="0" nodeType="withEffect">
                                  <p:stCondLst>
                                    <p:cond delay="0"/>
                                  </p:stCondLst>
                                  <p:childTnLst>
                                    <p:animEffect transition="out" filter="fade">
                                      <p:cBhvr>
                                        <p:cTn id="26" dur="1000"/>
                                        <p:tgtEl>
                                          <p:spTgt spid="196"/>
                                        </p:tgtEl>
                                      </p:cBhvr>
                                    </p:animEffect>
                                    <p:anim calcmode="lin" valueType="num">
                                      <p:cBhvr>
                                        <p:cTn id="27" dur="1000"/>
                                        <p:tgtEl>
                                          <p:spTgt spid="196"/>
                                        </p:tgtEl>
                                        <p:attrNameLst>
                                          <p:attrName>ppt_x</p:attrName>
                                        </p:attrNameLst>
                                      </p:cBhvr>
                                      <p:tavLst>
                                        <p:tav tm="0">
                                          <p:val>
                                            <p:strVal val="ppt_x"/>
                                          </p:val>
                                        </p:tav>
                                        <p:tav tm="100000">
                                          <p:val>
                                            <p:strVal val="ppt_x"/>
                                          </p:val>
                                        </p:tav>
                                      </p:tavLst>
                                    </p:anim>
                                    <p:anim calcmode="lin" valueType="num">
                                      <p:cBhvr>
                                        <p:cTn id="28" dur="1000"/>
                                        <p:tgtEl>
                                          <p:spTgt spid="196"/>
                                        </p:tgtEl>
                                        <p:attrNameLst>
                                          <p:attrName>ppt_y</p:attrName>
                                        </p:attrNameLst>
                                      </p:cBhvr>
                                      <p:tavLst>
                                        <p:tav tm="0">
                                          <p:val>
                                            <p:strVal val="ppt_y"/>
                                          </p:val>
                                        </p:tav>
                                        <p:tav tm="100000">
                                          <p:val>
                                            <p:strVal val="ppt_y-.1"/>
                                          </p:val>
                                        </p:tav>
                                      </p:tavLst>
                                    </p:anim>
                                    <p:set>
                                      <p:cBhvr>
                                        <p:cTn id="29" dur="1" fill="hold">
                                          <p:stCondLst>
                                            <p:cond delay="999"/>
                                          </p:stCondLst>
                                        </p:cTn>
                                        <p:tgtEl>
                                          <p:spTgt spid="196"/>
                                        </p:tgtEl>
                                        <p:attrNameLst>
                                          <p:attrName>style.visibility</p:attrName>
                                        </p:attrNameLst>
                                      </p:cBhvr>
                                      <p:to>
                                        <p:strVal val="hidden"/>
                                      </p:to>
                                    </p:set>
                                  </p:childTnLst>
                                </p:cTn>
                              </p:par>
                              <p:par>
                                <p:cTn id="30" presetID="47" presetClass="exit" presetSubtype="0" fill="hold" nodeType="withEffect">
                                  <p:stCondLst>
                                    <p:cond delay="0"/>
                                  </p:stCondLst>
                                  <p:childTnLst>
                                    <p:animEffect transition="out" filter="fade">
                                      <p:cBhvr>
                                        <p:cTn id="31" dur="1000"/>
                                        <p:tgtEl>
                                          <p:spTgt spid="3"/>
                                        </p:tgtEl>
                                      </p:cBhvr>
                                    </p:animEffect>
                                    <p:anim calcmode="lin" valueType="num">
                                      <p:cBhvr>
                                        <p:cTn id="32" dur="1000"/>
                                        <p:tgtEl>
                                          <p:spTgt spid="3"/>
                                        </p:tgtEl>
                                        <p:attrNameLst>
                                          <p:attrName>ppt_x</p:attrName>
                                        </p:attrNameLst>
                                      </p:cBhvr>
                                      <p:tavLst>
                                        <p:tav tm="0">
                                          <p:val>
                                            <p:strVal val="ppt_x"/>
                                          </p:val>
                                        </p:tav>
                                        <p:tav tm="100000">
                                          <p:val>
                                            <p:strVal val="ppt_x"/>
                                          </p:val>
                                        </p:tav>
                                      </p:tavLst>
                                    </p:anim>
                                    <p:anim calcmode="lin" valueType="num">
                                      <p:cBhvr>
                                        <p:cTn id="33" dur="1000"/>
                                        <p:tgtEl>
                                          <p:spTgt spid="3"/>
                                        </p:tgtEl>
                                        <p:attrNameLst>
                                          <p:attrName>ppt_y</p:attrName>
                                        </p:attrNameLst>
                                      </p:cBhvr>
                                      <p:tavLst>
                                        <p:tav tm="0">
                                          <p:val>
                                            <p:strVal val="ppt_y"/>
                                          </p:val>
                                        </p:tav>
                                        <p:tav tm="100000">
                                          <p:val>
                                            <p:strVal val="ppt_y-.1"/>
                                          </p:val>
                                        </p:tav>
                                      </p:tavLst>
                                    </p:anim>
                                    <p:set>
                                      <p:cBhvr>
                                        <p:cTn id="34" dur="1" fill="hold">
                                          <p:stCondLst>
                                            <p:cond delay="999"/>
                                          </p:stCondLst>
                                        </p:cTn>
                                        <p:tgtEl>
                                          <p:spTgt spid="3"/>
                                        </p:tgtEl>
                                        <p:attrNameLst>
                                          <p:attrName>style.visibility</p:attrName>
                                        </p:attrNameLst>
                                      </p:cBhvr>
                                      <p:to>
                                        <p:strVal val="hidden"/>
                                      </p:to>
                                    </p:set>
                                  </p:childTnLst>
                                </p:cTn>
                              </p:par>
                              <p:par>
                                <p:cTn id="35" presetID="47" presetClass="exit" presetSubtype="0" fill="hold" nodeType="withEffect">
                                  <p:stCondLst>
                                    <p:cond delay="0"/>
                                  </p:stCondLst>
                                  <p:childTnLst>
                                    <p:animEffect transition="out" filter="fade">
                                      <p:cBhvr>
                                        <p:cTn id="36" dur="1000"/>
                                        <p:tgtEl>
                                          <p:spTgt spid="60"/>
                                        </p:tgtEl>
                                      </p:cBhvr>
                                    </p:animEffect>
                                    <p:anim calcmode="lin" valueType="num">
                                      <p:cBhvr>
                                        <p:cTn id="37" dur="1000"/>
                                        <p:tgtEl>
                                          <p:spTgt spid="60"/>
                                        </p:tgtEl>
                                        <p:attrNameLst>
                                          <p:attrName>ppt_x</p:attrName>
                                        </p:attrNameLst>
                                      </p:cBhvr>
                                      <p:tavLst>
                                        <p:tav tm="0">
                                          <p:val>
                                            <p:strVal val="ppt_x"/>
                                          </p:val>
                                        </p:tav>
                                        <p:tav tm="100000">
                                          <p:val>
                                            <p:strVal val="ppt_x"/>
                                          </p:val>
                                        </p:tav>
                                      </p:tavLst>
                                    </p:anim>
                                    <p:anim calcmode="lin" valueType="num">
                                      <p:cBhvr>
                                        <p:cTn id="38" dur="1000"/>
                                        <p:tgtEl>
                                          <p:spTgt spid="60"/>
                                        </p:tgtEl>
                                        <p:attrNameLst>
                                          <p:attrName>ppt_y</p:attrName>
                                        </p:attrNameLst>
                                      </p:cBhvr>
                                      <p:tavLst>
                                        <p:tav tm="0">
                                          <p:val>
                                            <p:strVal val="ppt_y"/>
                                          </p:val>
                                        </p:tav>
                                        <p:tav tm="100000">
                                          <p:val>
                                            <p:strVal val="ppt_y-.1"/>
                                          </p:val>
                                        </p:tav>
                                      </p:tavLst>
                                    </p:anim>
                                    <p:set>
                                      <p:cBhvr>
                                        <p:cTn id="39" dur="1" fill="hold">
                                          <p:stCondLst>
                                            <p:cond delay="999"/>
                                          </p:stCondLst>
                                        </p:cTn>
                                        <p:tgtEl>
                                          <p:spTgt spid="60"/>
                                        </p:tgtEl>
                                        <p:attrNameLst>
                                          <p:attrName>style.visibility</p:attrName>
                                        </p:attrNameLst>
                                      </p:cBhvr>
                                      <p:to>
                                        <p:strVal val="hidden"/>
                                      </p:to>
                                    </p:set>
                                  </p:childTnLst>
                                </p:cTn>
                              </p:par>
                              <p:par>
                                <p:cTn id="40" presetID="47" presetClass="exit" presetSubtype="0" fill="hold" nodeType="withEffect">
                                  <p:stCondLst>
                                    <p:cond delay="0"/>
                                  </p:stCondLst>
                                  <p:childTnLst>
                                    <p:animEffect transition="out" filter="fade">
                                      <p:cBhvr>
                                        <p:cTn id="41" dur="1000"/>
                                        <p:tgtEl>
                                          <p:spTgt spid="58"/>
                                        </p:tgtEl>
                                      </p:cBhvr>
                                    </p:animEffect>
                                    <p:anim calcmode="lin" valueType="num">
                                      <p:cBhvr>
                                        <p:cTn id="42" dur="1000"/>
                                        <p:tgtEl>
                                          <p:spTgt spid="58"/>
                                        </p:tgtEl>
                                        <p:attrNameLst>
                                          <p:attrName>ppt_x</p:attrName>
                                        </p:attrNameLst>
                                      </p:cBhvr>
                                      <p:tavLst>
                                        <p:tav tm="0">
                                          <p:val>
                                            <p:strVal val="ppt_x"/>
                                          </p:val>
                                        </p:tav>
                                        <p:tav tm="100000">
                                          <p:val>
                                            <p:strVal val="ppt_x"/>
                                          </p:val>
                                        </p:tav>
                                      </p:tavLst>
                                    </p:anim>
                                    <p:anim calcmode="lin" valueType="num">
                                      <p:cBhvr>
                                        <p:cTn id="43" dur="1000"/>
                                        <p:tgtEl>
                                          <p:spTgt spid="58"/>
                                        </p:tgtEl>
                                        <p:attrNameLst>
                                          <p:attrName>ppt_y</p:attrName>
                                        </p:attrNameLst>
                                      </p:cBhvr>
                                      <p:tavLst>
                                        <p:tav tm="0">
                                          <p:val>
                                            <p:strVal val="ppt_y"/>
                                          </p:val>
                                        </p:tav>
                                        <p:tav tm="100000">
                                          <p:val>
                                            <p:strVal val="ppt_y-.1"/>
                                          </p:val>
                                        </p:tav>
                                      </p:tavLst>
                                    </p:anim>
                                    <p:set>
                                      <p:cBhvr>
                                        <p:cTn id="44" dur="1" fill="hold">
                                          <p:stCondLst>
                                            <p:cond delay="9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165" grpId="0"/>
      <p:bldP spid="2" grpId="0"/>
      <p:bldP spid="210" grpId="0" animBg="1"/>
      <p:bldP spid="19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78;p20">
            <a:extLst>
              <a:ext uri="{FF2B5EF4-FFF2-40B4-BE49-F238E27FC236}">
                <a16:creationId xmlns:a16="http://schemas.microsoft.com/office/drawing/2014/main" id="{0CF1D3B8-73AC-FC70-626D-6FA7E46D2B58}"/>
              </a:ext>
            </a:extLst>
          </p:cNvPr>
          <p:cNvSpPr txBox="1"/>
          <p:nvPr/>
        </p:nvSpPr>
        <p:spPr>
          <a:xfrm>
            <a:off x="573203" y="866452"/>
            <a:ext cx="7728792"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lumMod val="50000"/>
                  </a:schemeClr>
                </a:solidFill>
                <a:latin typeface="Fira Sans Medium"/>
                <a:ea typeface="Fira Sans Medium"/>
                <a:cs typeface="Fira Sans Medium"/>
                <a:sym typeface="Fira Sans Medium"/>
              </a:rPr>
              <a:t>TỔNG QUAN</a:t>
            </a:r>
          </a:p>
        </p:txBody>
      </p:sp>
      <p:sp>
        <p:nvSpPr>
          <p:cNvPr id="7" name="Google Shape;1484;p17">
            <a:extLst>
              <a:ext uri="{FF2B5EF4-FFF2-40B4-BE49-F238E27FC236}">
                <a16:creationId xmlns:a16="http://schemas.microsoft.com/office/drawing/2014/main" id="{25D281A1-0B73-31F7-47E0-CC3903B3CFA6}"/>
              </a:ext>
            </a:extLst>
          </p:cNvPr>
          <p:cNvSpPr txBox="1"/>
          <p:nvPr/>
        </p:nvSpPr>
        <p:spPr>
          <a:xfrm>
            <a:off x="573203" y="1485900"/>
            <a:ext cx="7728792" cy="3035298"/>
          </a:xfrm>
          <a:prstGeom prst="rect">
            <a:avLst/>
          </a:prstGeom>
          <a:noFill/>
          <a:ln>
            <a:noFill/>
          </a:ln>
        </p:spPr>
        <p:txBody>
          <a:bodyPr spcFirstLastPara="1" wrap="square" lIns="91425" tIns="91425" rIns="91425" bIns="91425" anchor="t" anchorCtr="0">
            <a:noAutofit/>
          </a:bodyPr>
          <a:lstStyle/>
          <a:p>
            <a:pPr lvl="0" algn="just">
              <a:lnSpc>
                <a:spcPct val="150000"/>
              </a:lnSpc>
            </a:pPr>
            <a:r>
              <a:rPr lang="vi-VN" sz="1600" dirty="0">
                <a:latin typeface="Fira Sans"/>
                <a:ea typeface="Fira Sans"/>
                <a:cs typeface="Fira Sans"/>
                <a:sym typeface="Fira Sans"/>
              </a:rPr>
              <a:t>- SQL (Structured Query Language) – đây là một hệ thống quản lý cơ sở dữ liệu quan hệ. Là một máy chủ cơ sở dữ liệu lưu trữ và truy xuất dữ liệu theo yêu cầu của các ứng dụng phần mềm khác trên cùng một máy tính hoặc máy tính từ xa theo mô hình máy khách-máy chủ.</a:t>
            </a:r>
            <a:endParaRPr lang="en-US" sz="1600" dirty="0">
              <a:latin typeface="Fira Sans"/>
              <a:ea typeface="Fira Sans"/>
              <a:cs typeface="Fira Sans"/>
              <a:sym typeface="Fira Sans"/>
            </a:endParaRPr>
          </a:p>
          <a:p>
            <a:pPr lvl="0" algn="just">
              <a:lnSpc>
                <a:spcPct val="150000"/>
              </a:lnSpc>
            </a:pPr>
            <a:endParaRPr lang="en-US" sz="1600" dirty="0">
              <a:latin typeface="Fira Sans"/>
              <a:ea typeface="Fira Sans"/>
              <a:cs typeface="Fira Sans"/>
              <a:sym typeface="Fira Sans"/>
            </a:endParaRPr>
          </a:p>
          <a:p>
            <a:pPr lvl="0" algn="just">
              <a:lnSpc>
                <a:spcPct val="150000"/>
              </a:lnSpc>
            </a:pPr>
            <a:r>
              <a:rPr lang="en-US" sz="1600" dirty="0">
                <a:latin typeface="Fira Sans"/>
                <a:ea typeface="Fira Sans"/>
                <a:cs typeface="Fira Sans"/>
                <a:sym typeface="Fira Sans"/>
              </a:rPr>
              <a:t>- SQL Server </a:t>
            </a:r>
            <a:r>
              <a:rPr lang="en-US" sz="1600" dirty="0" err="1">
                <a:latin typeface="Fira Sans"/>
                <a:ea typeface="Fira Sans"/>
                <a:cs typeface="Fira Sans"/>
                <a:sym typeface="Fira Sans"/>
              </a:rPr>
              <a:t>có</a:t>
            </a:r>
            <a:r>
              <a:rPr lang="en-US" sz="1600" dirty="0">
                <a:latin typeface="Fira Sans"/>
                <a:ea typeface="Fira Sans"/>
                <a:cs typeface="Fira Sans"/>
                <a:sym typeface="Fira Sans"/>
              </a:rPr>
              <a:t> </a:t>
            </a:r>
            <a:r>
              <a:rPr lang="en-US" sz="1600" dirty="0" err="1">
                <a:latin typeface="Fira Sans"/>
                <a:ea typeface="Fira Sans"/>
                <a:cs typeface="Fira Sans"/>
                <a:sym typeface="Fira Sans"/>
              </a:rPr>
              <a:t>chức</a:t>
            </a:r>
            <a:r>
              <a:rPr lang="en-US" sz="1600" dirty="0">
                <a:latin typeface="Fira Sans"/>
                <a:ea typeface="Fira Sans"/>
                <a:cs typeface="Fira Sans"/>
                <a:sym typeface="Fira Sans"/>
              </a:rPr>
              <a:t> </a:t>
            </a:r>
            <a:r>
              <a:rPr lang="en-US" sz="1600" dirty="0" err="1">
                <a:latin typeface="Fira Sans"/>
                <a:ea typeface="Fira Sans"/>
                <a:cs typeface="Fira Sans"/>
                <a:sym typeface="Fira Sans"/>
              </a:rPr>
              <a:t>năng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là</a:t>
            </a:r>
            <a:r>
              <a:rPr lang="en-US" sz="1600" dirty="0">
                <a:latin typeface="Fira Sans"/>
                <a:ea typeface="Fira Sans"/>
                <a:cs typeface="Fira Sans"/>
                <a:sym typeface="Fira Sans"/>
              </a:rPr>
              <a:t> </a:t>
            </a:r>
            <a:r>
              <a:rPr lang="en-US" sz="1600" dirty="0" err="1">
                <a:latin typeface="Fira Sans"/>
                <a:ea typeface="Fira Sans"/>
                <a:cs typeface="Fira Sans"/>
                <a:sym typeface="Fira Sans"/>
              </a:rPr>
              <a:t>giúp</a:t>
            </a:r>
            <a:r>
              <a:rPr lang="en-US" sz="1600" dirty="0">
                <a:latin typeface="Fira Sans"/>
                <a:ea typeface="Fira Sans"/>
                <a:cs typeface="Fira Sans"/>
                <a:sym typeface="Fira Sans"/>
              </a:rPr>
              <a:t> </a:t>
            </a:r>
            <a:r>
              <a:rPr lang="en-US" sz="1600" dirty="0" err="1">
                <a:latin typeface="Fira Sans"/>
                <a:ea typeface="Fira Sans"/>
                <a:cs typeface="Fira Sans"/>
                <a:sym typeface="Fira Sans"/>
              </a:rPr>
              <a:t>cung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cấp</a:t>
            </a:r>
            <a:r>
              <a:rPr lang="en-US" sz="1600" dirty="0">
                <a:latin typeface="Fira Sans"/>
                <a:ea typeface="Fira Sans"/>
                <a:cs typeface="Fira Sans"/>
                <a:sym typeface="Fira Sans"/>
              </a:rPr>
              <a:t> </a:t>
            </a:r>
            <a:r>
              <a:rPr lang="en-US" sz="1600" dirty="0" err="1">
                <a:latin typeface="Fira Sans"/>
                <a:ea typeface="Fira Sans"/>
                <a:cs typeface="Fira Sans"/>
                <a:sym typeface="Fira Sans"/>
              </a:rPr>
              <a:t>đầy</a:t>
            </a:r>
            <a:r>
              <a:rPr lang="en-US" sz="1600" dirty="0">
                <a:latin typeface="Fira Sans"/>
                <a:ea typeface="Fira Sans"/>
                <a:cs typeface="Fira Sans"/>
                <a:sym typeface="Fira Sans"/>
              </a:rPr>
              <a:t> </a:t>
            </a:r>
            <a:r>
              <a:rPr lang="en-US" sz="1600" dirty="0" err="1">
                <a:latin typeface="Fira Sans"/>
                <a:ea typeface="Fira Sans"/>
                <a:cs typeface="Fira Sans"/>
                <a:sym typeface="Fira Sans"/>
              </a:rPr>
              <a:t>đủ</a:t>
            </a:r>
            <a:r>
              <a:rPr lang="en-US" sz="1600" dirty="0">
                <a:latin typeface="Fira Sans"/>
                <a:ea typeface="Fira Sans"/>
                <a:cs typeface="Fira Sans"/>
                <a:sym typeface="Fira Sans"/>
              </a:rPr>
              <a:t> </a:t>
            </a:r>
            <a:r>
              <a:rPr lang="en-US" sz="1600" dirty="0" err="1">
                <a:latin typeface="Fira Sans"/>
                <a:ea typeface="Fira Sans"/>
                <a:cs typeface="Fira Sans"/>
                <a:sym typeface="Fira Sans"/>
              </a:rPr>
              <a:t>tất</a:t>
            </a:r>
            <a:r>
              <a:rPr lang="en-US" sz="1600" dirty="0">
                <a:latin typeface="Fira Sans"/>
                <a:ea typeface="Fira Sans"/>
                <a:cs typeface="Fira Sans"/>
                <a:sym typeface="Fira Sans"/>
              </a:rPr>
              <a:t> </a:t>
            </a:r>
            <a:r>
              <a:rPr lang="en-US" sz="1600" dirty="0" err="1">
                <a:latin typeface="Fira Sans"/>
                <a:ea typeface="Fira Sans"/>
                <a:cs typeface="Fira Sans"/>
                <a:sym typeface="Fira Sans"/>
              </a:rPr>
              <a:t>cả</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các</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công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cụ</a:t>
            </a:r>
            <a:r>
              <a:rPr lang="en-US" sz="1600" dirty="0">
                <a:latin typeface="Fira Sans"/>
                <a:ea typeface="Fira Sans"/>
                <a:cs typeface="Fira Sans"/>
                <a:sym typeface="Fira Sans"/>
              </a:rPr>
              <a:t> </a:t>
            </a:r>
            <a:r>
              <a:rPr lang="en-US" sz="1600" dirty="0" err="1">
                <a:latin typeface="Fira Sans"/>
                <a:ea typeface="Fira Sans"/>
                <a:cs typeface="Fira Sans"/>
                <a:sym typeface="Fira Sans"/>
              </a:rPr>
              <a:t>cho</a:t>
            </a:r>
            <a:r>
              <a:rPr lang="en-US" sz="1600" dirty="0">
                <a:latin typeface="Fira Sans"/>
                <a:ea typeface="Fira Sans"/>
                <a:cs typeface="Fira Sans"/>
                <a:sym typeface="Fira Sans"/>
              </a:rPr>
              <a:t> </a:t>
            </a:r>
            <a:r>
              <a:rPr lang="en-US" sz="1600" dirty="0" err="1">
                <a:latin typeface="Fira Sans"/>
                <a:ea typeface="Fira Sans"/>
                <a:cs typeface="Fira Sans"/>
                <a:sym typeface="Fira Sans"/>
              </a:rPr>
              <a:t>việc</a:t>
            </a:r>
            <a:r>
              <a:rPr lang="en-US" sz="1600" dirty="0">
                <a:latin typeface="Fira Sans"/>
                <a:ea typeface="Fira Sans"/>
                <a:cs typeface="Fira Sans"/>
                <a:sym typeface="Fira Sans"/>
              </a:rPr>
              <a:t> </a:t>
            </a:r>
            <a:r>
              <a:rPr lang="en-US" sz="1600" dirty="0" err="1">
                <a:latin typeface="Fira Sans"/>
                <a:ea typeface="Fira Sans"/>
                <a:cs typeface="Fira Sans"/>
                <a:sym typeface="Fira Sans"/>
              </a:rPr>
              <a:t>quản</a:t>
            </a:r>
            <a:r>
              <a:rPr lang="en-US" sz="1600" dirty="0">
                <a:latin typeface="Fira Sans"/>
                <a:ea typeface="Fira Sans"/>
                <a:cs typeface="Fira Sans"/>
                <a:sym typeface="Fira Sans"/>
              </a:rPr>
              <a:t> </a:t>
            </a:r>
            <a:r>
              <a:rPr lang="en-US" sz="1600" dirty="0" err="1">
                <a:latin typeface="Fira Sans"/>
                <a:ea typeface="Fira Sans"/>
                <a:cs typeface="Fira Sans"/>
                <a:sym typeface="Fira Sans"/>
              </a:rPr>
              <a:t>lý</a:t>
            </a:r>
            <a:r>
              <a:rPr lang="en-US" sz="1600" dirty="0">
                <a:latin typeface="Fira Sans"/>
                <a:ea typeface="Fira Sans"/>
                <a:cs typeface="Fira Sans"/>
                <a:sym typeface="Fira Sans"/>
              </a:rPr>
              <a:t> </a:t>
            </a:r>
            <a:r>
              <a:rPr lang="en-US" sz="1600" dirty="0" err="1">
                <a:latin typeface="Fira Sans"/>
                <a:ea typeface="Fira Sans"/>
                <a:cs typeface="Fira Sans"/>
                <a:sym typeface="Fira Sans"/>
              </a:rPr>
              <a:t>đến</a:t>
            </a:r>
            <a:r>
              <a:rPr lang="en-US" sz="1600" dirty="0">
                <a:latin typeface="Fira Sans"/>
                <a:ea typeface="Fira Sans"/>
                <a:cs typeface="Fira Sans"/>
                <a:sym typeface="Fira Sans"/>
              </a:rPr>
              <a:t> </a:t>
            </a:r>
            <a:r>
              <a:rPr lang="en-US" sz="1600" dirty="0" err="1">
                <a:latin typeface="Fira Sans"/>
                <a:ea typeface="Fira Sans"/>
                <a:cs typeface="Fira Sans"/>
                <a:sym typeface="Fira Sans"/>
              </a:rPr>
              <a:t>sử</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dụng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ngôn</a:t>
            </a:r>
            <a:r>
              <a:rPr lang="en-US" sz="1600" dirty="0">
                <a:latin typeface="Fira Sans"/>
                <a:ea typeface="Fira Sans"/>
                <a:cs typeface="Fira Sans"/>
                <a:sym typeface="Fira Sans"/>
              </a:rPr>
              <a:t> </a:t>
            </a:r>
            <a:r>
              <a:rPr lang="en-US" sz="1600" dirty="0" err="1">
                <a:latin typeface="Fira Sans"/>
                <a:ea typeface="Fira Sans"/>
                <a:cs typeface="Fira Sans"/>
                <a:sym typeface="Fira Sans"/>
              </a:rPr>
              <a:t>ngữ</a:t>
            </a:r>
            <a:r>
              <a:rPr lang="en-US" sz="1600" dirty="0">
                <a:latin typeface="Fira Sans"/>
                <a:ea typeface="Fira Sans"/>
                <a:cs typeface="Fira Sans"/>
                <a:sym typeface="Fira Sans"/>
              </a:rPr>
              <a:t> </a:t>
            </a:r>
            <a:r>
              <a:rPr lang="en-US" sz="1600" dirty="0" err="1">
                <a:latin typeface="Fira Sans"/>
                <a:ea typeface="Fira Sans"/>
                <a:cs typeface="Fira Sans"/>
                <a:sym typeface="Fira Sans"/>
              </a:rPr>
              <a:t>cho</a:t>
            </a:r>
            <a:r>
              <a:rPr lang="en-US" sz="1600" dirty="0">
                <a:latin typeface="Fira Sans"/>
                <a:ea typeface="Fira Sans"/>
                <a:cs typeface="Fira Sans"/>
                <a:sym typeface="Fira Sans"/>
              </a:rPr>
              <a:t> </a:t>
            </a:r>
            <a:r>
              <a:rPr lang="en-US" sz="1600" dirty="0" err="1">
                <a:latin typeface="Fira Sans"/>
                <a:ea typeface="Fira Sans"/>
                <a:cs typeface="Fira Sans"/>
                <a:sym typeface="Fira Sans"/>
              </a:rPr>
              <a:t>việc</a:t>
            </a:r>
            <a:r>
              <a:rPr lang="en-US" sz="1600" dirty="0">
                <a:latin typeface="Fira Sans"/>
                <a:ea typeface="Fira Sans"/>
                <a:cs typeface="Fira Sans"/>
                <a:sym typeface="Fira Sans"/>
              </a:rPr>
              <a:t> </a:t>
            </a:r>
            <a:r>
              <a:rPr lang="en-US" sz="1600" dirty="0" err="1">
                <a:latin typeface="Fira Sans"/>
                <a:ea typeface="Fira Sans"/>
                <a:cs typeface="Fira Sans"/>
                <a:sym typeface="Fira Sans"/>
              </a:rPr>
              <a:t>truy</a:t>
            </a:r>
            <a:r>
              <a:rPr lang="en-US" sz="1600" dirty="0">
                <a:latin typeface="Fira Sans"/>
                <a:ea typeface="Fira Sans"/>
                <a:cs typeface="Fira Sans"/>
                <a:sym typeface="Fira Sans"/>
              </a:rPr>
              <a:t> </a:t>
            </a:r>
            <a:r>
              <a:rPr lang="en-US" sz="1600" dirty="0" err="1">
                <a:latin typeface="Fira Sans"/>
                <a:ea typeface="Fira Sans"/>
                <a:cs typeface="Fira Sans"/>
                <a:sym typeface="Fira Sans"/>
              </a:rPr>
              <a:t>vấn</a:t>
            </a:r>
            <a:r>
              <a:rPr lang="en-US" sz="1600" dirty="0">
                <a:latin typeface="Fira Sans"/>
                <a:ea typeface="Fira Sans"/>
                <a:cs typeface="Fira Sans"/>
                <a:sym typeface="Fira Sans"/>
              </a:rPr>
              <a:t> SQL. </a:t>
            </a:r>
            <a:endParaRPr lang="vi-VN" sz="1600" dirty="0">
              <a:latin typeface="Fira Sans"/>
              <a:ea typeface="Fira Sans"/>
              <a:cs typeface="Fira Sans"/>
              <a:sym typeface="Fira Sans"/>
            </a:endParaRPr>
          </a:p>
        </p:txBody>
      </p:sp>
      <p:sp>
        <p:nvSpPr>
          <p:cNvPr id="8" name="Google Shape;1639;p20">
            <a:extLst>
              <a:ext uri="{FF2B5EF4-FFF2-40B4-BE49-F238E27FC236}">
                <a16:creationId xmlns:a16="http://schemas.microsoft.com/office/drawing/2014/main" id="{5A445872-405B-F785-8049-5A072D3A905F}"/>
              </a:ext>
            </a:extLst>
          </p:cNvPr>
          <p:cNvSpPr/>
          <p:nvPr/>
        </p:nvSpPr>
        <p:spPr>
          <a:xfrm>
            <a:off x="578495" y="866453"/>
            <a:ext cx="7723500" cy="3654746"/>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8;p15">
            <a:extLst>
              <a:ext uri="{FF2B5EF4-FFF2-40B4-BE49-F238E27FC236}">
                <a16:creationId xmlns:a16="http://schemas.microsoft.com/office/drawing/2014/main" id="{7D175766-B20B-A402-9247-7DB5EFF50D05}"/>
              </a:ext>
            </a:extLst>
          </p:cNvPr>
          <p:cNvSpPr txBox="1"/>
          <p:nvPr/>
        </p:nvSpPr>
        <p:spPr>
          <a:xfrm>
            <a:off x="469427" y="154198"/>
            <a:ext cx="8201631"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bg1">
                    <a:lumMod val="50000"/>
                  </a:schemeClr>
                </a:solidFill>
                <a:latin typeface="Fira Sans Medium"/>
                <a:ea typeface="Fira Sans Medium"/>
                <a:cs typeface="Fira Sans Medium"/>
                <a:sym typeface="Fira Sans Medium"/>
              </a:rPr>
              <a:t>GIỚI THIỆU SQL SERVER</a:t>
            </a:r>
            <a:endParaRPr sz="2800" dirty="0">
              <a:solidFill>
                <a:schemeClr val="bg1">
                  <a:lumMod val="50000"/>
                </a:schemeClr>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297499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xit" presetSubtype="0" fill="hold" grpId="1" nodeType="clickEffect">
                                  <p:stCondLst>
                                    <p:cond delay="0"/>
                                  </p:stCondLst>
                                  <p:childTnLst>
                                    <p:animEffect transition="out" filter="fade">
                                      <p:cBhvr>
                                        <p:cTn id="28" dur="1000"/>
                                        <p:tgtEl>
                                          <p:spTgt spid="8"/>
                                        </p:tgtEl>
                                      </p:cBhvr>
                                    </p:animEffect>
                                    <p:anim calcmode="lin" valueType="num">
                                      <p:cBhvr>
                                        <p:cTn id="29" dur="1000"/>
                                        <p:tgtEl>
                                          <p:spTgt spid="8"/>
                                        </p:tgtEl>
                                        <p:attrNameLst>
                                          <p:attrName>ppt_x</p:attrName>
                                        </p:attrNameLst>
                                      </p:cBhvr>
                                      <p:tavLst>
                                        <p:tav tm="0">
                                          <p:val>
                                            <p:strVal val="ppt_x"/>
                                          </p:val>
                                        </p:tav>
                                        <p:tav tm="100000">
                                          <p:val>
                                            <p:strVal val="ppt_x"/>
                                          </p:val>
                                        </p:tav>
                                      </p:tavLst>
                                    </p:anim>
                                    <p:anim calcmode="lin" valueType="num">
                                      <p:cBhvr>
                                        <p:cTn id="30" dur="1000"/>
                                        <p:tgtEl>
                                          <p:spTgt spid="8"/>
                                        </p:tgtEl>
                                        <p:attrNameLst>
                                          <p:attrName>ppt_y</p:attrName>
                                        </p:attrNameLst>
                                      </p:cBhvr>
                                      <p:tavLst>
                                        <p:tav tm="0">
                                          <p:val>
                                            <p:strVal val="ppt_y"/>
                                          </p:val>
                                        </p:tav>
                                        <p:tav tm="100000">
                                          <p:val>
                                            <p:strVal val="ppt_y-.1"/>
                                          </p:val>
                                        </p:tav>
                                      </p:tavLst>
                                    </p:anim>
                                    <p:set>
                                      <p:cBhvr>
                                        <p:cTn id="31" dur="1" fill="hold">
                                          <p:stCondLst>
                                            <p:cond delay="999"/>
                                          </p:stCondLst>
                                        </p:cTn>
                                        <p:tgtEl>
                                          <p:spTgt spid="8"/>
                                        </p:tgtEl>
                                        <p:attrNameLst>
                                          <p:attrName>style.visibility</p:attrName>
                                        </p:attrNameLst>
                                      </p:cBhvr>
                                      <p:to>
                                        <p:strVal val="hidden"/>
                                      </p:to>
                                    </p:set>
                                  </p:childTnLst>
                                </p:cTn>
                              </p:par>
                              <p:par>
                                <p:cTn id="32" presetID="47" presetClass="exit" presetSubtype="0" fill="hold" grpId="1" nodeType="withEffect">
                                  <p:stCondLst>
                                    <p:cond delay="0"/>
                                  </p:stCondLst>
                                  <p:childTnLst>
                                    <p:animEffect transition="out" filter="fade">
                                      <p:cBhvr>
                                        <p:cTn id="33" dur="1000"/>
                                        <p:tgtEl>
                                          <p:spTgt spid="6"/>
                                        </p:tgtEl>
                                      </p:cBhvr>
                                    </p:animEffect>
                                    <p:anim calcmode="lin" valueType="num">
                                      <p:cBhvr>
                                        <p:cTn id="34" dur="1000"/>
                                        <p:tgtEl>
                                          <p:spTgt spid="6"/>
                                        </p:tgtEl>
                                        <p:attrNameLst>
                                          <p:attrName>ppt_x</p:attrName>
                                        </p:attrNameLst>
                                      </p:cBhvr>
                                      <p:tavLst>
                                        <p:tav tm="0">
                                          <p:val>
                                            <p:strVal val="ppt_x"/>
                                          </p:val>
                                        </p:tav>
                                        <p:tav tm="100000">
                                          <p:val>
                                            <p:strVal val="ppt_x"/>
                                          </p:val>
                                        </p:tav>
                                      </p:tavLst>
                                    </p:anim>
                                    <p:anim calcmode="lin" valueType="num">
                                      <p:cBhvr>
                                        <p:cTn id="35" dur="1000"/>
                                        <p:tgtEl>
                                          <p:spTgt spid="6"/>
                                        </p:tgtEl>
                                        <p:attrNameLst>
                                          <p:attrName>ppt_y</p:attrName>
                                        </p:attrNameLst>
                                      </p:cBhvr>
                                      <p:tavLst>
                                        <p:tav tm="0">
                                          <p:val>
                                            <p:strVal val="ppt_y"/>
                                          </p:val>
                                        </p:tav>
                                        <p:tav tm="100000">
                                          <p:val>
                                            <p:strVal val="ppt_y-.1"/>
                                          </p:val>
                                        </p:tav>
                                      </p:tavLst>
                                    </p:anim>
                                    <p:set>
                                      <p:cBhvr>
                                        <p:cTn id="36" dur="1" fill="hold">
                                          <p:stCondLst>
                                            <p:cond delay="999"/>
                                          </p:stCondLst>
                                        </p:cTn>
                                        <p:tgtEl>
                                          <p:spTgt spid="6"/>
                                        </p:tgtEl>
                                        <p:attrNameLst>
                                          <p:attrName>style.visibility</p:attrName>
                                        </p:attrNameLst>
                                      </p:cBhvr>
                                      <p:to>
                                        <p:strVal val="hidden"/>
                                      </p:to>
                                    </p:set>
                                  </p:childTnLst>
                                </p:cTn>
                              </p:par>
                              <p:par>
                                <p:cTn id="37" presetID="47" presetClass="exit" presetSubtype="0" fill="hold" grpId="1" nodeType="withEffect">
                                  <p:stCondLst>
                                    <p:cond delay="0"/>
                                  </p:stCondLst>
                                  <p:childTnLst>
                                    <p:animEffect transition="out" filter="fade">
                                      <p:cBhvr>
                                        <p:cTn id="38" dur="1000"/>
                                        <p:tgtEl>
                                          <p:spTgt spid="7"/>
                                        </p:tgtEl>
                                      </p:cBhvr>
                                    </p:animEffect>
                                    <p:anim calcmode="lin" valueType="num">
                                      <p:cBhvr>
                                        <p:cTn id="39" dur="1000"/>
                                        <p:tgtEl>
                                          <p:spTgt spid="7"/>
                                        </p:tgtEl>
                                        <p:attrNameLst>
                                          <p:attrName>ppt_x</p:attrName>
                                        </p:attrNameLst>
                                      </p:cBhvr>
                                      <p:tavLst>
                                        <p:tav tm="0">
                                          <p:val>
                                            <p:strVal val="ppt_x"/>
                                          </p:val>
                                        </p:tav>
                                        <p:tav tm="100000">
                                          <p:val>
                                            <p:strVal val="ppt_x"/>
                                          </p:val>
                                        </p:tav>
                                      </p:tavLst>
                                    </p:anim>
                                    <p:anim calcmode="lin" valueType="num">
                                      <p:cBhvr>
                                        <p:cTn id="40" dur="1000"/>
                                        <p:tgtEl>
                                          <p:spTgt spid="7"/>
                                        </p:tgtEl>
                                        <p:attrNameLst>
                                          <p:attrName>ppt_y</p:attrName>
                                        </p:attrNameLst>
                                      </p:cBhvr>
                                      <p:tavLst>
                                        <p:tav tm="0">
                                          <p:val>
                                            <p:strVal val="ppt_y"/>
                                          </p:val>
                                        </p:tav>
                                        <p:tav tm="100000">
                                          <p:val>
                                            <p:strVal val="ppt_y-.1"/>
                                          </p:val>
                                        </p:tav>
                                      </p:tavLst>
                                    </p:anim>
                                    <p:set>
                                      <p:cBhvr>
                                        <p:cTn id="41"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animBg="1"/>
      <p:bldP spid="8" grpId="1"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4EEC2731-B67E-7247-2F37-AD34AA679F10}"/>
              </a:ext>
            </a:extLst>
          </p:cNvPr>
          <p:cNvSpPr txBox="1"/>
          <p:nvPr/>
        </p:nvSpPr>
        <p:spPr>
          <a:xfrm>
            <a:off x="469427" y="154198"/>
            <a:ext cx="8201631"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bg1">
                    <a:lumMod val="50000"/>
                  </a:schemeClr>
                </a:solidFill>
                <a:latin typeface="Fira Sans Medium"/>
                <a:ea typeface="Fira Sans Medium"/>
                <a:cs typeface="Fira Sans Medium"/>
                <a:sym typeface="Fira Sans Medium"/>
              </a:rPr>
              <a:t>GIỚI THIỆU SQL SERVER</a:t>
            </a:r>
            <a:endParaRPr sz="2800" dirty="0">
              <a:solidFill>
                <a:schemeClr val="bg1">
                  <a:lumMod val="50000"/>
                </a:schemeClr>
              </a:solidFill>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F67B7F2F-E87E-68DB-2CD7-7D66C626AF70}"/>
              </a:ext>
            </a:extLst>
          </p:cNvPr>
          <p:cNvPicPr>
            <a:picLocks noChangeAspect="1"/>
          </p:cNvPicPr>
          <p:nvPr/>
        </p:nvPicPr>
        <p:blipFill>
          <a:blip r:embed="rId2"/>
          <a:srcRect/>
          <a:stretch/>
        </p:blipFill>
        <p:spPr>
          <a:xfrm>
            <a:off x="676878" y="1669476"/>
            <a:ext cx="3234055" cy="2156036"/>
          </a:xfrm>
          <a:prstGeom prst="rect">
            <a:avLst/>
          </a:prstGeom>
          <a:ln w="12700">
            <a:solidFill>
              <a:schemeClr val="tx1"/>
            </a:solidFill>
          </a:ln>
        </p:spPr>
      </p:pic>
      <p:sp>
        <p:nvSpPr>
          <p:cNvPr id="7" name="Google Shape;2325;p27">
            <a:extLst>
              <a:ext uri="{FF2B5EF4-FFF2-40B4-BE49-F238E27FC236}">
                <a16:creationId xmlns:a16="http://schemas.microsoft.com/office/drawing/2014/main" id="{011E4919-33BA-9E16-0B63-96A15A5E7EA7}"/>
              </a:ext>
            </a:extLst>
          </p:cNvPr>
          <p:cNvSpPr/>
          <p:nvPr/>
        </p:nvSpPr>
        <p:spPr>
          <a:xfrm>
            <a:off x="4785582" y="391680"/>
            <a:ext cx="3888990"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364;p27">
            <a:extLst>
              <a:ext uri="{FF2B5EF4-FFF2-40B4-BE49-F238E27FC236}">
                <a16:creationId xmlns:a16="http://schemas.microsoft.com/office/drawing/2014/main" id="{A15F47EC-61D7-B30C-9A64-EB027AF093DE}"/>
              </a:ext>
            </a:extLst>
          </p:cNvPr>
          <p:cNvSpPr txBox="1"/>
          <p:nvPr/>
        </p:nvSpPr>
        <p:spPr>
          <a:xfrm>
            <a:off x="5079259" y="805496"/>
            <a:ext cx="3594142" cy="650086"/>
          </a:xfrm>
          <a:prstGeom prst="rect">
            <a:avLst/>
          </a:prstGeom>
          <a:noFill/>
          <a:ln>
            <a:noFill/>
          </a:ln>
        </p:spPr>
        <p:txBody>
          <a:bodyPr spcFirstLastPara="1" wrap="square" lIns="91425" tIns="91425" rIns="91425" bIns="91425" anchor="ctr" anchorCtr="0">
            <a:noAutofit/>
          </a:bodyPr>
          <a:lstStyle/>
          <a:p>
            <a:pPr lvl="0" algn="just"/>
            <a:r>
              <a:rPr lang="en-US" sz="1200" dirty="0">
                <a:latin typeface="Fira Sans"/>
                <a:ea typeface="Fira Sans"/>
                <a:cs typeface="Fira Sans"/>
                <a:sym typeface="Fira Sans"/>
              </a:rPr>
              <a:t>M</a:t>
            </a:r>
            <a:r>
              <a:rPr lang="vi-VN" sz="1200" dirty="0">
                <a:latin typeface="Fira Sans"/>
                <a:ea typeface="Fira Sans"/>
                <a:cs typeface="Fira Sans"/>
                <a:sym typeface="Fira Sans"/>
              </a:rPr>
              <a:t>ột tập hợp cho đối tượng lập trình, thực hiện sao chép, di chuyển, chuyển đổi dữ liệu, các công cụ đồ họa.</a:t>
            </a:r>
            <a:endParaRPr sz="1200" dirty="0">
              <a:latin typeface="Fira Sans"/>
              <a:ea typeface="Fira Sans"/>
              <a:cs typeface="Fira Sans"/>
              <a:sym typeface="Fira Sans"/>
            </a:endParaRPr>
          </a:p>
        </p:txBody>
      </p:sp>
      <p:sp>
        <p:nvSpPr>
          <p:cNvPr id="9" name="Google Shape;1678;p20">
            <a:extLst>
              <a:ext uri="{FF2B5EF4-FFF2-40B4-BE49-F238E27FC236}">
                <a16:creationId xmlns:a16="http://schemas.microsoft.com/office/drawing/2014/main" id="{55B8F708-F4A0-6ECC-66F2-7D1E79FDA0CF}"/>
              </a:ext>
            </a:extLst>
          </p:cNvPr>
          <p:cNvSpPr txBox="1"/>
          <p:nvPr/>
        </p:nvSpPr>
        <p:spPr>
          <a:xfrm>
            <a:off x="4784411" y="391680"/>
            <a:ext cx="3888990" cy="413816"/>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panose="020B0603050000020004" pitchFamily="34" charset="0"/>
                <a:ea typeface="Fira Sans Medium" panose="020B0603050000020004" pitchFamily="34" charset="0"/>
                <a:cs typeface="Fira Sans Medium" panose="020B0603050000020004" pitchFamily="34" charset="0"/>
              </a:rPr>
              <a:t>Integration Services</a:t>
            </a:r>
            <a:endParaRPr lang="en" sz="1500" dirty="0">
              <a:solidFill>
                <a:schemeClr val="bg1">
                  <a:lumMod val="50000"/>
                </a:schemeClr>
              </a:solidFill>
              <a:latin typeface="Fira Sans Medium"/>
              <a:ea typeface="Fira Sans Medium"/>
              <a:cs typeface="Fira Sans Medium"/>
              <a:sym typeface="Fira Sans Medium"/>
            </a:endParaRPr>
          </a:p>
        </p:txBody>
      </p:sp>
      <p:sp>
        <p:nvSpPr>
          <p:cNvPr id="12" name="Google Shape;2325;p27">
            <a:extLst>
              <a:ext uri="{FF2B5EF4-FFF2-40B4-BE49-F238E27FC236}">
                <a16:creationId xmlns:a16="http://schemas.microsoft.com/office/drawing/2014/main" id="{617CF791-2507-1FB1-947A-23F8BFDA0831}"/>
              </a:ext>
            </a:extLst>
          </p:cNvPr>
          <p:cNvSpPr/>
          <p:nvPr/>
        </p:nvSpPr>
        <p:spPr>
          <a:xfrm>
            <a:off x="4857889" y="1569587"/>
            <a:ext cx="3815512"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364;p27">
            <a:extLst>
              <a:ext uri="{FF2B5EF4-FFF2-40B4-BE49-F238E27FC236}">
                <a16:creationId xmlns:a16="http://schemas.microsoft.com/office/drawing/2014/main" id="{6809DEF8-D9AF-CECE-8D92-D3BDAE0B2B09}"/>
              </a:ext>
            </a:extLst>
          </p:cNvPr>
          <p:cNvSpPr txBox="1"/>
          <p:nvPr/>
        </p:nvSpPr>
        <p:spPr>
          <a:xfrm>
            <a:off x="5079260" y="1983403"/>
            <a:ext cx="3594141" cy="650086"/>
          </a:xfrm>
          <a:prstGeom prst="rect">
            <a:avLst/>
          </a:prstGeom>
          <a:noFill/>
          <a:ln>
            <a:noFill/>
          </a:ln>
        </p:spPr>
        <p:txBody>
          <a:bodyPr spcFirstLastPara="1" wrap="square" lIns="91425" tIns="91425" rIns="91425" bIns="91425" anchor="ctr" anchorCtr="0">
            <a:noAutofit/>
          </a:bodyPr>
          <a:lstStyle/>
          <a:p>
            <a:pPr lvl="0"/>
            <a:r>
              <a:rPr lang="en-US" sz="1200" dirty="0">
                <a:latin typeface="Fira Sans"/>
                <a:ea typeface="Fira Sans"/>
                <a:cs typeface="Fira Sans"/>
                <a:sym typeface="Fira Sans"/>
              </a:rPr>
              <a:t>M</a:t>
            </a:r>
            <a:r>
              <a:rPr lang="vi-VN" sz="1200" dirty="0">
                <a:latin typeface="Fira Sans"/>
                <a:ea typeface="Fira Sans"/>
                <a:cs typeface="Fira Sans"/>
                <a:sym typeface="Fira Sans"/>
              </a:rPr>
              <a:t>ột môi trường lập trình để tạo các ứng dụng</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16" name="Google Shape;1678;p20">
            <a:extLst>
              <a:ext uri="{FF2B5EF4-FFF2-40B4-BE49-F238E27FC236}">
                <a16:creationId xmlns:a16="http://schemas.microsoft.com/office/drawing/2014/main" id="{389A6A5F-E5E5-FECB-3C77-7E215EEDC823}"/>
              </a:ext>
            </a:extLst>
          </p:cNvPr>
          <p:cNvSpPr txBox="1"/>
          <p:nvPr/>
        </p:nvSpPr>
        <p:spPr>
          <a:xfrm>
            <a:off x="4856718" y="1569587"/>
            <a:ext cx="3815512" cy="413816"/>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a:ea typeface="Fira Sans Medium"/>
                <a:cs typeface="Fira Sans Medium"/>
                <a:sym typeface="Fira Sans Medium"/>
              </a:rPr>
              <a:t>Service Broker</a:t>
            </a:r>
            <a:endParaRPr lang="en" sz="1500" dirty="0">
              <a:solidFill>
                <a:schemeClr val="bg1">
                  <a:lumMod val="50000"/>
                </a:schemeClr>
              </a:solidFill>
              <a:latin typeface="Fira Sans Medium"/>
              <a:ea typeface="Fira Sans Medium"/>
              <a:cs typeface="Fira Sans Medium"/>
              <a:sym typeface="Fira Sans Medium"/>
            </a:endParaRPr>
          </a:p>
        </p:txBody>
      </p:sp>
      <p:sp>
        <p:nvSpPr>
          <p:cNvPr id="17" name="Google Shape;2325;p27">
            <a:extLst>
              <a:ext uri="{FF2B5EF4-FFF2-40B4-BE49-F238E27FC236}">
                <a16:creationId xmlns:a16="http://schemas.microsoft.com/office/drawing/2014/main" id="{59629448-1217-A979-E853-10F62A32E530}"/>
              </a:ext>
            </a:extLst>
          </p:cNvPr>
          <p:cNvSpPr/>
          <p:nvPr/>
        </p:nvSpPr>
        <p:spPr>
          <a:xfrm>
            <a:off x="4857889" y="2747494"/>
            <a:ext cx="3815512"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364;p27">
            <a:extLst>
              <a:ext uri="{FF2B5EF4-FFF2-40B4-BE49-F238E27FC236}">
                <a16:creationId xmlns:a16="http://schemas.microsoft.com/office/drawing/2014/main" id="{664C5B5E-AE61-C452-52A6-6438243C8142}"/>
              </a:ext>
            </a:extLst>
          </p:cNvPr>
          <p:cNvSpPr txBox="1"/>
          <p:nvPr/>
        </p:nvSpPr>
        <p:spPr>
          <a:xfrm>
            <a:off x="5079260" y="3161310"/>
            <a:ext cx="3594141" cy="650086"/>
          </a:xfrm>
          <a:prstGeom prst="rect">
            <a:avLst/>
          </a:prstGeom>
          <a:noFill/>
          <a:ln>
            <a:noFill/>
          </a:ln>
        </p:spPr>
        <p:txBody>
          <a:bodyPr spcFirstLastPara="1" wrap="square" lIns="91425" tIns="91425" rIns="91425" bIns="91425" anchor="ctr" anchorCtr="0">
            <a:noAutofit/>
          </a:bodyPr>
          <a:lstStyle/>
          <a:p>
            <a:pPr lvl="0"/>
            <a:r>
              <a:rPr lang="en-US" sz="1200" dirty="0">
                <a:latin typeface="Fira Sans"/>
                <a:ea typeface="Fira Sans"/>
                <a:cs typeface="Fira Sans"/>
                <a:sym typeface="Fira Sans"/>
              </a:rPr>
              <a:t>L</a:t>
            </a:r>
            <a:r>
              <a:rPr lang="vi-VN" sz="1200" dirty="0">
                <a:latin typeface="Fira Sans"/>
                <a:ea typeface="Fira Sans"/>
                <a:cs typeface="Fira Sans"/>
                <a:sym typeface="Fira Sans"/>
              </a:rPr>
              <a:t>ưu trữ dữ liệu dưới dạng table hay support và </a:t>
            </a:r>
          </a:p>
          <a:p>
            <a:pPr lvl="0"/>
            <a:r>
              <a:rPr lang="vi-VN" sz="1200" dirty="0">
                <a:latin typeface="Fira Sans"/>
                <a:ea typeface="Fira Sans"/>
                <a:cs typeface="Fira Sans"/>
                <a:sym typeface="Fira Sans"/>
              </a:rPr>
              <a:t>có thể tự điều chỉnh được</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19" name="Google Shape;1678;p20">
            <a:extLst>
              <a:ext uri="{FF2B5EF4-FFF2-40B4-BE49-F238E27FC236}">
                <a16:creationId xmlns:a16="http://schemas.microsoft.com/office/drawing/2014/main" id="{AFC44009-695E-F96E-AE41-26650FE5DD19}"/>
              </a:ext>
            </a:extLst>
          </p:cNvPr>
          <p:cNvSpPr txBox="1"/>
          <p:nvPr/>
        </p:nvSpPr>
        <p:spPr>
          <a:xfrm>
            <a:off x="4856718" y="2747494"/>
            <a:ext cx="3815512" cy="413815"/>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a:ea typeface="Fira Sans Medium"/>
                <a:cs typeface="Fira Sans Medium"/>
                <a:sym typeface="Fira Sans Medium"/>
              </a:rPr>
              <a:t>Database Engine</a:t>
            </a:r>
            <a:endParaRPr lang="en" sz="1500" dirty="0">
              <a:solidFill>
                <a:schemeClr val="bg1">
                  <a:lumMod val="50000"/>
                </a:schemeClr>
              </a:solidFill>
              <a:latin typeface="Fira Sans Medium"/>
              <a:ea typeface="Fira Sans Medium"/>
              <a:cs typeface="Fira Sans Medium"/>
              <a:sym typeface="Fira Sans Medium"/>
            </a:endParaRPr>
          </a:p>
        </p:txBody>
      </p:sp>
      <p:sp>
        <p:nvSpPr>
          <p:cNvPr id="20" name="Google Shape;2325;p27">
            <a:extLst>
              <a:ext uri="{FF2B5EF4-FFF2-40B4-BE49-F238E27FC236}">
                <a16:creationId xmlns:a16="http://schemas.microsoft.com/office/drawing/2014/main" id="{8CF0516B-41A8-64BC-3345-EF3AC9577A4B}"/>
              </a:ext>
            </a:extLst>
          </p:cNvPr>
          <p:cNvSpPr/>
          <p:nvPr/>
        </p:nvSpPr>
        <p:spPr>
          <a:xfrm>
            <a:off x="4856718" y="3925400"/>
            <a:ext cx="3815512"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364;p27">
            <a:extLst>
              <a:ext uri="{FF2B5EF4-FFF2-40B4-BE49-F238E27FC236}">
                <a16:creationId xmlns:a16="http://schemas.microsoft.com/office/drawing/2014/main" id="{EAB67309-71BA-BBB1-7BA5-3D5FCA50C2FF}"/>
              </a:ext>
            </a:extLst>
          </p:cNvPr>
          <p:cNvSpPr txBox="1"/>
          <p:nvPr/>
        </p:nvSpPr>
        <p:spPr>
          <a:xfrm>
            <a:off x="5078089" y="4339216"/>
            <a:ext cx="3594141" cy="650086"/>
          </a:xfrm>
          <a:prstGeom prst="rect">
            <a:avLst/>
          </a:prstGeom>
          <a:noFill/>
          <a:ln>
            <a:noFill/>
          </a:ln>
        </p:spPr>
        <p:txBody>
          <a:bodyPr spcFirstLastPara="1" wrap="square" lIns="91425" tIns="91425" rIns="91425" bIns="91425" anchor="ctr" anchorCtr="0">
            <a:noAutofit/>
          </a:bodyPr>
          <a:lstStyle/>
          <a:p>
            <a:pPr lvl="0"/>
            <a:r>
              <a:rPr lang="en-US" sz="1200" dirty="0" err="1">
                <a:latin typeface="Fira Sans"/>
                <a:ea typeface="Fira Sans"/>
                <a:cs typeface="Fira Sans"/>
                <a:sym typeface="Fira Sans"/>
              </a:rPr>
              <a:t>Dịch</a:t>
            </a:r>
            <a:r>
              <a:rPr lang="en-US" sz="1200" dirty="0">
                <a:latin typeface="Fira Sans"/>
                <a:ea typeface="Fira Sans"/>
                <a:cs typeface="Fira Sans"/>
                <a:sym typeface="Fira Sans"/>
              </a:rPr>
              <a:t> </a:t>
            </a:r>
            <a:r>
              <a:rPr lang="en-US" sz="1200" dirty="0" err="1">
                <a:latin typeface="Fira Sans"/>
                <a:ea typeface="Fira Sans"/>
                <a:cs typeface="Fira Sans"/>
                <a:sym typeface="Fira Sans"/>
              </a:rPr>
              <a:t>vụ</a:t>
            </a:r>
            <a:r>
              <a:rPr lang="en-US" sz="1200" dirty="0">
                <a:latin typeface="Fira Sans"/>
                <a:ea typeface="Fira Sans"/>
                <a:cs typeface="Fira Sans"/>
                <a:sym typeface="Fira Sans"/>
              </a:rPr>
              <a:t> </a:t>
            </a:r>
            <a:r>
              <a:rPr lang="en-US" sz="1200" dirty="0" err="1">
                <a:latin typeface="Fira Sans"/>
                <a:ea typeface="Fira Sans"/>
                <a:cs typeface="Fira Sans"/>
                <a:sym typeface="Fira Sans"/>
              </a:rPr>
              <a:t>phân</a:t>
            </a:r>
            <a:r>
              <a:rPr lang="en-US" sz="1200" dirty="0">
                <a:latin typeface="Fira Sans"/>
                <a:ea typeface="Fira Sans"/>
                <a:cs typeface="Fira Sans"/>
                <a:sym typeface="Fira Sans"/>
              </a:rPr>
              <a:t> </a:t>
            </a:r>
            <a:r>
              <a:rPr lang="en-US" sz="1200" dirty="0" err="1">
                <a:latin typeface="Fira Sans"/>
                <a:ea typeface="Fira Sans"/>
                <a:cs typeface="Fira Sans"/>
                <a:sym typeface="Fira Sans"/>
              </a:rPr>
              <a:t>tích</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dữ</a:t>
            </a:r>
            <a:r>
              <a:rPr lang="en-US" sz="1200" dirty="0">
                <a:latin typeface="Fira Sans"/>
                <a:ea typeface="Fira Sans"/>
                <a:cs typeface="Fira Sans"/>
                <a:sym typeface="Fira Sans"/>
              </a:rPr>
              <a:t> </a:t>
            </a:r>
            <a:r>
              <a:rPr lang="en-US" sz="1200" dirty="0" err="1">
                <a:latin typeface="Fira Sans"/>
                <a:ea typeface="Fira Sans"/>
                <a:cs typeface="Fira Sans"/>
                <a:sym typeface="Fira Sans"/>
              </a:rPr>
              <a:t>liệu</a:t>
            </a:r>
            <a:r>
              <a:rPr lang="en-US" sz="1200" dirty="0">
                <a:latin typeface="Fira Sans"/>
                <a:ea typeface="Fira Sans"/>
                <a:cs typeface="Fira Sans"/>
                <a:sym typeface="Fira Sans"/>
              </a:rPr>
              <a:t> </a:t>
            </a:r>
            <a:r>
              <a:rPr lang="en-US" sz="1200" dirty="0" err="1">
                <a:latin typeface="Fira Sans"/>
                <a:ea typeface="Fira Sans"/>
                <a:cs typeface="Fira Sans"/>
                <a:sym typeface="Fira Sans"/>
              </a:rPr>
              <a:t>bởi</a:t>
            </a:r>
            <a:r>
              <a:rPr lang="en-US" sz="1200" dirty="0">
                <a:latin typeface="Fira Sans"/>
                <a:ea typeface="Fira Sans"/>
                <a:cs typeface="Fira Sans"/>
                <a:sym typeface="Fira Sans"/>
              </a:rPr>
              <a:t> </a:t>
            </a:r>
            <a:r>
              <a:rPr lang="en-US" sz="1200" dirty="0" err="1">
                <a:latin typeface="Fira Sans"/>
                <a:ea typeface="Fira Sans"/>
                <a:cs typeface="Fira Sans"/>
                <a:sym typeface="Fira Sans"/>
              </a:rPr>
              <a:t>kỹ</a:t>
            </a:r>
            <a:r>
              <a:rPr lang="en-US" sz="1200" dirty="0">
                <a:latin typeface="Fira Sans"/>
                <a:ea typeface="Fira Sans"/>
                <a:cs typeface="Fira Sans"/>
                <a:sym typeface="Fira Sans"/>
              </a:rPr>
              <a:t> </a:t>
            </a:r>
            <a:r>
              <a:rPr lang="en-US" sz="1200" dirty="0" err="1">
                <a:latin typeface="Fira Sans"/>
                <a:ea typeface="Fira Sans"/>
                <a:cs typeface="Fira Sans"/>
                <a:sym typeface="Fira Sans"/>
              </a:rPr>
              <a:t>thuật</a:t>
            </a:r>
            <a:r>
              <a:rPr lang="en-US" sz="1200" dirty="0">
                <a:latin typeface="Fira Sans"/>
                <a:ea typeface="Fira Sans"/>
                <a:cs typeface="Fira Sans"/>
                <a:sym typeface="Fira Sans"/>
              </a:rPr>
              <a:t> </a:t>
            </a:r>
            <a:r>
              <a:rPr lang="en-US" sz="1200" dirty="0" err="1">
                <a:latin typeface="Fira Sans"/>
                <a:ea typeface="Fira Sans"/>
                <a:cs typeface="Fira Sans"/>
                <a:sym typeface="Fira Sans"/>
              </a:rPr>
              <a:t>khai</a:t>
            </a:r>
            <a:r>
              <a:rPr lang="en-US" sz="1200" dirty="0">
                <a:latin typeface="Fira Sans"/>
                <a:ea typeface="Fira Sans"/>
                <a:cs typeface="Fira Sans"/>
                <a:sym typeface="Fira Sans"/>
              </a:rPr>
              <a:t> </a:t>
            </a:r>
            <a:r>
              <a:rPr lang="en-US" sz="1200" dirty="0" err="1">
                <a:latin typeface="Fira Sans"/>
                <a:ea typeface="Fira Sans"/>
                <a:cs typeface="Fira Sans"/>
                <a:sym typeface="Fira Sans"/>
              </a:rPr>
              <a:t>thác</a:t>
            </a:r>
            <a:r>
              <a:rPr lang="en-US" sz="1200" dirty="0">
                <a:latin typeface="Fira Sans"/>
                <a:ea typeface="Fira Sans"/>
                <a:cs typeface="Fira Sans"/>
                <a:sym typeface="Fira Sans"/>
              </a:rPr>
              <a:t> </a:t>
            </a:r>
            <a:r>
              <a:rPr lang="en-US" sz="1200" dirty="0" err="1">
                <a:latin typeface="Fira Sans"/>
                <a:ea typeface="Fira Sans"/>
                <a:cs typeface="Fira Sans"/>
                <a:sym typeface="Fira Sans"/>
              </a:rPr>
              <a:t>hình</a:t>
            </a:r>
            <a:r>
              <a:rPr lang="en-US" sz="1200" dirty="0">
                <a:latin typeface="Fira Sans"/>
                <a:ea typeface="Fira Sans"/>
                <a:cs typeface="Fira Sans"/>
                <a:sym typeface="Fira Sans"/>
              </a:rPr>
              <a:t> </a:t>
            </a:r>
            <a:r>
              <a:rPr lang="en-US" sz="1200" dirty="0" err="1">
                <a:latin typeface="Fira Sans"/>
                <a:ea typeface="Fira Sans"/>
                <a:cs typeface="Fira Sans"/>
                <a:sym typeface="Fira Sans"/>
              </a:rPr>
              <a:t>khối</a:t>
            </a:r>
            <a:r>
              <a:rPr lang="en-US" sz="1200" dirty="0">
                <a:latin typeface="Fira Sans"/>
                <a:ea typeface="Fira Sans"/>
                <a:cs typeface="Fira Sans"/>
                <a:sym typeface="Fira Sans"/>
              </a:rPr>
              <a:t> </a:t>
            </a:r>
            <a:r>
              <a:rPr lang="en-US" sz="1200" dirty="0" err="1">
                <a:latin typeface="Fira Sans"/>
                <a:ea typeface="Fira Sans"/>
                <a:cs typeface="Fira Sans"/>
                <a:sym typeface="Fira Sans"/>
              </a:rPr>
              <a:t>đa</a:t>
            </a:r>
            <a:r>
              <a:rPr lang="en-US" sz="1200" dirty="0">
                <a:latin typeface="Fira Sans"/>
                <a:ea typeface="Fira Sans"/>
                <a:cs typeface="Fira Sans"/>
                <a:sym typeface="Fira Sans"/>
              </a:rPr>
              <a:t> </a:t>
            </a:r>
            <a:r>
              <a:rPr lang="en-US" sz="1200" dirty="0" err="1">
                <a:latin typeface="Fira Sans"/>
                <a:ea typeface="Fira Sans"/>
                <a:cs typeface="Fira Sans"/>
                <a:sym typeface="Fira Sans"/>
              </a:rPr>
              <a:t>chiều</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29" name="Google Shape;1678;p20">
            <a:extLst>
              <a:ext uri="{FF2B5EF4-FFF2-40B4-BE49-F238E27FC236}">
                <a16:creationId xmlns:a16="http://schemas.microsoft.com/office/drawing/2014/main" id="{991B183E-238E-7A32-3460-7FB2542DCE58}"/>
              </a:ext>
            </a:extLst>
          </p:cNvPr>
          <p:cNvSpPr txBox="1"/>
          <p:nvPr/>
        </p:nvSpPr>
        <p:spPr>
          <a:xfrm>
            <a:off x="4855547" y="3925400"/>
            <a:ext cx="3815512" cy="413815"/>
          </a:xfrm>
          <a:prstGeom prst="rect">
            <a:avLst/>
          </a:prstGeom>
          <a:noFill/>
          <a:ln>
            <a:noFill/>
          </a:ln>
        </p:spPr>
        <p:txBody>
          <a:bodyPr spcFirstLastPara="1" wrap="square" lIns="91425" tIns="91425" rIns="91425" bIns="91425" anchor="ctr" anchorCtr="0">
            <a:noAutofit/>
          </a:bodyPr>
          <a:lstStyle/>
          <a:p>
            <a:pPr lvl="0" algn="ctr"/>
            <a:r>
              <a:rPr lang="en-US" sz="1500">
                <a:solidFill>
                  <a:schemeClr val="bg1">
                    <a:lumMod val="50000"/>
                  </a:schemeClr>
                </a:solidFill>
                <a:latin typeface="Fira Sans Medium"/>
                <a:ea typeface="Fira Sans Medium"/>
                <a:cs typeface="Fira Sans Medium"/>
                <a:sym typeface="Fira Sans Medium"/>
              </a:rPr>
              <a:t>Analysis Services</a:t>
            </a:r>
            <a:endParaRPr lang="en" sz="1500" dirty="0">
              <a:solidFill>
                <a:schemeClr val="bg1">
                  <a:lumMod val="50000"/>
                </a:schemeClr>
              </a:solidFill>
              <a:latin typeface="Fira Sans Medium"/>
              <a:ea typeface="Fira Sans Medium"/>
              <a:cs typeface="Fira Sans Medium"/>
              <a:sym typeface="Fira Sans Medium"/>
            </a:endParaRPr>
          </a:p>
        </p:txBody>
      </p:sp>
      <p:cxnSp>
        <p:nvCxnSpPr>
          <p:cNvPr id="31" name="Straight Connector 30">
            <a:extLst>
              <a:ext uri="{FF2B5EF4-FFF2-40B4-BE49-F238E27FC236}">
                <a16:creationId xmlns:a16="http://schemas.microsoft.com/office/drawing/2014/main" id="{65B76A17-5E45-92C9-BE3A-1E924BA0EDCB}"/>
              </a:ext>
            </a:extLst>
          </p:cNvPr>
          <p:cNvCxnSpPr>
            <a:cxnSpLocks/>
            <a:stCxn id="3" idx="3"/>
          </p:cNvCxnSpPr>
          <p:nvPr/>
        </p:nvCxnSpPr>
        <p:spPr>
          <a:xfrm flipV="1">
            <a:off x="3910933" y="874353"/>
            <a:ext cx="873478" cy="1873141"/>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4217A9-77AC-676B-236C-A6F4E1ACDF14}"/>
              </a:ext>
            </a:extLst>
          </p:cNvPr>
          <p:cNvCxnSpPr>
            <a:cxnSpLocks/>
            <a:stCxn id="3" idx="3"/>
          </p:cNvCxnSpPr>
          <p:nvPr/>
        </p:nvCxnSpPr>
        <p:spPr>
          <a:xfrm flipV="1">
            <a:off x="3910933" y="2037028"/>
            <a:ext cx="944614" cy="710466"/>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6C8143-F8D8-A17F-3FA8-26B38C633FE1}"/>
              </a:ext>
            </a:extLst>
          </p:cNvPr>
          <p:cNvCxnSpPr>
            <a:cxnSpLocks/>
            <a:stCxn id="3" idx="3"/>
          </p:cNvCxnSpPr>
          <p:nvPr/>
        </p:nvCxnSpPr>
        <p:spPr>
          <a:xfrm>
            <a:off x="3910933" y="2747494"/>
            <a:ext cx="944614" cy="47555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8480861-E6F2-D221-428D-3B2A85EAB0B3}"/>
              </a:ext>
            </a:extLst>
          </p:cNvPr>
          <p:cNvCxnSpPr>
            <a:cxnSpLocks/>
            <a:stCxn id="3" idx="3"/>
          </p:cNvCxnSpPr>
          <p:nvPr/>
        </p:nvCxnSpPr>
        <p:spPr>
          <a:xfrm>
            <a:off x="3910933" y="2747494"/>
            <a:ext cx="944614" cy="1705725"/>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Google Shape;2325;p27">
            <a:extLst>
              <a:ext uri="{FF2B5EF4-FFF2-40B4-BE49-F238E27FC236}">
                <a16:creationId xmlns:a16="http://schemas.microsoft.com/office/drawing/2014/main" id="{6A554005-2486-3E98-941A-6CF2E91CD439}"/>
              </a:ext>
            </a:extLst>
          </p:cNvPr>
          <p:cNvSpPr/>
          <p:nvPr/>
        </p:nvSpPr>
        <p:spPr>
          <a:xfrm>
            <a:off x="4785582" y="401060"/>
            <a:ext cx="3888990"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2364;p27">
            <a:extLst>
              <a:ext uri="{FF2B5EF4-FFF2-40B4-BE49-F238E27FC236}">
                <a16:creationId xmlns:a16="http://schemas.microsoft.com/office/drawing/2014/main" id="{F059E010-3A67-7464-5DD3-75C42C279E0E}"/>
              </a:ext>
            </a:extLst>
          </p:cNvPr>
          <p:cNvSpPr txBox="1"/>
          <p:nvPr/>
        </p:nvSpPr>
        <p:spPr>
          <a:xfrm>
            <a:off x="5079259" y="814876"/>
            <a:ext cx="3594142" cy="650086"/>
          </a:xfrm>
          <a:prstGeom prst="rect">
            <a:avLst/>
          </a:prstGeom>
          <a:noFill/>
          <a:ln>
            <a:noFill/>
          </a:ln>
        </p:spPr>
        <p:txBody>
          <a:bodyPr spcFirstLastPara="1" wrap="square" lIns="91425" tIns="91425" rIns="91425" bIns="91425" anchor="ctr" anchorCtr="0">
            <a:noAutofit/>
          </a:bodyPr>
          <a:lstStyle/>
          <a:p>
            <a:pPr lvl="0" algn="just"/>
            <a:r>
              <a:rPr lang="en-US" sz="1200" dirty="0" err="1">
                <a:latin typeface="Fira Sans"/>
                <a:ea typeface="Fira Sans"/>
                <a:cs typeface="Fira Sans"/>
                <a:sym typeface="Fira Sans"/>
              </a:rPr>
              <a:t>nền</a:t>
            </a:r>
            <a:r>
              <a:rPr lang="en-US" sz="1200" dirty="0">
                <a:latin typeface="Fira Sans"/>
                <a:ea typeface="Fira Sans"/>
                <a:cs typeface="Fira Sans"/>
                <a:sym typeface="Fira Sans"/>
              </a:rPr>
              <a:t> </a:t>
            </a:r>
            <a:r>
              <a:rPr lang="en-US" sz="1200" dirty="0" err="1">
                <a:latin typeface="Fira Sans"/>
                <a:ea typeface="Fira Sans"/>
                <a:cs typeface="Fira Sans"/>
                <a:sym typeface="Fira Sans"/>
              </a:rPr>
              <a:t>tảng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phát</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triển</a:t>
            </a:r>
            <a:r>
              <a:rPr lang="en-US" sz="1200" dirty="0">
                <a:latin typeface="Fira Sans"/>
                <a:ea typeface="Fira Sans"/>
                <a:cs typeface="Fira Sans"/>
                <a:sym typeface="Fira Sans"/>
              </a:rPr>
              <a:t> hay </a:t>
            </a:r>
            <a:r>
              <a:rPr lang="en-US" sz="1200" dirty="0" err="1">
                <a:latin typeface="Fira Sans"/>
                <a:ea typeface="Fira Sans"/>
                <a:cs typeface="Fira Sans"/>
                <a:sym typeface="Fira Sans"/>
              </a:rPr>
              <a:t>triển</a:t>
            </a:r>
            <a:r>
              <a:rPr lang="en-US" sz="1200" dirty="0">
                <a:latin typeface="Fira Sans"/>
                <a:ea typeface="Fira Sans"/>
                <a:cs typeface="Fira Sans"/>
                <a:sym typeface="Fira Sans"/>
              </a:rPr>
              <a:t> </a:t>
            </a:r>
            <a:r>
              <a:rPr lang="en-US" sz="1200" dirty="0" err="1">
                <a:latin typeface="Fira Sans"/>
                <a:ea typeface="Fira Sans"/>
                <a:cs typeface="Fira Sans"/>
                <a:sym typeface="Fira Sans"/>
              </a:rPr>
              <a:t>khai</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các</a:t>
            </a:r>
            <a:r>
              <a:rPr lang="en-US" sz="1200" dirty="0">
                <a:latin typeface="Fira Sans"/>
                <a:ea typeface="Fira Sans"/>
                <a:cs typeface="Fira Sans"/>
                <a:sym typeface="Fira Sans"/>
              </a:rPr>
              <a:t> </a:t>
            </a:r>
            <a:r>
              <a:rPr lang="en-US" sz="1200" dirty="0" err="1">
                <a:latin typeface="Fira Sans"/>
                <a:ea typeface="Fira Sans"/>
                <a:cs typeface="Fira Sans"/>
                <a:sym typeface="Fira Sans"/>
              </a:rPr>
              <a:t>ứng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dụng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soạn</a:t>
            </a:r>
            <a:r>
              <a:rPr lang="en-US" sz="1200" dirty="0">
                <a:latin typeface="Fira Sans"/>
                <a:ea typeface="Fira Sans"/>
                <a:cs typeface="Fira Sans"/>
                <a:sym typeface="Fira Sans"/>
              </a:rPr>
              <a:t> </a:t>
            </a:r>
            <a:r>
              <a:rPr lang="en-US" sz="1200" dirty="0" err="1">
                <a:latin typeface="Fira Sans"/>
                <a:ea typeface="Fira Sans"/>
                <a:cs typeface="Fira Sans"/>
                <a:sym typeface="Fira Sans"/>
              </a:rPr>
              <a:t>và</a:t>
            </a:r>
            <a:r>
              <a:rPr lang="en-US" sz="1200" dirty="0">
                <a:latin typeface="Fira Sans"/>
                <a:ea typeface="Fira Sans"/>
                <a:cs typeface="Fira Sans"/>
                <a:sym typeface="Fira Sans"/>
              </a:rPr>
              <a:t> </a:t>
            </a:r>
            <a:r>
              <a:rPr lang="en-US" sz="1200" dirty="0" err="1">
                <a:latin typeface="Fira Sans"/>
                <a:ea typeface="Fira Sans"/>
                <a:cs typeface="Fira Sans"/>
                <a:sym typeface="Fira Sans"/>
              </a:rPr>
              <a:t>gửi</a:t>
            </a:r>
            <a:r>
              <a:rPr lang="en-US" sz="1200" dirty="0">
                <a:latin typeface="Fira Sans"/>
                <a:ea typeface="Fira Sans"/>
                <a:cs typeface="Fira Sans"/>
                <a:sym typeface="Fira Sans"/>
              </a:rPr>
              <a:t> </a:t>
            </a:r>
            <a:r>
              <a:rPr lang="en-US" sz="1200" dirty="0" err="1">
                <a:latin typeface="Fira Sans"/>
                <a:ea typeface="Fira Sans"/>
                <a:cs typeface="Fira Sans"/>
                <a:sym typeface="Fira Sans"/>
              </a:rPr>
              <a:t>thông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báo</a:t>
            </a:r>
            <a:r>
              <a:rPr lang="en-US" sz="1200" dirty="0">
                <a:latin typeface="Fira Sans"/>
                <a:ea typeface="Fira Sans"/>
                <a:cs typeface="Fira Sans"/>
                <a:sym typeface="Fira Sans"/>
              </a:rPr>
              <a:t>. </a:t>
            </a:r>
            <a:endParaRPr sz="1200" dirty="0">
              <a:latin typeface="Fira Sans"/>
              <a:ea typeface="Fira Sans"/>
              <a:cs typeface="Fira Sans"/>
              <a:sym typeface="Fira Sans"/>
            </a:endParaRPr>
          </a:p>
        </p:txBody>
      </p:sp>
      <p:sp>
        <p:nvSpPr>
          <p:cNvPr id="46" name="Google Shape;1678;p20">
            <a:extLst>
              <a:ext uri="{FF2B5EF4-FFF2-40B4-BE49-F238E27FC236}">
                <a16:creationId xmlns:a16="http://schemas.microsoft.com/office/drawing/2014/main" id="{9EC9C1E0-5D7E-F08A-4B66-5DCC5C9A12E8}"/>
              </a:ext>
            </a:extLst>
          </p:cNvPr>
          <p:cNvSpPr txBox="1"/>
          <p:nvPr/>
        </p:nvSpPr>
        <p:spPr>
          <a:xfrm>
            <a:off x="4784411" y="401060"/>
            <a:ext cx="3888990" cy="413816"/>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panose="020B0603050000020004" pitchFamily="34" charset="0"/>
                <a:ea typeface="Fira Sans Medium" panose="020B0603050000020004" pitchFamily="34" charset="0"/>
                <a:cs typeface="Fira Sans Medium" panose="020B0603050000020004" pitchFamily="34" charset="0"/>
              </a:rPr>
              <a:t>Notification Services</a:t>
            </a:r>
            <a:endParaRPr lang="en" sz="1500" dirty="0">
              <a:solidFill>
                <a:schemeClr val="bg1">
                  <a:lumMod val="50000"/>
                </a:schemeClr>
              </a:solidFill>
              <a:latin typeface="Fira Sans Medium"/>
              <a:ea typeface="Fira Sans Medium"/>
              <a:cs typeface="Fira Sans Medium"/>
              <a:sym typeface="Fira Sans Medium"/>
            </a:endParaRPr>
          </a:p>
        </p:txBody>
      </p:sp>
      <p:sp>
        <p:nvSpPr>
          <p:cNvPr id="47" name="Google Shape;2325;p27">
            <a:extLst>
              <a:ext uri="{FF2B5EF4-FFF2-40B4-BE49-F238E27FC236}">
                <a16:creationId xmlns:a16="http://schemas.microsoft.com/office/drawing/2014/main" id="{2FA6D76F-FB2C-6F5A-13B9-925CBEE78E9B}"/>
              </a:ext>
            </a:extLst>
          </p:cNvPr>
          <p:cNvSpPr/>
          <p:nvPr/>
        </p:nvSpPr>
        <p:spPr>
          <a:xfrm>
            <a:off x="4857889" y="1578967"/>
            <a:ext cx="3815512"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364;p27">
            <a:extLst>
              <a:ext uri="{FF2B5EF4-FFF2-40B4-BE49-F238E27FC236}">
                <a16:creationId xmlns:a16="http://schemas.microsoft.com/office/drawing/2014/main" id="{DAE1F352-0CFC-7663-32F2-6B79DD2FF2A1}"/>
              </a:ext>
            </a:extLst>
          </p:cNvPr>
          <p:cNvSpPr txBox="1"/>
          <p:nvPr/>
        </p:nvSpPr>
        <p:spPr>
          <a:xfrm>
            <a:off x="5079260" y="1992783"/>
            <a:ext cx="3594141" cy="650086"/>
          </a:xfrm>
          <a:prstGeom prst="rect">
            <a:avLst/>
          </a:prstGeom>
          <a:noFill/>
          <a:ln>
            <a:noFill/>
          </a:ln>
        </p:spPr>
        <p:txBody>
          <a:bodyPr spcFirstLastPara="1" wrap="square" lIns="91425" tIns="91425" rIns="91425" bIns="91425" anchor="ctr" anchorCtr="0">
            <a:noAutofit/>
          </a:bodyPr>
          <a:lstStyle/>
          <a:p>
            <a:pPr lvl="0"/>
            <a:r>
              <a:rPr lang="en-US" sz="1200" dirty="0">
                <a:latin typeface="Fira Sans"/>
                <a:ea typeface="Fira Sans"/>
                <a:cs typeface="Fira Sans"/>
                <a:sym typeface="Fira Sans"/>
              </a:rPr>
              <a:t>M</a:t>
            </a:r>
            <a:r>
              <a:rPr lang="vi-VN" sz="1200" dirty="0">
                <a:latin typeface="Fira Sans"/>
                <a:ea typeface="Fira Sans"/>
                <a:cs typeface="Fira Sans"/>
                <a:sym typeface="Fira Sans"/>
              </a:rPr>
              <a:t>ột thành phần đặc biệt trong việc truy vấn, đánh giá các chỉ mục dữ liệu văn bản được lưu trữ ở trong database.</a:t>
            </a:r>
            <a:endParaRPr sz="1200" dirty="0">
              <a:latin typeface="Fira Sans"/>
              <a:ea typeface="Fira Sans"/>
              <a:cs typeface="Fira Sans"/>
              <a:sym typeface="Fira Sans"/>
            </a:endParaRPr>
          </a:p>
        </p:txBody>
      </p:sp>
      <p:sp>
        <p:nvSpPr>
          <p:cNvPr id="49" name="Google Shape;1678;p20">
            <a:extLst>
              <a:ext uri="{FF2B5EF4-FFF2-40B4-BE49-F238E27FC236}">
                <a16:creationId xmlns:a16="http://schemas.microsoft.com/office/drawing/2014/main" id="{4D5851DD-859E-4196-7503-B51539B4B199}"/>
              </a:ext>
            </a:extLst>
          </p:cNvPr>
          <p:cNvSpPr txBox="1"/>
          <p:nvPr/>
        </p:nvSpPr>
        <p:spPr>
          <a:xfrm>
            <a:off x="4856718" y="1578967"/>
            <a:ext cx="3815512" cy="413816"/>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a:ea typeface="Fira Sans Medium"/>
                <a:cs typeface="Fira Sans Medium"/>
                <a:sym typeface="Fira Sans Medium"/>
              </a:rPr>
              <a:t>Full Text Search Services</a:t>
            </a:r>
            <a:endParaRPr lang="en" sz="1500" dirty="0">
              <a:solidFill>
                <a:schemeClr val="bg1">
                  <a:lumMod val="50000"/>
                </a:schemeClr>
              </a:solidFill>
              <a:latin typeface="Fira Sans Medium"/>
              <a:ea typeface="Fira Sans Medium"/>
              <a:cs typeface="Fira Sans Medium"/>
              <a:sym typeface="Fira Sans Medium"/>
            </a:endParaRPr>
          </a:p>
        </p:txBody>
      </p:sp>
      <p:sp>
        <p:nvSpPr>
          <p:cNvPr id="50" name="Google Shape;2325;p27">
            <a:extLst>
              <a:ext uri="{FF2B5EF4-FFF2-40B4-BE49-F238E27FC236}">
                <a16:creationId xmlns:a16="http://schemas.microsoft.com/office/drawing/2014/main" id="{E4FF7B48-103A-4CC2-2F1E-F8CA2461E141}"/>
              </a:ext>
            </a:extLst>
          </p:cNvPr>
          <p:cNvSpPr/>
          <p:nvPr/>
        </p:nvSpPr>
        <p:spPr>
          <a:xfrm>
            <a:off x="4857889" y="2756874"/>
            <a:ext cx="3815512"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364;p27">
            <a:extLst>
              <a:ext uri="{FF2B5EF4-FFF2-40B4-BE49-F238E27FC236}">
                <a16:creationId xmlns:a16="http://schemas.microsoft.com/office/drawing/2014/main" id="{B432F748-3AA7-8538-CD85-5CA4134299FC}"/>
              </a:ext>
            </a:extLst>
          </p:cNvPr>
          <p:cNvSpPr txBox="1"/>
          <p:nvPr/>
        </p:nvSpPr>
        <p:spPr>
          <a:xfrm>
            <a:off x="5079260" y="3170690"/>
            <a:ext cx="3594141" cy="650086"/>
          </a:xfrm>
          <a:prstGeom prst="rect">
            <a:avLst/>
          </a:prstGeom>
          <a:noFill/>
          <a:ln>
            <a:noFill/>
          </a:ln>
        </p:spPr>
        <p:txBody>
          <a:bodyPr spcFirstLastPara="1" wrap="square" lIns="91425" tIns="91425" rIns="91425" bIns="91425" anchor="ctr" anchorCtr="0">
            <a:noAutofit/>
          </a:bodyPr>
          <a:lstStyle/>
          <a:p>
            <a:pPr lvl="0"/>
            <a:r>
              <a:rPr lang="en-US" sz="1200" dirty="0" err="1">
                <a:latin typeface="Fira Sans"/>
                <a:ea typeface="Fira Sans"/>
                <a:cs typeface="Fira Sans"/>
                <a:sym typeface="Fira Sans"/>
              </a:rPr>
              <a:t>Một</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công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cụ</a:t>
            </a:r>
            <a:r>
              <a:rPr lang="en-US" sz="1200" dirty="0">
                <a:latin typeface="Fira Sans"/>
                <a:ea typeface="Fira Sans"/>
                <a:cs typeface="Fira Sans"/>
                <a:sym typeface="Fira Sans"/>
              </a:rPr>
              <a:t> </a:t>
            </a:r>
            <a:r>
              <a:rPr lang="en-US" sz="1200" dirty="0" err="1">
                <a:latin typeface="Fira Sans"/>
                <a:ea typeface="Fira Sans"/>
                <a:cs typeface="Fira Sans"/>
                <a:sym typeface="Fira Sans"/>
              </a:rPr>
              <a:t>mang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chức</a:t>
            </a:r>
            <a:r>
              <a:rPr lang="en-US" sz="1200" dirty="0">
                <a:latin typeface="Fira Sans"/>
                <a:ea typeface="Fira Sans"/>
                <a:cs typeface="Fira Sans"/>
                <a:sym typeface="Fira Sans"/>
              </a:rPr>
              <a:t> </a:t>
            </a:r>
            <a:r>
              <a:rPr lang="en-US" sz="1200" dirty="0" err="1">
                <a:latin typeface="Fira Sans"/>
                <a:ea typeface="Fira Sans"/>
                <a:cs typeface="Fira Sans"/>
                <a:sym typeface="Fira Sans"/>
              </a:rPr>
              <a:t>năng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tạo</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triển</a:t>
            </a:r>
            <a:r>
              <a:rPr lang="en-US" sz="1200" dirty="0">
                <a:latin typeface="Fira Sans"/>
                <a:ea typeface="Fira Sans"/>
                <a:cs typeface="Fira Sans"/>
                <a:sym typeface="Fira Sans"/>
              </a:rPr>
              <a:t> </a:t>
            </a:r>
            <a:r>
              <a:rPr lang="en-US" sz="1200" dirty="0" err="1">
                <a:latin typeface="Fira Sans"/>
                <a:ea typeface="Fira Sans"/>
                <a:cs typeface="Fira Sans"/>
                <a:sym typeface="Fira Sans"/>
              </a:rPr>
              <a:t>khai</a:t>
            </a:r>
            <a:r>
              <a:rPr lang="en-US" sz="1200" dirty="0">
                <a:latin typeface="Fira Sans"/>
                <a:ea typeface="Fira Sans"/>
                <a:cs typeface="Fira Sans"/>
                <a:sym typeface="Fira Sans"/>
              </a:rPr>
              <a:t> </a:t>
            </a:r>
            <a:r>
              <a:rPr lang="en-US" sz="1200" dirty="0" err="1">
                <a:latin typeface="Fira Sans"/>
                <a:ea typeface="Fira Sans"/>
                <a:cs typeface="Fira Sans"/>
                <a:sym typeface="Fira Sans"/>
              </a:rPr>
              <a:t>và</a:t>
            </a:r>
            <a:r>
              <a:rPr lang="en-US" sz="1200" dirty="0">
                <a:latin typeface="Fira Sans"/>
                <a:ea typeface="Fira Sans"/>
                <a:cs typeface="Fira Sans"/>
                <a:sym typeface="Fira Sans"/>
              </a:rPr>
              <a:t> </a:t>
            </a:r>
            <a:r>
              <a:rPr lang="en-US" sz="1200" dirty="0" err="1">
                <a:latin typeface="Fira Sans"/>
                <a:ea typeface="Fira Sans"/>
                <a:cs typeface="Fira Sans"/>
                <a:sym typeface="Fira Sans"/>
              </a:rPr>
              <a:t>quán</a:t>
            </a:r>
            <a:r>
              <a:rPr lang="en-US" sz="1200" dirty="0">
                <a:latin typeface="Fira Sans"/>
                <a:ea typeface="Fira Sans"/>
                <a:cs typeface="Fira Sans"/>
                <a:sym typeface="Fira Sans"/>
              </a:rPr>
              <a:t> </a:t>
            </a:r>
            <a:r>
              <a:rPr lang="en-US" sz="1200" dirty="0" err="1">
                <a:latin typeface="Fira Sans"/>
                <a:ea typeface="Fira Sans"/>
                <a:cs typeface="Fira Sans"/>
                <a:sym typeface="Fira Sans"/>
              </a:rPr>
              <a:t>lý</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các</a:t>
            </a:r>
            <a:r>
              <a:rPr lang="en-US" sz="1200" dirty="0">
                <a:latin typeface="Fira Sans"/>
                <a:ea typeface="Fira Sans"/>
                <a:cs typeface="Fira Sans"/>
                <a:sym typeface="Fira Sans"/>
              </a:rPr>
              <a:t> </a:t>
            </a:r>
            <a:r>
              <a:rPr lang="en-US" sz="1200" dirty="0" err="1">
                <a:latin typeface="Fira Sans"/>
                <a:ea typeface="Fira Sans"/>
                <a:cs typeface="Fira Sans"/>
                <a:sym typeface="Fira Sans"/>
              </a:rPr>
              <a:t>báo</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cáo</a:t>
            </a:r>
            <a:r>
              <a:rPr lang="en-US" sz="1200" dirty="0">
                <a:latin typeface="Fira Sans"/>
                <a:ea typeface="Fira Sans"/>
                <a:cs typeface="Fira Sans"/>
                <a:sym typeface="Fira Sans"/>
              </a:rPr>
              <a:t> </a:t>
            </a:r>
            <a:r>
              <a:rPr lang="en-US" sz="1200" dirty="0" err="1">
                <a:latin typeface="Fira Sans"/>
                <a:ea typeface="Fira Sans"/>
                <a:cs typeface="Fira Sans"/>
                <a:sym typeface="Fira Sans"/>
              </a:rPr>
              <a:t>cho</a:t>
            </a:r>
            <a:r>
              <a:rPr lang="en-US" sz="1200" dirty="0">
                <a:latin typeface="Fira Sans"/>
                <a:ea typeface="Fira Sans"/>
                <a:cs typeface="Fira Sans"/>
                <a:sym typeface="Fira Sans"/>
              </a:rPr>
              <a:t> Server </a:t>
            </a:r>
            <a:r>
              <a:rPr lang="en-US" sz="1200" dirty="0" err="1">
                <a:latin typeface="Fira Sans"/>
                <a:ea typeface="Fira Sans"/>
                <a:cs typeface="Fira Sans"/>
                <a:sym typeface="Fira Sans"/>
              </a:rPr>
              <a:t>và</a:t>
            </a:r>
            <a:r>
              <a:rPr lang="en-US" sz="1200" dirty="0">
                <a:latin typeface="Fira Sans"/>
                <a:ea typeface="Fira Sans"/>
                <a:cs typeface="Fira Sans"/>
                <a:sym typeface="Fira Sans"/>
              </a:rPr>
              <a:t> Client.</a:t>
            </a:r>
            <a:endParaRPr sz="1200" dirty="0">
              <a:latin typeface="Fira Sans"/>
              <a:ea typeface="Fira Sans"/>
              <a:cs typeface="Fira Sans"/>
              <a:sym typeface="Fira Sans"/>
            </a:endParaRPr>
          </a:p>
        </p:txBody>
      </p:sp>
      <p:sp>
        <p:nvSpPr>
          <p:cNvPr id="52" name="Google Shape;1678;p20">
            <a:extLst>
              <a:ext uri="{FF2B5EF4-FFF2-40B4-BE49-F238E27FC236}">
                <a16:creationId xmlns:a16="http://schemas.microsoft.com/office/drawing/2014/main" id="{E107CB8E-605B-9B91-4560-5F2946CAB7B3}"/>
              </a:ext>
            </a:extLst>
          </p:cNvPr>
          <p:cNvSpPr txBox="1"/>
          <p:nvPr/>
        </p:nvSpPr>
        <p:spPr>
          <a:xfrm>
            <a:off x="4856718" y="2756874"/>
            <a:ext cx="3815512" cy="413815"/>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a:ea typeface="Fira Sans Medium"/>
                <a:cs typeface="Fira Sans Medium"/>
                <a:sym typeface="Fira Sans Medium"/>
              </a:rPr>
              <a:t>Reporting Services</a:t>
            </a:r>
            <a:endParaRPr lang="en" sz="1500" dirty="0">
              <a:solidFill>
                <a:schemeClr val="bg1">
                  <a:lumMod val="50000"/>
                </a:schemeClr>
              </a:solidFill>
              <a:latin typeface="Fira Sans Medium"/>
              <a:ea typeface="Fira Sans Medium"/>
              <a:cs typeface="Fira Sans Medium"/>
              <a:sym typeface="Fira Sans Medium"/>
            </a:endParaRPr>
          </a:p>
        </p:txBody>
      </p:sp>
      <p:cxnSp>
        <p:nvCxnSpPr>
          <p:cNvPr id="53" name="Straight Connector 52">
            <a:extLst>
              <a:ext uri="{FF2B5EF4-FFF2-40B4-BE49-F238E27FC236}">
                <a16:creationId xmlns:a16="http://schemas.microsoft.com/office/drawing/2014/main" id="{3690D7D6-8F3C-9435-64C4-C0F396BE9F8F}"/>
              </a:ext>
            </a:extLst>
          </p:cNvPr>
          <p:cNvCxnSpPr/>
          <p:nvPr/>
        </p:nvCxnSpPr>
        <p:spPr>
          <a:xfrm flipV="1">
            <a:off x="3910933" y="883733"/>
            <a:ext cx="873478" cy="1873141"/>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5C2413C-B767-A733-4BDB-BD514133C21F}"/>
              </a:ext>
            </a:extLst>
          </p:cNvPr>
          <p:cNvCxnSpPr>
            <a:cxnSpLocks/>
          </p:cNvCxnSpPr>
          <p:nvPr/>
        </p:nvCxnSpPr>
        <p:spPr>
          <a:xfrm flipV="1">
            <a:off x="3910933" y="2046408"/>
            <a:ext cx="944614" cy="710466"/>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B0DF542-CF67-DE4F-D0C8-4AF9E29974D0}"/>
              </a:ext>
            </a:extLst>
          </p:cNvPr>
          <p:cNvCxnSpPr>
            <a:cxnSpLocks/>
          </p:cNvCxnSpPr>
          <p:nvPr/>
        </p:nvCxnSpPr>
        <p:spPr>
          <a:xfrm>
            <a:off x="3910933" y="2756874"/>
            <a:ext cx="944614" cy="47555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85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1000"/>
                                        <p:tgtEl>
                                          <p:spTgt spid="35"/>
                                        </p:tgtEl>
                                      </p:cBhvr>
                                    </p:animEffect>
                                    <p:anim calcmode="lin" valueType="num">
                                      <p:cBhvr>
                                        <p:cTn id="59" dur="1000" fill="hold"/>
                                        <p:tgtEl>
                                          <p:spTgt spid="35"/>
                                        </p:tgtEl>
                                        <p:attrNameLst>
                                          <p:attrName>ppt_x</p:attrName>
                                        </p:attrNameLst>
                                      </p:cBhvr>
                                      <p:tavLst>
                                        <p:tav tm="0">
                                          <p:val>
                                            <p:strVal val="#ppt_x"/>
                                          </p:val>
                                        </p:tav>
                                        <p:tav tm="100000">
                                          <p:val>
                                            <p:strVal val="#ppt_x"/>
                                          </p:val>
                                        </p:tav>
                                      </p:tavLst>
                                    </p:anim>
                                    <p:anim calcmode="lin" valueType="num">
                                      <p:cBhvr>
                                        <p:cTn id="60" dur="1000" fill="hold"/>
                                        <p:tgtEl>
                                          <p:spTgt spid="3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1000"/>
                                        <p:tgtEl>
                                          <p:spTgt spid="18"/>
                                        </p:tgtEl>
                                      </p:cBhvr>
                                    </p:animEffect>
                                    <p:anim calcmode="lin" valueType="num">
                                      <p:cBhvr>
                                        <p:cTn id="74" dur="1000" fill="hold"/>
                                        <p:tgtEl>
                                          <p:spTgt spid="18"/>
                                        </p:tgtEl>
                                        <p:attrNameLst>
                                          <p:attrName>ppt_x</p:attrName>
                                        </p:attrNameLst>
                                      </p:cBhvr>
                                      <p:tavLst>
                                        <p:tav tm="0">
                                          <p:val>
                                            <p:strVal val="#ppt_x"/>
                                          </p:val>
                                        </p:tav>
                                        <p:tav tm="100000">
                                          <p:val>
                                            <p:strVal val="#ppt_x"/>
                                          </p:val>
                                        </p:tav>
                                      </p:tavLst>
                                    </p:anim>
                                    <p:anim calcmode="lin" valueType="num">
                                      <p:cBhvr>
                                        <p:cTn id="7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1000"/>
                                        <p:tgtEl>
                                          <p:spTgt spid="39"/>
                                        </p:tgtEl>
                                      </p:cBhvr>
                                    </p:animEffect>
                                    <p:anim calcmode="lin" valueType="num">
                                      <p:cBhvr>
                                        <p:cTn id="81" dur="1000" fill="hold"/>
                                        <p:tgtEl>
                                          <p:spTgt spid="39"/>
                                        </p:tgtEl>
                                        <p:attrNameLst>
                                          <p:attrName>ppt_x</p:attrName>
                                        </p:attrNameLst>
                                      </p:cBhvr>
                                      <p:tavLst>
                                        <p:tav tm="0">
                                          <p:val>
                                            <p:strVal val="#ppt_x"/>
                                          </p:val>
                                        </p:tav>
                                        <p:tav tm="100000">
                                          <p:val>
                                            <p:strVal val="#ppt_x"/>
                                          </p:val>
                                        </p:tav>
                                      </p:tavLst>
                                    </p:anim>
                                    <p:anim calcmode="lin" valueType="num">
                                      <p:cBhvr>
                                        <p:cTn id="82" dur="1000" fill="hold"/>
                                        <p:tgtEl>
                                          <p:spTgt spid="3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1000"/>
                                        <p:tgtEl>
                                          <p:spTgt spid="29"/>
                                        </p:tgtEl>
                                      </p:cBhvr>
                                    </p:animEffect>
                                    <p:anim calcmode="lin" valueType="num">
                                      <p:cBhvr>
                                        <p:cTn id="86" dur="1000" fill="hold"/>
                                        <p:tgtEl>
                                          <p:spTgt spid="29"/>
                                        </p:tgtEl>
                                        <p:attrNameLst>
                                          <p:attrName>ppt_x</p:attrName>
                                        </p:attrNameLst>
                                      </p:cBhvr>
                                      <p:tavLst>
                                        <p:tav tm="0">
                                          <p:val>
                                            <p:strVal val="#ppt_x"/>
                                          </p:val>
                                        </p:tav>
                                        <p:tav tm="100000">
                                          <p:val>
                                            <p:strVal val="#ppt_x"/>
                                          </p:val>
                                        </p:tav>
                                      </p:tavLst>
                                    </p:anim>
                                    <p:anim calcmode="lin" valueType="num">
                                      <p:cBhvr>
                                        <p:cTn id="87" dur="1000" fill="hold"/>
                                        <p:tgtEl>
                                          <p:spTgt spid="2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1000"/>
                                        <p:tgtEl>
                                          <p:spTgt spid="27"/>
                                        </p:tgtEl>
                                      </p:cBhvr>
                                    </p:animEffect>
                                    <p:anim calcmode="lin" valueType="num">
                                      <p:cBhvr>
                                        <p:cTn id="96" dur="1000" fill="hold"/>
                                        <p:tgtEl>
                                          <p:spTgt spid="27"/>
                                        </p:tgtEl>
                                        <p:attrNameLst>
                                          <p:attrName>ppt_x</p:attrName>
                                        </p:attrNameLst>
                                      </p:cBhvr>
                                      <p:tavLst>
                                        <p:tav tm="0">
                                          <p:val>
                                            <p:strVal val="#ppt_x"/>
                                          </p:val>
                                        </p:tav>
                                        <p:tav tm="100000">
                                          <p:val>
                                            <p:strVal val="#ppt_x"/>
                                          </p:val>
                                        </p:tav>
                                      </p:tavLst>
                                    </p:anim>
                                    <p:anim calcmode="lin" valueType="num">
                                      <p:cBhvr>
                                        <p:cTn id="9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7" presetClass="exit" presetSubtype="0" fill="hold" nodeType="clickEffect">
                                  <p:stCondLst>
                                    <p:cond delay="0"/>
                                  </p:stCondLst>
                                  <p:childTnLst>
                                    <p:animEffect transition="out" filter="fade">
                                      <p:cBhvr>
                                        <p:cTn id="101" dur="1000"/>
                                        <p:tgtEl>
                                          <p:spTgt spid="31"/>
                                        </p:tgtEl>
                                      </p:cBhvr>
                                    </p:animEffect>
                                    <p:anim calcmode="lin" valueType="num">
                                      <p:cBhvr>
                                        <p:cTn id="102" dur="1000"/>
                                        <p:tgtEl>
                                          <p:spTgt spid="31"/>
                                        </p:tgtEl>
                                        <p:attrNameLst>
                                          <p:attrName>ppt_x</p:attrName>
                                        </p:attrNameLst>
                                      </p:cBhvr>
                                      <p:tavLst>
                                        <p:tav tm="0">
                                          <p:val>
                                            <p:strVal val="ppt_x"/>
                                          </p:val>
                                        </p:tav>
                                        <p:tav tm="100000">
                                          <p:val>
                                            <p:strVal val="ppt_x"/>
                                          </p:val>
                                        </p:tav>
                                      </p:tavLst>
                                    </p:anim>
                                    <p:anim calcmode="lin" valueType="num">
                                      <p:cBhvr>
                                        <p:cTn id="103" dur="1000"/>
                                        <p:tgtEl>
                                          <p:spTgt spid="31"/>
                                        </p:tgtEl>
                                        <p:attrNameLst>
                                          <p:attrName>ppt_y</p:attrName>
                                        </p:attrNameLst>
                                      </p:cBhvr>
                                      <p:tavLst>
                                        <p:tav tm="0">
                                          <p:val>
                                            <p:strVal val="ppt_y"/>
                                          </p:val>
                                        </p:tav>
                                        <p:tav tm="100000">
                                          <p:val>
                                            <p:strVal val="ppt_y-.1"/>
                                          </p:val>
                                        </p:tav>
                                      </p:tavLst>
                                    </p:anim>
                                    <p:set>
                                      <p:cBhvr>
                                        <p:cTn id="104" dur="1" fill="hold">
                                          <p:stCondLst>
                                            <p:cond delay="999"/>
                                          </p:stCondLst>
                                        </p:cTn>
                                        <p:tgtEl>
                                          <p:spTgt spid="31"/>
                                        </p:tgtEl>
                                        <p:attrNameLst>
                                          <p:attrName>style.visibility</p:attrName>
                                        </p:attrNameLst>
                                      </p:cBhvr>
                                      <p:to>
                                        <p:strVal val="hidden"/>
                                      </p:to>
                                    </p:set>
                                  </p:childTnLst>
                                </p:cTn>
                              </p:par>
                              <p:par>
                                <p:cTn id="105" presetID="47" presetClass="exit" presetSubtype="0" fill="hold" grpId="1" nodeType="withEffect">
                                  <p:stCondLst>
                                    <p:cond delay="0"/>
                                  </p:stCondLst>
                                  <p:childTnLst>
                                    <p:animEffect transition="out" filter="fade">
                                      <p:cBhvr>
                                        <p:cTn id="106" dur="1000"/>
                                        <p:tgtEl>
                                          <p:spTgt spid="9"/>
                                        </p:tgtEl>
                                      </p:cBhvr>
                                    </p:animEffect>
                                    <p:anim calcmode="lin" valueType="num">
                                      <p:cBhvr>
                                        <p:cTn id="107" dur="1000"/>
                                        <p:tgtEl>
                                          <p:spTgt spid="9"/>
                                        </p:tgtEl>
                                        <p:attrNameLst>
                                          <p:attrName>ppt_x</p:attrName>
                                        </p:attrNameLst>
                                      </p:cBhvr>
                                      <p:tavLst>
                                        <p:tav tm="0">
                                          <p:val>
                                            <p:strVal val="ppt_x"/>
                                          </p:val>
                                        </p:tav>
                                        <p:tav tm="100000">
                                          <p:val>
                                            <p:strVal val="ppt_x"/>
                                          </p:val>
                                        </p:tav>
                                      </p:tavLst>
                                    </p:anim>
                                    <p:anim calcmode="lin" valueType="num">
                                      <p:cBhvr>
                                        <p:cTn id="108" dur="1000"/>
                                        <p:tgtEl>
                                          <p:spTgt spid="9"/>
                                        </p:tgtEl>
                                        <p:attrNameLst>
                                          <p:attrName>ppt_y</p:attrName>
                                        </p:attrNameLst>
                                      </p:cBhvr>
                                      <p:tavLst>
                                        <p:tav tm="0">
                                          <p:val>
                                            <p:strVal val="ppt_y"/>
                                          </p:val>
                                        </p:tav>
                                        <p:tav tm="100000">
                                          <p:val>
                                            <p:strVal val="ppt_y-.1"/>
                                          </p:val>
                                        </p:tav>
                                      </p:tavLst>
                                    </p:anim>
                                    <p:set>
                                      <p:cBhvr>
                                        <p:cTn id="109" dur="1" fill="hold">
                                          <p:stCondLst>
                                            <p:cond delay="999"/>
                                          </p:stCondLst>
                                        </p:cTn>
                                        <p:tgtEl>
                                          <p:spTgt spid="9"/>
                                        </p:tgtEl>
                                        <p:attrNameLst>
                                          <p:attrName>style.visibility</p:attrName>
                                        </p:attrNameLst>
                                      </p:cBhvr>
                                      <p:to>
                                        <p:strVal val="hidden"/>
                                      </p:to>
                                    </p:set>
                                  </p:childTnLst>
                                </p:cTn>
                              </p:par>
                              <p:par>
                                <p:cTn id="110" presetID="47" presetClass="exit" presetSubtype="0" fill="hold" grpId="1" nodeType="withEffect">
                                  <p:stCondLst>
                                    <p:cond delay="0"/>
                                  </p:stCondLst>
                                  <p:childTnLst>
                                    <p:animEffect transition="out" filter="fade">
                                      <p:cBhvr>
                                        <p:cTn id="111" dur="1000"/>
                                        <p:tgtEl>
                                          <p:spTgt spid="7"/>
                                        </p:tgtEl>
                                      </p:cBhvr>
                                    </p:animEffect>
                                    <p:anim calcmode="lin" valueType="num">
                                      <p:cBhvr>
                                        <p:cTn id="112" dur="1000"/>
                                        <p:tgtEl>
                                          <p:spTgt spid="7"/>
                                        </p:tgtEl>
                                        <p:attrNameLst>
                                          <p:attrName>ppt_x</p:attrName>
                                        </p:attrNameLst>
                                      </p:cBhvr>
                                      <p:tavLst>
                                        <p:tav tm="0">
                                          <p:val>
                                            <p:strVal val="ppt_x"/>
                                          </p:val>
                                        </p:tav>
                                        <p:tav tm="100000">
                                          <p:val>
                                            <p:strVal val="ppt_x"/>
                                          </p:val>
                                        </p:tav>
                                      </p:tavLst>
                                    </p:anim>
                                    <p:anim calcmode="lin" valueType="num">
                                      <p:cBhvr>
                                        <p:cTn id="113" dur="1000"/>
                                        <p:tgtEl>
                                          <p:spTgt spid="7"/>
                                        </p:tgtEl>
                                        <p:attrNameLst>
                                          <p:attrName>ppt_y</p:attrName>
                                        </p:attrNameLst>
                                      </p:cBhvr>
                                      <p:tavLst>
                                        <p:tav tm="0">
                                          <p:val>
                                            <p:strVal val="ppt_y"/>
                                          </p:val>
                                        </p:tav>
                                        <p:tav tm="100000">
                                          <p:val>
                                            <p:strVal val="ppt_y-.1"/>
                                          </p:val>
                                        </p:tav>
                                      </p:tavLst>
                                    </p:anim>
                                    <p:set>
                                      <p:cBhvr>
                                        <p:cTn id="114" dur="1" fill="hold">
                                          <p:stCondLst>
                                            <p:cond delay="999"/>
                                          </p:stCondLst>
                                        </p:cTn>
                                        <p:tgtEl>
                                          <p:spTgt spid="7"/>
                                        </p:tgtEl>
                                        <p:attrNameLst>
                                          <p:attrName>style.visibility</p:attrName>
                                        </p:attrNameLst>
                                      </p:cBhvr>
                                      <p:to>
                                        <p:strVal val="hidden"/>
                                      </p:to>
                                    </p:set>
                                  </p:childTnLst>
                                </p:cTn>
                              </p:par>
                              <p:par>
                                <p:cTn id="115" presetID="47" presetClass="exit" presetSubtype="0" fill="hold" grpId="1" nodeType="withEffect">
                                  <p:stCondLst>
                                    <p:cond delay="0"/>
                                  </p:stCondLst>
                                  <p:childTnLst>
                                    <p:animEffect transition="out" filter="fade">
                                      <p:cBhvr>
                                        <p:cTn id="116" dur="1000"/>
                                        <p:tgtEl>
                                          <p:spTgt spid="8"/>
                                        </p:tgtEl>
                                      </p:cBhvr>
                                    </p:animEffect>
                                    <p:anim calcmode="lin" valueType="num">
                                      <p:cBhvr>
                                        <p:cTn id="117" dur="1000"/>
                                        <p:tgtEl>
                                          <p:spTgt spid="8"/>
                                        </p:tgtEl>
                                        <p:attrNameLst>
                                          <p:attrName>ppt_x</p:attrName>
                                        </p:attrNameLst>
                                      </p:cBhvr>
                                      <p:tavLst>
                                        <p:tav tm="0">
                                          <p:val>
                                            <p:strVal val="ppt_x"/>
                                          </p:val>
                                        </p:tav>
                                        <p:tav tm="100000">
                                          <p:val>
                                            <p:strVal val="ppt_x"/>
                                          </p:val>
                                        </p:tav>
                                      </p:tavLst>
                                    </p:anim>
                                    <p:anim calcmode="lin" valueType="num">
                                      <p:cBhvr>
                                        <p:cTn id="118" dur="1000"/>
                                        <p:tgtEl>
                                          <p:spTgt spid="8"/>
                                        </p:tgtEl>
                                        <p:attrNameLst>
                                          <p:attrName>ppt_y</p:attrName>
                                        </p:attrNameLst>
                                      </p:cBhvr>
                                      <p:tavLst>
                                        <p:tav tm="0">
                                          <p:val>
                                            <p:strVal val="ppt_y"/>
                                          </p:val>
                                        </p:tav>
                                        <p:tav tm="100000">
                                          <p:val>
                                            <p:strVal val="ppt_y-.1"/>
                                          </p:val>
                                        </p:tav>
                                      </p:tavLst>
                                    </p:anim>
                                    <p:set>
                                      <p:cBhvr>
                                        <p:cTn id="119" dur="1" fill="hold">
                                          <p:stCondLst>
                                            <p:cond delay="999"/>
                                          </p:stCondLst>
                                        </p:cTn>
                                        <p:tgtEl>
                                          <p:spTgt spid="8"/>
                                        </p:tgtEl>
                                        <p:attrNameLst>
                                          <p:attrName>style.visibility</p:attrName>
                                        </p:attrNameLst>
                                      </p:cBhvr>
                                      <p:to>
                                        <p:strVal val="hidden"/>
                                      </p:to>
                                    </p:set>
                                  </p:childTnLst>
                                </p:cTn>
                              </p:par>
                              <p:par>
                                <p:cTn id="120" presetID="47" presetClass="exit" presetSubtype="0" fill="hold" nodeType="withEffect">
                                  <p:stCondLst>
                                    <p:cond delay="0"/>
                                  </p:stCondLst>
                                  <p:childTnLst>
                                    <p:animEffect transition="out" filter="fade">
                                      <p:cBhvr>
                                        <p:cTn id="121" dur="1000"/>
                                        <p:tgtEl>
                                          <p:spTgt spid="32"/>
                                        </p:tgtEl>
                                      </p:cBhvr>
                                    </p:animEffect>
                                    <p:anim calcmode="lin" valueType="num">
                                      <p:cBhvr>
                                        <p:cTn id="122" dur="1000"/>
                                        <p:tgtEl>
                                          <p:spTgt spid="32"/>
                                        </p:tgtEl>
                                        <p:attrNameLst>
                                          <p:attrName>ppt_x</p:attrName>
                                        </p:attrNameLst>
                                      </p:cBhvr>
                                      <p:tavLst>
                                        <p:tav tm="0">
                                          <p:val>
                                            <p:strVal val="ppt_x"/>
                                          </p:val>
                                        </p:tav>
                                        <p:tav tm="100000">
                                          <p:val>
                                            <p:strVal val="ppt_x"/>
                                          </p:val>
                                        </p:tav>
                                      </p:tavLst>
                                    </p:anim>
                                    <p:anim calcmode="lin" valueType="num">
                                      <p:cBhvr>
                                        <p:cTn id="123" dur="1000"/>
                                        <p:tgtEl>
                                          <p:spTgt spid="32"/>
                                        </p:tgtEl>
                                        <p:attrNameLst>
                                          <p:attrName>ppt_y</p:attrName>
                                        </p:attrNameLst>
                                      </p:cBhvr>
                                      <p:tavLst>
                                        <p:tav tm="0">
                                          <p:val>
                                            <p:strVal val="ppt_y"/>
                                          </p:val>
                                        </p:tav>
                                        <p:tav tm="100000">
                                          <p:val>
                                            <p:strVal val="ppt_y-.1"/>
                                          </p:val>
                                        </p:tav>
                                      </p:tavLst>
                                    </p:anim>
                                    <p:set>
                                      <p:cBhvr>
                                        <p:cTn id="124" dur="1" fill="hold">
                                          <p:stCondLst>
                                            <p:cond delay="999"/>
                                          </p:stCondLst>
                                        </p:cTn>
                                        <p:tgtEl>
                                          <p:spTgt spid="32"/>
                                        </p:tgtEl>
                                        <p:attrNameLst>
                                          <p:attrName>style.visibility</p:attrName>
                                        </p:attrNameLst>
                                      </p:cBhvr>
                                      <p:to>
                                        <p:strVal val="hidden"/>
                                      </p:to>
                                    </p:set>
                                  </p:childTnLst>
                                </p:cTn>
                              </p:par>
                              <p:par>
                                <p:cTn id="125" presetID="47" presetClass="exit" presetSubtype="0" fill="hold" grpId="1" nodeType="withEffect">
                                  <p:stCondLst>
                                    <p:cond delay="0"/>
                                  </p:stCondLst>
                                  <p:childTnLst>
                                    <p:animEffect transition="out" filter="fade">
                                      <p:cBhvr>
                                        <p:cTn id="126" dur="1000"/>
                                        <p:tgtEl>
                                          <p:spTgt spid="16"/>
                                        </p:tgtEl>
                                      </p:cBhvr>
                                    </p:animEffect>
                                    <p:anim calcmode="lin" valueType="num">
                                      <p:cBhvr>
                                        <p:cTn id="127" dur="1000"/>
                                        <p:tgtEl>
                                          <p:spTgt spid="16"/>
                                        </p:tgtEl>
                                        <p:attrNameLst>
                                          <p:attrName>ppt_x</p:attrName>
                                        </p:attrNameLst>
                                      </p:cBhvr>
                                      <p:tavLst>
                                        <p:tav tm="0">
                                          <p:val>
                                            <p:strVal val="ppt_x"/>
                                          </p:val>
                                        </p:tav>
                                        <p:tav tm="100000">
                                          <p:val>
                                            <p:strVal val="ppt_x"/>
                                          </p:val>
                                        </p:tav>
                                      </p:tavLst>
                                    </p:anim>
                                    <p:anim calcmode="lin" valueType="num">
                                      <p:cBhvr>
                                        <p:cTn id="128" dur="1000"/>
                                        <p:tgtEl>
                                          <p:spTgt spid="16"/>
                                        </p:tgtEl>
                                        <p:attrNameLst>
                                          <p:attrName>ppt_y</p:attrName>
                                        </p:attrNameLst>
                                      </p:cBhvr>
                                      <p:tavLst>
                                        <p:tav tm="0">
                                          <p:val>
                                            <p:strVal val="ppt_y"/>
                                          </p:val>
                                        </p:tav>
                                        <p:tav tm="100000">
                                          <p:val>
                                            <p:strVal val="ppt_y-.1"/>
                                          </p:val>
                                        </p:tav>
                                      </p:tavLst>
                                    </p:anim>
                                    <p:set>
                                      <p:cBhvr>
                                        <p:cTn id="129" dur="1" fill="hold">
                                          <p:stCondLst>
                                            <p:cond delay="999"/>
                                          </p:stCondLst>
                                        </p:cTn>
                                        <p:tgtEl>
                                          <p:spTgt spid="16"/>
                                        </p:tgtEl>
                                        <p:attrNameLst>
                                          <p:attrName>style.visibility</p:attrName>
                                        </p:attrNameLst>
                                      </p:cBhvr>
                                      <p:to>
                                        <p:strVal val="hidden"/>
                                      </p:to>
                                    </p:set>
                                  </p:childTnLst>
                                </p:cTn>
                              </p:par>
                              <p:par>
                                <p:cTn id="130" presetID="47" presetClass="exit" presetSubtype="0" fill="hold" grpId="1" nodeType="withEffect">
                                  <p:stCondLst>
                                    <p:cond delay="0"/>
                                  </p:stCondLst>
                                  <p:childTnLst>
                                    <p:animEffect transition="out" filter="fade">
                                      <p:cBhvr>
                                        <p:cTn id="131" dur="1000"/>
                                        <p:tgtEl>
                                          <p:spTgt spid="12"/>
                                        </p:tgtEl>
                                      </p:cBhvr>
                                    </p:animEffect>
                                    <p:anim calcmode="lin" valueType="num">
                                      <p:cBhvr>
                                        <p:cTn id="132" dur="1000"/>
                                        <p:tgtEl>
                                          <p:spTgt spid="12"/>
                                        </p:tgtEl>
                                        <p:attrNameLst>
                                          <p:attrName>ppt_x</p:attrName>
                                        </p:attrNameLst>
                                      </p:cBhvr>
                                      <p:tavLst>
                                        <p:tav tm="0">
                                          <p:val>
                                            <p:strVal val="ppt_x"/>
                                          </p:val>
                                        </p:tav>
                                        <p:tav tm="100000">
                                          <p:val>
                                            <p:strVal val="ppt_x"/>
                                          </p:val>
                                        </p:tav>
                                      </p:tavLst>
                                    </p:anim>
                                    <p:anim calcmode="lin" valueType="num">
                                      <p:cBhvr>
                                        <p:cTn id="133" dur="1000"/>
                                        <p:tgtEl>
                                          <p:spTgt spid="12"/>
                                        </p:tgtEl>
                                        <p:attrNameLst>
                                          <p:attrName>ppt_y</p:attrName>
                                        </p:attrNameLst>
                                      </p:cBhvr>
                                      <p:tavLst>
                                        <p:tav tm="0">
                                          <p:val>
                                            <p:strVal val="ppt_y"/>
                                          </p:val>
                                        </p:tav>
                                        <p:tav tm="100000">
                                          <p:val>
                                            <p:strVal val="ppt_y-.1"/>
                                          </p:val>
                                        </p:tav>
                                      </p:tavLst>
                                    </p:anim>
                                    <p:set>
                                      <p:cBhvr>
                                        <p:cTn id="134" dur="1" fill="hold">
                                          <p:stCondLst>
                                            <p:cond delay="999"/>
                                          </p:stCondLst>
                                        </p:cTn>
                                        <p:tgtEl>
                                          <p:spTgt spid="12"/>
                                        </p:tgtEl>
                                        <p:attrNameLst>
                                          <p:attrName>style.visibility</p:attrName>
                                        </p:attrNameLst>
                                      </p:cBhvr>
                                      <p:to>
                                        <p:strVal val="hidden"/>
                                      </p:to>
                                    </p:set>
                                  </p:childTnLst>
                                </p:cTn>
                              </p:par>
                              <p:par>
                                <p:cTn id="135" presetID="47" presetClass="exit" presetSubtype="0" fill="hold" grpId="1" nodeType="withEffect">
                                  <p:stCondLst>
                                    <p:cond delay="0"/>
                                  </p:stCondLst>
                                  <p:childTnLst>
                                    <p:animEffect transition="out" filter="fade">
                                      <p:cBhvr>
                                        <p:cTn id="136" dur="1000"/>
                                        <p:tgtEl>
                                          <p:spTgt spid="13"/>
                                        </p:tgtEl>
                                      </p:cBhvr>
                                    </p:animEffect>
                                    <p:anim calcmode="lin" valueType="num">
                                      <p:cBhvr>
                                        <p:cTn id="137" dur="1000"/>
                                        <p:tgtEl>
                                          <p:spTgt spid="13"/>
                                        </p:tgtEl>
                                        <p:attrNameLst>
                                          <p:attrName>ppt_x</p:attrName>
                                        </p:attrNameLst>
                                      </p:cBhvr>
                                      <p:tavLst>
                                        <p:tav tm="0">
                                          <p:val>
                                            <p:strVal val="ppt_x"/>
                                          </p:val>
                                        </p:tav>
                                        <p:tav tm="100000">
                                          <p:val>
                                            <p:strVal val="ppt_x"/>
                                          </p:val>
                                        </p:tav>
                                      </p:tavLst>
                                    </p:anim>
                                    <p:anim calcmode="lin" valueType="num">
                                      <p:cBhvr>
                                        <p:cTn id="138" dur="1000"/>
                                        <p:tgtEl>
                                          <p:spTgt spid="13"/>
                                        </p:tgtEl>
                                        <p:attrNameLst>
                                          <p:attrName>ppt_y</p:attrName>
                                        </p:attrNameLst>
                                      </p:cBhvr>
                                      <p:tavLst>
                                        <p:tav tm="0">
                                          <p:val>
                                            <p:strVal val="ppt_y"/>
                                          </p:val>
                                        </p:tav>
                                        <p:tav tm="100000">
                                          <p:val>
                                            <p:strVal val="ppt_y-.1"/>
                                          </p:val>
                                        </p:tav>
                                      </p:tavLst>
                                    </p:anim>
                                    <p:set>
                                      <p:cBhvr>
                                        <p:cTn id="139" dur="1" fill="hold">
                                          <p:stCondLst>
                                            <p:cond delay="999"/>
                                          </p:stCondLst>
                                        </p:cTn>
                                        <p:tgtEl>
                                          <p:spTgt spid="13"/>
                                        </p:tgtEl>
                                        <p:attrNameLst>
                                          <p:attrName>style.visibility</p:attrName>
                                        </p:attrNameLst>
                                      </p:cBhvr>
                                      <p:to>
                                        <p:strVal val="hidden"/>
                                      </p:to>
                                    </p:set>
                                  </p:childTnLst>
                                </p:cTn>
                              </p:par>
                              <p:par>
                                <p:cTn id="140" presetID="47" presetClass="exit" presetSubtype="0" fill="hold" nodeType="withEffect">
                                  <p:stCondLst>
                                    <p:cond delay="0"/>
                                  </p:stCondLst>
                                  <p:childTnLst>
                                    <p:animEffect transition="out" filter="fade">
                                      <p:cBhvr>
                                        <p:cTn id="141" dur="1000"/>
                                        <p:tgtEl>
                                          <p:spTgt spid="35"/>
                                        </p:tgtEl>
                                      </p:cBhvr>
                                    </p:animEffect>
                                    <p:anim calcmode="lin" valueType="num">
                                      <p:cBhvr>
                                        <p:cTn id="142" dur="1000"/>
                                        <p:tgtEl>
                                          <p:spTgt spid="35"/>
                                        </p:tgtEl>
                                        <p:attrNameLst>
                                          <p:attrName>ppt_x</p:attrName>
                                        </p:attrNameLst>
                                      </p:cBhvr>
                                      <p:tavLst>
                                        <p:tav tm="0">
                                          <p:val>
                                            <p:strVal val="ppt_x"/>
                                          </p:val>
                                        </p:tav>
                                        <p:tav tm="100000">
                                          <p:val>
                                            <p:strVal val="ppt_x"/>
                                          </p:val>
                                        </p:tav>
                                      </p:tavLst>
                                    </p:anim>
                                    <p:anim calcmode="lin" valueType="num">
                                      <p:cBhvr>
                                        <p:cTn id="143" dur="1000"/>
                                        <p:tgtEl>
                                          <p:spTgt spid="35"/>
                                        </p:tgtEl>
                                        <p:attrNameLst>
                                          <p:attrName>ppt_y</p:attrName>
                                        </p:attrNameLst>
                                      </p:cBhvr>
                                      <p:tavLst>
                                        <p:tav tm="0">
                                          <p:val>
                                            <p:strVal val="ppt_y"/>
                                          </p:val>
                                        </p:tav>
                                        <p:tav tm="100000">
                                          <p:val>
                                            <p:strVal val="ppt_y-.1"/>
                                          </p:val>
                                        </p:tav>
                                      </p:tavLst>
                                    </p:anim>
                                    <p:set>
                                      <p:cBhvr>
                                        <p:cTn id="144" dur="1" fill="hold">
                                          <p:stCondLst>
                                            <p:cond delay="999"/>
                                          </p:stCondLst>
                                        </p:cTn>
                                        <p:tgtEl>
                                          <p:spTgt spid="35"/>
                                        </p:tgtEl>
                                        <p:attrNameLst>
                                          <p:attrName>style.visibility</p:attrName>
                                        </p:attrNameLst>
                                      </p:cBhvr>
                                      <p:to>
                                        <p:strVal val="hidden"/>
                                      </p:to>
                                    </p:set>
                                  </p:childTnLst>
                                </p:cTn>
                              </p:par>
                              <p:par>
                                <p:cTn id="145" presetID="47" presetClass="exit" presetSubtype="0" fill="hold" grpId="1" nodeType="withEffect">
                                  <p:stCondLst>
                                    <p:cond delay="0"/>
                                  </p:stCondLst>
                                  <p:childTnLst>
                                    <p:animEffect transition="out" filter="fade">
                                      <p:cBhvr>
                                        <p:cTn id="146" dur="1000"/>
                                        <p:tgtEl>
                                          <p:spTgt spid="19"/>
                                        </p:tgtEl>
                                      </p:cBhvr>
                                    </p:animEffect>
                                    <p:anim calcmode="lin" valueType="num">
                                      <p:cBhvr>
                                        <p:cTn id="147" dur="1000"/>
                                        <p:tgtEl>
                                          <p:spTgt spid="19"/>
                                        </p:tgtEl>
                                        <p:attrNameLst>
                                          <p:attrName>ppt_x</p:attrName>
                                        </p:attrNameLst>
                                      </p:cBhvr>
                                      <p:tavLst>
                                        <p:tav tm="0">
                                          <p:val>
                                            <p:strVal val="ppt_x"/>
                                          </p:val>
                                        </p:tav>
                                        <p:tav tm="100000">
                                          <p:val>
                                            <p:strVal val="ppt_x"/>
                                          </p:val>
                                        </p:tav>
                                      </p:tavLst>
                                    </p:anim>
                                    <p:anim calcmode="lin" valueType="num">
                                      <p:cBhvr>
                                        <p:cTn id="148" dur="1000"/>
                                        <p:tgtEl>
                                          <p:spTgt spid="19"/>
                                        </p:tgtEl>
                                        <p:attrNameLst>
                                          <p:attrName>ppt_y</p:attrName>
                                        </p:attrNameLst>
                                      </p:cBhvr>
                                      <p:tavLst>
                                        <p:tav tm="0">
                                          <p:val>
                                            <p:strVal val="ppt_y"/>
                                          </p:val>
                                        </p:tav>
                                        <p:tav tm="100000">
                                          <p:val>
                                            <p:strVal val="ppt_y-.1"/>
                                          </p:val>
                                        </p:tav>
                                      </p:tavLst>
                                    </p:anim>
                                    <p:set>
                                      <p:cBhvr>
                                        <p:cTn id="149" dur="1" fill="hold">
                                          <p:stCondLst>
                                            <p:cond delay="999"/>
                                          </p:stCondLst>
                                        </p:cTn>
                                        <p:tgtEl>
                                          <p:spTgt spid="19"/>
                                        </p:tgtEl>
                                        <p:attrNameLst>
                                          <p:attrName>style.visibility</p:attrName>
                                        </p:attrNameLst>
                                      </p:cBhvr>
                                      <p:to>
                                        <p:strVal val="hidden"/>
                                      </p:to>
                                    </p:set>
                                  </p:childTnLst>
                                </p:cTn>
                              </p:par>
                              <p:par>
                                <p:cTn id="150" presetID="47" presetClass="exit" presetSubtype="0" fill="hold" grpId="1" nodeType="withEffect">
                                  <p:stCondLst>
                                    <p:cond delay="0"/>
                                  </p:stCondLst>
                                  <p:childTnLst>
                                    <p:animEffect transition="out" filter="fade">
                                      <p:cBhvr>
                                        <p:cTn id="151" dur="1000"/>
                                        <p:tgtEl>
                                          <p:spTgt spid="17"/>
                                        </p:tgtEl>
                                      </p:cBhvr>
                                    </p:animEffect>
                                    <p:anim calcmode="lin" valueType="num">
                                      <p:cBhvr>
                                        <p:cTn id="152" dur="1000"/>
                                        <p:tgtEl>
                                          <p:spTgt spid="17"/>
                                        </p:tgtEl>
                                        <p:attrNameLst>
                                          <p:attrName>ppt_x</p:attrName>
                                        </p:attrNameLst>
                                      </p:cBhvr>
                                      <p:tavLst>
                                        <p:tav tm="0">
                                          <p:val>
                                            <p:strVal val="ppt_x"/>
                                          </p:val>
                                        </p:tav>
                                        <p:tav tm="100000">
                                          <p:val>
                                            <p:strVal val="ppt_x"/>
                                          </p:val>
                                        </p:tav>
                                      </p:tavLst>
                                    </p:anim>
                                    <p:anim calcmode="lin" valueType="num">
                                      <p:cBhvr>
                                        <p:cTn id="153" dur="1000"/>
                                        <p:tgtEl>
                                          <p:spTgt spid="17"/>
                                        </p:tgtEl>
                                        <p:attrNameLst>
                                          <p:attrName>ppt_y</p:attrName>
                                        </p:attrNameLst>
                                      </p:cBhvr>
                                      <p:tavLst>
                                        <p:tav tm="0">
                                          <p:val>
                                            <p:strVal val="ppt_y"/>
                                          </p:val>
                                        </p:tav>
                                        <p:tav tm="100000">
                                          <p:val>
                                            <p:strVal val="ppt_y-.1"/>
                                          </p:val>
                                        </p:tav>
                                      </p:tavLst>
                                    </p:anim>
                                    <p:set>
                                      <p:cBhvr>
                                        <p:cTn id="154" dur="1" fill="hold">
                                          <p:stCondLst>
                                            <p:cond delay="999"/>
                                          </p:stCondLst>
                                        </p:cTn>
                                        <p:tgtEl>
                                          <p:spTgt spid="17"/>
                                        </p:tgtEl>
                                        <p:attrNameLst>
                                          <p:attrName>style.visibility</p:attrName>
                                        </p:attrNameLst>
                                      </p:cBhvr>
                                      <p:to>
                                        <p:strVal val="hidden"/>
                                      </p:to>
                                    </p:set>
                                  </p:childTnLst>
                                </p:cTn>
                              </p:par>
                              <p:par>
                                <p:cTn id="155" presetID="47" presetClass="exit" presetSubtype="0" fill="hold" grpId="1" nodeType="withEffect">
                                  <p:stCondLst>
                                    <p:cond delay="0"/>
                                  </p:stCondLst>
                                  <p:childTnLst>
                                    <p:animEffect transition="out" filter="fade">
                                      <p:cBhvr>
                                        <p:cTn id="156" dur="1000"/>
                                        <p:tgtEl>
                                          <p:spTgt spid="18"/>
                                        </p:tgtEl>
                                      </p:cBhvr>
                                    </p:animEffect>
                                    <p:anim calcmode="lin" valueType="num">
                                      <p:cBhvr>
                                        <p:cTn id="157" dur="1000"/>
                                        <p:tgtEl>
                                          <p:spTgt spid="18"/>
                                        </p:tgtEl>
                                        <p:attrNameLst>
                                          <p:attrName>ppt_x</p:attrName>
                                        </p:attrNameLst>
                                      </p:cBhvr>
                                      <p:tavLst>
                                        <p:tav tm="0">
                                          <p:val>
                                            <p:strVal val="ppt_x"/>
                                          </p:val>
                                        </p:tav>
                                        <p:tav tm="100000">
                                          <p:val>
                                            <p:strVal val="ppt_x"/>
                                          </p:val>
                                        </p:tav>
                                      </p:tavLst>
                                    </p:anim>
                                    <p:anim calcmode="lin" valueType="num">
                                      <p:cBhvr>
                                        <p:cTn id="158" dur="1000"/>
                                        <p:tgtEl>
                                          <p:spTgt spid="18"/>
                                        </p:tgtEl>
                                        <p:attrNameLst>
                                          <p:attrName>ppt_y</p:attrName>
                                        </p:attrNameLst>
                                      </p:cBhvr>
                                      <p:tavLst>
                                        <p:tav tm="0">
                                          <p:val>
                                            <p:strVal val="ppt_y"/>
                                          </p:val>
                                        </p:tav>
                                        <p:tav tm="100000">
                                          <p:val>
                                            <p:strVal val="ppt_y-.1"/>
                                          </p:val>
                                        </p:tav>
                                      </p:tavLst>
                                    </p:anim>
                                    <p:set>
                                      <p:cBhvr>
                                        <p:cTn id="159" dur="1" fill="hold">
                                          <p:stCondLst>
                                            <p:cond delay="999"/>
                                          </p:stCondLst>
                                        </p:cTn>
                                        <p:tgtEl>
                                          <p:spTgt spid="18"/>
                                        </p:tgtEl>
                                        <p:attrNameLst>
                                          <p:attrName>style.visibility</p:attrName>
                                        </p:attrNameLst>
                                      </p:cBhvr>
                                      <p:to>
                                        <p:strVal val="hidden"/>
                                      </p:to>
                                    </p:set>
                                  </p:childTnLst>
                                </p:cTn>
                              </p:par>
                              <p:par>
                                <p:cTn id="160" presetID="47" presetClass="exit" presetSubtype="0" fill="hold" nodeType="withEffect">
                                  <p:stCondLst>
                                    <p:cond delay="0"/>
                                  </p:stCondLst>
                                  <p:childTnLst>
                                    <p:animEffect transition="out" filter="fade">
                                      <p:cBhvr>
                                        <p:cTn id="161" dur="1000"/>
                                        <p:tgtEl>
                                          <p:spTgt spid="39"/>
                                        </p:tgtEl>
                                      </p:cBhvr>
                                    </p:animEffect>
                                    <p:anim calcmode="lin" valueType="num">
                                      <p:cBhvr>
                                        <p:cTn id="162" dur="1000"/>
                                        <p:tgtEl>
                                          <p:spTgt spid="39"/>
                                        </p:tgtEl>
                                        <p:attrNameLst>
                                          <p:attrName>ppt_x</p:attrName>
                                        </p:attrNameLst>
                                      </p:cBhvr>
                                      <p:tavLst>
                                        <p:tav tm="0">
                                          <p:val>
                                            <p:strVal val="ppt_x"/>
                                          </p:val>
                                        </p:tav>
                                        <p:tav tm="100000">
                                          <p:val>
                                            <p:strVal val="ppt_x"/>
                                          </p:val>
                                        </p:tav>
                                      </p:tavLst>
                                    </p:anim>
                                    <p:anim calcmode="lin" valueType="num">
                                      <p:cBhvr>
                                        <p:cTn id="163" dur="1000"/>
                                        <p:tgtEl>
                                          <p:spTgt spid="39"/>
                                        </p:tgtEl>
                                        <p:attrNameLst>
                                          <p:attrName>ppt_y</p:attrName>
                                        </p:attrNameLst>
                                      </p:cBhvr>
                                      <p:tavLst>
                                        <p:tav tm="0">
                                          <p:val>
                                            <p:strVal val="ppt_y"/>
                                          </p:val>
                                        </p:tav>
                                        <p:tav tm="100000">
                                          <p:val>
                                            <p:strVal val="ppt_y-.1"/>
                                          </p:val>
                                        </p:tav>
                                      </p:tavLst>
                                    </p:anim>
                                    <p:set>
                                      <p:cBhvr>
                                        <p:cTn id="164" dur="1" fill="hold">
                                          <p:stCondLst>
                                            <p:cond delay="999"/>
                                          </p:stCondLst>
                                        </p:cTn>
                                        <p:tgtEl>
                                          <p:spTgt spid="39"/>
                                        </p:tgtEl>
                                        <p:attrNameLst>
                                          <p:attrName>style.visibility</p:attrName>
                                        </p:attrNameLst>
                                      </p:cBhvr>
                                      <p:to>
                                        <p:strVal val="hidden"/>
                                      </p:to>
                                    </p:set>
                                  </p:childTnLst>
                                </p:cTn>
                              </p:par>
                              <p:par>
                                <p:cTn id="165" presetID="47" presetClass="exit" presetSubtype="0" fill="hold" grpId="1" nodeType="withEffect">
                                  <p:stCondLst>
                                    <p:cond delay="0"/>
                                  </p:stCondLst>
                                  <p:childTnLst>
                                    <p:animEffect transition="out" filter="fade">
                                      <p:cBhvr>
                                        <p:cTn id="166" dur="1000"/>
                                        <p:tgtEl>
                                          <p:spTgt spid="29"/>
                                        </p:tgtEl>
                                      </p:cBhvr>
                                    </p:animEffect>
                                    <p:anim calcmode="lin" valueType="num">
                                      <p:cBhvr>
                                        <p:cTn id="167" dur="1000"/>
                                        <p:tgtEl>
                                          <p:spTgt spid="29"/>
                                        </p:tgtEl>
                                        <p:attrNameLst>
                                          <p:attrName>ppt_x</p:attrName>
                                        </p:attrNameLst>
                                      </p:cBhvr>
                                      <p:tavLst>
                                        <p:tav tm="0">
                                          <p:val>
                                            <p:strVal val="ppt_x"/>
                                          </p:val>
                                        </p:tav>
                                        <p:tav tm="100000">
                                          <p:val>
                                            <p:strVal val="ppt_x"/>
                                          </p:val>
                                        </p:tav>
                                      </p:tavLst>
                                    </p:anim>
                                    <p:anim calcmode="lin" valueType="num">
                                      <p:cBhvr>
                                        <p:cTn id="168" dur="1000"/>
                                        <p:tgtEl>
                                          <p:spTgt spid="29"/>
                                        </p:tgtEl>
                                        <p:attrNameLst>
                                          <p:attrName>ppt_y</p:attrName>
                                        </p:attrNameLst>
                                      </p:cBhvr>
                                      <p:tavLst>
                                        <p:tav tm="0">
                                          <p:val>
                                            <p:strVal val="ppt_y"/>
                                          </p:val>
                                        </p:tav>
                                        <p:tav tm="100000">
                                          <p:val>
                                            <p:strVal val="ppt_y-.1"/>
                                          </p:val>
                                        </p:tav>
                                      </p:tavLst>
                                    </p:anim>
                                    <p:set>
                                      <p:cBhvr>
                                        <p:cTn id="169" dur="1" fill="hold">
                                          <p:stCondLst>
                                            <p:cond delay="999"/>
                                          </p:stCondLst>
                                        </p:cTn>
                                        <p:tgtEl>
                                          <p:spTgt spid="29"/>
                                        </p:tgtEl>
                                        <p:attrNameLst>
                                          <p:attrName>style.visibility</p:attrName>
                                        </p:attrNameLst>
                                      </p:cBhvr>
                                      <p:to>
                                        <p:strVal val="hidden"/>
                                      </p:to>
                                    </p:set>
                                  </p:childTnLst>
                                </p:cTn>
                              </p:par>
                              <p:par>
                                <p:cTn id="170" presetID="47" presetClass="exit" presetSubtype="0" fill="hold" grpId="1" nodeType="withEffect">
                                  <p:stCondLst>
                                    <p:cond delay="0"/>
                                  </p:stCondLst>
                                  <p:childTnLst>
                                    <p:animEffect transition="out" filter="fade">
                                      <p:cBhvr>
                                        <p:cTn id="171" dur="1000"/>
                                        <p:tgtEl>
                                          <p:spTgt spid="20"/>
                                        </p:tgtEl>
                                      </p:cBhvr>
                                    </p:animEffect>
                                    <p:anim calcmode="lin" valueType="num">
                                      <p:cBhvr>
                                        <p:cTn id="172" dur="1000"/>
                                        <p:tgtEl>
                                          <p:spTgt spid="20"/>
                                        </p:tgtEl>
                                        <p:attrNameLst>
                                          <p:attrName>ppt_x</p:attrName>
                                        </p:attrNameLst>
                                      </p:cBhvr>
                                      <p:tavLst>
                                        <p:tav tm="0">
                                          <p:val>
                                            <p:strVal val="ppt_x"/>
                                          </p:val>
                                        </p:tav>
                                        <p:tav tm="100000">
                                          <p:val>
                                            <p:strVal val="ppt_x"/>
                                          </p:val>
                                        </p:tav>
                                      </p:tavLst>
                                    </p:anim>
                                    <p:anim calcmode="lin" valueType="num">
                                      <p:cBhvr>
                                        <p:cTn id="173" dur="1000"/>
                                        <p:tgtEl>
                                          <p:spTgt spid="20"/>
                                        </p:tgtEl>
                                        <p:attrNameLst>
                                          <p:attrName>ppt_y</p:attrName>
                                        </p:attrNameLst>
                                      </p:cBhvr>
                                      <p:tavLst>
                                        <p:tav tm="0">
                                          <p:val>
                                            <p:strVal val="ppt_y"/>
                                          </p:val>
                                        </p:tav>
                                        <p:tav tm="100000">
                                          <p:val>
                                            <p:strVal val="ppt_y-.1"/>
                                          </p:val>
                                        </p:tav>
                                      </p:tavLst>
                                    </p:anim>
                                    <p:set>
                                      <p:cBhvr>
                                        <p:cTn id="174" dur="1" fill="hold">
                                          <p:stCondLst>
                                            <p:cond delay="999"/>
                                          </p:stCondLst>
                                        </p:cTn>
                                        <p:tgtEl>
                                          <p:spTgt spid="20"/>
                                        </p:tgtEl>
                                        <p:attrNameLst>
                                          <p:attrName>style.visibility</p:attrName>
                                        </p:attrNameLst>
                                      </p:cBhvr>
                                      <p:to>
                                        <p:strVal val="hidden"/>
                                      </p:to>
                                    </p:set>
                                  </p:childTnLst>
                                </p:cTn>
                              </p:par>
                              <p:par>
                                <p:cTn id="175" presetID="47" presetClass="exit" presetSubtype="0" fill="hold" grpId="1" nodeType="withEffect">
                                  <p:stCondLst>
                                    <p:cond delay="0"/>
                                  </p:stCondLst>
                                  <p:childTnLst>
                                    <p:animEffect transition="out" filter="fade">
                                      <p:cBhvr>
                                        <p:cTn id="176" dur="1000"/>
                                        <p:tgtEl>
                                          <p:spTgt spid="27"/>
                                        </p:tgtEl>
                                      </p:cBhvr>
                                    </p:animEffect>
                                    <p:anim calcmode="lin" valueType="num">
                                      <p:cBhvr>
                                        <p:cTn id="177" dur="1000"/>
                                        <p:tgtEl>
                                          <p:spTgt spid="27"/>
                                        </p:tgtEl>
                                        <p:attrNameLst>
                                          <p:attrName>ppt_x</p:attrName>
                                        </p:attrNameLst>
                                      </p:cBhvr>
                                      <p:tavLst>
                                        <p:tav tm="0">
                                          <p:val>
                                            <p:strVal val="ppt_x"/>
                                          </p:val>
                                        </p:tav>
                                        <p:tav tm="100000">
                                          <p:val>
                                            <p:strVal val="ppt_x"/>
                                          </p:val>
                                        </p:tav>
                                      </p:tavLst>
                                    </p:anim>
                                    <p:anim calcmode="lin" valueType="num">
                                      <p:cBhvr>
                                        <p:cTn id="178" dur="1000"/>
                                        <p:tgtEl>
                                          <p:spTgt spid="27"/>
                                        </p:tgtEl>
                                        <p:attrNameLst>
                                          <p:attrName>ppt_y</p:attrName>
                                        </p:attrNameLst>
                                      </p:cBhvr>
                                      <p:tavLst>
                                        <p:tav tm="0">
                                          <p:val>
                                            <p:strVal val="ppt_y"/>
                                          </p:val>
                                        </p:tav>
                                        <p:tav tm="100000">
                                          <p:val>
                                            <p:strVal val="ppt_y-.1"/>
                                          </p:val>
                                        </p:tav>
                                      </p:tavLst>
                                    </p:anim>
                                    <p:set>
                                      <p:cBhvr>
                                        <p:cTn id="179" dur="1" fill="hold">
                                          <p:stCondLst>
                                            <p:cond delay="999"/>
                                          </p:stCondLst>
                                        </p:cTn>
                                        <p:tgtEl>
                                          <p:spTgt spid="27"/>
                                        </p:tgtEl>
                                        <p:attrNameLst>
                                          <p:attrName>style.visibility</p:attrName>
                                        </p:attrNameLst>
                                      </p:cBhvr>
                                      <p:to>
                                        <p:strVal val="hidden"/>
                                      </p:to>
                                    </p:set>
                                  </p:childTnLst>
                                </p:cTn>
                              </p:par>
                              <p:par>
                                <p:cTn id="180" presetID="42" presetClass="entr" presetSubtype="0" fill="hold" nodeType="withEffect">
                                  <p:stCondLst>
                                    <p:cond delay="0"/>
                                  </p:stCondLst>
                                  <p:childTnLst>
                                    <p:set>
                                      <p:cBhvr>
                                        <p:cTn id="181" dur="1" fill="hold">
                                          <p:stCondLst>
                                            <p:cond delay="0"/>
                                          </p:stCondLst>
                                        </p:cTn>
                                        <p:tgtEl>
                                          <p:spTgt spid="53"/>
                                        </p:tgtEl>
                                        <p:attrNameLst>
                                          <p:attrName>style.visibility</p:attrName>
                                        </p:attrNameLst>
                                      </p:cBhvr>
                                      <p:to>
                                        <p:strVal val="visible"/>
                                      </p:to>
                                    </p:set>
                                    <p:animEffect transition="in" filter="fade">
                                      <p:cBhvr>
                                        <p:cTn id="182" dur="1000"/>
                                        <p:tgtEl>
                                          <p:spTgt spid="53"/>
                                        </p:tgtEl>
                                      </p:cBhvr>
                                    </p:animEffect>
                                    <p:anim calcmode="lin" valueType="num">
                                      <p:cBhvr>
                                        <p:cTn id="183" dur="1000" fill="hold"/>
                                        <p:tgtEl>
                                          <p:spTgt spid="53"/>
                                        </p:tgtEl>
                                        <p:attrNameLst>
                                          <p:attrName>ppt_x</p:attrName>
                                        </p:attrNameLst>
                                      </p:cBhvr>
                                      <p:tavLst>
                                        <p:tav tm="0">
                                          <p:val>
                                            <p:strVal val="#ppt_x"/>
                                          </p:val>
                                        </p:tav>
                                        <p:tav tm="100000">
                                          <p:val>
                                            <p:strVal val="#ppt_x"/>
                                          </p:val>
                                        </p:tav>
                                      </p:tavLst>
                                    </p:anim>
                                    <p:anim calcmode="lin" valueType="num">
                                      <p:cBhvr>
                                        <p:cTn id="184" dur="1000" fill="hold"/>
                                        <p:tgtEl>
                                          <p:spTgt spid="53"/>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46"/>
                                        </p:tgtEl>
                                        <p:attrNameLst>
                                          <p:attrName>style.visibility</p:attrName>
                                        </p:attrNameLst>
                                      </p:cBhvr>
                                      <p:to>
                                        <p:strVal val="visible"/>
                                      </p:to>
                                    </p:set>
                                    <p:animEffect transition="in" filter="fade">
                                      <p:cBhvr>
                                        <p:cTn id="187" dur="1000"/>
                                        <p:tgtEl>
                                          <p:spTgt spid="46"/>
                                        </p:tgtEl>
                                      </p:cBhvr>
                                    </p:animEffect>
                                    <p:anim calcmode="lin" valueType="num">
                                      <p:cBhvr>
                                        <p:cTn id="188" dur="1000" fill="hold"/>
                                        <p:tgtEl>
                                          <p:spTgt spid="46"/>
                                        </p:tgtEl>
                                        <p:attrNameLst>
                                          <p:attrName>ppt_x</p:attrName>
                                        </p:attrNameLst>
                                      </p:cBhvr>
                                      <p:tavLst>
                                        <p:tav tm="0">
                                          <p:val>
                                            <p:strVal val="#ppt_x"/>
                                          </p:val>
                                        </p:tav>
                                        <p:tav tm="100000">
                                          <p:val>
                                            <p:strVal val="#ppt_x"/>
                                          </p:val>
                                        </p:tav>
                                      </p:tavLst>
                                    </p:anim>
                                    <p:anim calcmode="lin" valueType="num">
                                      <p:cBhvr>
                                        <p:cTn id="189" dur="1000" fill="hold"/>
                                        <p:tgtEl>
                                          <p:spTgt spid="46"/>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44"/>
                                        </p:tgtEl>
                                        <p:attrNameLst>
                                          <p:attrName>style.visibility</p:attrName>
                                        </p:attrNameLst>
                                      </p:cBhvr>
                                      <p:to>
                                        <p:strVal val="visible"/>
                                      </p:to>
                                    </p:set>
                                    <p:animEffect transition="in" filter="fade">
                                      <p:cBhvr>
                                        <p:cTn id="192" dur="1000"/>
                                        <p:tgtEl>
                                          <p:spTgt spid="44"/>
                                        </p:tgtEl>
                                      </p:cBhvr>
                                    </p:animEffect>
                                    <p:anim calcmode="lin" valueType="num">
                                      <p:cBhvr>
                                        <p:cTn id="193" dur="1000" fill="hold"/>
                                        <p:tgtEl>
                                          <p:spTgt spid="44"/>
                                        </p:tgtEl>
                                        <p:attrNameLst>
                                          <p:attrName>ppt_x</p:attrName>
                                        </p:attrNameLst>
                                      </p:cBhvr>
                                      <p:tavLst>
                                        <p:tav tm="0">
                                          <p:val>
                                            <p:strVal val="#ppt_x"/>
                                          </p:val>
                                        </p:tav>
                                        <p:tav tm="100000">
                                          <p:val>
                                            <p:strVal val="#ppt_x"/>
                                          </p:val>
                                        </p:tav>
                                      </p:tavLst>
                                    </p:anim>
                                    <p:anim calcmode="lin" valueType="num">
                                      <p:cBhvr>
                                        <p:cTn id="194" dur="1000" fill="hold"/>
                                        <p:tgtEl>
                                          <p:spTgt spid="44"/>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42" presetClass="entr" presetSubtype="0" fill="hold" nodeType="clickEffect">
                                  <p:stCondLst>
                                    <p:cond delay="0"/>
                                  </p:stCondLst>
                                  <p:childTnLst>
                                    <p:set>
                                      <p:cBhvr>
                                        <p:cTn id="203" dur="1" fill="hold">
                                          <p:stCondLst>
                                            <p:cond delay="0"/>
                                          </p:stCondLst>
                                        </p:cTn>
                                        <p:tgtEl>
                                          <p:spTgt spid="54"/>
                                        </p:tgtEl>
                                        <p:attrNameLst>
                                          <p:attrName>style.visibility</p:attrName>
                                        </p:attrNameLst>
                                      </p:cBhvr>
                                      <p:to>
                                        <p:strVal val="visible"/>
                                      </p:to>
                                    </p:set>
                                    <p:animEffect transition="in" filter="fade">
                                      <p:cBhvr>
                                        <p:cTn id="204" dur="1000"/>
                                        <p:tgtEl>
                                          <p:spTgt spid="54"/>
                                        </p:tgtEl>
                                      </p:cBhvr>
                                    </p:animEffect>
                                    <p:anim calcmode="lin" valueType="num">
                                      <p:cBhvr>
                                        <p:cTn id="205" dur="1000" fill="hold"/>
                                        <p:tgtEl>
                                          <p:spTgt spid="54"/>
                                        </p:tgtEl>
                                        <p:attrNameLst>
                                          <p:attrName>ppt_x</p:attrName>
                                        </p:attrNameLst>
                                      </p:cBhvr>
                                      <p:tavLst>
                                        <p:tav tm="0">
                                          <p:val>
                                            <p:strVal val="#ppt_x"/>
                                          </p:val>
                                        </p:tav>
                                        <p:tav tm="100000">
                                          <p:val>
                                            <p:strVal val="#ppt_x"/>
                                          </p:val>
                                        </p:tav>
                                      </p:tavLst>
                                    </p:anim>
                                    <p:anim calcmode="lin" valueType="num">
                                      <p:cBhvr>
                                        <p:cTn id="206" dur="1000" fill="hold"/>
                                        <p:tgtEl>
                                          <p:spTgt spid="54"/>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49"/>
                                        </p:tgtEl>
                                        <p:attrNameLst>
                                          <p:attrName>style.visibility</p:attrName>
                                        </p:attrNameLst>
                                      </p:cBhvr>
                                      <p:to>
                                        <p:strVal val="visible"/>
                                      </p:to>
                                    </p:set>
                                    <p:animEffect transition="in" filter="fade">
                                      <p:cBhvr>
                                        <p:cTn id="209" dur="1000"/>
                                        <p:tgtEl>
                                          <p:spTgt spid="49"/>
                                        </p:tgtEl>
                                      </p:cBhvr>
                                    </p:animEffect>
                                    <p:anim calcmode="lin" valueType="num">
                                      <p:cBhvr>
                                        <p:cTn id="210" dur="1000" fill="hold"/>
                                        <p:tgtEl>
                                          <p:spTgt spid="49"/>
                                        </p:tgtEl>
                                        <p:attrNameLst>
                                          <p:attrName>ppt_x</p:attrName>
                                        </p:attrNameLst>
                                      </p:cBhvr>
                                      <p:tavLst>
                                        <p:tav tm="0">
                                          <p:val>
                                            <p:strVal val="#ppt_x"/>
                                          </p:val>
                                        </p:tav>
                                        <p:tav tm="100000">
                                          <p:val>
                                            <p:strVal val="#ppt_x"/>
                                          </p:val>
                                        </p:tav>
                                      </p:tavLst>
                                    </p:anim>
                                    <p:anim calcmode="lin" valueType="num">
                                      <p:cBhvr>
                                        <p:cTn id="211" dur="1000" fill="hold"/>
                                        <p:tgtEl>
                                          <p:spTgt spid="49"/>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47"/>
                                        </p:tgtEl>
                                        <p:attrNameLst>
                                          <p:attrName>style.visibility</p:attrName>
                                        </p:attrNameLst>
                                      </p:cBhvr>
                                      <p:to>
                                        <p:strVal val="visible"/>
                                      </p:to>
                                    </p:set>
                                    <p:animEffect transition="in" filter="fade">
                                      <p:cBhvr>
                                        <p:cTn id="214" dur="1000"/>
                                        <p:tgtEl>
                                          <p:spTgt spid="47"/>
                                        </p:tgtEl>
                                      </p:cBhvr>
                                    </p:animEffect>
                                    <p:anim calcmode="lin" valueType="num">
                                      <p:cBhvr>
                                        <p:cTn id="215" dur="1000" fill="hold"/>
                                        <p:tgtEl>
                                          <p:spTgt spid="47"/>
                                        </p:tgtEl>
                                        <p:attrNameLst>
                                          <p:attrName>ppt_x</p:attrName>
                                        </p:attrNameLst>
                                      </p:cBhvr>
                                      <p:tavLst>
                                        <p:tav tm="0">
                                          <p:val>
                                            <p:strVal val="#ppt_x"/>
                                          </p:val>
                                        </p:tav>
                                        <p:tav tm="100000">
                                          <p:val>
                                            <p:strVal val="#ppt_x"/>
                                          </p:val>
                                        </p:tav>
                                      </p:tavLst>
                                    </p:anim>
                                    <p:anim calcmode="lin" valueType="num">
                                      <p:cBhvr>
                                        <p:cTn id="216" dur="1000" fill="hold"/>
                                        <p:tgtEl>
                                          <p:spTgt spid="47"/>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48"/>
                                        </p:tgtEl>
                                        <p:attrNameLst>
                                          <p:attrName>style.visibility</p:attrName>
                                        </p:attrNameLst>
                                      </p:cBhvr>
                                      <p:to>
                                        <p:strVal val="visible"/>
                                      </p:to>
                                    </p:set>
                                    <p:animEffect transition="in" filter="fade">
                                      <p:cBhvr>
                                        <p:cTn id="219" dur="1000"/>
                                        <p:tgtEl>
                                          <p:spTgt spid="48"/>
                                        </p:tgtEl>
                                      </p:cBhvr>
                                    </p:animEffect>
                                    <p:anim calcmode="lin" valueType="num">
                                      <p:cBhvr>
                                        <p:cTn id="220" dur="1000" fill="hold"/>
                                        <p:tgtEl>
                                          <p:spTgt spid="48"/>
                                        </p:tgtEl>
                                        <p:attrNameLst>
                                          <p:attrName>ppt_x</p:attrName>
                                        </p:attrNameLst>
                                      </p:cBhvr>
                                      <p:tavLst>
                                        <p:tav tm="0">
                                          <p:val>
                                            <p:strVal val="#ppt_x"/>
                                          </p:val>
                                        </p:tav>
                                        <p:tav tm="100000">
                                          <p:val>
                                            <p:strVal val="#ppt_x"/>
                                          </p:val>
                                        </p:tav>
                                      </p:tavLst>
                                    </p:anim>
                                    <p:anim calcmode="lin" valueType="num">
                                      <p:cBhvr>
                                        <p:cTn id="221"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42" presetClass="entr" presetSubtype="0" fill="hold" nodeType="clickEffect">
                                  <p:stCondLst>
                                    <p:cond delay="0"/>
                                  </p:stCondLst>
                                  <p:childTnLst>
                                    <p:set>
                                      <p:cBhvr>
                                        <p:cTn id="225" dur="1" fill="hold">
                                          <p:stCondLst>
                                            <p:cond delay="0"/>
                                          </p:stCondLst>
                                        </p:cTn>
                                        <p:tgtEl>
                                          <p:spTgt spid="55"/>
                                        </p:tgtEl>
                                        <p:attrNameLst>
                                          <p:attrName>style.visibility</p:attrName>
                                        </p:attrNameLst>
                                      </p:cBhvr>
                                      <p:to>
                                        <p:strVal val="visible"/>
                                      </p:to>
                                    </p:set>
                                    <p:animEffect transition="in" filter="fade">
                                      <p:cBhvr>
                                        <p:cTn id="226" dur="1000"/>
                                        <p:tgtEl>
                                          <p:spTgt spid="55"/>
                                        </p:tgtEl>
                                      </p:cBhvr>
                                    </p:animEffect>
                                    <p:anim calcmode="lin" valueType="num">
                                      <p:cBhvr>
                                        <p:cTn id="227" dur="1000" fill="hold"/>
                                        <p:tgtEl>
                                          <p:spTgt spid="55"/>
                                        </p:tgtEl>
                                        <p:attrNameLst>
                                          <p:attrName>ppt_x</p:attrName>
                                        </p:attrNameLst>
                                      </p:cBhvr>
                                      <p:tavLst>
                                        <p:tav tm="0">
                                          <p:val>
                                            <p:strVal val="#ppt_x"/>
                                          </p:val>
                                        </p:tav>
                                        <p:tav tm="100000">
                                          <p:val>
                                            <p:strVal val="#ppt_x"/>
                                          </p:val>
                                        </p:tav>
                                      </p:tavLst>
                                    </p:anim>
                                    <p:anim calcmode="lin" valueType="num">
                                      <p:cBhvr>
                                        <p:cTn id="228" dur="1000" fill="hold"/>
                                        <p:tgtEl>
                                          <p:spTgt spid="55"/>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52"/>
                                        </p:tgtEl>
                                        <p:attrNameLst>
                                          <p:attrName>style.visibility</p:attrName>
                                        </p:attrNameLst>
                                      </p:cBhvr>
                                      <p:to>
                                        <p:strVal val="visible"/>
                                      </p:to>
                                    </p:set>
                                    <p:animEffect transition="in" filter="fade">
                                      <p:cBhvr>
                                        <p:cTn id="231" dur="1000"/>
                                        <p:tgtEl>
                                          <p:spTgt spid="52"/>
                                        </p:tgtEl>
                                      </p:cBhvr>
                                    </p:animEffect>
                                    <p:anim calcmode="lin" valueType="num">
                                      <p:cBhvr>
                                        <p:cTn id="232" dur="1000" fill="hold"/>
                                        <p:tgtEl>
                                          <p:spTgt spid="52"/>
                                        </p:tgtEl>
                                        <p:attrNameLst>
                                          <p:attrName>ppt_x</p:attrName>
                                        </p:attrNameLst>
                                      </p:cBhvr>
                                      <p:tavLst>
                                        <p:tav tm="0">
                                          <p:val>
                                            <p:strVal val="#ppt_x"/>
                                          </p:val>
                                        </p:tav>
                                        <p:tav tm="100000">
                                          <p:val>
                                            <p:strVal val="#ppt_x"/>
                                          </p:val>
                                        </p:tav>
                                      </p:tavLst>
                                    </p:anim>
                                    <p:anim calcmode="lin" valueType="num">
                                      <p:cBhvr>
                                        <p:cTn id="233" dur="1000" fill="hold"/>
                                        <p:tgtEl>
                                          <p:spTgt spid="52"/>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50"/>
                                        </p:tgtEl>
                                        <p:attrNameLst>
                                          <p:attrName>style.visibility</p:attrName>
                                        </p:attrNameLst>
                                      </p:cBhvr>
                                      <p:to>
                                        <p:strVal val="visible"/>
                                      </p:to>
                                    </p:set>
                                    <p:animEffect transition="in" filter="fade">
                                      <p:cBhvr>
                                        <p:cTn id="236" dur="1000"/>
                                        <p:tgtEl>
                                          <p:spTgt spid="50"/>
                                        </p:tgtEl>
                                      </p:cBhvr>
                                    </p:animEffect>
                                    <p:anim calcmode="lin" valueType="num">
                                      <p:cBhvr>
                                        <p:cTn id="237" dur="1000" fill="hold"/>
                                        <p:tgtEl>
                                          <p:spTgt spid="50"/>
                                        </p:tgtEl>
                                        <p:attrNameLst>
                                          <p:attrName>ppt_x</p:attrName>
                                        </p:attrNameLst>
                                      </p:cBhvr>
                                      <p:tavLst>
                                        <p:tav tm="0">
                                          <p:val>
                                            <p:strVal val="#ppt_x"/>
                                          </p:val>
                                        </p:tav>
                                        <p:tav tm="100000">
                                          <p:val>
                                            <p:strVal val="#ppt_x"/>
                                          </p:val>
                                        </p:tav>
                                      </p:tavLst>
                                    </p:anim>
                                    <p:anim calcmode="lin" valueType="num">
                                      <p:cBhvr>
                                        <p:cTn id="238" dur="1000" fill="hold"/>
                                        <p:tgtEl>
                                          <p:spTgt spid="50"/>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51"/>
                                        </p:tgtEl>
                                        <p:attrNameLst>
                                          <p:attrName>style.visibility</p:attrName>
                                        </p:attrNameLst>
                                      </p:cBhvr>
                                      <p:to>
                                        <p:strVal val="visible"/>
                                      </p:to>
                                    </p:set>
                                    <p:animEffect transition="in" filter="fade">
                                      <p:cBhvr>
                                        <p:cTn id="241" dur="1000"/>
                                        <p:tgtEl>
                                          <p:spTgt spid="51"/>
                                        </p:tgtEl>
                                      </p:cBhvr>
                                    </p:animEffect>
                                    <p:anim calcmode="lin" valueType="num">
                                      <p:cBhvr>
                                        <p:cTn id="242" dur="1000" fill="hold"/>
                                        <p:tgtEl>
                                          <p:spTgt spid="51"/>
                                        </p:tgtEl>
                                        <p:attrNameLst>
                                          <p:attrName>ppt_x</p:attrName>
                                        </p:attrNameLst>
                                      </p:cBhvr>
                                      <p:tavLst>
                                        <p:tav tm="0">
                                          <p:val>
                                            <p:strVal val="#ppt_x"/>
                                          </p:val>
                                        </p:tav>
                                        <p:tav tm="100000">
                                          <p:val>
                                            <p:strVal val="#ppt_x"/>
                                          </p:val>
                                        </p:tav>
                                      </p:tavLst>
                                    </p:anim>
                                    <p:anim calcmode="lin" valueType="num">
                                      <p:cBhvr>
                                        <p:cTn id="24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47" presetClass="exit" presetSubtype="0" fill="hold" grpId="0" nodeType="clickEffect">
                                  <p:stCondLst>
                                    <p:cond delay="0"/>
                                  </p:stCondLst>
                                  <p:childTnLst>
                                    <p:animEffect transition="out" filter="fade">
                                      <p:cBhvr>
                                        <p:cTn id="247" dur="1000"/>
                                        <p:tgtEl>
                                          <p:spTgt spid="2"/>
                                        </p:tgtEl>
                                      </p:cBhvr>
                                    </p:animEffect>
                                    <p:anim calcmode="lin" valueType="num">
                                      <p:cBhvr>
                                        <p:cTn id="248" dur="1000"/>
                                        <p:tgtEl>
                                          <p:spTgt spid="2"/>
                                        </p:tgtEl>
                                        <p:attrNameLst>
                                          <p:attrName>ppt_x</p:attrName>
                                        </p:attrNameLst>
                                      </p:cBhvr>
                                      <p:tavLst>
                                        <p:tav tm="0">
                                          <p:val>
                                            <p:strVal val="ppt_x"/>
                                          </p:val>
                                        </p:tav>
                                        <p:tav tm="100000">
                                          <p:val>
                                            <p:strVal val="ppt_x"/>
                                          </p:val>
                                        </p:tav>
                                      </p:tavLst>
                                    </p:anim>
                                    <p:anim calcmode="lin" valueType="num">
                                      <p:cBhvr>
                                        <p:cTn id="249" dur="1000"/>
                                        <p:tgtEl>
                                          <p:spTgt spid="2"/>
                                        </p:tgtEl>
                                        <p:attrNameLst>
                                          <p:attrName>ppt_y</p:attrName>
                                        </p:attrNameLst>
                                      </p:cBhvr>
                                      <p:tavLst>
                                        <p:tav tm="0">
                                          <p:val>
                                            <p:strVal val="ppt_y"/>
                                          </p:val>
                                        </p:tav>
                                        <p:tav tm="100000">
                                          <p:val>
                                            <p:strVal val="ppt_y-.1"/>
                                          </p:val>
                                        </p:tav>
                                      </p:tavLst>
                                    </p:anim>
                                    <p:set>
                                      <p:cBhvr>
                                        <p:cTn id="250" dur="1" fill="hold">
                                          <p:stCondLst>
                                            <p:cond delay="999"/>
                                          </p:stCondLst>
                                        </p:cTn>
                                        <p:tgtEl>
                                          <p:spTgt spid="2"/>
                                        </p:tgtEl>
                                        <p:attrNameLst>
                                          <p:attrName>style.visibility</p:attrName>
                                        </p:attrNameLst>
                                      </p:cBhvr>
                                      <p:to>
                                        <p:strVal val="hidden"/>
                                      </p:to>
                                    </p:set>
                                  </p:childTnLst>
                                </p:cTn>
                              </p:par>
                              <p:par>
                                <p:cTn id="251" presetID="47" presetClass="exit" presetSubtype="0" fill="hold" nodeType="withEffect">
                                  <p:stCondLst>
                                    <p:cond delay="0"/>
                                  </p:stCondLst>
                                  <p:childTnLst>
                                    <p:animEffect transition="out" filter="fade">
                                      <p:cBhvr>
                                        <p:cTn id="252" dur="1000"/>
                                        <p:tgtEl>
                                          <p:spTgt spid="3"/>
                                        </p:tgtEl>
                                      </p:cBhvr>
                                    </p:animEffect>
                                    <p:anim calcmode="lin" valueType="num">
                                      <p:cBhvr>
                                        <p:cTn id="253" dur="1000"/>
                                        <p:tgtEl>
                                          <p:spTgt spid="3"/>
                                        </p:tgtEl>
                                        <p:attrNameLst>
                                          <p:attrName>ppt_x</p:attrName>
                                        </p:attrNameLst>
                                      </p:cBhvr>
                                      <p:tavLst>
                                        <p:tav tm="0">
                                          <p:val>
                                            <p:strVal val="ppt_x"/>
                                          </p:val>
                                        </p:tav>
                                        <p:tav tm="100000">
                                          <p:val>
                                            <p:strVal val="ppt_x"/>
                                          </p:val>
                                        </p:tav>
                                      </p:tavLst>
                                    </p:anim>
                                    <p:anim calcmode="lin" valueType="num">
                                      <p:cBhvr>
                                        <p:cTn id="254" dur="1000"/>
                                        <p:tgtEl>
                                          <p:spTgt spid="3"/>
                                        </p:tgtEl>
                                        <p:attrNameLst>
                                          <p:attrName>ppt_y</p:attrName>
                                        </p:attrNameLst>
                                      </p:cBhvr>
                                      <p:tavLst>
                                        <p:tav tm="0">
                                          <p:val>
                                            <p:strVal val="ppt_y"/>
                                          </p:val>
                                        </p:tav>
                                        <p:tav tm="100000">
                                          <p:val>
                                            <p:strVal val="ppt_y-.1"/>
                                          </p:val>
                                        </p:tav>
                                      </p:tavLst>
                                    </p:anim>
                                    <p:set>
                                      <p:cBhvr>
                                        <p:cTn id="255" dur="1" fill="hold">
                                          <p:stCondLst>
                                            <p:cond delay="999"/>
                                          </p:stCondLst>
                                        </p:cTn>
                                        <p:tgtEl>
                                          <p:spTgt spid="3"/>
                                        </p:tgtEl>
                                        <p:attrNameLst>
                                          <p:attrName>style.visibility</p:attrName>
                                        </p:attrNameLst>
                                      </p:cBhvr>
                                      <p:to>
                                        <p:strVal val="hidden"/>
                                      </p:to>
                                    </p:set>
                                  </p:childTnLst>
                                </p:cTn>
                              </p:par>
                              <p:par>
                                <p:cTn id="256" presetID="47" presetClass="exit" presetSubtype="0" fill="hold" nodeType="withEffect">
                                  <p:stCondLst>
                                    <p:cond delay="0"/>
                                  </p:stCondLst>
                                  <p:childTnLst>
                                    <p:animEffect transition="out" filter="fade">
                                      <p:cBhvr>
                                        <p:cTn id="257" dur="1000"/>
                                        <p:tgtEl>
                                          <p:spTgt spid="31"/>
                                        </p:tgtEl>
                                      </p:cBhvr>
                                    </p:animEffect>
                                    <p:anim calcmode="lin" valueType="num">
                                      <p:cBhvr>
                                        <p:cTn id="258" dur="1000"/>
                                        <p:tgtEl>
                                          <p:spTgt spid="31"/>
                                        </p:tgtEl>
                                        <p:attrNameLst>
                                          <p:attrName>ppt_x</p:attrName>
                                        </p:attrNameLst>
                                      </p:cBhvr>
                                      <p:tavLst>
                                        <p:tav tm="0">
                                          <p:val>
                                            <p:strVal val="ppt_x"/>
                                          </p:val>
                                        </p:tav>
                                        <p:tav tm="100000">
                                          <p:val>
                                            <p:strVal val="ppt_x"/>
                                          </p:val>
                                        </p:tav>
                                      </p:tavLst>
                                    </p:anim>
                                    <p:anim calcmode="lin" valueType="num">
                                      <p:cBhvr>
                                        <p:cTn id="259" dur="1000"/>
                                        <p:tgtEl>
                                          <p:spTgt spid="31"/>
                                        </p:tgtEl>
                                        <p:attrNameLst>
                                          <p:attrName>ppt_y</p:attrName>
                                        </p:attrNameLst>
                                      </p:cBhvr>
                                      <p:tavLst>
                                        <p:tav tm="0">
                                          <p:val>
                                            <p:strVal val="ppt_y"/>
                                          </p:val>
                                        </p:tav>
                                        <p:tav tm="100000">
                                          <p:val>
                                            <p:strVal val="ppt_y-.1"/>
                                          </p:val>
                                        </p:tav>
                                      </p:tavLst>
                                    </p:anim>
                                    <p:set>
                                      <p:cBhvr>
                                        <p:cTn id="260" dur="1" fill="hold">
                                          <p:stCondLst>
                                            <p:cond delay="999"/>
                                          </p:stCondLst>
                                        </p:cTn>
                                        <p:tgtEl>
                                          <p:spTgt spid="31"/>
                                        </p:tgtEl>
                                        <p:attrNameLst>
                                          <p:attrName>style.visibility</p:attrName>
                                        </p:attrNameLst>
                                      </p:cBhvr>
                                      <p:to>
                                        <p:strVal val="hidden"/>
                                      </p:to>
                                    </p:set>
                                  </p:childTnLst>
                                </p:cTn>
                              </p:par>
                              <p:par>
                                <p:cTn id="261" presetID="47" presetClass="exit" presetSubtype="0" fill="hold" grpId="2" nodeType="withEffect">
                                  <p:stCondLst>
                                    <p:cond delay="0"/>
                                  </p:stCondLst>
                                  <p:childTnLst>
                                    <p:animEffect transition="out" filter="fade">
                                      <p:cBhvr>
                                        <p:cTn id="262" dur="1000"/>
                                        <p:tgtEl>
                                          <p:spTgt spid="9"/>
                                        </p:tgtEl>
                                      </p:cBhvr>
                                    </p:animEffect>
                                    <p:anim calcmode="lin" valueType="num">
                                      <p:cBhvr>
                                        <p:cTn id="263" dur="1000"/>
                                        <p:tgtEl>
                                          <p:spTgt spid="9"/>
                                        </p:tgtEl>
                                        <p:attrNameLst>
                                          <p:attrName>ppt_x</p:attrName>
                                        </p:attrNameLst>
                                      </p:cBhvr>
                                      <p:tavLst>
                                        <p:tav tm="0">
                                          <p:val>
                                            <p:strVal val="ppt_x"/>
                                          </p:val>
                                        </p:tav>
                                        <p:tav tm="100000">
                                          <p:val>
                                            <p:strVal val="ppt_x"/>
                                          </p:val>
                                        </p:tav>
                                      </p:tavLst>
                                    </p:anim>
                                    <p:anim calcmode="lin" valueType="num">
                                      <p:cBhvr>
                                        <p:cTn id="264" dur="1000"/>
                                        <p:tgtEl>
                                          <p:spTgt spid="9"/>
                                        </p:tgtEl>
                                        <p:attrNameLst>
                                          <p:attrName>ppt_y</p:attrName>
                                        </p:attrNameLst>
                                      </p:cBhvr>
                                      <p:tavLst>
                                        <p:tav tm="0">
                                          <p:val>
                                            <p:strVal val="ppt_y"/>
                                          </p:val>
                                        </p:tav>
                                        <p:tav tm="100000">
                                          <p:val>
                                            <p:strVal val="ppt_y-.1"/>
                                          </p:val>
                                        </p:tav>
                                      </p:tavLst>
                                    </p:anim>
                                    <p:set>
                                      <p:cBhvr>
                                        <p:cTn id="265" dur="1" fill="hold">
                                          <p:stCondLst>
                                            <p:cond delay="999"/>
                                          </p:stCondLst>
                                        </p:cTn>
                                        <p:tgtEl>
                                          <p:spTgt spid="9"/>
                                        </p:tgtEl>
                                        <p:attrNameLst>
                                          <p:attrName>style.visibility</p:attrName>
                                        </p:attrNameLst>
                                      </p:cBhvr>
                                      <p:to>
                                        <p:strVal val="hidden"/>
                                      </p:to>
                                    </p:set>
                                  </p:childTnLst>
                                </p:cTn>
                              </p:par>
                              <p:par>
                                <p:cTn id="266" presetID="47" presetClass="exit" presetSubtype="0" fill="hold" grpId="2" nodeType="withEffect">
                                  <p:stCondLst>
                                    <p:cond delay="0"/>
                                  </p:stCondLst>
                                  <p:childTnLst>
                                    <p:animEffect transition="out" filter="fade">
                                      <p:cBhvr>
                                        <p:cTn id="267" dur="1000"/>
                                        <p:tgtEl>
                                          <p:spTgt spid="7"/>
                                        </p:tgtEl>
                                      </p:cBhvr>
                                    </p:animEffect>
                                    <p:anim calcmode="lin" valueType="num">
                                      <p:cBhvr>
                                        <p:cTn id="268" dur="1000"/>
                                        <p:tgtEl>
                                          <p:spTgt spid="7"/>
                                        </p:tgtEl>
                                        <p:attrNameLst>
                                          <p:attrName>ppt_x</p:attrName>
                                        </p:attrNameLst>
                                      </p:cBhvr>
                                      <p:tavLst>
                                        <p:tav tm="0">
                                          <p:val>
                                            <p:strVal val="ppt_x"/>
                                          </p:val>
                                        </p:tav>
                                        <p:tav tm="100000">
                                          <p:val>
                                            <p:strVal val="ppt_x"/>
                                          </p:val>
                                        </p:tav>
                                      </p:tavLst>
                                    </p:anim>
                                    <p:anim calcmode="lin" valueType="num">
                                      <p:cBhvr>
                                        <p:cTn id="269" dur="1000"/>
                                        <p:tgtEl>
                                          <p:spTgt spid="7"/>
                                        </p:tgtEl>
                                        <p:attrNameLst>
                                          <p:attrName>ppt_y</p:attrName>
                                        </p:attrNameLst>
                                      </p:cBhvr>
                                      <p:tavLst>
                                        <p:tav tm="0">
                                          <p:val>
                                            <p:strVal val="ppt_y"/>
                                          </p:val>
                                        </p:tav>
                                        <p:tav tm="100000">
                                          <p:val>
                                            <p:strVal val="ppt_y-.1"/>
                                          </p:val>
                                        </p:tav>
                                      </p:tavLst>
                                    </p:anim>
                                    <p:set>
                                      <p:cBhvr>
                                        <p:cTn id="270" dur="1" fill="hold">
                                          <p:stCondLst>
                                            <p:cond delay="999"/>
                                          </p:stCondLst>
                                        </p:cTn>
                                        <p:tgtEl>
                                          <p:spTgt spid="7"/>
                                        </p:tgtEl>
                                        <p:attrNameLst>
                                          <p:attrName>style.visibility</p:attrName>
                                        </p:attrNameLst>
                                      </p:cBhvr>
                                      <p:to>
                                        <p:strVal val="hidden"/>
                                      </p:to>
                                    </p:set>
                                  </p:childTnLst>
                                </p:cTn>
                              </p:par>
                              <p:par>
                                <p:cTn id="271" presetID="47" presetClass="exit" presetSubtype="0" fill="hold" grpId="2" nodeType="withEffect">
                                  <p:stCondLst>
                                    <p:cond delay="0"/>
                                  </p:stCondLst>
                                  <p:childTnLst>
                                    <p:animEffect transition="out" filter="fade">
                                      <p:cBhvr>
                                        <p:cTn id="272" dur="1000"/>
                                        <p:tgtEl>
                                          <p:spTgt spid="8"/>
                                        </p:tgtEl>
                                      </p:cBhvr>
                                    </p:animEffect>
                                    <p:anim calcmode="lin" valueType="num">
                                      <p:cBhvr>
                                        <p:cTn id="273" dur="1000"/>
                                        <p:tgtEl>
                                          <p:spTgt spid="8"/>
                                        </p:tgtEl>
                                        <p:attrNameLst>
                                          <p:attrName>ppt_x</p:attrName>
                                        </p:attrNameLst>
                                      </p:cBhvr>
                                      <p:tavLst>
                                        <p:tav tm="0">
                                          <p:val>
                                            <p:strVal val="ppt_x"/>
                                          </p:val>
                                        </p:tav>
                                        <p:tav tm="100000">
                                          <p:val>
                                            <p:strVal val="ppt_x"/>
                                          </p:val>
                                        </p:tav>
                                      </p:tavLst>
                                    </p:anim>
                                    <p:anim calcmode="lin" valueType="num">
                                      <p:cBhvr>
                                        <p:cTn id="274" dur="1000"/>
                                        <p:tgtEl>
                                          <p:spTgt spid="8"/>
                                        </p:tgtEl>
                                        <p:attrNameLst>
                                          <p:attrName>ppt_y</p:attrName>
                                        </p:attrNameLst>
                                      </p:cBhvr>
                                      <p:tavLst>
                                        <p:tav tm="0">
                                          <p:val>
                                            <p:strVal val="ppt_y"/>
                                          </p:val>
                                        </p:tav>
                                        <p:tav tm="100000">
                                          <p:val>
                                            <p:strVal val="ppt_y-.1"/>
                                          </p:val>
                                        </p:tav>
                                      </p:tavLst>
                                    </p:anim>
                                    <p:set>
                                      <p:cBhvr>
                                        <p:cTn id="275" dur="1" fill="hold">
                                          <p:stCondLst>
                                            <p:cond delay="999"/>
                                          </p:stCondLst>
                                        </p:cTn>
                                        <p:tgtEl>
                                          <p:spTgt spid="8"/>
                                        </p:tgtEl>
                                        <p:attrNameLst>
                                          <p:attrName>style.visibility</p:attrName>
                                        </p:attrNameLst>
                                      </p:cBhvr>
                                      <p:to>
                                        <p:strVal val="hidden"/>
                                      </p:to>
                                    </p:set>
                                  </p:childTnLst>
                                </p:cTn>
                              </p:par>
                              <p:par>
                                <p:cTn id="276" presetID="47" presetClass="exit" presetSubtype="0" fill="hold" nodeType="withEffect">
                                  <p:stCondLst>
                                    <p:cond delay="0"/>
                                  </p:stCondLst>
                                  <p:childTnLst>
                                    <p:animEffect transition="out" filter="fade">
                                      <p:cBhvr>
                                        <p:cTn id="277" dur="1000"/>
                                        <p:tgtEl>
                                          <p:spTgt spid="32"/>
                                        </p:tgtEl>
                                      </p:cBhvr>
                                    </p:animEffect>
                                    <p:anim calcmode="lin" valueType="num">
                                      <p:cBhvr>
                                        <p:cTn id="278" dur="1000"/>
                                        <p:tgtEl>
                                          <p:spTgt spid="32"/>
                                        </p:tgtEl>
                                        <p:attrNameLst>
                                          <p:attrName>ppt_x</p:attrName>
                                        </p:attrNameLst>
                                      </p:cBhvr>
                                      <p:tavLst>
                                        <p:tav tm="0">
                                          <p:val>
                                            <p:strVal val="ppt_x"/>
                                          </p:val>
                                        </p:tav>
                                        <p:tav tm="100000">
                                          <p:val>
                                            <p:strVal val="ppt_x"/>
                                          </p:val>
                                        </p:tav>
                                      </p:tavLst>
                                    </p:anim>
                                    <p:anim calcmode="lin" valueType="num">
                                      <p:cBhvr>
                                        <p:cTn id="279" dur="1000"/>
                                        <p:tgtEl>
                                          <p:spTgt spid="32"/>
                                        </p:tgtEl>
                                        <p:attrNameLst>
                                          <p:attrName>ppt_y</p:attrName>
                                        </p:attrNameLst>
                                      </p:cBhvr>
                                      <p:tavLst>
                                        <p:tav tm="0">
                                          <p:val>
                                            <p:strVal val="ppt_y"/>
                                          </p:val>
                                        </p:tav>
                                        <p:tav tm="100000">
                                          <p:val>
                                            <p:strVal val="ppt_y-.1"/>
                                          </p:val>
                                        </p:tav>
                                      </p:tavLst>
                                    </p:anim>
                                    <p:set>
                                      <p:cBhvr>
                                        <p:cTn id="280" dur="1" fill="hold">
                                          <p:stCondLst>
                                            <p:cond delay="999"/>
                                          </p:stCondLst>
                                        </p:cTn>
                                        <p:tgtEl>
                                          <p:spTgt spid="32"/>
                                        </p:tgtEl>
                                        <p:attrNameLst>
                                          <p:attrName>style.visibility</p:attrName>
                                        </p:attrNameLst>
                                      </p:cBhvr>
                                      <p:to>
                                        <p:strVal val="hidden"/>
                                      </p:to>
                                    </p:set>
                                  </p:childTnLst>
                                </p:cTn>
                              </p:par>
                              <p:par>
                                <p:cTn id="281" presetID="47" presetClass="exit" presetSubtype="0" fill="hold" grpId="2" nodeType="withEffect">
                                  <p:stCondLst>
                                    <p:cond delay="0"/>
                                  </p:stCondLst>
                                  <p:childTnLst>
                                    <p:animEffect transition="out" filter="fade">
                                      <p:cBhvr>
                                        <p:cTn id="282" dur="1000"/>
                                        <p:tgtEl>
                                          <p:spTgt spid="16"/>
                                        </p:tgtEl>
                                      </p:cBhvr>
                                    </p:animEffect>
                                    <p:anim calcmode="lin" valueType="num">
                                      <p:cBhvr>
                                        <p:cTn id="283" dur="1000"/>
                                        <p:tgtEl>
                                          <p:spTgt spid="16"/>
                                        </p:tgtEl>
                                        <p:attrNameLst>
                                          <p:attrName>ppt_x</p:attrName>
                                        </p:attrNameLst>
                                      </p:cBhvr>
                                      <p:tavLst>
                                        <p:tav tm="0">
                                          <p:val>
                                            <p:strVal val="ppt_x"/>
                                          </p:val>
                                        </p:tav>
                                        <p:tav tm="100000">
                                          <p:val>
                                            <p:strVal val="ppt_x"/>
                                          </p:val>
                                        </p:tav>
                                      </p:tavLst>
                                    </p:anim>
                                    <p:anim calcmode="lin" valueType="num">
                                      <p:cBhvr>
                                        <p:cTn id="284" dur="1000"/>
                                        <p:tgtEl>
                                          <p:spTgt spid="16"/>
                                        </p:tgtEl>
                                        <p:attrNameLst>
                                          <p:attrName>ppt_y</p:attrName>
                                        </p:attrNameLst>
                                      </p:cBhvr>
                                      <p:tavLst>
                                        <p:tav tm="0">
                                          <p:val>
                                            <p:strVal val="ppt_y"/>
                                          </p:val>
                                        </p:tav>
                                        <p:tav tm="100000">
                                          <p:val>
                                            <p:strVal val="ppt_y-.1"/>
                                          </p:val>
                                        </p:tav>
                                      </p:tavLst>
                                    </p:anim>
                                    <p:set>
                                      <p:cBhvr>
                                        <p:cTn id="285" dur="1" fill="hold">
                                          <p:stCondLst>
                                            <p:cond delay="999"/>
                                          </p:stCondLst>
                                        </p:cTn>
                                        <p:tgtEl>
                                          <p:spTgt spid="16"/>
                                        </p:tgtEl>
                                        <p:attrNameLst>
                                          <p:attrName>style.visibility</p:attrName>
                                        </p:attrNameLst>
                                      </p:cBhvr>
                                      <p:to>
                                        <p:strVal val="hidden"/>
                                      </p:to>
                                    </p:set>
                                  </p:childTnLst>
                                </p:cTn>
                              </p:par>
                              <p:par>
                                <p:cTn id="286" presetID="47" presetClass="exit" presetSubtype="0" fill="hold" grpId="2" nodeType="withEffect">
                                  <p:stCondLst>
                                    <p:cond delay="0"/>
                                  </p:stCondLst>
                                  <p:childTnLst>
                                    <p:animEffect transition="out" filter="fade">
                                      <p:cBhvr>
                                        <p:cTn id="287" dur="1000"/>
                                        <p:tgtEl>
                                          <p:spTgt spid="12"/>
                                        </p:tgtEl>
                                      </p:cBhvr>
                                    </p:animEffect>
                                    <p:anim calcmode="lin" valueType="num">
                                      <p:cBhvr>
                                        <p:cTn id="288" dur="1000"/>
                                        <p:tgtEl>
                                          <p:spTgt spid="12"/>
                                        </p:tgtEl>
                                        <p:attrNameLst>
                                          <p:attrName>ppt_x</p:attrName>
                                        </p:attrNameLst>
                                      </p:cBhvr>
                                      <p:tavLst>
                                        <p:tav tm="0">
                                          <p:val>
                                            <p:strVal val="ppt_x"/>
                                          </p:val>
                                        </p:tav>
                                        <p:tav tm="100000">
                                          <p:val>
                                            <p:strVal val="ppt_x"/>
                                          </p:val>
                                        </p:tav>
                                      </p:tavLst>
                                    </p:anim>
                                    <p:anim calcmode="lin" valueType="num">
                                      <p:cBhvr>
                                        <p:cTn id="289" dur="1000"/>
                                        <p:tgtEl>
                                          <p:spTgt spid="12"/>
                                        </p:tgtEl>
                                        <p:attrNameLst>
                                          <p:attrName>ppt_y</p:attrName>
                                        </p:attrNameLst>
                                      </p:cBhvr>
                                      <p:tavLst>
                                        <p:tav tm="0">
                                          <p:val>
                                            <p:strVal val="ppt_y"/>
                                          </p:val>
                                        </p:tav>
                                        <p:tav tm="100000">
                                          <p:val>
                                            <p:strVal val="ppt_y-.1"/>
                                          </p:val>
                                        </p:tav>
                                      </p:tavLst>
                                    </p:anim>
                                    <p:set>
                                      <p:cBhvr>
                                        <p:cTn id="290" dur="1" fill="hold">
                                          <p:stCondLst>
                                            <p:cond delay="999"/>
                                          </p:stCondLst>
                                        </p:cTn>
                                        <p:tgtEl>
                                          <p:spTgt spid="12"/>
                                        </p:tgtEl>
                                        <p:attrNameLst>
                                          <p:attrName>style.visibility</p:attrName>
                                        </p:attrNameLst>
                                      </p:cBhvr>
                                      <p:to>
                                        <p:strVal val="hidden"/>
                                      </p:to>
                                    </p:set>
                                  </p:childTnLst>
                                </p:cTn>
                              </p:par>
                              <p:par>
                                <p:cTn id="291" presetID="47" presetClass="exit" presetSubtype="0" fill="hold" grpId="2" nodeType="withEffect">
                                  <p:stCondLst>
                                    <p:cond delay="0"/>
                                  </p:stCondLst>
                                  <p:childTnLst>
                                    <p:animEffect transition="out" filter="fade">
                                      <p:cBhvr>
                                        <p:cTn id="292" dur="1000"/>
                                        <p:tgtEl>
                                          <p:spTgt spid="13"/>
                                        </p:tgtEl>
                                      </p:cBhvr>
                                    </p:animEffect>
                                    <p:anim calcmode="lin" valueType="num">
                                      <p:cBhvr>
                                        <p:cTn id="293" dur="1000"/>
                                        <p:tgtEl>
                                          <p:spTgt spid="13"/>
                                        </p:tgtEl>
                                        <p:attrNameLst>
                                          <p:attrName>ppt_x</p:attrName>
                                        </p:attrNameLst>
                                      </p:cBhvr>
                                      <p:tavLst>
                                        <p:tav tm="0">
                                          <p:val>
                                            <p:strVal val="ppt_x"/>
                                          </p:val>
                                        </p:tav>
                                        <p:tav tm="100000">
                                          <p:val>
                                            <p:strVal val="ppt_x"/>
                                          </p:val>
                                        </p:tav>
                                      </p:tavLst>
                                    </p:anim>
                                    <p:anim calcmode="lin" valueType="num">
                                      <p:cBhvr>
                                        <p:cTn id="294" dur="1000"/>
                                        <p:tgtEl>
                                          <p:spTgt spid="13"/>
                                        </p:tgtEl>
                                        <p:attrNameLst>
                                          <p:attrName>ppt_y</p:attrName>
                                        </p:attrNameLst>
                                      </p:cBhvr>
                                      <p:tavLst>
                                        <p:tav tm="0">
                                          <p:val>
                                            <p:strVal val="ppt_y"/>
                                          </p:val>
                                        </p:tav>
                                        <p:tav tm="100000">
                                          <p:val>
                                            <p:strVal val="ppt_y-.1"/>
                                          </p:val>
                                        </p:tav>
                                      </p:tavLst>
                                    </p:anim>
                                    <p:set>
                                      <p:cBhvr>
                                        <p:cTn id="295" dur="1" fill="hold">
                                          <p:stCondLst>
                                            <p:cond delay="999"/>
                                          </p:stCondLst>
                                        </p:cTn>
                                        <p:tgtEl>
                                          <p:spTgt spid="13"/>
                                        </p:tgtEl>
                                        <p:attrNameLst>
                                          <p:attrName>style.visibility</p:attrName>
                                        </p:attrNameLst>
                                      </p:cBhvr>
                                      <p:to>
                                        <p:strVal val="hidden"/>
                                      </p:to>
                                    </p:set>
                                  </p:childTnLst>
                                </p:cTn>
                              </p:par>
                              <p:par>
                                <p:cTn id="296" presetID="47" presetClass="exit" presetSubtype="0" fill="hold" nodeType="withEffect">
                                  <p:stCondLst>
                                    <p:cond delay="0"/>
                                  </p:stCondLst>
                                  <p:childTnLst>
                                    <p:animEffect transition="out" filter="fade">
                                      <p:cBhvr>
                                        <p:cTn id="297" dur="1000"/>
                                        <p:tgtEl>
                                          <p:spTgt spid="35"/>
                                        </p:tgtEl>
                                      </p:cBhvr>
                                    </p:animEffect>
                                    <p:anim calcmode="lin" valueType="num">
                                      <p:cBhvr>
                                        <p:cTn id="298" dur="1000"/>
                                        <p:tgtEl>
                                          <p:spTgt spid="35"/>
                                        </p:tgtEl>
                                        <p:attrNameLst>
                                          <p:attrName>ppt_x</p:attrName>
                                        </p:attrNameLst>
                                      </p:cBhvr>
                                      <p:tavLst>
                                        <p:tav tm="0">
                                          <p:val>
                                            <p:strVal val="ppt_x"/>
                                          </p:val>
                                        </p:tav>
                                        <p:tav tm="100000">
                                          <p:val>
                                            <p:strVal val="ppt_x"/>
                                          </p:val>
                                        </p:tav>
                                      </p:tavLst>
                                    </p:anim>
                                    <p:anim calcmode="lin" valueType="num">
                                      <p:cBhvr>
                                        <p:cTn id="299" dur="1000"/>
                                        <p:tgtEl>
                                          <p:spTgt spid="35"/>
                                        </p:tgtEl>
                                        <p:attrNameLst>
                                          <p:attrName>ppt_y</p:attrName>
                                        </p:attrNameLst>
                                      </p:cBhvr>
                                      <p:tavLst>
                                        <p:tav tm="0">
                                          <p:val>
                                            <p:strVal val="ppt_y"/>
                                          </p:val>
                                        </p:tav>
                                        <p:tav tm="100000">
                                          <p:val>
                                            <p:strVal val="ppt_y-.1"/>
                                          </p:val>
                                        </p:tav>
                                      </p:tavLst>
                                    </p:anim>
                                    <p:set>
                                      <p:cBhvr>
                                        <p:cTn id="300" dur="1" fill="hold">
                                          <p:stCondLst>
                                            <p:cond delay="999"/>
                                          </p:stCondLst>
                                        </p:cTn>
                                        <p:tgtEl>
                                          <p:spTgt spid="35"/>
                                        </p:tgtEl>
                                        <p:attrNameLst>
                                          <p:attrName>style.visibility</p:attrName>
                                        </p:attrNameLst>
                                      </p:cBhvr>
                                      <p:to>
                                        <p:strVal val="hidden"/>
                                      </p:to>
                                    </p:set>
                                  </p:childTnLst>
                                </p:cTn>
                              </p:par>
                              <p:par>
                                <p:cTn id="301" presetID="47" presetClass="exit" presetSubtype="0" fill="hold" grpId="2" nodeType="withEffect">
                                  <p:stCondLst>
                                    <p:cond delay="0"/>
                                  </p:stCondLst>
                                  <p:childTnLst>
                                    <p:animEffect transition="out" filter="fade">
                                      <p:cBhvr>
                                        <p:cTn id="302" dur="1000"/>
                                        <p:tgtEl>
                                          <p:spTgt spid="19"/>
                                        </p:tgtEl>
                                      </p:cBhvr>
                                    </p:animEffect>
                                    <p:anim calcmode="lin" valueType="num">
                                      <p:cBhvr>
                                        <p:cTn id="303" dur="1000"/>
                                        <p:tgtEl>
                                          <p:spTgt spid="19"/>
                                        </p:tgtEl>
                                        <p:attrNameLst>
                                          <p:attrName>ppt_x</p:attrName>
                                        </p:attrNameLst>
                                      </p:cBhvr>
                                      <p:tavLst>
                                        <p:tav tm="0">
                                          <p:val>
                                            <p:strVal val="ppt_x"/>
                                          </p:val>
                                        </p:tav>
                                        <p:tav tm="100000">
                                          <p:val>
                                            <p:strVal val="ppt_x"/>
                                          </p:val>
                                        </p:tav>
                                      </p:tavLst>
                                    </p:anim>
                                    <p:anim calcmode="lin" valueType="num">
                                      <p:cBhvr>
                                        <p:cTn id="304" dur="1000"/>
                                        <p:tgtEl>
                                          <p:spTgt spid="19"/>
                                        </p:tgtEl>
                                        <p:attrNameLst>
                                          <p:attrName>ppt_y</p:attrName>
                                        </p:attrNameLst>
                                      </p:cBhvr>
                                      <p:tavLst>
                                        <p:tav tm="0">
                                          <p:val>
                                            <p:strVal val="ppt_y"/>
                                          </p:val>
                                        </p:tav>
                                        <p:tav tm="100000">
                                          <p:val>
                                            <p:strVal val="ppt_y-.1"/>
                                          </p:val>
                                        </p:tav>
                                      </p:tavLst>
                                    </p:anim>
                                    <p:set>
                                      <p:cBhvr>
                                        <p:cTn id="305" dur="1" fill="hold">
                                          <p:stCondLst>
                                            <p:cond delay="999"/>
                                          </p:stCondLst>
                                        </p:cTn>
                                        <p:tgtEl>
                                          <p:spTgt spid="19"/>
                                        </p:tgtEl>
                                        <p:attrNameLst>
                                          <p:attrName>style.visibility</p:attrName>
                                        </p:attrNameLst>
                                      </p:cBhvr>
                                      <p:to>
                                        <p:strVal val="hidden"/>
                                      </p:to>
                                    </p:set>
                                  </p:childTnLst>
                                </p:cTn>
                              </p:par>
                              <p:par>
                                <p:cTn id="306" presetID="47" presetClass="exit" presetSubtype="0" fill="hold" grpId="2" nodeType="withEffect">
                                  <p:stCondLst>
                                    <p:cond delay="0"/>
                                  </p:stCondLst>
                                  <p:childTnLst>
                                    <p:animEffect transition="out" filter="fade">
                                      <p:cBhvr>
                                        <p:cTn id="307" dur="1000"/>
                                        <p:tgtEl>
                                          <p:spTgt spid="17"/>
                                        </p:tgtEl>
                                      </p:cBhvr>
                                    </p:animEffect>
                                    <p:anim calcmode="lin" valueType="num">
                                      <p:cBhvr>
                                        <p:cTn id="308" dur="1000"/>
                                        <p:tgtEl>
                                          <p:spTgt spid="17"/>
                                        </p:tgtEl>
                                        <p:attrNameLst>
                                          <p:attrName>ppt_x</p:attrName>
                                        </p:attrNameLst>
                                      </p:cBhvr>
                                      <p:tavLst>
                                        <p:tav tm="0">
                                          <p:val>
                                            <p:strVal val="ppt_x"/>
                                          </p:val>
                                        </p:tav>
                                        <p:tav tm="100000">
                                          <p:val>
                                            <p:strVal val="ppt_x"/>
                                          </p:val>
                                        </p:tav>
                                      </p:tavLst>
                                    </p:anim>
                                    <p:anim calcmode="lin" valueType="num">
                                      <p:cBhvr>
                                        <p:cTn id="309" dur="1000"/>
                                        <p:tgtEl>
                                          <p:spTgt spid="17"/>
                                        </p:tgtEl>
                                        <p:attrNameLst>
                                          <p:attrName>ppt_y</p:attrName>
                                        </p:attrNameLst>
                                      </p:cBhvr>
                                      <p:tavLst>
                                        <p:tav tm="0">
                                          <p:val>
                                            <p:strVal val="ppt_y"/>
                                          </p:val>
                                        </p:tav>
                                        <p:tav tm="100000">
                                          <p:val>
                                            <p:strVal val="ppt_y-.1"/>
                                          </p:val>
                                        </p:tav>
                                      </p:tavLst>
                                    </p:anim>
                                    <p:set>
                                      <p:cBhvr>
                                        <p:cTn id="310" dur="1" fill="hold">
                                          <p:stCondLst>
                                            <p:cond delay="999"/>
                                          </p:stCondLst>
                                        </p:cTn>
                                        <p:tgtEl>
                                          <p:spTgt spid="17"/>
                                        </p:tgtEl>
                                        <p:attrNameLst>
                                          <p:attrName>style.visibility</p:attrName>
                                        </p:attrNameLst>
                                      </p:cBhvr>
                                      <p:to>
                                        <p:strVal val="hidden"/>
                                      </p:to>
                                    </p:set>
                                  </p:childTnLst>
                                </p:cTn>
                              </p:par>
                              <p:par>
                                <p:cTn id="311" presetID="47" presetClass="exit" presetSubtype="0" fill="hold" grpId="2" nodeType="withEffect">
                                  <p:stCondLst>
                                    <p:cond delay="0"/>
                                  </p:stCondLst>
                                  <p:childTnLst>
                                    <p:animEffect transition="out" filter="fade">
                                      <p:cBhvr>
                                        <p:cTn id="312" dur="1000"/>
                                        <p:tgtEl>
                                          <p:spTgt spid="18"/>
                                        </p:tgtEl>
                                      </p:cBhvr>
                                    </p:animEffect>
                                    <p:anim calcmode="lin" valueType="num">
                                      <p:cBhvr>
                                        <p:cTn id="313" dur="1000"/>
                                        <p:tgtEl>
                                          <p:spTgt spid="18"/>
                                        </p:tgtEl>
                                        <p:attrNameLst>
                                          <p:attrName>ppt_x</p:attrName>
                                        </p:attrNameLst>
                                      </p:cBhvr>
                                      <p:tavLst>
                                        <p:tav tm="0">
                                          <p:val>
                                            <p:strVal val="ppt_x"/>
                                          </p:val>
                                        </p:tav>
                                        <p:tav tm="100000">
                                          <p:val>
                                            <p:strVal val="ppt_x"/>
                                          </p:val>
                                        </p:tav>
                                      </p:tavLst>
                                    </p:anim>
                                    <p:anim calcmode="lin" valueType="num">
                                      <p:cBhvr>
                                        <p:cTn id="314" dur="1000"/>
                                        <p:tgtEl>
                                          <p:spTgt spid="18"/>
                                        </p:tgtEl>
                                        <p:attrNameLst>
                                          <p:attrName>ppt_y</p:attrName>
                                        </p:attrNameLst>
                                      </p:cBhvr>
                                      <p:tavLst>
                                        <p:tav tm="0">
                                          <p:val>
                                            <p:strVal val="ppt_y"/>
                                          </p:val>
                                        </p:tav>
                                        <p:tav tm="100000">
                                          <p:val>
                                            <p:strVal val="ppt_y-.1"/>
                                          </p:val>
                                        </p:tav>
                                      </p:tavLst>
                                    </p:anim>
                                    <p:set>
                                      <p:cBhvr>
                                        <p:cTn id="315" dur="1" fill="hold">
                                          <p:stCondLst>
                                            <p:cond delay="999"/>
                                          </p:stCondLst>
                                        </p:cTn>
                                        <p:tgtEl>
                                          <p:spTgt spid="18"/>
                                        </p:tgtEl>
                                        <p:attrNameLst>
                                          <p:attrName>style.visibility</p:attrName>
                                        </p:attrNameLst>
                                      </p:cBhvr>
                                      <p:to>
                                        <p:strVal val="hidden"/>
                                      </p:to>
                                    </p:set>
                                  </p:childTnLst>
                                </p:cTn>
                              </p:par>
                              <p:par>
                                <p:cTn id="316" presetID="47" presetClass="exit" presetSubtype="0" fill="hold" nodeType="withEffect">
                                  <p:stCondLst>
                                    <p:cond delay="0"/>
                                  </p:stCondLst>
                                  <p:childTnLst>
                                    <p:animEffect transition="out" filter="fade">
                                      <p:cBhvr>
                                        <p:cTn id="317" dur="1000"/>
                                        <p:tgtEl>
                                          <p:spTgt spid="39"/>
                                        </p:tgtEl>
                                      </p:cBhvr>
                                    </p:animEffect>
                                    <p:anim calcmode="lin" valueType="num">
                                      <p:cBhvr>
                                        <p:cTn id="318" dur="1000"/>
                                        <p:tgtEl>
                                          <p:spTgt spid="39"/>
                                        </p:tgtEl>
                                        <p:attrNameLst>
                                          <p:attrName>ppt_x</p:attrName>
                                        </p:attrNameLst>
                                      </p:cBhvr>
                                      <p:tavLst>
                                        <p:tav tm="0">
                                          <p:val>
                                            <p:strVal val="ppt_x"/>
                                          </p:val>
                                        </p:tav>
                                        <p:tav tm="100000">
                                          <p:val>
                                            <p:strVal val="ppt_x"/>
                                          </p:val>
                                        </p:tav>
                                      </p:tavLst>
                                    </p:anim>
                                    <p:anim calcmode="lin" valueType="num">
                                      <p:cBhvr>
                                        <p:cTn id="319" dur="1000"/>
                                        <p:tgtEl>
                                          <p:spTgt spid="39"/>
                                        </p:tgtEl>
                                        <p:attrNameLst>
                                          <p:attrName>ppt_y</p:attrName>
                                        </p:attrNameLst>
                                      </p:cBhvr>
                                      <p:tavLst>
                                        <p:tav tm="0">
                                          <p:val>
                                            <p:strVal val="ppt_y"/>
                                          </p:val>
                                        </p:tav>
                                        <p:tav tm="100000">
                                          <p:val>
                                            <p:strVal val="ppt_y-.1"/>
                                          </p:val>
                                        </p:tav>
                                      </p:tavLst>
                                    </p:anim>
                                    <p:set>
                                      <p:cBhvr>
                                        <p:cTn id="320" dur="1" fill="hold">
                                          <p:stCondLst>
                                            <p:cond delay="999"/>
                                          </p:stCondLst>
                                        </p:cTn>
                                        <p:tgtEl>
                                          <p:spTgt spid="39"/>
                                        </p:tgtEl>
                                        <p:attrNameLst>
                                          <p:attrName>style.visibility</p:attrName>
                                        </p:attrNameLst>
                                      </p:cBhvr>
                                      <p:to>
                                        <p:strVal val="hidden"/>
                                      </p:to>
                                    </p:set>
                                  </p:childTnLst>
                                </p:cTn>
                              </p:par>
                              <p:par>
                                <p:cTn id="321" presetID="47" presetClass="exit" presetSubtype="0" fill="hold" grpId="2" nodeType="withEffect">
                                  <p:stCondLst>
                                    <p:cond delay="0"/>
                                  </p:stCondLst>
                                  <p:childTnLst>
                                    <p:animEffect transition="out" filter="fade">
                                      <p:cBhvr>
                                        <p:cTn id="322" dur="1000"/>
                                        <p:tgtEl>
                                          <p:spTgt spid="29"/>
                                        </p:tgtEl>
                                      </p:cBhvr>
                                    </p:animEffect>
                                    <p:anim calcmode="lin" valueType="num">
                                      <p:cBhvr>
                                        <p:cTn id="323" dur="1000"/>
                                        <p:tgtEl>
                                          <p:spTgt spid="29"/>
                                        </p:tgtEl>
                                        <p:attrNameLst>
                                          <p:attrName>ppt_x</p:attrName>
                                        </p:attrNameLst>
                                      </p:cBhvr>
                                      <p:tavLst>
                                        <p:tav tm="0">
                                          <p:val>
                                            <p:strVal val="ppt_x"/>
                                          </p:val>
                                        </p:tav>
                                        <p:tav tm="100000">
                                          <p:val>
                                            <p:strVal val="ppt_x"/>
                                          </p:val>
                                        </p:tav>
                                      </p:tavLst>
                                    </p:anim>
                                    <p:anim calcmode="lin" valueType="num">
                                      <p:cBhvr>
                                        <p:cTn id="324" dur="1000"/>
                                        <p:tgtEl>
                                          <p:spTgt spid="29"/>
                                        </p:tgtEl>
                                        <p:attrNameLst>
                                          <p:attrName>ppt_y</p:attrName>
                                        </p:attrNameLst>
                                      </p:cBhvr>
                                      <p:tavLst>
                                        <p:tav tm="0">
                                          <p:val>
                                            <p:strVal val="ppt_y"/>
                                          </p:val>
                                        </p:tav>
                                        <p:tav tm="100000">
                                          <p:val>
                                            <p:strVal val="ppt_y-.1"/>
                                          </p:val>
                                        </p:tav>
                                      </p:tavLst>
                                    </p:anim>
                                    <p:set>
                                      <p:cBhvr>
                                        <p:cTn id="325" dur="1" fill="hold">
                                          <p:stCondLst>
                                            <p:cond delay="999"/>
                                          </p:stCondLst>
                                        </p:cTn>
                                        <p:tgtEl>
                                          <p:spTgt spid="29"/>
                                        </p:tgtEl>
                                        <p:attrNameLst>
                                          <p:attrName>style.visibility</p:attrName>
                                        </p:attrNameLst>
                                      </p:cBhvr>
                                      <p:to>
                                        <p:strVal val="hidden"/>
                                      </p:to>
                                    </p:set>
                                  </p:childTnLst>
                                </p:cTn>
                              </p:par>
                              <p:par>
                                <p:cTn id="326" presetID="47" presetClass="exit" presetSubtype="0" fill="hold" grpId="2" nodeType="withEffect">
                                  <p:stCondLst>
                                    <p:cond delay="0"/>
                                  </p:stCondLst>
                                  <p:childTnLst>
                                    <p:animEffect transition="out" filter="fade">
                                      <p:cBhvr>
                                        <p:cTn id="327" dur="1000"/>
                                        <p:tgtEl>
                                          <p:spTgt spid="20"/>
                                        </p:tgtEl>
                                      </p:cBhvr>
                                    </p:animEffect>
                                    <p:anim calcmode="lin" valueType="num">
                                      <p:cBhvr>
                                        <p:cTn id="328" dur="1000"/>
                                        <p:tgtEl>
                                          <p:spTgt spid="20"/>
                                        </p:tgtEl>
                                        <p:attrNameLst>
                                          <p:attrName>ppt_x</p:attrName>
                                        </p:attrNameLst>
                                      </p:cBhvr>
                                      <p:tavLst>
                                        <p:tav tm="0">
                                          <p:val>
                                            <p:strVal val="ppt_x"/>
                                          </p:val>
                                        </p:tav>
                                        <p:tav tm="100000">
                                          <p:val>
                                            <p:strVal val="ppt_x"/>
                                          </p:val>
                                        </p:tav>
                                      </p:tavLst>
                                    </p:anim>
                                    <p:anim calcmode="lin" valueType="num">
                                      <p:cBhvr>
                                        <p:cTn id="329" dur="1000"/>
                                        <p:tgtEl>
                                          <p:spTgt spid="20"/>
                                        </p:tgtEl>
                                        <p:attrNameLst>
                                          <p:attrName>ppt_y</p:attrName>
                                        </p:attrNameLst>
                                      </p:cBhvr>
                                      <p:tavLst>
                                        <p:tav tm="0">
                                          <p:val>
                                            <p:strVal val="ppt_y"/>
                                          </p:val>
                                        </p:tav>
                                        <p:tav tm="100000">
                                          <p:val>
                                            <p:strVal val="ppt_y-.1"/>
                                          </p:val>
                                        </p:tav>
                                      </p:tavLst>
                                    </p:anim>
                                    <p:set>
                                      <p:cBhvr>
                                        <p:cTn id="330" dur="1" fill="hold">
                                          <p:stCondLst>
                                            <p:cond delay="999"/>
                                          </p:stCondLst>
                                        </p:cTn>
                                        <p:tgtEl>
                                          <p:spTgt spid="20"/>
                                        </p:tgtEl>
                                        <p:attrNameLst>
                                          <p:attrName>style.visibility</p:attrName>
                                        </p:attrNameLst>
                                      </p:cBhvr>
                                      <p:to>
                                        <p:strVal val="hidden"/>
                                      </p:to>
                                    </p:set>
                                  </p:childTnLst>
                                </p:cTn>
                              </p:par>
                              <p:par>
                                <p:cTn id="331" presetID="47" presetClass="exit" presetSubtype="0" fill="hold" grpId="2" nodeType="withEffect">
                                  <p:stCondLst>
                                    <p:cond delay="0"/>
                                  </p:stCondLst>
                                  <p:childTnLst>
                                    <p:animEffect transition="out" filter="fade">
                                      <p:cBhvr>
                                        <p:cTn id="332" dur="1000"/>
                                        <p:tgtEl>
                                          <p:spTgt spid="27"/>
                                        </p:tgtEl>
                                      </p:cBhvr>
                                    </p:animEffect>
                                    <p:anim calcmode="lin" valueType="num">
                                      <p:cBhvr>
                                        <p:cTn id="333" dur="1000"/>
                                        <p:tgtEl>
                                          <p:spTgt spid="27"/>
                                        </p:tgtEl>
                                        <p:attrNameLst>
                                          <p:attrName>ppt_x</p:attrName>
                                        </p:attrNameLst>
                                      </p:cBhvr>
                                      <p:tavLst>
                                        <p:tav tm="0">
                                          <p:val>
                                            <p:strVal val="ppt_x"/>
                                          </p:val>
                                        </p:tav>
                                        <p:tav tm="100000">
                                          <p:val>
                                            <p:strVal val="ppt_x"/>
                                          </p:val>
                                        </p:tav>
                                      </p:tavLst>
                                    </p:anim>
                                    <p:anim calcmode="lin" valueType="num">
                                      <p:cBhvr>
                                        <p:cTn id="334" dur="1000"/>
                                        <p:tgtEl>
                                          <p:spTgt spid="27"/>
                                        </p:tgtEl>
                                        <p:attrNameLst>
                                          <p:attrName>ppt_y</p:attrName>
                                        </p:attrNameLst>
                                      </p:cBhvr>
                                      <p:tavLst>
                                        <p:tav tm="0">
                                          <p:val>
                                            <p:strVal val="ppt_y"/>
                                          </p:val>
                                        </p:tav>
                                        <p:tav tm="100000">
                                          <p:val>
                                            <p:strVal val="ppt_y-.1"/>
                                          </p:val>
                                        </p:tav>
                                      </p:tavLst>
                                    </p:anim>
                                    <p:set>
                                      <p:cBhvr>
                                        <p:cTn id="335" dur="1" fill="hold">
                                          <p:stCondLst>
                                            <p:cond delay="999"/>
                                          </p:stCondLst>
                                        </p:cTn>
                                        <p:tgtEl>
                                          <p:spTgt spid="27"/>
                                        </p:tgtEl>
                                        <p:attrNameLst>
                                          <p:attrName>style.visibility</p:attrName>
                                        </p:attrNameLst>
                                      </p:cBhvr>
                                      <p:to>
                                        <p:strVal val="hidden"/>
                                      </p:to>
                                    </p:set>
                                  </p:childTnLst>
                                </p:cTn>
                              </p:par>
                              <p:par>
                                <p:cTn id="336" presetID="47" presetClass="exit" presetSubtype="0" fill="hold" nodeType="withEffect">
                                  <p:stCondLst>
                                    <p:cond delay="0"/>
                                  </p:stCondLst>
                                  <p:childTnLst>
                                    <p:animEffect transition="out" filter="fade">
                                      <p:cBhvr>
                                        <p:cTn id="337" dur="1000"/>
                                        <p:tgtEl>
                                          <p:spTgt spid="53"/>
                                        </p:tgtEl>
                                      </p:cBhvr>
                                    </p:animEffect>
                                    <p:anim calcmode="lin" valueType="num">
                                      <p:cBhvr>
                                        <p:cTn id="338" dur="1000"/>
                                        <p:tgtEl>
                                          <p:spTgt spid="53"/>
                                        </p:tgtEl>
                                        <p:attrNameLst>
                                          <p:attrName>ppt_x</p:attrName>
                                        </p:attrNameLst>
                                      </p:cBhvr>
                                      <p:tavLst>
                                        <p:tav tm="0">
                                          <p:val>
                                            <p:strVal val="ppt_x"/>
                                          </p:val>
                                        </p:tav>
                                        <p:tav tm="100000">
                                          <p:val>
                                            <p:strVal val="ppt_x"/>
                                          </p:val>
                                        </p:tav>
                                      </p:tavLst>
                                    </p:anim>
                                    <p:anim calcmode="lin" valueType="num">
                                      <p:cBhvr>
                                        <p:cTn id="339" dur="1000"/>
                                        <p:tgtEl>
                                          <p:spTgt spid="53"/>
                                        </p:tgtEl>
                                        <p:attrNameLst>
                                          <p:attrName>ppt_y</p:attrName>
                                        </p:attrNameLst>
                                      </p:cBhvr>
                                      <p:tavLst>
                                        <p:tav tm="0">
                                          <p:val>
                                            <p:strVal val="ppt_y"/>
                                          </p:val>
                                        </p:tav>
                                        <p:tav tm="100000">
                                          <p:val>
                                            <p:strVal val="ppt_y-.1"/>
                                          </p:val>
                                        </p:tav>
                                      </p:tavLst>
                                    </p:anim>
                                    <p:set>
                                      <p:cBhvr>
                                        <p:cTn id="340" dur="1" fill="hold">
                                          <p:stCondLst>
                                            <p:cond delay="999"/>
                                          </p:stCondLst>
                                        </p:cTn>
                                        <p:tgtEl>
                                          <p:spTgt spid="53"/>
                                        </p:tgtEl>
                                        <p:attrNameLst>
                                          <p:attrName>style.visibility</p:attrName>
                                        </p:attrNameLst>
                                      </p:cBhvr>
                                      <p:to>
                                        <p:strVal val="hidden"/>
                                      </p:to>
                                    </p:set>
                                  </p:childTnLst>
                                </p:cTn>
                              </p:par>
                              <p:par>
                                <p:cTn id="341" presetID="47" presetClass="exit" presetSubtype="0" fill="hold" grpId="1" nodeType="withEffect">
                                  <p:stCondLst>
                                    <p:cond delay="0"/>
                                  </p:stCondLst>
                                  <p:childTnLst>
                                    <p:animEffect transition="out" filter="fade">
                                      <p:cBhvr>
                                        <p:cTn id="342" dur="1000"/>
                                        <p:tgtEl>
                                          <p:spTgt spid="46"/>
                                        </p:tgtEl>
                                      </p:cBhvr>
                                    </p:animEffect>
                                    <p:anim calcmode="lin" valueType="num">
                                      <p:cBhvr>
                                        <p:cTn id="343" dur="1000"/>
                                        <p:tgtEl>
                                          <p:spTgt spid="46"/>
                                        </p:tgtEl>
                                        <p:attrNameLst>
                                          <p:attrName>ppt_x</p:attrName>
                                        </p:attrNameLst>
                                      </p:cBhvr>
                                      <p:tavLst>
                                        <p:tav tm="0">
                                          <p:val>
                                            <p:strVal val="ppt_x"/>
                                          </p:val>
                                        </p:tav>
                                        <p:tav tm="100000">
                                          <p:val>
                                            <p:strVal val="ppt_x"/>
                                          </p:val>
                                        </p:tav>
                                      </p:tavLst>
                                    </p:anim>
                                    <p:anim calcmode="lin" valueType="num">
                                      <p:cBhvr>
                                        <p:cTn id="344" dur="1000"/>
                                        <p:tgtEl>
                                          <p:spTgt spid="46"/>
                                        </p:tgtEl>
                                        <p:attrNameLst>
                                          <p:attrName>ppt_y</p:attrName>
                                        </p:attrNameLst>
                                      </p:cBhvr>
                                      <p:tavLst>
                                        <p:tav tm="0">
                                          <p:val>
                                            <p:strVal val="ppt_y"/>
                                          </p:val>
                                        </p:tav>
                                        <p:tav tm="100000">
                                          <p:val>
                                            <p:strVal val="ppt_y-.1"/>
                                          </p:val>
                                        </p:tav>
                                      </p:tavLst>
                                    </p:anim>
                                    <p:set>
                                      <p:cBhvr>
                                        <p:cTn id="345" dur="1" fill="hold">
                                          <p:stCondLst>
                                            <p:cond delay="999"/>
                                          </p:stCondLst>
                                        </p:cTn>
                                        <p:tgtEl>
                                          <p:spTgt spid="46"/>
                                        </p:tgtEl>
                                        <p:attrNameLst>
                                          <p:attrName>style.visibility</p:attrName>
                                        </p:attrNameLst>
                                      </p:cBhvr>
                                      <p:to>
                                        <p:strVal val="hidden"/>
                                      </p:to>
                                    </p:set>
                                  </p:childTnLst>
                                </p:cTn>
                              </p:par>
                              <p:par>
                                <p:cTn id="346" presetID="47" presetClass="exit" presetSubtype="0" fill="hold" grpId="1" nodeType="withEffect">
                                  <p:stCondLst>
                                    <p:cond delay="0"/>
                                  </p:stCondLst>
                                  <p:childTnLst>
                                    <p:animEffect transition="out" filter="fade">
                                      <p:cBhvr>
                                        <p:cTn id="347" dur="1000"/>
                                        <p:tgtEl>
                                          <p:spTgt spid="44"/>
                                        </p:tgtEl>
                                      </p:cBhvr>
                                    </p:animEffect>
                                    <p:anim calcmode="lin" valueType="num">
                                      <p:cBhvr>
                                        <p:cTn id="348" dur="1000"/>
                                        <p:tgtEl>
                                          <p:spTgt spid="44"/>
                                        </p:tgtEl>
                                        <p:attrNameLst>
                                          <p:attrName>ppt_x</p:attrName>
                                        </p:attrNameLst>
                                      </p:cBhvr>
                                      <p:tavLst>
                                        <p:tav tm="0">
                                          <p:val>
                                            <p:strVal val="ppt_x"/>
                                          </p:val>
                                        </p:tav>
                                        <p:tav tm="100000">
                                          <p:val>
                                            <p:strVal val="ppt_x"/>
                                          </p:val>
                                        </p:tav>
                                      </p:tavLst>
                                    </p:anim>
                                    <p:anim calcmode="lin" valueType="num">
                                      <p:cBhvr>
                                        <p:cTn id="349" dur="1000"/>
                                        <p:tgtEl>
                                          <p:spTgt spid="44"/>
                                        </p:tgtEl>
                                        <p:attrNameLst>
                                          <p:attrName>ppt_y</p:attrName>
                                        </p:attrNameLst>
                                      </p:cBhvr>
                                      <p:tavLst>
                                        <p:tav tm="0">
                                          <p:val>
                                            <p:strVal val="ppt_y"/>
                                          </p:val>
                                        </p:tav>
                                        <p:tav tm="100000">
                                          <p:val>
                                            <p:strVal val="ppt_y-.1"/>
                                          </p:val>
                                        </p:tav>
                                      </p:tavLst>
                                    </p:anim>
                                    <p:set>
                                      <p:cBhvr>
                                        <p:cTn id="350" dur="1" fill="hold">
                                          <p:stCondLst>
                                            <p:cond delay="999"/>
                                          </p:stCondLst>
                                        </p:cTn>
                                        <p:tgtEl>
                                          <p:spTgt spid="44"/>
                                        </p:tgtEl>
                                        <p:attrNameLst>
                                          <p:attrName>style.visibility</p:attrName>
                                        </p:attrNameLst>
                                      </p:cBhvr>
                                      <p:to>
                                        <p:strVal val="hidden"/>
                                      </p:to>
                                    </p:set>
                                  </p:childTnLst>
                                </p:cTn>
                              </p:par>
                              <p:par>
                                <p:cTn id="351" presetID="47" presetClass="exit" presetSubtype="0" fill="hold" grpId="1" nodeType="withEffect">
                                  <p:stCondLst>
                                    <p:cond delay="0"/>
                                  </p:stCondLst>
                                  <p:childTnLst>
                                    <p:animEffect transition="out" filter="fade">
                                      <p:cBhvr>
                                        <p:cTn id="352" dur="1000"/>
                                        <p:tgtEl>
                                          <p:spTgt spid="45"/>
                                        </p:tgtEl>
                                      </p:cBhvr>
                                    </p:animEffect>
                                    <p:anim calcmode="lin" valueType="num">
                                      <p:cBhvr>
                                        <p:cTn id="353" dur="1000"/>
                                        <p:tgtEl>
                                          <p:spTgt spid="45"/>
                                        </p:tgtEl>
                                        <p:attrNameLst>
                                          <p:attrName>ppt_x</p:attrName>
                                        </p:attrNameLst>
                                      </p:cBhvr>
                                      <p:tavLst>
                                        <p:tav tm="0">
                                          <p:val>
                                            <p:strVal val="ppt_x"/>
                                          </p:val>
                                        </p:tav>
                                        <p:tav tm="100000">
                                          <p:val>
                                            <p:strVal val="ppt_x"/>
                                          </p:val>
                                        </p:tav>
                                      </p:tavLst>
                                    </p:anim>
                                    <p:anim calcmode="lin" valueType="num">
                                      <p:cBhvr>
                                        <p:cTn id="354" dur="1000"/>
                                        <p:tgtEl>
                                          <p:spTgt spid="45"/>
                                        </p:tgtEl>
                                        <p:attrNameLst>
                                          <p:attrName>ppt_y</p:attrName>
                                        </p:attrNameLst>
                                      </p:cBhvr>
                                      <p:tavLst>
                                        <p:tav tm="0">
                                          <p:val>
                                            <p:strVal val="ppt_y"/>
                                          </p:val>
                                        </p:tav>
                                        <p:tav tm="100000">
                                          <p:val>
                                            <p:strVal val="ppt_y-.1"/>
                                          </p:val>
                                        </p:tav>
                                      </p:tavLst>
                                    </p:anim>
                                    <p:set>
                                      <p:cBhvr>
                                        <p:cTn id="355" dur="1" fill="hold">
                                          <p:stCondLst>
                                            <p:cond delay="999"/>
                                          </p:stCondLst>
                                        </p:cTn>
                                        <p:tgtEl>
                                          <p:spTgt spid="45"/>
                                        </p:tgtEl>
                                        <p:attrNameLst>
                                          <p:attrName>style.visibility</p:attrName>
                                        </p:attrNameLst>
                                      </p:cBhvr>
                                      <p:to>
                                        <p:strVal val="hidden"/>
                                      </p:to>
                                    </p:set>
                                  </p:childTnLst>
                                </p:cTn>
                              </p:par>
                              <p:par>
                                <p:cTn id="356" presetID="47" presetClass="exit" presetSubtype="0" fill="hold" nodeType="withEffect">
                                  <p:stCondLst>
                                    <p:cond delay="0"/>
                                  </p:stCondLst>
                                  <p:childTnLst>
                                    <p:animEffect transition="out" filter="fade">
                                      <p:cBhvr>
                                        <p:cTn id="357" dur="1000"/>
                                        <p:tgtEl>
                                          <p:spTgt spid="54"/>
                                        </p:tgtEl>
                                      </p:cBhvr>
                                    </p:animEffect>
                                    <p:anim calcmode="lin" valueType="num">
                                      <p:cBhvr>
                                        <p:cTn id="358" dur="1000"/>
                                        <p:tgtEl>
                                          <p:spTgt spid="54"/>
                                        </p:tgtEl>
                                        <p:attrNameLst>
                                          <p:attrName>ppt_x</p:attrName>
                                        </p:attrNameLst>
                                      </p:cBhvr>
                                      <p:tavLst>
                                        <p:tav tm="0">
                                          <p:val>
                                            <p:strVal val="ppt_x"/>
                                          </p:val>
                                        </p:tav>
                                        <p:tav tm="100000">
                                          <p:val>
                                            <p:strVal val="ppt_x"/>
                                          </p:val>
                                        </p:tav>
                                      </p:tavLst>
                                    </p:anim>
                                    <p:anim calcmode="lin" valueType="num">
                                      <p:cBhvr>
                                        <p:cTn id="359" dur="1000"/>
                                        <p:tgtEl>
                                          <p:spTgt spid="54"/>
                                        </p:tgtEl>
                                        <p:attrNameLst>
                                          <p:attrName>ppt_y</p:attrName>
                                        </p:attrNameLst>
                                      </p:cBhvr>
                                      <p:tavLst>
                                        <p:tav tm="0">
                                          <p:val>
                                            <p:strVal val="ppt_y"/>
                                          </p:val>
                                        </p:tav>
                                        <p:tav tm="100000">
                                          <p:val>
                                            <p:strVal val="ppt_y-.1"/>
                                          </p:val>
                                        </p:tav>
                                      </p:tavLst>
                                    </p:anim>
                                    <p:set>
                                      <p:cBhvr>
                                        <p:cTn id="360" dur="1" fill="hold">
                                          <p:stCondLst>
                                            <p:cond delay="999"/>
                                          </p:stCondLst>
                                        </p:cTn>
                                        <p:tgtEl>
                                          <p:spTgt spid="54"/>
                                        </p:tgtEl>
                                        <p:attrNameLst>
                                          <p:attrName>style.visibility</p:attrName>
                                        </p:attrNameLst>
                                      </p:cBhvr>
                                      <p:to>
                                        <p:strVal val="hidden"/>
                                      </p:to>
                                    </p:set>
                                  </p:childTnLst>
                                </p:cTn>
                              </p:par>
                              <p:par>
                                <p:cTn id="361" presetID="47" presetClass="exit" presetSubtype="0" fill="hold" grpId="1" nodeType="withEffect">
                                  <p:stCondLst>
                                    <p:cond delay="0"/>
                                  </p:stCondLst>
                                  <p:childTnLst>
                                    <p:animEffect transition="out" filter="fade">
                                      <p:cBhvr>
                                        <p:cTn id="362" dur="1000"/>
                                        <p:tgtEl>
                                          <p:spTgt spid="49"/>
                                        </p:tgtEl>
                                      </p:cBhvr>
                                    </p:animEffect>
                                    <p:anim calcmode="lin" valueType="num">
                                      <p:cBhvr>
                                        <p:cTn id="363" dur="1000"/>
                                        <p:tgtEl>
                                          <p:spTgt spid="49"/>
                                        </p:tgtEl>
                                        <p:attrNameLst>
                                          <p:attrName>ppt_x</p:attrName>
                                        </p:attrNameLst>
                                      </p:cBhvr>
                                      <p:tavLst>
                                        <p:tav tm="0">
                                          <p:val>
                                            <p:strVal val="ppt_x"/>
                                          </p:val>
                                        </p:tav>
                                        <p:tav tm="100000">
                                          <p:val>
                                            <p:strVal val="ppt_x"/>
                                          </p:val>
                                        </p:tav>
                                      </p:tavLst>
                                    </p:anim>
                                    <p:anim calcmode="lin" valueType="num">
                                      <p:cBhvr>
                                        <p:cTn id="364" dur="1000"/>
                                        <p:tgtEl>
                                          <p:spTgt spid="49"/>
                                        </p:tgtEl>
                                        <p:attrNameLst>
                                          <p:attrName>ppt_y</p:attrName>
                                        </p:attrNameLst>
                                      </p:cBhvr>
                                      <p:tavLst>
                                        <p:tav tm="0">
                                          <p:val>
                                            <p:strVal val="ppt_y"/>
                                          </p:val>
                                        </p:tav>
                                        <p:tav tm="100000">
                                          <p:val>
                                            <p:strVal val="ppt_y-.1"/>
                                          </p:val>
                                        </p:tav>
                                      </p:tavLst>
                                    </p:anim>
                                    <p:set>
                                      <p:cBhvr>
                                        <p:cTn id="365" dur="1" fill="hold">
                                          <p:stCondLst>
                                            <p:cond delay="999"/>
                                          </p:stCondLst>
                                        </p:cTn>
                                        <p:tgtEl>
                                          <p:spTgt spid="49"/>
                                        </p:tgtEl>
                                        <p:attrNameLst>
                                          <p:attrName>style.visibility</p:attrName>
                                        </p:attrNameLst>
                                      </p:cBhvr>
                                      <p:to>
                                        <p:strVal val="hidden"/>
                                      </p:to>
                                    </p:set>
                                  </p:childTnLst>
                                </p:cTn>
                              </p:par>
                              <p:par>
                                <p:cTn id="366" presetID="47" presetClass="exit" presetSubtype="0" fill="hold" grpId="1" nodeType="withEffect">
                                  <p:stCondLst>
                                    <p:cond delay="0"/>
                                  </p:stCondLst>
                                  <p:childTnLst>
                                    <p:animEffect transition="out" filter="fade">
                                      <p:cBhvr>
                                        <p:cTn id="367" dur="1000"/>
                                        <p:tgtEl>
                                          <p:spTgt spid="47"/>
                                        </p:tgtEl>
                                      </p:cBhvr>
                                    </p:animEffect>
                                    <p:anim calcmode="lin" valueType="num">
                                      <p:cBhvr>
                                        <p:cTn id="368" dur="1000"/>
                                        <p:tgtEl>
                                          <p:spTgt spid="47"/>
                                        </p:tgtEl>
                                        <p:attrNameLst>
                                          <p:attrName>ppt_x</p:attrName>
                                        </p:attrNameLst>
                                      </p:cBhvr>
                                      <p:tavLst>
                                        <p:tav tm="0">
                                          <p:val>
                                            <p:strVal val="ppt_x"/>
                                          </p:val>
                                        </p:tav>
                                        <p:tav tm="100000">
                                          <p:val>
                                            <p:strVal val="ppt_x"/>
                                          </p:val>
                                        </p:tav>
                                      </p:tavLst>
                                    </p:anim>
                                    <p:anim calcmode="lin" valueType="num">
                                      <p:cBhvr>
                                        <p:cTn id="369" dur="1000"/>
                                        <p:tgtEl>
                                          <p:spTgt spid="47"/>
                                        </p:tgtEl>
                                        <p:attrNameLst>
                                          <p:attrName>ppt_y</p:attrName>
                                        </p:attrNameLst>
                                      </p:cBhvr>
                                      <p:tavLst>
                                        <p:tav tm="0">
                                          <p:val>
                                            <p:strVal val="ppt_y"/>
                                          </p:val>
                                        </p:tav>
                                        <p:tav tm="100000">
                                          <p:val>
                                            <p:strVal val="ppt_y-.1"/>
                                          </p:val>
                                        </p:tav>
                                      </p:tavLst>
                                    </p:anim>
                                    <p:set>
                                      <p:cBhvr>
                                        <p:cTn id="370" dur="1" fill="hold">
                                          <p:stCondLst>
                                            <p:cond delay="999"/>
                                          </p:stCondLst>
                                        </p:cTn>
                                        <p:tgtEl>
                                          <p:spTgt spid="47"/>
                                        </p:tgtEl>
                                        <p:attrNameLst>
                                          <p:attrName>style.visibility</p:attrName>
                                        </p:attrNameLst>
                                      </p:cBhvr>
                                      <p:to>
                                        <p:strVal val="hidden"/>
                                      </p:to>
                                    </p:set>
                                  </p:childTnLst>
                                </p:cTn>
                              </p:par>
                              <p:par>
                                <p:cTn id="371" presetID="47" presetClass="exit" presetSubtype="0" fill="hold" grpId="1" nodeType="withEffect">
                                  <p:stCondLst>
                                    <p:cond delay="0"/>
                                  </p:stCondLst>
                                  <p:childTnLst>
                                    <p:animEffect transition="out" filter="fade">
                                      <p:cBhvr>
                                        <p:cTn id="372" dur="1000"/>
                                        <p:tgtEl>
                                          <p:spTgt spid="48"/>
                                        </p:tgtEl>
                                      </p:cBhvr>
                                    </p:animEffect>
                                    <p:anim calcmode="lin" valueType="num">
                                      <p:cBhvr>
                                        <p:cTn id="373" dur="1000"/>
                                        <p:tgtEl>
                                          <p:spTgt spid="48"/>
                                        </p:tgtEl>
                                        <p:attrNameLst>
                                          <p:attrName>ppt_x</p:attrName>
                                        </p:attrNameLst>
                                      </p:cBhvr>
                                      <p:tavLst>
                                        <p:tav tm="0">
                                          <p:val>
                                            <p:strVal val="ppt_x"/>
                                          </p:val>
                                        </p:tav>
                                        <p:tav tm="100000">
                                          <p:val>
                                            <p:strVal val="ppt_x"/>
                                          </p:val>
                                        </p:tav>
                                      </p:tavLst>
                                    </p:anim>
                                    <p:anim calcmode="lin" valueType="num">
                                      <p:cBhvr>
                                        <p:cTn id="374" dur="1000"/>
                                        <p:tgtEl>
                                          <p:spTgt spid="48"/>
                                        </p:tgtEl>
                                        <p:attrNameLst>
                                          <p:attrName>ppt_y</p:attrName>
                                        </p:attrNameLst>
                                      </p:cBhvr>
                                      <p:tavLst>
                                        <p:tav tm="0">
                                          <p:val>
                                            <p:strVal val="ppt_y"/>
                                          </p:val>
                                        </p:tav>
                                        <p:tav tm="100000">
                                          <p:val>
                                            <p:strVal val="ppt_y-.1"/>
                                          </p:val>
                                        </p:tav>
                                      </p:tavLst>
                                    </p:anim>
                                    <p:set>
                                      <p:cBhvr>
                                        <p:cTn id="375" dur="1" fill="hold">
                                          <p:stCondLst>
                                            <p:cond delay="999"/>
                                          </p:stCondLst>
                                        </p:cTn>
                                        <p:tgtEl>
                                          <p:spTgt spid="48"/>
                                        </p:tgtEl>
                                        <p:attrNameLst>
                                          <p:attrName>style.visibility</p:attrName>
                                        </p:attrNameLst>
                                      </p:cBhvr>
                                      <p:to>
                                        <p:strVal val="hidden"/>
                                      </p:to>
                                    </p:set>
                                  </p:childTnLst>
                                </p:cTn>
                              </p:par>
                              <p:par>
                                <p:cTn id="376" presetID="47" presetClass="exit" presetSubtype="0" fill="hold" nodeType="withEffect">
                                  <p:stCondLst>
                                    <p:cond delay="0"/>
                                  </p:stCondLst>
                                  <p:childTnLst>
                                    <p:animEffect transition="out" filter="fade">
                                      <p:cBhvr>
                                        <p:cTn id="377" dur="1000"/>
                                        <p:tgtEl>
                                          <p:spTgt spid="55"/>
                                        </p:tgtEl>
                                      </p:cBhvr>
                                    </p:animEffect>
                                    <p:anim calcmode="lin" valueType="num">
                                      <p:cBhvr>
                                        <p:cTn id="378" dur="1000"/>
                                        <p:tgtEl>
                                          <p:spTgt spid="55"/>
                                        </p:tgtEl>
                                        <p:attrNameLst>
                                          <p:attrName>ppt_x</p:attrName>
                                        </p:attrNameLst>
                                      </p:cBhvr>
                                      <p:tavLst>
                                        <p:tav tm="0">
                                          <p:val>
                                            <p:strVal val="ppt_x"/>
                                          </p:val>
                                        </p:tav>
                                        <p:tav tm="100000">
                                          <p:val>
                                            <p:strVal val="ppt_x"/>
                                          </p:val>
                                        </p:tav>
                                      </p:tavLst>
                                    </p:anim>
                                    <p:anim calcmode="lin" valueType="num">
                                      <p:cBhvr>
                                        <p:cTn id="379" dur="1000"/>
                                        <p:tgtEl>
                                          <p:spTgt spid="55"/>
                                        </p:tgtEl>
                                        <p:attrNameLst>
                                          <p:attrName>ppt_y</p:attrName>
                                        </p:attrNameLst>
                                      </p:cBhvr>
                                      <p:tavLst>
                                        <p:tav tm="0">
                                          <p:val>
                                            <p:strVal val="ppt_y"/>
                                          </p:val>
                                        </p:tav>
                                        <p:tav tm="100000">
                                          <p:val>
                                            <p:strVal val="ppt_y-.1"/>
                                          </p:val>
                                        </p:tav>
                                      </p:tavLst>
                                    </p:anim>
                                    <p:set>
                                      <p:cBhvr>
                                        <p:cTn id="380" dur="1" fill="hold">
                                          <p:stCondLst>
                                            <p:cond delay="999"/>
                                          </p:stCondLst>
                                        </p:cTn>
                                        <p:tgtEl>
                                          <p:spTgt spid="55"/>
                                        </p:tgtEl>
                                        <p:attrNameLst>
                                          <p:attrName>style.visibility</p:attrName>
                                        </p:attrNameLst>
                                      </p:cBhvr>
                                      <p:to>
                                        <p:strVal val="hidden"/>
                                      </p:to>
                                    </p:set>
                                  </p:childTnLst>
                                </p:cTn>
                              </p:par>
                              <p:par>
                                <p:cTn id="381" presetID="47" presetClass="exit" presetSubtype="0" fill="hold" grpId="1" nodeType="withEffect">
                                  <p:stCondLst>
                                    <p:cond delay="0"/>
                                  </p:stCondLst>
                                  <p:childTnLst>
                                    <p:animEffect transition="out" filter="fade">
                                      <p:cBhvr>
                                        <p:cTn id="382" dur="1000"/>
                                        <p:tgtEl>
                                          <p:spTgt spid="52"/>
                                        </p:tgtEl>
                                      </p:cBhvr>
                                    </p:animEffect>
                                    <p:anim calcmode="lin" valueType="num">
                                      <p:cBhvr>
                                        <p:cTn id="383" dur="1000"/>
                                        <p:tgtEl>
                                          <p:spTgt spid="52"/>
                                        </p:tgtEl>
                                        <p:attrNameLst>
                                          <p:attrName>ppt_x</p:attrName>
                                        </p:attrNameLst>
                                      </p:cBhvr>
                                      <p:tavLst>
                                        <p:tav tm="0">
                                          <p:val>
                                            <p:strVal val="ppt_x"/>
                                          </p:val>
                                        </p:tav>
                                        <p:tav tm="100000">
                                          <p:val>
                                            <p:strVal val="ppt_x"/>
                                          </p:val>
                                        </p:tav>
                                      </p:tavLst>
                                    </p:anim>
                                    <p:anim calcmode="lin" valueType="num">
                                      <p:cBhvr>
                                        <p:cTn id="384" dur="1000"/>
                                        <p:tgtEl>
                                          <p:spTgt spid="52"/>
                                        </p:tgtEl>
                                        <p:attrNameLst>
                                          <p:attrName>ppt_y</p:attrName>
                                        </p:attrNameLst>
                                      </p:cBhvr>
                                      <p:tavLst>
                                        <p:tav tm="0">
                                          <p:val>
                                            <p:strVal val="ppt_y"/>
                                          </p:val>
                                        </p:tav>
                                        <p:tav tm="100000">
                                          <p:val>
                                            <p:strVal val="ppt_y-.1"/>
                                          </p:val>
                                        </p:tav>
                                      </p:tavLst>
                                    </p:anim>
                                    <p:set>
                                      <p:cBhvr>
                                        <p:cTn id="385" dur="1" fill="hold">
                                          <p:stCondLst>
                                            <p:cond delay="999"/>
                                          </p:stCondLst>
                                        </p:cTn>
                                        <p:tgtEl>
                                          <p:spTgt spid="52"/>
                                        </p:tgtEl>
                                        <p:attrNameLst>
                                          <p:attrName>style.visibility</p:attrName>
                                        </p:attrNameLst>
                                      </p:cBhvr>
                                      <p:to>
                                        <p:strVal val="hidden"/>
                                      </p:to>
                                    </p:set>
                                  </p:childTnLst>
                                </p:cTn>
                              </p:par>
                              <p:par>
                                <p:cTn id="386" presetID="47" presetClass="exit" presetSubtype="0" fill="hold" grpId="1" nodeType="withEffect">
                                  <p:stCondLst>
                                    <p:cond delay="0"/>
                                  </p:stCondLst>
                                  <p:childTnLst>
                                    <p:animEffect transition="out" filter="fade">
                                      <p:cBhvr>
                                        <p:cTn id="387" dur="1000"/>
                                        <p:tgtEl>
                                          <p:spTgt spid="50"/>
                                        </p:tgtEl>
                                      </p:cBhvr>
                                    </p:animEffect>
                                    <p:anim calcmode="lin" valueType="num">
                                      <p:cBhvr>
                                        <p:cTn id="388" dur="1000"/>
                                        <p:tgtEl>
                                          <p:spTgt spid="50"/>
                                        </p:tgtEl>
                                        <p:attrNameLst>
                                          <p:attrName>ppt_x</p:attrName>
                                        </p:attrNameLst>
                                      </p:cBhvr>
                                      <p:tavLst>
                                        <p:tav tm="0">
                                          <p:val>
                                            <p:strVal val="ppt_x"/>
                                          </p:val>
                                        </p:tav>
                                        <p:tav tm="100000">
                                          <p:val>
                                            <p:strVal val="ppt_x"/>
                                          </p:val>
                                        </p:tav>
                                      </p:tavLst>
                                    </p:anim>
                                    <p:anim calcmode="lin" valueType="num">
                                      <p:cBhvr>
                                        <p:cTn id="389" dur="1000"/>
                                        <p:tgtEl>
                                          <p:spTgt spid="50"/>
                                        </p:tgtEl>
                                        <p:attrNameLst>
                                          <p:attrName>ppt_y</p:attrName>
                                        </p:attrNameLst>
                                      </p:cBhvr>
                                      <p:tavLst>
                                        <p:tav tm="0">
                                          <p:val>
                                            <p:strVal val="ppt_y"/>
                                          </p:val>
                                        </p:tav>
                                        <p:tav tm="100000">
                                          <p:val>
                                            <p:strVal val="ppt_y-.1"/>
                                          </p:val>
                                        </p:tav>
                                      </p:tavLst>
                                    </p:anim>
                                    <p:set>
                                      <p:cBhvr>
                                        <p:cTn id="390" dur="1" fill="hold">
                                          <p:stCondLst>
                                            <p:cond delay="999"/>
                                          </p:stCondLst>
                                        </p:cTn>
                                        <p:tgtEl>
                                          <p:spTgt spid="50"/>
                                        </p:tgtEl>
                                        <p:attrNameLst>
                                          <p:attrName>style.visibility</p:attrName>
                                        </p:attrNameLst>
                                      </p:cBhvr>
                                      <p:to>
                                        <p:strVal val="hidden"/>
                                      </p:to>
                                    </p:set>
                                  </p:childTnLst>
                                </p:cTn>
                              </p:par>
                              <p:par>
                                <p:cTn id="391" presetID="47" presetClass="exit" presetSubtype="0" fill="hold" grpId="1" nodeType="withEffect">
                                  <p:stCondLst>
                                    <p:cond delay="0"/>
                                  </p:stCondLst>
                                  <p:childTnLst>
                                    <p:animEffect transition="out" filter="fade">
                                      <p:cBhvr>
                                        <p:cTn id="392" dur="1000"/>
                                        <p:tgtEl>
                                          <p:spTgt spid="51"/>
                                        </p:tgtEl>
                                      </p:cBhvr>
                                    </p:animEffect>
                                    <p:anim calcmode="lin" valueType="num">
                                      <p:cBhvr>
                                        <p:cTn id="393" dur="1000"/>
                                        <p:tgtEl>
                                          <p:spTgt spid="51"/>
                                        </p:tgtEl>
                                        <p:attrNameLst>
                                          <p:attrName>ppt_x</p:attrName>
                                        </p:attrNameLst>
                                      </p:cBhvr>
                                      <p:tavLst>
                                        <p:tav tm="0">
                                          <p:val>
                                            <p:strVal val="ppt_x"/>
                                          </p:val>
                                        </p:tav>
                                        <p:tav tm="100000">
                                          <p:val>
                                            <p:strVal val="ppt_x"/>
                                          </p:val>
                                        </p:tav>
                                      </p:tavLst>
                                    </p:anim>
                                    <p:anim calcmode="lin" valueType="num">
                                      <p:cBhvr>
                                        <p:cTn id="394" dur="1000"/>
                                        <p:tgtEl>
                                          <p:spTgt spid="51"/>
                                        </p:tgtEl>
                                        <p:attrNameLst>
                                          <p:attrName>ppt_y</p:attrName>
                                        </p:attrNameLst>
                                      </p:cBhvr>
                                      <p:tavLst>
                                        <p:tav tm="0">
                                          <p:val>
                                            <p:strVal val="ppt_y"/>
                                          </p:val>
                                        </p:tav>
                                        <p:tav tm="100000">
                                          <p:val>
                                            <p:strVal val="ppt_y-.1"/>
                                          </p:val>
                                        </p:tav>
                                      </p:tavLst>
                                    </p:anim>
                                    <p:set>
                                      <p:cBhvr>
                                        <p:cTn id="395" dur="1" fill="hold">
                                          <p:stCondLst>
                                            <p:cond delay="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7" grpId="1" animBg="1"/>
      <p:bldP spid="7" grpId="2" animBg="1"/>
      <p:bldP spid="8" grpId="0"/>
      <p:bldP spid="8" grpId="1"/>
      <p:bldP spid="8" grpId="2"/>
      <p:bldP spid="9" grpId="0"/>
      <p:bldP spid="9" grpId="1"/>
      <p:bldP spid="9" grpId="2"/>
      <p:bldP spid="12" grpId="0" animBg="1"/>
      <p:bldP spid="12" grpId="1" animBg="1"/>
      <p:bldP spid="12" grpId="2" animBg="1"/>
      <p:bldP spid="13" grpId="0"/>
      <p:bldP spid="13" grpId="1"/>
      <p:bldP spid="13" grpId="2"/>
      <p:bldP spid="16" grpId="0"/>
      <p:bldP spid="16" grpId="1"/>
      <p:bldP spid="16" grpId="2"/>
      <p:bldP spid="17" grpId="0" animBg="1"/>
      <p:bldP spid="17" grpId="1" animBg="1"/>
      <p:bldP spid="17" grpId="2" animBg="1"/>
      <p:bldP spid="18" grpId="0"/>
      <p:bldP spid="18" grpId="1"/>
      <p:bldP spid="18" grpId="2"/>
      <p:bldP spid="19" grpId="0"/>
      <p:bldP spid="19" grpId="1"/>
      <p:bldP spid="19" grpId="2"/>
      <p:bldP spid="20" grpId="0" animBg="1"/>
      <p:bldP spid="20" grpId="1" animBg="1"/>
      <p:bldP spid="20" grpId="2" animBg="1"/>
      <p:bldP spid="27" grpId="0"/>
      <p:bldP spid="27" grpId="1"/>
      <p:bldP spid="27" grpId="2"/>
      <p:bldP spid="29" grpId="0"/>
      <p:bldP spid="29" grpId="1"/>
      <p:bldP spid="29" grpId="2"/>
      <p:bldP spid="44" grpId="0" animBg="1"/>
      <p:bldP spid="44" grpId="1" animBg="1"/>
      <p:bldP spid="45" grpId="0"/>
      <p:bldP spid="45" grpId="1"/>
      <p:bldP spid="46" grpId="0"/>
      <p:bldP spid="46" grpId="1"/>
      <p:bldP spid="47" grpId="0" animBg="1"/>
      <p:bldP spid="47" grpId="1" animBg="1"/>
      <p:bldP spid="48" grpId="0"/>
      <p:bldP spid="48" grpId="1"/>
      <p:bldP spid="49" grpId="0"/>
      <p:bldP spid="49" grpId="1"/>
      <p:bldP spid="50" grpId="0" animBg="1"/>
      <p:bldP spid="50" grpId="1" animBg="1"/>
      <p:bldP spid="51" grpId="0"/>
      <p:bldP spid="51" grpId="1"/>
      <p:bldP spid="52" grpId="0"/>
      <p:bldP spid="5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4362794" y="1282018"/>
            <a:ext cx="4112590" cy="3553375"/>
            <a:chOff x="3887175" y="1508875"/>
            <a:chExt cx="3163775" cy="2733575"/>
          </a:xfrm>
        </p:grpSpPr>
        <p:sp>
          <p:nvSpPr>
            <p:cNvPr id="318" name="Google Shape;318;p15"/>
            <p:cNvSpPr/>
            <p:nvPr/>
          </p:nvSpPr>
          <p:spPr>
            <a:xfrm>
              <a:off x="4369350" y="2513175"/>
              <a:ext cx="2681600" cy="724925"/>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chemeClr val="bg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5"/>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chemeClr val="bg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4245825" y="3517575"/>
              <a:ext cx="2681600" cy="72487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chemeClr val="bg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15"/>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chemeClr val="bg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5"/>
            <p:cNvSpPr/>
            <p:nvPr/>
          </p:nvSpPr>
          <p:spPr>
            <a:xfrm>
              <a:off x="3953675" y="3636925"/>
              <a:ext cx="485375" cy="486150"/>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chemeClr val="bg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185650" y="2633025"/>
              <a:ext cx="485375" cy="485350"/>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chemeClr val="bg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15"/>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775343" y="461454"/>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tx1"/>
                </a:solidFill>
                <a:latin typeface="Fira Sans Medium"/>
                <a:ea typeface="Fira Sans Medium"/>
                <a:cs typeface="Fira Sans Medium"/>
                <a:sym typeface="Fira Sans Medium"/>
              </a:rPr>
              <a:t>HIỆN THỰC HÓA NGHIÊN CỨU</a:t>
            </a:r>
            <a:endParaRPr sz="2800" dirty="0">
              <a:solidFill>
                <a:schemeClr val="tx1"/>
              </a:solidFill>
              <a:latin typeface="Fira Sans Medium"/>
              <a:ea typeface="Fira Sans Medium"/>
              <a:cs typeface="Fira Sans Medium"/>
              <a:sym typeface="Fira Sans Medium"/>
            </a:endParaRPr>
          </a:p>
        </p:txBody>
      </p:sp>
      <p:sp>
        <p:nvSpPr>
          <p:cNvPr id="419" name="Google Shape;419;p15"/>
          <p:cNvSpPr txBox="1"/>
          <p:nvPr/>
        </p:nvSpPr>
        <p:spPr>
          <a:xfrm>
            <a:off x="5135162" y="1538383"/>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latin typeface="Fira Sans Medium"/>
                <a:ea typeface="Fira Sans Medium"/>
                <a:cs typeface="Fira Sans Medium"/>
                <a:sym typeface="Fira Sans Medium"/>
              </a:rPr>
              <a:t>Cài đặt cấu hình chung</a:t>
            </a:r>
            <a:endParaRPr sz="1700" dirty="0">
              <a:latin typeface="Fira Sans Medium"/>
              <a:ea typeface="Fira Sans Medium"/>
              <a:cs typeface="Fira Sans Medium"/>
              <a:sym typeface="Fira Sans Medium"/>
            </a:endParaRPr>
          </a:p>
        </p:txBody>
      </p:sp>
      <p:sp>
        <p:nvSpPr>
          <p:cNvPr id="421" name="Google Shape;421;p15"/>
          <p:cNvSpPr txBox="1"/>
          <p:nvPr/>
        </p:nvSpPr>
        <p:spPr>
          <a:xfrm>
            <a:off x="5375943" y="2845472"/>
            <a:ext cx="3054737"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5">
                    <a:lumMod val="50000"/>
                  </a:schemeClr>
                </a:solidFill>
                <a:latin typeface="Fira Sans Medium"/>
                <a:ea typeface="Fira Sans Medium"/>
                <a:cs typeface="Fira Sans Medium"/>
                <a:sym typeface="Fira Sans Medium"/>
              </a:rPr>
              <a:t>Phân tích thiết kế hệ thống</a:t>
            </a:r>
            <a:endParaRPr sz="1700" dirty="0">
              <a:solidFill>
                <a:schemeClr val="accent5">
                  <a:lumMod val="50000"/>
                </a:schemeClr>
              </a:solidFill>
              <a:latin typeface="Fira Sans Medium"/>
              <a:ea typeface="Fira Sans Medium"/>
              <a:cs typeface="Fira Sans Medium"/>
              <a:sym typeface="Fira Sans Medium"/>
            </a:endParaRPr>
          </a:p>
        </p:txBody>
      </p:sp>
      <p:sp>
        <p:nvSpPr>
          <p:cNvPr id="423" name="Google Shape;423;p15"/>
          <p:cNvSpPr txBox="1"/>
          <p:nvPr/>
        </p:nvSpPr>
        <p:spPr>
          <a:xfrm>
            <a:off x="5135162" y="4149444"/>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Medium"/>
                <a:ea typeface="Fira Sans Medium"/>
                <a:cs typeface="Fira Sans Medium"/>
                <a:sym typeface="Fira Sans Medium"/>
              </a:rPr>
              <a:t>Thiết kế dữ liệu</a:t>
            </a:r>
            <a:endParaRPr sz="1700" dirty="0">
              <a:solidFill>
                <a:schemeClr val="accent1"/>
              </a:solidFill>
              <a:latin typeface="Fira Sans Medium"/>
              <a:ea typeface="Fira Sans Medium"/>
              <a:cs typeface="Fira Sans Medium"/>
              <a:sym typeface="Fira Sans Medium"/>
            </a:endParaRPr>
          </a:p>
        </p:txBody>
      </p:sp>
      <p:pic>
        <p:nvPicPr>
          <p:cNvPr id="5" name="Picture 4">
            <a:extLst>
              <a:ext uri="{FF2B5EF4-FFF2-40B4-BE49-F238E27FC236}">
                <a16:creationId xmlns:a16="http://schemas.microsoft.com/office/drawing/2014/main" id="{C8A9D9F3-548F-1236-11C7-819E4201C9F4}"/>
              </a:ext>
            </a:extLst>
          </p:cNvPr>
          <p:cNvPicPr>
            <a:picLocks noChangeAspect="1"/>
          </p:cNvPicPr>
          <p:nvPr/>
        </p:nvPicPr>
        <p:blipFill>
          <a:blip r:embed="rId3"/>
          <a:stretch>
            <a:fillRect/>
          </a:stretch>
        </p:blipFill>
        <p:spPr>
          <a:xfrm>
            <a:off x="4634507" y="4216234"/>
            <a:ext cx="304259" cy="304259"/>
          </a:xfrm>
          <a:prstGeom prst="rect">
            <a:avLst/>
          </a:prstGeom>
        </p:spPr>
      </p:pic>
      <p:pic>
        <p:nvPicPr>
          <p:cNvPr id="11" name="Picture 10">
            <a:extLst>
              <a:ext uri="{FF2B5EF4-FFF2-40B4-BE49-F238E27FC236}">
                <a16:creationId xmlns:a16="http://schemas.microsoft.com/office/drawing/2014/main" id="{C3C764FB-2E25-B2B0-DDCA-ED9E446B88B8}"/>
              </a:ext>
            </a:extLst>
          </p:cNvPr>
          <p:cNvPicPr>
            <a:picLocks noChangeAspect="1"/>
          </p:cNvPicPr>
          <p:nvPr/>
        </p:nvPicPr>
        <p:blipFill>
          <a:blip r:embed="rId4"/>
          <a:stretch>
            <a:fillRect/>
          </a:stretch>
        </p:blipFill>
        <p:spPr>
          <a:xfrm>
            <a:off x="4526917" y="1626812"/>
            <a:ext cx="291143" cy="291143"/>
          </a:xfrm>
          <a:prstGeom prst="rect">
            <a:avLst/>
          </a:prstGeom>
        </p:spPr>
      </p:pic>
      <p:pic>
        <p:nvPicPr>
          <p:cNvPr id="13" name="Picture 12">
            <a:extLst>
              <a:ext uri="{FF2B5EF4-FFF2-40B4-BE49-F238E27FC236}">
                <a16:creationId xmlns:a16="http://schemas.microsoft.com/office/drawing/2014/main" id="{3FB37DFD-1CDE-8FBD-66A9-E29520EC4B3C}"/>
              </a:ext>
            </a:extLst>
          </p:cNvPr>
          <p:cNvPicPr>
            <a:picLocks noChangeAspect="1"/>
          </p:cNvPicPr>
          <p:nvPr/>
        </p:nvPicPr>
        <p:blipFill>
          <a:blip r:embed="rId5"/>
          <a:stretch>
            <a:fillRect/>
          </a:stretch>
        </p:blipFill>
        <p:spPr>
          <a:xfrm>
            <a:off x="4918465" y="2914058"/>
            <a:ext cx="289390" cy="289390"/>
          </a:xfrm>
          <a:prstGeom prst="rect">
            <a:avLst/>
          </a:prstGeom>
        </p:spPr>
      </p:pic>
      <p:sp>
        <p:nvSpPr>
          <p:cNvPr id="23" name="Google Shape;5155;p43">
            <a:extLst>
              <a:ext uri="{FF2B5EF4-FFF2-40B4-BE49-F238E27FC236}">
                <a16:creationId xmlns:a16="http://schemas.microsoft.com/office/drawing/2014/main" id="{3DAF0856-090D-2464-144B-84977E584224}"/>
              </a:ext>
            </a:extLst>
          </p:cNvPr>
          <p:cNvSpPr/>
          <p:nvPr/>
        </p:nvSpPr>
        <p:spPr>
          <a:xfrm>
            <a:off x="1164082" y="1805299"/>
            <a:ext cx="2273374" cy="2071100"/>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56;p43">
            <a:extLst>
              <a:ext uri="{FF2B5EF4-FFF2-40B4-BE49-F238E27FC236}">
                <a16:creationId xmlns:a16="http://schemas.microsoft.com/office/drawing/2014/main" id="{DD27FD2E-88FB-0C14-0D37-3A700F07FD85}"/>
              </a:ext>
            </a:extLst>
          </p:cNvPr>
          <p:cNvSpPr/>
          <p:nvPr/>
        </p:nvSpPr>
        <p:spPr>
          <a:xfrm>
            <a:off x="1133556" y="1673781"/>
            <a:ext cx="2334426" cy="2334394"/>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57;p43">
            <a:extLst>
              <a:ext uri="{FF2B5EF4-FFF2-40B4-BE49-F238E27FC236}">
                <a16:creationId xmlns:a16="http://schemas.microsoft.com/office/drawing/2014/main" id="{425FF965-2143-ACDD-29E4-35786C7036B0}"/>
              </a:ext>
            </a:extLst>
          </p:cNvPr>
          <p:cNvSpPr/>
          <p:nvPr/>
        </p:nvSpPr>
        <p:spPr>
          <a:xfrm>
            <a:off x="775343" y="3246924"/>
            <a:ext cx="3080350" cy="895758"/>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58;p43">
            <a:extLst>
              <a:ext uri="{FF2B5EF4-FFF2-40B4-BE49-F238E27FC236}">
                <a16:creationId xmlns:a16="http://schemas.microsoft.com/office/drawing/2014/main" id="{87972354-C0A8-2826-B390-6383BD7130B5}"/>
              </a:ext>
            </a:extLst>
          </p:cNvPr>
          <p:cNvSpPr/>
          <p:nvPr/>
        </p:nvSpPr>
        <p:spPr>
          <a:xfrm>
            <a:off x="1388977" y="3364015"/>
            <a:ext cx="2056" cy="14267"/>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59;p43">
            <a:extLst>
              <a:ext uri="{FF2B5EF4-FFF2-40B4-BE49-F238E27FC236}">
                <a16:creationId xmlns:a16="http://schemas.microsoft.com/office/drawing/2014/main" id="{2DE106E7-F2AD-6EFE-FAEB-2A3FAD9AAF91}"/>
              </a:ext>
            </a:extLst>
          </p:cNvPr>
          <p:cNvSpPr/>
          <p:nvPr/>
        </p:nvSpPr>
        <p:spPr>
          <a:xfrm>
            <a:off x="1378791" y="3366039"/>
            <a:ext cx="16323" cy="79399"/>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60;p43">
            <a:extLst>
              <a:ext uri="{FF2B5EF4-FFF2-40B4-BE49-F238E27FC236}">
                <a16:creationId xmlns:a16="http://schemas.microsoft.com/office/drawing/2014/main" id="{79ABDF62-C39C-9B16-514D-E58BBF29311C}"/>
              </a:ext>
            </a:extLst>
          </p:cNvPr>
          <p:cNvSpPr/>
          <p:nvPr/>
        </p:nvSpPr>
        <p:spPr>
          <a:xfrm>
            <a:off x="1744106" y="2660859"/>
            <a:ext cx="4113" cy="9190"/>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61;p43">
            <a:extLst>
              <a:ext uri="{FF2B5EF4-FFF2-40B4-BE49-F238E27FC236}">
                <a16:creationId xmlns:a16="http://schemas.microsoft.com/office/drawing/2014/main" id="{F20C6DB3-41D8-3A96-B1CF-04EC613A96DB}"/>
              </a:ext>
            </a:extLst>
          </p:cNvPr>
          <p:cNvSpPr/>
          <p:nvPr/>
        </p:nvSpPr>
        <p:spPr>
          <a:xfrm>
            <a:off x="1391002" y="3378249"/>
            <a:ext cx="4113" cy="8194"/>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62;p43">
            <a:extLst>
              <a:ext uri="{FF2B5EF4-FFF2-40B4-BE49-F238E27FC236}">
                <a16:creationId xmlns:a16="http://schemas.microsoft.com/office/drawing/2014/main" id="{AFB2A410-D741-069E-8B6E-467C8CF472C3}"/>
              </a:ext>
            </a:extLst>
          </p:cNvPr>
          <p:cNvSpPr/>
          <p:nvPr/>
        </p:nvSpPr>
        <p:spPr>
          <a:xfrm>
            <a:off x="1498870" y="2169360"/>
            <a:ext cx="271745" cy="379581"/>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63;p43">
            <a:extLst>
              <a:ext uri="{FF2B5EF4-FFF2-40B4-BE49-F238E27FC236}">
                <a16:creationId xmlns:a16="http://schemas.microsoft.com/office/drawing/2014/main" id="{3C749818-9936-4CEB-D9DB-07074864CD74}"/>
              </a:ext>
            </a:extLst>
          </p:cNvPr>
          <p:cNvSpPr/>
          <p:nvPr/>
        </p:nvSpPr>
        <p:spPr>
          <a:xfrm>
            <a:off x="1261765" y="2162452"/>
            <a:ext cx="365347" cy="599175"/>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164;p43">
            <a:extLst>
              <a:ext uri="{FF2B5EF4-FFF2-40B4-BE49-F238E27FC236}">
                <a16:creationId xmlns:a16="http://schemas.microsoft.com/office/drawing/2014/main" id="{C93B66D2-0197-AF38-3E65-18399DFC9DC9}"/>
              </a:ext>
            </a:extLst>
          </p:cNvPr>
          <p:cNvSpPr/>
          <p:nvPr/>
        </p:nvSpPr>
        <p:spPr>
          <a:xfrm>
            <a:off x="1385925" y="2899989"/>
            <a:ext cx="292084" cy="464058"/>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165;p43">
            <a:extLst>
              <a:ext uri="{FF2B5EF4-FFF2-40B4-BE49-F238E27FC236}">
                <a16:creationId xmlns:a16="http://schemas.microsoft.com/office/drawing/2014/main" id="{352BCCB0-03FA-3DBB-7379-F237ED4CA358}"/>
              </a:ext>
            </a:extLst>
          </p:cNvPr>
          <p:cNvSpPr/>
          <p:nvPr/>
        </p:nvSpPr>
        <p:spPr>
          <a:xfrm>
            <a:off x="1403212" y="2670017"/>
            <a:ext cx="340926" cy="36023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166;p43">
            <a:extLst>
              <a:ext uri="{FF2B5EF4-FFF2-40B4-BE49-F238E27FC236}">
                <a16:creationId xmlns:a16="http://schemas.microsoft.com/office/drawing/2014/main" id="{C0AD3546-93EA-E1C1-1B08-61A24FF6EB9C}"/>
              </a:ext>
            </a:extLst>
          </p:cNvPr>
          <p:cNvSpPr/>
          <p:nvPr/>
        </p:nvSpPr>
        <p:spPr>
          <a:xfrm>
            <a:off x="1445948" y="2416620"/>
            <a:ext cx="316505" cy="355193"/>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167;p43">
            <a:extLst>
              <a:ext uri="{FF2B5EF4-FFF2-40B4-BE49-F238E27FC236}">
                <a16:creationId xmlns:a16="http://schemas.microsoft.com/office/drawing/2014/main" id="{C5A96B97-EF39-13AD-E71B-9553EAE46A7D}"/>
              </a:ext>
            </a:extLst>
          </p:cNvPr>
          <p:cNvSpPr/>
          <p:nvPr/>
        </p:nvSpPr>
        <p:spPr>
          <a:xfrm>
            <a:off x="1199685" y="2540780"/>
            <a:ext cx="234085" cy="825291"/>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168;p43">
            <a:extLst>
              <a:ext uri="{FF2B5EF4-FFF2-40B4-BE49-F238E27FC236}">
                <a16:creationId xmlns:a16="http://schemas.microsoft.com/office/drawing/2014/main" id="{70DE2047-05A6-D410-C6D0-0AE1E8459C75}"/>
              </a:ext>
            </a:extLst>
          </p:cNvPr>
          <p:cNvSpPr/>
          <p:nvPr/>
        </p:nvSpPr>
        <p:spPr>
          <a:xfrm>
            <a:off x="1374710" y="3038384"/>
            <a:ext cx="27538" cy="342950"/>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169;p43">
            <a:extLst>
              <a:ext uri="{FF2B5EF4-FFF2-40B4-BE49-F238E27FC236}">
                <a16:creationId xmlns:a16="http://schemas.microsoft.com/office/drawing/2014/main" id="{FE48E0F8-AD14-4241-EDA4-97871F523C8D}"/>
              </a:ext>
            </a:extLst>
          </p:cNvPr>
          <p:cNvSpPr/>
          <p:nvPr/>
        </p:nvSpPr>
        <p:spPr>
          <a:xfrm>
            <a:off x="1478530" y="2563144"/>
            <a:ext cx="4081" cy="6137"/>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170;p43">
            <a:extLst>
              <a:ext uri="{FF2B5EF4-FFF2-40B4-BE49-F238E27FC236}">
                <a16:creationId xmlns:a16="http://schemas.microsoft.com/office/drawing/2014/main" id="{7AFCFAC9-0536-56D0-EBF5-9A1282EBA7D4}"/>
              </a:ext>
            </a:extLst>
          </p:cNvPr>
          <p:cNvSpPr/>
          <p:nvPr/>
        </p:nvSpPr>
        <p:spPr>
          <a:xfrm>
            <a:off x="1432742" y="2778882"/>
            <a:ext cx="32" cy="1060"/>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171;p43">
            <a:extLst>
              <a:ext uri="{FF2B5EF4-FFF2-40B4-BE49-F238E27FC236}">
                <a16:creationId xmlns:a16="http://schemas.microsoft.com/office/drawing/2014/main" id="{A02A6504-F129-FCFA-46A4-44B684ECB340}"/>
              </a:ext>
            </a:extLst>
          </p:cNvPr>
          <p:cNvSpPr/>
          <p:nvPr/>
        </p:nvSpPr>
        <p:spPr>
          <a:xfrm>
            <a:off x="1395082" y="3030222"/>
            <a:ext cx="8162" cy="15295"/>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172;p43">
            <a:extLst>
              <a:ext uri="{FF2B5EF4-FFF2-40B4-BE49-F238E27FC236}">
                <a16:creationId xmlns:a16="http://schemas.microsoft.com/office/drawing/2014/main" id="{FC2D5091-1081-A091-D16C-42AD0EC71840}"/>
              </a:ext>
            </a:extLst>
          </p:cNvPr>
          <p:cNvSpPr/>
          <p:nvPr/>
        </p:nvSpPr>
        <p:spPr>
          <a:xfrm>
            <a:off x="1481583" y="2561120"/>
            <a:ext cx="2056" cy="3085"/>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173;p43">
            <a:extLst>
              <a:ext uri="{FF2B5EF4-FFF2-40B4-BE49-F238E27FC236}">
                <a16:creationId xmlns:a16="http://schemas.microsoft.com/office/drawing/2014/main" id="{9149957E-3283-C29D-6061-BAC4BEF6ABD9}"/>
              </a:ext>
            </a:extLst>
          </p:cNvPr>
          <p:cNvSpPr/>
          <p:nvPr/>
        </p:nvSpPr>
        <p:spPr>
          <a:xfrm>
            <a:off x="1258712" y="2165280"/>
            <a:ext cx="507822" cy="871080"/>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174;p43">
            <a:extLst>
              <a:ext uri="{FF2B5EF4-FFF2-40B4-BE49-F238E27FC236}">
                <a16:creationId xmlns:a16="http://schemas.microsoft.com/office/drawing/2014/main" id="{E4C79353-B92F-1E16-D3E5-2DD8D187A011}"/>
              </a:ext>
            </a:extLst>
          </p:cNvPr>
          <p:cNvSpPr/>
          <p:nvPr/>
        </p:nvSpPr>
        <p:spPr>
          <a:xfrm>
            <a:off x="1402216" y="2887779"/>
            <a:ext cx="276789" cy="157738"/>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175;p43">
            <a:extLst>
              <a:ext uri="{FF2B5EF4-FFF2-40B4-BE49-F238E27FC236}">
                <a16:creationId xmlns:a16="http://schemas.microsoft.com/office/drawing/2014/main" id="{75C1DE6A-D209-A83B-DCB7-99B89ED205B1}"/>
              </a:ext>
            </a:extLst>
          </p:cNvPr>
          <p:cNvSpPr/>
          <p:nvPr/>
        </p:nvSpPr>
        <p:spPr>
          <a:xfrm>
            <a:off x="1242421" y="2821618"/>
            <a:ext cx="150637" cy="227980"/>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176;p43">
            <a:extLst>
              <a:ext uri="{FF2B5EF4-FFF2-40B4-BE49-F238E27FC236}">
                <a16:creationId xmlns:a16="http://schemas.microsoft.com/office/drawing/2014/main" id="{1D7121E1-FFE4-FEFA-848F-A6BCA5BC7F9F}"/>
              </a:ext>
            </a:extLst>
          </p:cNvPr>
          <p:cNvSpPr/>
          <p:nvPr/>
        </p:nvSpPr>
        <p:spPr>
          <a:xfrm>
            <a:off x="1389973" y="3025145"/>
            <a:ext cx="8194" cy="24453"/>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177;p43">
            <a:extLst>
              <a:ext uri="{FF2B5EF4-FFF2-40B4-BE49-F238E27FC236}">
                <a16:creationId xmlns:a16="http://schemas.microsoft.com/office/drawing/2014/main" id="{F9482784-EB8D-C1C8-BA77-05C04DA1E921}"/>
              </a:ext>
            </a:extLst>
          </p:cNvPr>
          <p:cNvSpPr/>
          <p:nvPr/>
        </p:nvSpPr>
        <p:spPr>
          <a:xfrm>
            <a:off x="1395082" y="3036327"/>
            <a:ext cx="1060" cy="2089"/>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178;p43">
            <a:extLst>
              <a:ext uri="{FF2B5EF4-FFF2-40B4-BE49-F238E27FC236}">
                <a16:creationId xmlns:a16="http://schemas.microsoft.com/office/drawing/2014/main" id="{469D425D-6CE2-9FF0-CFFF-BFFE8E9C6031}"/>
              </a:ext>
            </a:extLst>
          </p:cNvPr>
          <p:cNvSpPr/>
          <p:nvPr/>
        </p:nvSpPr>
        <p:spPr>
          <a:xfrm>
            <a:off x="930029" y="2571659"/>
            <a:ext cx="520032" cy="858516"/>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179;p43">
            <a:extLst>
              <a:ext uri="{FF2B5EF4-FFF2-40B4-BE49-F238E27FC236}">
                <a16:creationId xmlns:a16="http://schemas.microsoft.com/office/drawing/2014/main" id="{63AC934B-3963-67F5-DF0D-4AB9A1F55104}"/>
              </a:ext>
            </a:extLst>
          </p:cNvPr>
          <p:cNvSpPr/>
          <p:nvPr/>
        </p:nvSpPr>
        <p:spPr>
          <a:xfrm>
            <a:off x="978870" y="2546885"/>
            <a:ext cx="385719" cy="926027"/>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180;p43">
            <a:extLst>
              <a:ext uri="{FF2B5EF4-FFF2-40B4-BE49-F238E27FC236}">
                <a16:creationId xmlns:a16="http://schemas.microsoft.com/office/drawing/2014/main" id="{887E1770-BF07-8DF0-8F98-E9E5D5A2B250}"/>
              </a:ext>
            </a:extLst>
          </p:cNvPr>
          <p:cNvSpPr/>
          <p:nvPr/>
        </p:nvSpPr>
        <p:spPr>
          <a:xfrm>
            <a:off x="905608" y="2761595"/>
            <a:ext cx="267664" cy="93634"/>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181;p43">
            <a:extLst>
              <a:ext uri="{FF2B5EF4-FFF2-40B4-BE49-F238E27FC236}">
                <a16:creationId xmlns:a16="http://schemas.microsoft.com/office/drawing/2014/main" id="{B2D6B9DC-6CFC-A7B5-0253-6601A71A89C2}"/>
              </a:ext>
            </a:extLst>
          </p:cNvPr>
          <p:cNvSpPr/>
          <p:nvPr/>
        </p:nvSpPr>
        <p:spPr>
          <a:xfrm>
            <a:off x="991080" y="2949666"/>
            <a:ext cx="245267" cy="55172"/>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182;p43">
            <a:extLst>
              <a:ext uri="{FF2B5EF4-FFF2-40B4-BE49-F238E27FC236}">
                <a16:creationId xmlns:a16="http://schemas.microsoft.com/office/drawing/2014/main" id="{12ABA80F-B7B2-D717-4B82-6A09AA0597F6}"/>
              </a:ext>
            </a:extLst>
          </p:cNvPr>
          <p:cNvSpPr/>
          <p:nvPr/>
        </p:nvSpPr>
        <p:spPr>
          <a:xfrm>
            <a:off x="1051136" y="3105541"/>
            <a:ext cx="248320" cy="80428"/>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183;p43">
            <a:extLst>
              <a:ext uri="{FF2B5EF4-FFF2-40B4-BE49-F238E27FC236}">
                <a16:creationId xmlns:a16="http://schemas.microsoft.com/office/drawing/2014/main" id="{E6304FEF-FC71-68CD-F68E-19CEE7EA25E6}"/>
              </a:ext>
            </a:extLst>
          </p:cNvPr>
          <p:cNvSpPr/>
          <p:nvPr/>
        </p:nvSpPr>
        <p:spPr>
          <a:xfrm>
            <a:off x="1150843" y="2613014"/>
            <a:ext cx="33611" cy="235114"/>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184;p43">
            <a:extLst>
              <a:ext uri="{FF2B5EF4-FFF2-40B4-BE49-F238E27FC236}">
                <a16:creationId xmlns:a16="http://schemas.microsoft.com/office/drawing/2014/main" id="{25EFE6E0-B24B-1E5D-0C97-19E47C9650D7}"/>
              </a:ext>
            </a:extLst>
          </p:cNvPr>
          <p:cNvSpPr/>
          <p:nvPr/>
        </p:nvSpPr>
        <p:spPr>
          <a:xfrm>
            <a:off x="1226162" y="2781934"/>
            <a:ext cx="110954" cy="212717"/>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185;p43">
            <a:extLst>
              <a:ext uri="{FF2B5EF4-FFF2-40B4-BE49-F238E27FC236}">
                <a16:creationId xmlns:a16="http://schemas.microsoft.com/office/drawing/2014/main" id="{05015751-A7BC-CE93-86E9-095A740CB9AE}"/>
              </a:ext>
            </a:extLst>
          </p:cNvPr>
          <p:cNvSpPr/>
          <p:nvPr/>
        </p:nvSpPr>
        <p:spPr>
          <a:xfrm>
            <a:off x="1296371" y="2999696"/>
            <a:ext cx="84476" cy="186272"/>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186;p43">
            <a:extLst>
              <a:ext uri="{FF2B5EF4-FFF2-40B4-BE49-F238E27FC236}">
                <a16:creationId xmlns:a16="http://schemas.microsoft.com/office/drawing/2014/main" id="{3239F6D4-D197-975B-F6E5-3D02B81A5761}"/>
              </a:ext>
            </a:extLst>
          </p:cNvPr>
          <p:cNvSpPr/>
          <p:nvPr/>
        </p:nvSpPr>
        <p:spPr>
          <a:xfrm>
            <a:off x="1166106" y="3422014"/>
            <a:ext cx="367403" cy="367371"/>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187;p43">
            <a:extLst>
              <a:ext uri="{FF2B5EF4-FFF2-40B4-BE49-F238E27FC236}">
                <a16:creationId xmlns:a16="http://schemas.microsoft.com/office/drawing/2014/main" id="{ECB8AA82-D924-DAE0-D74D-BDB619B0EF91}"/>
              </a:ext>
            </a:extLst>
          </p:cNvPr>
          <p:cNvSpPr/>
          <p:nvPr/>
        </p:nvSpPr>
        <p:spPr>
          <a:xfrm>
            <a:off x="1120317" y="3318226"/>
            <a:ext cx="457952" cy="103820"/>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188;p43">
            <a:extLst>
              <a:ext uri="{FF2B5EF4-FFF2-40B4-BE49-F238E27FC236}">
                <a16:creationId xmlns:a16="http://schemas.microsoft.com/office/drawing/2014/main" id="{BAC605AD-E152-081A-FA7A-F39704021998}"/>
              </a:ext>
            </a:extLst>
          </p:cNvPr>
          <p:cNvSpPr/>
          <p:nvPr/>
        </p:nvSpPr>
        <p:spPr>
          <a:xfrm>
            <a:off x="1166106" y="3422014"/>
            <a:ext cx="367403" cy="48874"/>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189;p43">
            <a:extLst>
              <a:ext uri="{FF2B5EF4-FFF2-40B4-BE49-F238E27FC236}">
                <a16:creationId xmlns:a16="http://schemas.microsoft.com/office/drawing/2014/main" id="{70BB0692-0353-C3E1-E463-26B56FECB9DE}"/>
              </a:ext>
            </a:extLst>
          </p:cNvPr>
          <p:cNvSpPr/>
          <p:nvPr/>
        </p:nvSpPr>
        <p:spPr>
          <a:xfrm>
            <a:off x="1105054" y="3807668"/>
            <a:ext cx="2375138" cy="176086"/>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190;p43">
            <a:extLst>
              <a:ext uri="{FF2B5EF4-FFF2-40B4-BE49-F238E27FC236}">
                <a16:creationId xmlns:a16="http://schemas.microsoft.com/office/drawing/2014/main" id="{7D1BF552-B06E-C0F4-5F96-5A85F234F885}"/>
              </a:ext>
            </a:extLst>
          </p:cNvPr>
          <p:cNvSpPr/>
          <p:nvPr/>
        </p:nvSpPr>
        <p:spPr>
          <a:xfrm>
            <a:off x="1911002" y="1789522"/>
            <a:ext cx="960665" cy="1027533"/>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191;p43">
            <a:extLst>
              <a:ext uri="{FF2B5EF4-FFF2-40B4-BE49-F238E27FC236}">
                <a16:creationId xmlns:a16="http://schemas.microsoft.com/office/drawing/2014/main" id="{A4B461EB-5790-5973-F2E5-987AD73C2021}"/>
              </a:ext>
            </a:extLst>
          </p:cNvPr>
          <p:cNvSpPr/>
          <p:nvPr/>
        </p:nvSpPr>
        <p:spPr>
          <a:xfrm>
            <a:off x="1913026" y="1771046"/>
            <a:ext cx="899614" cy="820632"/>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192;p43">
            <a:extLst>
              <a:ext uri="{FF2B5EF4-FFF2-40B4-BE49-F238E27FC236}">
                <a16:creationId xmlns:a16="http://schemas.microsoft.com/office/drawing/2014/main" id="{37D03E66-C068-A2C3-CB6D-816DEFD59218}"/>
              </a:ext>
            </a:extLst>
          </p:cNvPr>
          <p:cNvSpPr/>
          <p:nvPr/>
        </p:nvSpPr>
        <p:spPr>
          <a:xfrm>
            <a:off x="1399163" y="3334678"/>
            <a:ext cx="1824580" cy="505862"/>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193;p43">
            <a:extLst>
              <a:ext uri="{FF2B5EF4-FFF2-40B4-BE49-F238E27FC236}">
                <a16:creationId xmlns:a16="http://schemas.microsoft.com/office/drawing/2014/main" id="{25BBEE8B-2C8F-37D8-47D6-43179ACC9B1B}"/>
              </a:ext>
            </a:extLst>
          </p:cNvPr>
          <p:cNvSpPr/>
          <p:nvPr/>
        </p:nvSpPr>
        <p:spPr>
          <a:xfrm>
            <a:off x="1691215" y="3005095"/>
            <a:ext cx="377557" cy="568392"/>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194;p43">
            <a:extLst>
              <a:ext uri="{FF2B5EF4-FFF2-40B4-BE49-F238E27FC236}">
                <a16:creationId xmlns:a16="http://schemas.microsoft.com/office/drawing/2014/main" id="{9FFC91A2-5361-3A44-7340-CF7B21E19DA6}"/>
              </a:ext>
            </a:extLst>
          </p:cNvPr>
          <p:cNvSpPr/>
          <p:nvPr/>
        </p:nvSpPr>
        <p:spPr>
          <a:xfrm>
            <a:off x="2056530" y="2175080"/>
            <a:ext cx="520032" cy="459720"/>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195;p43">
            <a:extLst>
              <a:ext uri="{FF2B5EF4-FFF2-40B4-BE49-F238E27FC236}">
                <a16:creationId xmlns:a16="http://schemas.microsoft.com/office/drawing/2014/main" id="{38908051-4611-5587-FC1F-543F33C2911D}"/>
              </a:ext>
            </a:extLst>
          </p:cNvPr>
          <p:cNvSpPr/>
          <p:nvPr/>
        </p:nvSpPr>
        <p:spPr>
          <a:xfrm>
            <a:off x="1682058" y="2510704"/>
            <a:ext cx="468106" cy="624367"/>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196;p43">
            <a:extLst>
              <a:ext uri="{FF2B5EF4-FFF2-40B4-BE49-F238E27FC236}">
                <a16:creationId xmlns:a16="http://schemas.microsoft.com/office/drawing/2014/main" id="{B4F994E2-1657-DD0F-3471-8C7AE5BB98E4}"/>
              </a:ext>
            </a:extLst>
          </p:cNvPr>
          <p:cNvSpPr/>
          <p:nvPr/>
        </p:nvSpPr>
        <p:spPr>
          <a:xfrm>
            <a:off x="2494078" y="3005095"/>
            <a:ext cx="376561" cy="568392"/>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197;p43">
            <a:extLst>
              <a:ext uri="{FF2B5EF4-FFF2-40B4-BE49-F238E27FC236}">
                <a16:creationId xmlns:a16="http://schemas.microsoft.com/office/drawing/2014/main" id="{E9050464-E090-F0F8-9F32-3F2E98199295}"/>
              </a:ext>
            </a:extLst>
          </p:cNvPr>
          <p:cNvSpPr/>
          <p:nvPr/>
        </p:nvSpPr>
        <p:spPr>
          <a:xfrm>
            <a:off x="2412686" y="2510704"/>
            <a:ext cx="468138" cy="624367"/>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198;p43">
            <a:extLst>
              <a:ext uri="{FF2B5EF4-FFF2-40B4-BE49-F238E27FC236}">
                <a16:creationId xmlns:a16="http://schemas.microsoft.com/office/drawing/2014/main" id="{0D102E12-F918-DC7B-8E52-631E260C7E31}"/>
              </a:ext>
            </a:extLst>
          </p:cNvPr>
          <p:cNvSpPr/>
          <p:nvPr/>
        </p:nvSpPr>
        <p:spPr>
          <a:xfrm>
            <a:off x="1956791" y="2470570"/>
            <a:ext cx="657399" cy="1024738"/>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199;p43">
            <a:extLst>
              <a:ext uri="{FF2B5EF4-FFF2-40B4-BE49-F238E27FC236}">
                <a16:creationId xmlns:a16="http://schemas.microsoft.com/office/drawing/2014/main" id="{7B635BD8-84B5-B672-A7A5-64204D2D95E4}"/>
              </a:ext>
            </a:extLst>
          </p:cNvPr>
          <p:cNvSpPr/>
          <p:nvPr/>
        </p:nvSpPr>
        <p:spPr>
          <a:xfrm>
            <a:off x="2079922" y="2448849"/>
            <a:ext cx="439637" cy="236656"/>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200;p43">
            <a:extLst>
              <a:ext uri="{FF2B5EF4-FFF2-40B4-BE49-F238E27FC236}">
                <a16:creationId xmlns:a16="http://schemas.microsoft.com/office/drawing/2014/main" id="{26FB8100-EF71-ACF6-F219-494F0F257F31}"/>
              </a:ext>
            </a:extLst>
          </p:cNvPr>
          <p:cNvSpPr/>
          <p:nvPr/>
        </p:nvSpPr>
        <p:spPr>
          <a:xfrm>
            <a:off x="2157265" y="2275462"/>
            <a:ext cx="266635" cy="371227"/>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201;p43">
            <a:extLst>
              <a:ext uri="{FF2B5EF4-FFF2-40B4-BE49-F238E27FC236}">
                <a16:creationId xmlns:a16="http://schemas.microsoft.com/office/drawing/2014/main" id="{5B6CC573-4D85-356F-570F-AFEA8864C3B2}"/>
              </a:ext>
            </a:extLst>
          </p:cNvPr>
          <p:cNvSpPr/>
          <p:nvPr/>
        </p:nvSpPr>
        <p:spPr>
          <a:xfrm>
            <a:off x="2263110" y="1864873"/>
            <a:ext cx="501685" cy="786861"/>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202;p43">
            <a:extLst>
              <a:ext uri="{FF2B5EF4-FFF2-40B4-BE49-F238E27FC236}">
                <a16:creationId xmlns:a16="http://schemas.microsoft.com/office/drawing/2014/main" id="{56E5D896-4E84-9943-4708-7B4EFB1A9D32}"/>
              </a:ext>
            </a:extLst>
          </p:cNvPr>
          <p:cNvSpPr/>
          <p:nvPr/>
        </p:nvSpPr>
        <p:spPr>
          <a:xfrm>
            <a:off x="2207135" y="2275462"/>
            <a:ext cx="166896" cy="185437"/>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203;p43">
            <a:extLst>
              <a:ext uri="{FF2B5EF4-FFF2-40B4-BE49-F238E27FC236}">
                <a16:creationId xmlns:a16="http://schemas.microsoft.com/office/drawing/2014/main" id="{3B3E29B8-6E47-95BB-D2A6-58C4F157964B}"/>
              </a:ext>
            </a:extLst>
          </p:cNvPr>
          <p:cNvSpPr/>
          <p:nvPr/>
        </p:nvSpPr>
        <p:spPr>
          <a:xfrm>
            <a:off x="2064659" y="1919113"/>
            <a:ext cx="413192" cy="500046"/>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204;p43">
            <a:extLst>
              <a:ext uri="{FF2B5EF4-FFF2-40B4-BE49-F238E27FC236}">
                <a16:creationId xmlns:a16="http://schemas.microsoft.com/office/drawing/2014/main" id="{07762D30-A22D-C324-6066-DE7B82BD0FD4}"/>
              </a:ext>
            </a:extLst>
          </p:cNvPr>
          <p:cNvSpPr/>
          <p:nvPr/>
        </p:nvSpPr>
        <p:spPr>
          <a:xfrm>
            <a:off x="2102319" y="1899801"/>
            <a:ext cx="383662" cy="341826"/>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205;p43">
            <a:extLst>
              <a:ext uri="{FF2B5EF4-FFF2-40B4-BE49-F238E27FC236}">
                <a16:creationId xmlns:a16="http://schemas.microsoft.com/office/drawing/2014/main" id="{6D1066E4-050F-C51B-AE19-852851EE5BC3}"/>
              </a:ext>
            </a:extLst>
          </p:cNvPr>
          <p:cNvSpPr/>
          <p:nvPr/>
        </p:nvSpPr>
        <p:spPr>
          <a:xfrm>
            <a:off x="2047372" y="1877694"/>
            <a:ext cx="491531" cy="373862"/>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206;p43">
            <a:extLst>
              <a:ext uri="{FF2B5EF4-FFF2-40B4-BE49-F238E27FC236}">
                <a16:creationId xmlns:a16="http://schemas.microsoft.com/office/drawing/2014/main" id="{A7BBC04C-A554-FA46-678E-ADAA8520A31E}"/>
              </a:ext>
            </a:extLst>
          </p:cNvPr>
          <p:cNvSpPr/>
          <p:nvPr/>
        </p:nvSpPr>
        <p:spPr>
          <a:xfrm>
            <a:off x="1823505" y="2983437"/>
            <a:ext cx="924002" cy="20372"/>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207;p43">
            <a:extLst>
              <a:ext uri="{FF2B5EF4-FFF2-40B4-BE49-F238E27FC236}">
                <a16:creationId xmlns:a16="http://schemas.microsoft.com/office/drawing/2014/main" id="{E63C8B17-27CF-D8C7-15DE-E1D064D41FDE}"/>
              </a:ext>
            </a:extLst>
          </p:cNvPr>
          <p:cNvSpPr/>
          <p:nvPr/>
        </p:nvSpPr>
        <p:spPr>
          <a:xfrm>
            <a:off x="2181686" y="3743564"/>
            <a:ext cx="480349" cy="175058"/>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208;p43">
            <a:extLst>
              <a:ext uri="{FF2B5EF4-FFF2-40B4-BE49-F238E27FC236}">
                <a16:creationId xmlns:a16="http://schemas.microsoft.com/office/drawing/2014/main" id="{95F359D2-0033-502A-5CA1-09A279F30BD3}"/>
              </a:ext>
            </a:extLst>
          </p:cNvPr>
          <p:cNvSpPr/>
          <p:nvPr/>
        </p:nvSpPr>
        <p:spPr>
          <a:xfrm>
            <a:off x="2192868" y="3743564"/>
            <a:ext cx="469167" cy="160823"/>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209;p43">
            <a:extLst>
              <a:ext uri="{FF2B5EF4-FFF2-40B4-BE49-F238E27FC236}">
                <a16:creationId xmlns:a16="http://schemas.microsoft.com/office/drawing/2014/main" id="{D9D6B168-D464-48DD-31ED-49587BFDCF0D}"/>
              </a:ext>
            </a:extLst>
          </p:cNvPr>
          <p:cNvSpPr/>
          <p:nvPr/>
        </p:nvSpPr>
        <p:spPr>
          <a:xfrm>
            <a:off x="1828582" y="2974280"/>
            <a:ext cx="913848" cy="613634"/>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210;p43">
            <a:extLst>
              <a:ext uri="{FF2B5EF4-FFF2-40B4-BE49-F238E27FC236}">
                <a16:creationId xmlns:a16="http://schemas.microsoft.com/office/drawing/2014/main" id="{8696DE7F-AA41-C686-FFEB-546F415E37B9}"/>
              </a:ext>
            </a:extLst>
          </p:cNvPr>
          <p:cNvSpPr/>
          <p:nvPr/>
        </p:nvSpPr>
        <p:spPr>
          <a:xfrm>
            <a:off x="2401504" y="3744624"/>
            <a:ext cx="305291" cy="190385"/>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211;p43">
            <a:extLst>
              <a:ext uri="{FF2B5EF4-FFF2-40B4-BE49-F238E27FC236}">
                <a16:creationId xmlns:a16="http://schemas.microsoft.com/office/drawing/2014/main" id="{BFA5BD6B-51F7-0B72-2368-9859054E90C9}"/>
              </a:ext>
            </a:extLst>
          </p:cNvPr>
          <p:cNvSpPr/>
          <p:nvPr/>
        </p:nvSpPr>
        <p:spPr>
          <a:xfrm>
            <a:off x="1821448" y="2991567"/>
            <a:ext cx="928083" cy="613634"/>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212;p43">
            <a:extLst>
              <a:ext uri="{FF2B5EF4-FFF2-40B4-BE49-F238E27FC236}">
                <a16:creationId xmlns:a16="http://schemas.microsoft.com/office/drawing/2014/main" id="{E48F880F-C1EE-391A-5A5D-FDBFA5A26BE1}"/>
              </a:ext>
            </a:extLst>
          </p:cNvPr>
          <p:cNvSpPr/>
          <p:nvPr/>
        </p:nvSpPr>
        <p:spPr>
          <a:xfrm>
            <a:off x="1880476" y="3604173"/>
            <a:ext cx="809032" cy="36663"/>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213;p43">
            <a:extLst>
              <a:ext uri="{FF2B5EF4-FFF2-40B4-BE49-F238E27FC236}">
                <a16:creationId xmlns:a16="http://schemas.microsoft.com/office/drawing/2014/main" id="{E063DDFE-1C1A-E171-2E29-12D3F66BAB1B}"/>
              </a:ext>
            </a:extLst>
          </p:cNvPr>
          <p:cNvSpPr/>
          <p:nvPr/>
        </p:nvSpPr>
        <p:spPr>
          <a:xfrm>
            <a:off x="2225450" y="3242168"/>
            <a:ext cx="120111" cy="112207"/>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214;p43">
            <a:extLst>
              <a:ext uri="{FF2B5EF4-FFF2-40B4-BE49-F238E27FC236}">
                <a16:creationId xmlns:a16="http://schemas.microsoft.com/office/drawing/2014/main" id="{F4641177-A3E6-74BB-9171-796886DF10A7}"/>
              </a:ext>
            </a:extLst>
          </p:cNvPr>
          <p:cNvSpPr/>
          <p:nvPr/>
        </p:nvSpPr>
        <p:spPr>
          <a:xfrm>
            <a:off x="1360347" y="3343353"/>
            <a:ext cx="1012688" cy="548213"/>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215;p43">
            <a:extLst>
              <a:ext uri="{FF2B5EF4-FFF2-40B4-BE49-F238E27FC236}">
                <a16:creationId xmlns:a16="http://schemas.microsoft.com/office/drawing/2014/main" id="{56CC9BE9-552E-9AA3-8B26-211BD11D63EC}"/>
              </a:ext>
            </a:extLst>
          </p:cNvPr>
          <p:cNvSpPr/>
          <p:nvPr/>
        </p:nvSpPr>
        <p:spPr>
          <a:xfrm>
            <a:off x="2406581" y="3343418"/>
            <a:ext cx="804116" cy="509075"/>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216;p43">
            <a:extLst>
              <a:ext uri="{FF2B5EF4-FFF2-40B4-BE49-F238E27FC236}">
                <a16:creationId xmlns:a16="http://schemas.microsoft.com/office/drawing/2014/main" id="{850BDAA3-A09F-2CD5-A1BF-61764A6BCEE6}"/>
              </a:ext>
            </a:extLst>
          </p:cNvPr>
          <p:cNvSpPr/>
          <p:nvPr/>
        </p:nvSpPr>
        <p:spPr>
          <a:xfrm>
            <a:off x="2145055" y="3715094"/>
            <a:ext cx="317533" cy="180167"/>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217;p43">
            <a:extLst>
              <a:ext uri="{FF2B5EF4-FFF2-40B4-BE49-F238E27FC236}">
                <a16:creationId xmlns:a16="http://schemas.microsoft.com/office/drawing/2014/main" id="{A3398696-E19B-98BB-3CE7-BFF61D60266F}"/>
              </a:ext>
            </a:extLst>
          </p:cNvPr>
          <p:cNvSpPr/>
          <p:nvPr/>
        </p:nvSpPr>
        <p:spPr>
          <a:xfrm>
            <a:off x="1876395" y="3734406"/>
            <a:ext cx="451847" cy="136402"/>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218;p43">
            <a:extLst>
              <a:ext uri="{FF2B5EF4-FFF2-40B4-BE49-F238E27FC236}">
                <a16:creationId xmlns:a16="http://schemas.microsoft.com/office/drawing/2014/main" id="{4FD5929C-8C52-8604-A9D5-06E7E2BD1AE1}"/>
              </a:ext>
            </a:extLst>
          </p:cNvPr>
          <p:cNvSpPr/>
          <p:nvPr/>
        </p:nvSpPr>
        <p:spPr>
          <a:xfrm>
            <a:off x="1360315" y="3343418"/>
            <a:ext cx="804116" cy="509075"/>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219;p43">
            <a:extLst>
              <a:ext uri="{FF2B5EF4-FFF2-40B4-BE49-F238E27FC236}">
                <a16:creationId xmlns:a16="http://schemas.microsoft.com/office/drawing/2014/main" id="{E2649723-31D6-B173-914D-D877102C3C67}"/>
              </a:ext>
            </a:extLst>
          </p:cNvPr>
          <p:cNvSpPr/>
          <p:nvPr/>
        </p:nvSpPr>
        <p:spPr>
          <a:xfrm>
            <a:off x="1923212" y="3750022"/>
            <a:ext cx="463029" cy="168599"/>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220;p43">
            <a:extLst>
              <a:ext uri="{FF2B5EF4-FFF2-40B4-BE49-F238E27FC236}">
                <a16:creationId xmlns:a16="http://schemas.microsoft.com/office/drawing/2014/main" id="{729949B1-E110-0A9F-8D2B-D2D27980A3D2}"/>
              </a:ext>
            </a:extLst>
          </p:cNvPr>
          <p:cNvSpPr/>
          <p:nvPr/>
        </p:nvSpPr>
        <p:spPr>
          <a:xfrm>
            <a:off x="1857083" y="3744624"/>
            <a:ext cx="305291" cy="190385"/>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221;p43">
            <a:extLst>
              <a:ext uri="{FF2B5EF4-FFF2-40B4-BE49-F238E27FC236}">
                <a16:creationId xmlns:a16="http://schemas.microsoft.com/office/drawing/2014/main" id="{189E5CE1-0C79-CB08-03E9-EAACBF1720E4}"/>
              </a:ext>
            </a:extLst>
          </p:cNvPr>
          <p:cNvSpPr/>
          <p:nvPr/>
        </p:nvSpPr>
        <p:spPr>
          <a:xfrm>
            <a:off x="3246107" y="3500353"/>
            <a:ext cx="201503" cy="289032"/>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222;p43">
            <a:extLst>
              <a:ext uri="{FF2B5EF4-FFF2-40B4-BE49-F238E27FC236}">
                <a16:creationId xmlns:a16="http://schemas.microsoft.com/office/drawing/2014/main" id="{68A8F97D-F815-8329-63FF-A80D7EC37826}"/>
              </a:ext>
            </a:extLst>
          </p:cNvPr>
          <p:cNvSpPr/>
          <p:nvPr/>
        </p:nvSpPr>
        <p:spPr>
          <a:xfrm>
            <a:off x="3373320" y="3565485"/>
            <a:ext cx="175058" cy="178110"/>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223;p43">
            <a:extLst>
              <a:ext uri="{FF2B5EF4-FFF2-40B4-BE49-F238E27FC236}">
                <a16:creationId xmlns:a16="http://schemas.microsoft.com/office/drawing/2014/main" id="{393F0D55-FF81-81A0-B726-9E0709629531}"/>
              </a:ext>
            </a:extLst>
          </p:cNvPr>
          <p:cNvSpPr/>
          <p:nvPr/>
        </p:nvSpPr>
        <p:spPr>
          <a:xfrm>
            <a:off x="3265451" y="3517672"/>
            <a:ext cx="21400" cy="161819"/>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224;p43">
            <a:extLst>
              <a:ext uri="{FF2B5EF4-FFF2-40B4-BE49-F238E27FC236}">
                <a16:creationId xmlns:a16="http://schemas.microsoft.com/office/drawing/2014/main" id="{82B99B20-48D0-1814-B37E-C9EAC28CD0B1}"/>
              </a:ext>
            </a:extLst>
          </p:cNvPr>
          <p:cNvSpPr/>
          <p:nvPr/>
        </p:nvSpPr>
        <p:spPr>
          <a:xfrm>
            <a:off x="3349895" y="3500353"/>
            <a:ext cx="97715" cy="289032"/>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91;p21">
            <a:extLst>
              <a:ext uri="{FF2B5EF4-FFF2-40B4-BE49-F238E27FC236}">
                <a16:creationId xmlns:a16="http://schemas.microsoft.com/office/drawing/2014/main" id="{0570B4F3-FF99-245F-6C1A-29C0462DAD2C}"/>
              </a:ext>
            </a:extLst>
          </p:cNvPr>
          <p:cNvSpPr/>
          <p:nvPr/>
        </p:nvSpPr>
        <p:spPr>
          <a:xfrm rot="20305330">
            <a:off x="3319881" y="2128622"/>
            <a:ext cx="1057841" cy="60090"/>
          </a:xfrm>
          <a:custGeom>
            <a:avLst/>
            <a:gdLst/>
            <a:ahLst/>
            <a:cxnLst/>
            <a:rect l="l" t="t" r="r" b="b"/>
            <a:pathLst>
              <a:path w="138173" h="2377" extrusionOk="0">
                <a:moveTo>
                  <a:pt x="1" y="1"/>
                </a:moveTo>
                <a:lnTo>
                  <a:pt x="1" y="2376"/>
                </a:lnTo>
                <a:lnTo>
                  <a:pt x="138173" y="2376"/>
                </a:lnTo>
                <a:lnTo>
                  <a:pt x="138173" y="1"/>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92;p21">
            <a:extLst>
              <a:ext uri="{FF2B5EF4-FFF2-40B4-BE49-F238E27FC236}">
                <a16:creationId xmlns:a16="http://schemas.microsoft.com/office/drawing/2014/main" id="{D8F93C63-F524-5003-FC59-9DDF85E854E2}"/>
              </a:ext>
            </a:extLst>
          </p:cNvPr>
          <p:cNvSpPr/>
          <p:nvPr/>
        </p:nvSpPr>
        <p:spPr>
          <a:xfrm rot="20305330">
            <a:off x="4163765" y="1878008"/>
            <a:ext cx="275614" cy="206233"/>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1691;p21">
            <a:extLst>
              <a:ext uri="{FF2B5EF4-FFF2-40B4-BE49-F238E27FC236}">
                <a16:creationId xmlns:a16="http://schemas.microsoft.com/office/drawing/2014/main" id="{51CB914D-F3E5-BF13-20F0-8A2D46B96A2D}"/>
              </a:ext>
            </a:extLst>
          </p:cNvPr>
          <p:cNvSpPr/>
          <p:nvPr/>
        </p:nvSpPr>
        <p:spPr>
          <a:xfrm rot="1797146">
            <a:off x="3284090" y="3597752"/>
            <a:ext cx="1391879" cy="53552"/>
          </a:xfrm>
          <a:custGeom>
            <a:avLst/>
            <a:gdLst/>
            <a:ahLst/>
            <a:cxnLst/>
            <a:rect l="l" t="t" r="r" b="b"/>
            <a:pathLst>
              <a:path w="138173" h="2377" extrusionOk="0">
                <a:moveTo>
                  <a:pt x="1" y="1"/>
                </a:moveTo>
                <a:lnTo>
                  <a:pt x="1" y="2376"/>
                </a:lnTo>
                <a:lnTo>
                  <a:pt x="138173" y="2376"/>
                </a:lnTo>
                <a:lnTo>
                  <a:pt x="138173" y="1"/>
                </a:ln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92;p21">
            <a:extLst>
              <a:ext uri="{FF2B5EF4-FFF2-40B4-BE49-F238E27FC236}">
                <a16:creationId xmlns:a16="http://schemas.microsoft.com/office/drawing/2014/main" id="{06A9DA55-A5B5-DDDD-24BE-1F57E697303F}"/>
              </a:ext>
            </a:extLst>
          </p:cNvPr>
          <p:cNvSpPr/>
          <p:nvPr/>
        </p:nvSpPr>
        <p:spPr>
          <a:xfrm rot="1797146">
            <a:off x="4449877" y="3873760"/>
            <a:ext cx="275614" cy="206233"/>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1691;p21">
            <a:extLst>
              <a:ext uri="{FF2B5EF4-FFF2-40B4-BE49-F238E27FC236}">
                <a16:creationId xmlns:a16="http://schemas.microsoft.com/office/drawing/2014/main" id="{DD4DCDFC-D38A-7E3D-747A-455F6661E360}"/>
              </a:ext>
            </a:extLst>
          </p:cNvPr>
          <p:cNvSpPr/>
          <p:nvPr/>
        </p:nvSpPr>
        <p:spPr>
          <a:xfrm rot="248004">
            <a:off x="3468221" y="2874359"/>
            <a:ext cx="1169892" cy="57834"/>
          </a:xfrm>
          <a:custGeom>
            <a:avLst/>
            <a:gdLst/>
            <a:ahLst/>
            <a:cxnLst/>
            <a:rect l="l" t="t" r="r" b="b"/>
            <a:pathLst>
              <a:path w="138173" h="2377" extrusionOk="0">
                <a:moveTo>
                  <a:pt x="1" y="1"/>
                </a:moveTo>
                <a:lnTo>
                  <a:pt x="1" y="2376"/>
                </a:lnTo>
                <a:lnTo>
                  <a:pt x="138173" y="2376"/>
                </a:lnTo>
                <a:lnTo>
                  <a:pt x="138173" y="1"/>
                </a:lnTo>
                <a:close/>
              </a:path>
            </a:pathLst>
          </a:custGeom>
          <a:solidFill>
            <a:schemeClr val="accent5">
              <a:lumMod val="50000"/>
            </a:schemeClr>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1692;p21">
            <a:extLst>
              <a:ext uri="{FF2B5EF4-FFF2-40B4-BE49-F238E27FC236}">
                <a16:creationId xmlns:a16="http://schemas.microsoft.com/office/drawing/2014/main" id="{8EC6D2DC-B2E4-F7CF-E967-9A8DADC78128}"/>
              </a:ext>
            </a:extLst>
          </p:cNvPr>
          <p:cNvSpPr/>
          <p:nvPr/>
        </p:nvSpPr>
        <p:spPr>
          <a:xfrm rot="248004">
            <a:off x="4484303" y="2834791"/>
            <a:ext cx="275614" cy="206233"/>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accent5">
              <a:lumMod val="50000"/>
            </a:schemeClr>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3" name="Google Shape;1669;p20">
            <a:extLst>
              <a:ext uri="{FF2B5EF4-FFF2-40B4-BE49-F238E27FC236}">
                <a16:creationId xmlns:a16="http://schemas.microsoft.com/office/drawing/2014/main" id="{3654108E-0498-3276-CBFC-A157CE4F0C91}"/>
              </a:ext>
            </a:extLst>
          </p:cNvPr>
          <p:cNvGrpSpPr/>
          <p:nvPr/>
        </p:nvGrpSpPr>
        <p:grpSpPr>
          <a:xfrm>
            <a:off x="996820" y="244955"/>
            <a:ext cx="1173017" cy="903239"/>
            <a:chOff x="2870204" y="1201022"/>
            <a:chExt cx="1497149" cy="1152826"/>
          </a:xfrm>
        </p:grpSpPr>
        <p:sp>
          <p:nvSpPr>
            <p:cNvPr id="464" name="Google Shape;1670;p20">
              <a:extLst>
                <a:ext uri="{FF2B5EF4-FFF2-40B4-BE49-F238E27FC236}">
                  <a16:creationId xmlns:a16="http://schemas.microsoft.com/office/drawing/2014/main" id="{3FCD23F5-8182-7DC0-9BAC-83A27483A406}"/>
                </a:ext>
              </a:extLst>
            </p:cNvPr>
            <p:cNvSpPr/>
            <p:nvPr/>
          </p:nvSpPr>
          <p:spPr>
            <a:xfrm rot="16200000">
              <a:off x="4015052" y="157970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671;p20">
              <a:extLst>
                <a:ext uri="{FF2B5EF4-FFF2-40B4-BE49-F238E27FC236}">
                  <a16:creationId xmlns:a16="http://schemas.microsoft.com/office/drawing/2014/main" id="{3ED79865-A010-9B8E-9A62-DAFE4578F444}"/>
                </a:ext>
              </a:extLst>
            </p:cNvPr>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672;p20">
              <a:extLst>
                <a:ext uri="{FF2B5EF4-FFF2-40B4-BE49-F238E27FC236}">
                  <a16:creationId xmlns:a16="http://schemas.microsoft.com/office/drawing/2014/main" id="{B5F32BAE-D02A-3238-F0B3-EDBB500442F2}"/>
                </a:ext>
              </a:extLst>
            </p:cNvPr>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673;p20">
              <a:extLst>
                <a:ext uri="{FF2B5EF4-FFF2-40B4-BE49-F238E27FC236}">
                  <a16:creationId xmlns:a16="http://schemas.microsoft.com/office/drawing/2014/main" id="{9D3E9D9E-9410-7D7C-F19A-0073CAD6BB38}"/>
                </a:ext>
              </a:extLst>
            </p:cNvPr>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Bahnschrift SemiBold" panose="020B0502040204020203" pitchFamily="34" charset="0"/>
                </a:rPr>
                <a:t>2</a:t>
              </a:r>
              <a:endParaRPr sz="2800" dirty="0">
                <a:latin typeface="Bahnschrift SemiBold" panose="020B0502040204020203" pitchFamily="34" charset="0"/>
              </a:endParaRPr>
            </a:p>
          </p:txBody>
        </p:sp>
      </p:grpSp>
      <p:sp>
        <p:nvSpPr>
          <p:cNvPr id="468" name="Google Shape;1640;p20">
            <a:extLst>
              <a:ext uri="{FF2B5EF4-FFF2-40B4-BE49-F238E27FC236}">
                <a16:creationId xmlns:a16="http://schemas.microsoft.com/office/drawing/2014/main" id="{82CE0139-7C53-D002-1DBF-52FE335680BA}"/>
              </a:ext>
            </a:extLst>
          </p:cNvPr>
          <p:cNvSpPr/>
          <p:nvPr/>
        </p:nvSpPr>
        <p:spPr>
          <a:xfrm>
            <a:off x="2170972" y="384459"/>
            <a:ext cx="4917297" cy="631947"/>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88"/>
                                        </p:tgtEl>
                                        <p:attrNameLst>
                                          <p:attrName>style.visibility</p:attrName>
                                        </p:attrNameLst>
                                      </p:cBhvr>
                                      <p:to>
                                        <p:strVal val="visible"/>
                                      </p:to>
                                    </p:set>
                                    <p:animEffect transition="in" filter="fade">
                                      <p:cBhvr>
                                        <p:cTn id="52" dur="1000"/>
                                        <p:tgtEl>
                                          <p:spTgt spid="288"/>
                                        </p:tgtEl>
                                      </p:cBhvr>
                                    </p:animEffect>
                                    <p:anim calcmode="lin" valueType="num">
                                      <p:cBhvr>
                                        <p:cTn id="53" dur="1000" fill="hold"/>
                                        <p:tgtEl>
                                          <p:spTgt spid="288"/>
                                        </p:tgtEl>
                                        <p:attrNameLst>
                                          <p:attrName>ppt_x</p:attrName>
                                        </p:attrNameLst>
                                      </p:cBhvr>
                                      <p:tavLst>
                                        <p:tav tm="0">
                                          <p:val>
                                            <p:strVal val="#ppt_x"/>
                                          </p:val>
                                        </p:tav>
                                        <p:tav tm="100000">
                                          <p:val>
                                            <p:strVal val="#ppt_x"/>
                                          </p:val>
                                        </p:tav>
                                      </p:tavLst>
                                    </p:anim>
                                    <p:anim calcmode="lin" valueType="num">
                                      <p:cBhvr>
                                        <p:cTn id="54" dur="1000" fill="hold"/>
                                        <p:tgtEl>
                                          <p:spTgt spid="28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89"/>
                                        </p:tgtEl>
                                        <p:attrNameLst>
                                          <p:attrName>style.visibility</p:attrName>
                                        </p:attrNameLst>
                                      </p:cBhvr>
                                      <p:to>
                                        <p:strVal val="visible"/>
                                      </p:to>
                                    </p:set>
                                    <p:animEffect transition="in" filter="fade">
                                      <p:cBhvr>
                                        <p:cTn id="57" dur="1000"/>
                                        <p:tgtEl>
                                          <p:spTgt spid="289"/>
                                        </p:tgtEl>
                                      </p:cBhvr>
                                    </p:animEffect>
                                    <p:anim calcmode="lin" valueType="num">
                                      <p:cBhvr>
                                        <p:cTn id="58" dur="1000" fill="hold"/>
                                        <p:tgtEl>
                                          <p:spTgt spid="289"/>
                                        </p:tgtEl>
                                        <p:attrNameLst>
                                          <p:attrName>ppt_x</p:attrName>
                                        </p:attrNameLst>
                                      </p:cBhvr>
                                      <p:tavLst>
                                        <p:tav tm="0">
                                          <p:val>
                                            <p:strVal val="#ppt_x"/>
                                          </p:val>
                                        </p:tav>
                                        <p:tav tm="100000">
                                          <p:val>
                                            <p:strVal val="#ppt_x"/>
                                          </p:val>
                                        </p:tav>
                                      </p:tavLst>
                                    </p:anim>
                                    <p:anim calcmode="lin" valueType="num">
                                      <p:cBhvr>
                                        <p:cTn id="59" dur="1000" fill="hold"/>
                                        <p:tgtEl>
                                          <p:spTgt spid="28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90"/>
                                        </p:tgtEl>
                                        <p:attrNameLst>
                                          <p:attrName>style.visibility</p:attrName>
                                        </p:attrNameLst>
                                      </p:cBhvr>
                                      <p:to>
                                        <p:strVal val="visible"/>
                                      </p:to>
                                    </p:set>
                                    <p:animEffect transition="in" filter="fade">
                                      <p:cBhvr>
                                        <p:cTn id="62" dur="1000"/>
                                        <p:tgtEl>
                                          <p:spTgt spid="290"/>
                                        </p:tgtEl>
                                      </p:cBhvr>
                                    </p:animEffect>
                                    <p:anim calcmode="lin" valueType="num">
                                      <p:cBhvr>
                                        <p:cTn id="63" dur="1000" fill="hold"/>
                                        <p:tgtEl>
                                          <p:spTgt spid="290"/>
                                        </p:tgtEl>
                                        <p:attrNameLst>
                                          <p:attrName>ppt_x</p:attrName>
                                        </p:attrNameLst>
                                      </p:cBhvr>
                                      <p:tavLst>
                                        <p:tav tm="0">
                                          <p:val>
                                            <p:strVal val="#ppt_x"/>
                                          </p:val>
                                        </p:tav>
                                        <p:tav tm="100000">
                                          <p:val>
                                            <p:strVal val="#ppt_x"/>
                                          </p:val>
                                        </p:tav>
                                      </p:tavLst>
                                    </p:anim>
                                    <p:anim calcmode="lin" valueType="num">
                                      <p:cBhvr>
                                        <p:cTn id="64" dur="1000" fill="hold"/>
                                        <p:tgtEl>
                                          <p:spTgt spid="29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91"/>
                                        </p:tgtEl>
                                        <p:attrNameLst>
                                          <p:attrName>style.visibility</p:attrName>
                                        </p:attrNameLst>
                                      </p:cBhvr>
                                      <p:to>
                                        <p:strVal val="visible"/>
                                      </p:to>
                                    </p:set>
                                    <p:animEffect transition="in" filter="fade">
                                      <p:cBhvr>
                                        <p:cTn id="67" dur="1000"/>
                                        <p:tgtEl>
                                          <p:spTgt spid="291"/>
                                        </p:tgtEl>
                                      </p:cBhvr>
                                    </p:animEffect>
                                    <p:anim calcmode="lin" valueType="num">
                                      <p:cBhvr>
                                        <p:cTn id="68" dur="1000" fill="hold"/>
                                        <p:tgtEl>
                                          <p:spTgt spid="291"/>
                                        </p:tgtEl>
                                        <p:attrNameLst>
                                          <p:attrName>ppt_x</p:attrName>
                                        </p:attrNameLst>
                                      </p:cBhvr>
                                      <p:tavLst>
                                        <p:tav tm="0">
                                          <p:val>
                                            <p:strVal val="#ppt_x"/>
                                          </p:val>
                                        </p:tav>
                                        <p:tav tm="100000">
                                          <p:val>
                                            <p:strVal val="#ppt_x"/>
                                          </p:val>
                                        </p:tav>
                                      </p:tavLst>
                                    </p:anim>
                                    <p:anim calcmode="lin" valueType="num">
                                      <p:cBhvr>
                                        <p:cTn id="69" dur="1000" fill="hold"/>
                                        <p:tgtEl>
                                          <p:spTgt spid="29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2"/>
                                        </p:tgtEl>
                                        <p:attrNameLst>
                                          <p:attrName>style.visibility</p:attrName>
                                        </p:attrNameLst>
                                      </p:cBhvr>
                                      <p:to>
                                        <p:strVal val="visible"/>
                                      </p:to>
                                    </p:set>
                                    <p:animEffect transition="in" filter="fade">
                                      <p:cBhvr>
                                        <p:cTn id="72" dur="1000"/>
                                        <p:tgtEl>
                                          <p:spTgt spid="292"/>
                                        </p:tgtEl>
                                      </p:cBhvr>
                                    </p:animEffect>
                                    <p:anim calcmode="lin" valueType="num">
                                      <p:cBhvr>
                                        <p:cTn id="73" dur="1000" fill="hold"/>
                                        <p:tgtEl>
                                          <p:spTgt spid="292"/>
                                        </p:tgtEl>
                                        <p:attrNameLst>
                                          <p:attrName>ppt_x</p:attrName>
                                        </p:attrNameLst>
                                      </p:cBhvr>
                                      <p:tavLst>
                                        <p:tav tm="0">
                                          <p:val>
                                            <p:strVal val="#ppt_x"/>
                                          </p:val>
                                        </p:tav>
                                        <p:tav tm="100000">
                                          <p:val>
                                            <p:strVal val="#ppt_x"/>
                                          </p:val>
                                        </p:tav>
                                      </p:tavLst>
                                    </p:anim>
                                    <p:anim calcmode="lin" valueType="num">
                                      <p:cBhvr>
                                        <p:cTn id="74" dur="1000" fill="hold"/>
                                        <p:tgtEl>
                                          <p:spTgt spid="29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93"/>
                                        </p:tgtEl>
                                        <p:attrNameLst>
                                          <p:attrName>style.visibility</p:attrName>
                                        </p:attrNameLst>
                                      </p:cBhvr>
                                      <p:to>
                                        <p:strVal val="visible"/>
                                      </p:to>
                                    </p:set>
                                    <p:animEffect transition="in" filter="fade">
                                      <p:cBhvr>
                                        <p:cTn id="77" dur="1000"/>
                                        <p:tgtEl>
                                          <p:spTgt spid="293"/>
                                        </p:tgtEl>
                                      </p:cBhvr>
                                    </p:animEffect>
                                    <p:anim calcmode="lin" valueType="num">
                                      <p:cBhvr>
                                        <p:cTn id="78" dur="1000" fill="hold"/>
                                        <p:tgtEl>
                                          <p:spTgt spid="293"/>
                                        </p:tgtEl>
                                        <p:attrNameLst>
                                          <p:attrName>ppt_x</p:attrName>
                                        </p:attrNameLst>
                                      </p:cBhvr>
                                      <p:tavLst>
                                        <p:tav tm="0">
                                          <p:val>
                                            <p:strVal val="#ppt_x"/>
                                          </p:val>
                                        </p:tav>
                                        <p:tav tm="100000">
                                          <p:val>
                                            <p:strVal val="#ppt_x"/>
                                          </p:val>
                                        </p:tav>
                                      </p:tavLst>
                                    </p:anim>
                                    <p:anim calcmode="lin" valueType="num">
                                      <p:cBhvr>
                                        <p:cTn id="79" dur="1000" fill="hold"/>
                                        <p:tgtEl>
                                          <p:spTgt spid="29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94"/>
                                        </p:tgtEl>
                                        <p:attrNameLst>
                                          <p:attrName>style.visibility</p:attrName>
                                        </p:attrNameLst>
                                      </p:cBhvr>
                                      <p:to>
                                        <p:strVal val="visible"/>
                                      </p:to>
                                    </p:set>
                                    <p:animEffect transition="in" filter="fade">
                                      <p:cBhvr>
                                        <p:cTn id="82" dur="1000"/>
                                        <p:tgtEl>
                                          <p:spTgt spid="294"/>
                                        </p:tgtEl>
                                      </p:cBhvr>
                                    </p:animEffect>
                                    <p:anim calcmode="lin" valueType="num">
                                      <p:cBhvr>
                                        <p:cTn id="83" dur="1000" fill="hold"/>
                                        <p:tgtEl>
                                          <p:spTgt spid="294"/>
                                        </p:tgtEl>
                                        <p:attrNameLst>
                                          <p:attrName>ppt_x</p:attrName>
                                        </p:attrNameLst>
                                      </p:cBhvr>
                                      <p:tavLst>
                                        <p:tav tm="0">
                                          <p:val>
                                            <p:strVal val="#ppt_x"/>
                                          </p:val>
                                        </p:tav>
                                        <p:tav tm="100000">
                                          <p:val>
                                            <p:strVal val="#ppt_x"/>
                                          </p:val>
                                        </p:tav>
                                      </p:tavLst>
                                    </p:anim>
                                    <p:anim calcmode="lin" valueType="num">
                                      <p:cBhvr>
                                        <p:cTn id="84" dur="1000" fill="hold"/>
                                        <p:tgtEl>
                                          <p:spTgt spid="29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95"/>
                                        </p:tgtEl>
                                        <p:attrNameLst>
                                          <p:attrName>style.visibility</p:attrName>
                                        </p:attrNameLst>
                                      </p:cBhvr>
                                      <p:to>
                                        <p:strVal val="visible"/>
                                      </p:to>
                                    </p:set>
                                    <p:animEffect transition="in" filter="fade">
                                      <p:cBhvr>
                                        <p:cTn id="87" dur="1000"/>
                                        <p:tgtEl>
                                          <p:spTgt spid="295"/>
                                        </p:tgtEl>
                                      </p:cBhvr>
                                    </p:animEffect>
                                    <p:anim calcmode="lin" valueType="num">
                                      <p:cBhvr>
                                        <p:cTn id="88" dur="1000" fill="hold"/>
                                        <p:tgtEl>
                                          <p:spTgt spid="295"/>
                                        </p:tgtEl>
                                        <p:attrNameLst>
                                          <p:attrName>ppt_x</p:attrName>
                                        </p:attrNameLst>
                                      </p:cBhvr>
                                      <p:tavLst>
                                        <p:tav tm="0">
                                          <p:val>
                                            <p:strVal val="#ppt_x"/>
                                          </p:val>
                                        </p:tav>
                                        <p:tav tm="100000">
                                          <p:val>
                                            <p:strVal val="#ppt_x"/>
                                          </p:val>
                                        </p:tav>
                                      </p:tavLst>
                                    </p:anim>
                                    <p:anim calcmode="lin" valueType="num">
                                      <p:cBhvr>
                                        <p:cTn id="89" dur="1000" fill="hold"/>
                                        <p:tgtEl>
                                          <p:spTgt spid="29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96"/>
                                        </p:tgtEl>
                                        <p:attrNameLst>
                                          <p:attrName>style.visibility</p:attrName>
                                        </p:attrNameLst>
                                      </p:cBhvr>
                                      <p:to>
                                        <p:strVal val="visible"/>
                                      </p:to>
                                    </p:set>
                                    <p:animEffect transition="in" filter="fade">
                                      <p:cBhvr>
                                        <p:cTn id="92" dur="1000"/>
                                        <p:tgtEl>
                                          <p:spTgt spid="296"/>
                                        </p:tgtEl>
                                      </p:cBhvr>
                                    </p:animEffect>
                                    <p:anim calcmode="lin" valueType="num">
                                      <p:cBhvr>
                                        <p:cTn id="93" dur="1000" fill="hold"/>
                                        <p:tgtEl>
                                          <p:spTgt spid="296"/>
                                        </p:tgtEl>
                                        <p:attrNameLst>
                                          <p:attrName>ppt_x</p:attrName>
                                        </p:attrNameLst>
                                      </p:cBhvr>
                                      <p:tavLst>
                                        <p:tav tm="0">
                                          <p:val>
                                            <p:strVal val="#ppt_x"/>
                                          </p:val>
                                        </p:tav>
                                        <p:tav tm="100000">
                                          <p:val>
                                            <p:strVal val="#ppt_x"/>
                                          </p:val>
                                        </p:tav>
                                      </p:tavLst>
                                    </p:anim>
                                    <p:anim calcmode="lin" valueType="num">
                                      <p:cBhvr>
                                        <p:cTn id="94" dur="1000" fill="hold"/>
                                        <p:tgtEl>
                                          <p:spTgt spid="29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97"/>
                                        </p:tgtEl>
                                        <p:attrNameLst>
                                          <p:attrName>style.visibility</p:attrName>
                                        </p:attrNameLst>
                                      </p:cBhvr>
                                      <p:to>
                                        <p:strVal val="visible"/>
                                      </p:to>
                                    </p:set>
                                    <p:animEffect transition="in" filter="fade">
                                      <p:cBhvr>
                                        <p:cTn id="97" dur="1000"/>
                                        <p:tgtEl>
                                          <p:spTgt spid="297"/>
                                        </p:tgtEl>
                                      </p:cBhvr>
                                    </p:animEffect>
                                    <p:anim calcmode="lin" valueType="num">
                                      <p:cBhvr>
                                        <p:cTn id="98" dur="1000" fill="hold"/>
                                        <p:tgtEl>
                                          <p:spTgt spid="297"/>
                                        </p:tgtEl>
                                        <p:attrNameLst>
                                          <p:attrName>ppt_x</p:attrName>
                                        </p:attrNameLst>
                                      </p:cBhvr>
                                      <p:tavLst>
                                        <p:tav tm="0">
                                          <p:val>
                                            <p:strVal val="#ppt_x"/>
                                          </p:val>
                                        </p:tav>
                                        <p:tav tm="100000">
                                          <p:val>
                                            <p:strVal val="#ppt_x"/>
                                          </p:val>
                                        </p:tav>
                                      </p:tavLst>
                                    </p:anim>
                                    <p:anim calcmode="lin" valueType="num">
                                      <p:cBhvr>
                                        <p:cTn id="99" dur="1000" fill="hold"/>
                                        <p:tgtEl>
                                          <p:spTgt spid="29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98"/>
                                        </p:tgtEl>
                                        <p:attrNameLst>
                                          <p:attrName>style.visibility</p:attrName>
                                        </p:attrNameLst>
                                      </p:cBhvr>
                                      <p:to>
                                        <p:strVal val="visible"/>
                                      </p:to>
                                    </p:set>
                                    <p:animEffect transition="in" filter="fade">
                                      <p:cBhvr>
                                        <p:cTn id="102" dur="1000"/>
                                        <p:tgtEl>
                                          <p:spTgt spid="298"/>
                                        </p:tgtEl>
                                      </p:cBhvr>
                                    </p:animEffect>
                                    <p:anim calcmode="lin" valueType="num">
                                      <p:cBhvr>
                                        <p:cTn id="103" dur="1000" fill="hold"/>
                                        <p:tgtEl>
                                          <p:spTgt spid="298"/>
                                        </p:tgtEl>
                                        <p:attrNameLst>
                                          <p:attrName>ppt_x</p:attrName>
                                        </p:attrNameLst>
                                      </p:cBhvr>
                                      <p:tavLst>
                                        <p:tav tm="0">
                                          <p:val>
                                            <p:strVal val="#ppt_x"/>
                                          </p:val>
                                        </p:tav>
                                        <p:tav tm="100000">
                                          <p:val>
                                            <p:strVal val="#ppt_x"/>
                                          </p:val>
                                        </p:tav>
                                      </p:tavLst>
                                    </p:anim>
                                    <p:anim calcmode="lin" valueType="num">
                                      <p:cBhvr>
                                        <p:cTn id="104" dur="1000" fill="hold"/>
                                        <p:tgtEl>
                                          <p:spTgt spid="29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99"/>
                                        </p:tgtEl>
                                        <p:attrNameLst>
                                          <p:attrName>style.visibility</p:attrName>
                                        </p:attrNameLst>
                                      </p:cBhvr>
                                      <p:to>
                                        <p:strVal val="visible"/>
                                      </p:to>
                                    </p:set>
                                    <p:animEffect transition="in" filter="fade">
                                      <p:cBhvr>
                                        <p:cTn id="107" dur="1000"/>
                                        <p:tgtEl>
                                          <p:spTgt spid="299"/>
                                        </p:tgtEl>
                                      </p:cBhvr>
                                    </p:animEffect>
                                    <p:anim calcmode="lin" valueType="num">
                                      <p:cBhvr>
                                        <p:cTn id="108" dur="1000" fill="hold"/>
                                        <p:tgtEl>
                                          <p:spTgt spid="299"/>
                                        </p:tgtEl>
                                        <p:attrNameLst>
                                          <p:attrName>ppt_x</p:attrName>
                                        </p:attrNameLst>
                                      </p:cBhvr>
                                      <p:tavLst>
                                        <p:tav tm="0">
                                          <p:val>
                                            <p:strVal val="#ppt_x"/>
                                          </p:val>
                                        </p:tav>
                                        <p:tav tm="100000">
                                          <p:val>
                                            <p:strVal val="#ppt_x"/>
                                          </p:val>
                                        </p:tav>
                                      </p:tavLst>
                                    </p:anim>
                                    <p:anim calcmode="lin" valueType="num">
                                      <p:cBhvr>
                                        <p:cTn id="109" dur="1000" fill="hold"/>
                                        <p:tgtEl>
                                          <p:spTgt spid="29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00"/>
                                        </p:tgtEl>
                                        <p:attrNameLst>
                                          <p:attrName>style.visibility</p:attrName>
                                        </p:attrNameLst>
                                      </p:cBhvr>
                                      <p:to>
                                        <p:strVal val="visible"/>
                                      </p:to>
                                    </p:set>
                                    <p:animEffect transition="in" filter="fade">
                                      <p:cBhvr>
                                        <p:cTn id="112" dur="1000"/>
                                        <p:tgtEl>
                                          <p:spTgt spid="300"/>
                                        </p:tgtEl>
                                      </p:cBhvr>
                                    </p:animEffect>
                                    <p:anim calcmode="lin" valueType="num">
                                      <p:cBhvr>
                                        <p:cTn id="113" dur="1000" fill="hold"/>
                                        <p:tgtEl>
                                          <p:spTgt spid="300"/>
                                        </p:tgtEl>
                                        <p:attrNameLst>
                                          <p:attrName>ppt_x</p:attrName>
                                        </p:attrNameLst>
                                      </p:cBhvr>
                                      <p:tavLst>
                                        <p:tav tm="0">
                                          <p:val>
                                            <p:strVal val="#ppt_x"/>
                                          </p:val>
                                        </p:tav>
                                        <p:tav tm="100000">
                                          <p:val>
                                            <p:strVal val="#ppt_x"/>
                                          </p:val>
                                        </p:tav>
                                      </p:tavLst>
                                    </p:anim>
                                    <p:anim calcmode="lin" valueType="num">
                                      <p:cBhvr>
                                        <p:cTn id="114" dur="1000" fill="hold"/>
                                        <p:tgtEl>
                                          <p:spTgt spid="30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01"/>
                                        </p:tgtEl>
                                        <p:attrNameLst>
                                          <p:attrName>style.visibility</p:attrName>
                                        </p:attrNameLst>
                                      </p:cBhvr>
                                      <p:to>
                                        <p:strVal val="visible"/>
                                      </p:to>
                                    </p:set>
                                    <p:animEffect transition="in" filter="fade">
                                      <p:cBhvr>
                                        <p:cTn id="117" dur="1000"/>
                                        <p:tgtEl>
                                          <p:spTgt spid="301"/>
                                        </p:tgtEl>
                                      </p:cBhvr>
                                    </p:animEffect>
                                    <p:anim calcmode="lin" valueType="num">
                                      <p:cBhvr>
                                        <p:cTn id="118" dur="1000" fill="hold"/>
                                        <p:tgtEl>
                                          <p:spTgt spid="301"/>
                                        </p:tgtEl>
                                        <p:attrNameLst>
                                          <p:attrName>ppt_x</p:attrName>
                                        </p:attrNameLst>
                                      </p:cBhvr>
                                      <p:tavLst>
                                        <p:tav tm="0">
                                          <p:val>
                                            <p:strVal val="#ppt_x"/>
                                          </p:val>
                                        </p:tav>
                                        <p:tav tm="100000">
                                          <p:val>
                                            <p:strVal val="#ppt_x"/>
                                          </p:val>
                                        </p:tav>
                                      </p:tavLst>
                                    </p:anim>
                                    <p:anim calcmode="lin" valueType="num">
                                      <p:cBhvr>
                                        <p:cTn id="119" dur="1000" fill="hold"/>
                                        <p:tgtEl>
                                          <p:spTgt spid="301"/>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02"/>
                                        </p:tgtEl>
                                        <p:attrNameLst>
                                          <p:attrName>style.visibility</p:attrName>
                                        </p:attrNameLst>
                                      </p:cBhvr>
                                      <p:to>
                                        <p:strVal val="visible"/>
                                      </p:to>
                                    </p:set>
                                    <p:animEffect transition="in" filter="fade">
                                      <p:cBhvr>
                                        <p:cTn id="122" dur="1000"/>
                                        <p:tgtEl>
                                          <p:spTgt spid="302"/>
                                        </p:tgtEl>
                                      </p:cBhvr>
                                    </p:animEffect>
                                    <p:anim calcmode="lin" valueType="num">
                                      <p:cBhvr>
                                        <p:cTn id="123" dur="1000" fill="hold"/>
                                        <p:tgtEl>
                                          <p:spTgt spid="302"/>
                                        </p:tgtEl>
                                        <p:attrNameLst>
                                          <p:attrName>ppt_x</p:attrName>
                                        </p:attrNameLst>
                                      </p:cBhvr>
                                      <p:tavLst>
                                        <p:tav tm="0">
                                          <p:val>
                                            <p:strVal val="#ppt_x"/>
                                          </p:val>
                                        </p:tav>
                                        <p:tav tm="100000">
                                          <p:val>
                                            <p:strVal val="#ppt_x"/>
                                          </p:val>
                                        </p:tav>
                                      </p:tavLst>
                                    </p:anim>
                                    <p:anim calcmode="lin" valueType="num">
                                      <p:cBhvr>
                                        <p:cTn id="124" dur="1000" fill="hold"/>
                                        <p:tgtEl>
                                          <p:spTgt spid="30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03"/>
                                        </p:tgtEl>
                                        <p:attrNameLst>
                                          <p:attrName>style.visibility</p:attrName>
                                        </p:attrNameLst>
                                      </p:cBhvr>
                                      <p:to>
                                        <p:strVal val="visible"/>
                                      </p:to>
                                    </p:set>
                                    <p:animEffect transition="in" filter="fade">
                                      <p:cBhvr>
                                        <p:cTn id="127" dur="1000"/>
                                        <p:tgtEl>
                                          <p:spTgt spid="303"/>
                                        </p:tgtEl>
                                      </p:cBhvr>
                                    </p:animEffect>
                                    <p:anim calcmode="lin" valueType="num">
                                      <p:cBhvr>
                                        <p:cTn id="128" dur="1000" fill="hold"/>
                                        <p:tgtEl>
                                          <p:spTgt spid="303"/>
                                        </p:tgtEl>
                                        <p:attrNameLst>
                                          <p:attrName>ppt_x</p:attrName>
                                        </p:attrNameLst>
                                      </p:cBhvr>
                                      <p:tavLst>
                                        <p:tav tm="0">
                                          <p:val>
                                            <p:strVal val="#ppt_x"/>
                                          </p:val>
                                        </p:tav>
                                        <p:tav tm="100000">
                                          <p:val>
                                            <p:strVal val="#ppt_x"/>
                                          </p:val>
                                        </p:tav>
                                      </p:tavLst>
                                    </p:anim>
                                    <p:anim calcmode="lin" valueType="num">
                                      <p:cBhvr>
                                        <p:cTn id="129" dur="1000" fill="hold"/>
                                        <p:tgtEl>
                                          <p:spTgt spid="303"/>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04"/>
                                        </p:tgtEl>
                                        <p:attrNameLst>
                                          <p:attrName>style.visibility</p:attrName>
                                        </p:attrNameLst>
                                      </p:cBhvr>
                                      <p:to>
                                        <p:strVal val="visible"/>
                                      </p:to>
                                    </p:set>
                                    <p:animEffect transition="in" filter="fade">
                                      <p:cBhvr>
                                        <p:cTn id="132" dur="1000"/>
                                        <p:tgtEl>
                                          <p:spTgt spid="304"/>
                                        </p:tgtEl>
                                      </p:cBhvr>
                                    </p:animEffect>
                                    <p:anim calcmode="lin" valueType="num">
                                      <p:cBhvr>
                                        <p:cTn id="133" dur="1000" fill="hold"/>
                                        <p:tgtEl>
                                          <p:spTgt spid="304"/>
                                        </p:tgtEl>
                                        <p:attrNameLst>
                                          <p:attrName>ppt_x</p:attrName>
                                        </p:attrNameLst>
                                      </p:cBhvr>
                                      <p:tavLst>
                                        <p:tav tm="0">
                                          <p:val>
                                            <p:strVal val="#ppt_x"/>
                                          </p:val>
                                        </p:tav>
                                        <p:tav tm="100000">
                                          <p:val>
                                            <p:strVal val="#ppt_x"/>
                                          </p:val>
                                        </p:tav>
                                      </p:tavLst>
                                    </p:anim>
                                    <p:anim calcmode="lin" valueType="num">
                                      <p:cBhvr>
                                        <p:cTn id="134" dur="1000" fill="hold"/>
                                        <p:tgtEl>
                                          <p:spTgt spid="304"/>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05"/>
                                        </p:tgtEl>
                                        <p:attrNameLst>
                                          <p:attrName>style.visibility</p:attrName>
                                        </p:attrNameLst>
                                      </p:cBhvr>
                                      <p:to>
                                        <p:strVal val="visible"/>
                                      </p:to>
                                    </p:set>
                                    <p:animEffect transition="in" filter="fade">
                                      <p:cBhvr>
                                        <p:cTn id="137" dur="1000"/>
                                        <p:tgtEl>
                                          <p:spTgt spid="305"/>
                                        </p:tgtEl>
                                      </p:cBhvr>
                                    </p:animEffect>
                                    <p:anim calcmode="lin" valueType="num">
                                      <p:cBhvr>
                                        <p:cTn id="138" dur="1000" fill="hold"/>
                                        <p:tgtEl>
                                          <p:spTgt spid="305"/>
                                        </p:tgtEl>
                                        <p:attrNameLst>
                                          <p:attrName>ppt_x</p:attrName>
                                        </p:attrNameLst>
                                      </p:cBhvr>
                                      <p:tavLst>
                                        <p:tav tm="0">
                                          <p:val>
                                            <p:strVal val="#ppt_x"/>
                                          </p:val>
                                        </p:tav>
                                        <p:tav tm="100000">
                                          <p:val>
                                            <p:strVal val="#ppt_x"/>
                                          </p:val>
                                        </p:tav>
                                      </p:tavLst>
                                    </p:anim>
                                    <p:anim calcmode="lin" valueType="num">
                                      <p:cBhvr>
                                        <p:cTn id="139" dur="1000" fill="hold"/>
                                        <p:tgtEl>
                                          <p:spTgt spid="30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06"/>
                                        </p:tgtEl>
                                        <p:attrNameLst>
                                          <p:attrName>style.visibility</p:attrName>
                                        </p:attrNameLst>
                                      </p:cBhvr>
                                      <p:to>
                                        <p:strVal val="visible"/>
                                      </p:to>
                                    </p:set>
                                    <p:animEffect transition="in" filter="fade">
                                      <p:cBhvr>
                                        <p:cTn id="142" dur="1000"/>
                                        <p:tgtEl>
                                          <p:spTgt spid="306"/>
                                        </p:tgtEl>
                                      </p:cBhvr>
                                    </p:animEffect>
                                    <p:anim calcmode="lin" valueType="num">
                                      <p:cBhvr>
                                        <p:cTn id="143" dur="1000" fill="hold"/>
                                        <p:tgtEl>
                                          <p:spTgt spid="306"/>
                                        </p:tgtEl>
                                        <p:attrNameLst>
                                          <p:attrName>ppt_x</p:attrName>
                                        </p:attrNameLst>
                                      </p:cBhvr>
                                      <p:tavLst>
                                        <p:tav tm="0">
                                          <p:val>
                                            <p:strVal val="#ppt_x"/>
                                          </p:val>
                                        </p:tav>
                                        <p:tav tm="100000">
                                          <p:val>
                                            <p:strVal val="#ppt_x"/>
                                          </p:val>
                                        </p:tav>
                                      </p:tavLst>
                                    </p:anim>
                                    <p:anim calcmode="lin" valueType="num">
                                      <p:cBhvr>
                                        <p:cTn id="144" dur="1000" fill="hold"/>
                                        <p:tgtEl>
                                          <p:spTgt spid="30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07"/>
                                        </p:tgtEl>
                                        <p:attrNameLst>
                                          <p:attrName>style.visibility</p:attrName>
                                        </p:attrNameLst>
                                      </p:cBhvr>
                                      <p:to>
                                        <p:strVal val="visible"/>
                                      </p:to>
                                    </p:set>
                                    <p:animEffect transition="in" filter="fade">
                                      <p:cBhvr>
                                        <p:cTn id="147" dur="1000"/>
                                        <p:tgtEl>
                                          <p:spTgt spid="307"/>
                                        </p:tgtEl>
                                      </p:cBhvr>
                                    </p:animEffect>
                                    <p:anim calcmode="lin" valueType="num">
                                      <p:cBhvr>
                                        <p:cTn id="148" dur="1000" fill="hold"/>
                                        <p:tgtEl>
                                          <p:spTgt spid="307"/>
                                        </p:tgtEl>
                                        <p:attrNameLst>
                                          <p:attrName>ppt_x</p:attrName>
                                        </p:attrNameLst>
                                      </p:cBhvr>
                                      <p:tavLst>
                                        <p:tav tm="0">
                                          <p:val>
                                            <p:strVal val="#ppt_x"/>
                                          </p:val>
                                        </p:tav>
                                        <p:tav tm="100000">
                                          <p:val>
                                            <p:strVal val="#ppt_x"/>
                                          </p:val>
                                        </p:tav>
                                      </p:tavLst>
                                    </p:anim>
                                    <p:anim calcmode="lin" valueType="num">
                                      <p:cBhvr>
                                        <p:cTn id="149" dur="1000" fill="hold"/>
                                        <p:tgtEl>
                                          <p:spTgt spid="307"/>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08"/>
                                        </p:tgtEl>
                                        <p:attrNameLst>
                                          <p:attrName>style.visibility</p:attrName>
                                        </p:attrNameLst>
                                      </p:cBhvr>
                                      <p:to>
                                        <p:strVal val="visible"/>
                                      </p:to>
                                    </p:set>
                                    <p:animEffect transition="in" filter="fade">
                                      <p:cBhvr>
                                        <p:cTn id="152" dur="1000"/>
                                        <p:tgtEl>
                                          <p:spTgt spid="308"/>
                                        </p:tgtEl>
                                      </p:cBhvr>
                                    </p:animEffect>
                                    <p:anim calcmode="lin" valueType="num">
                                      <p:cBhvr>
                                        <p:cTn id="153" dur="1000" fill="hold"/>
                                        <p:tgtEl>
                                          <p:spTgt spid="308"/>
                                        </p:tgtEl>
                                        <p:attrNameLst>
                                          <p:attrName>ppt_x</p:attrName>
                                        </p:attrNameLst>
                                      </p:cBhvr>
                                      <p:tavLst>
                                        <p:tav tm="0">
                                          <p:val>
                                            <p:strVal val="#ppt_x"/>
                                          </p:val>
                                        </p:tav>
                                        <p:tav tm="100000">
                                          <p:val>
                                            <p:strVal val="#ppt_x"/>
                                          </p:val>
                                        </p:tav>
                                      </p:tavLst>
                                    </p:anim>
                                    <p:anim calcmode="lin" valueType="num">
                                      <p:cBhvr>
                                        <p:cTn id="154" dur="1000" fill="hold"/>
                                        <p:tgtEl>
                                          <p:spTgt spid="308"/>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309"/>
                                        </p:tgtEl>
                                        <p:attrNameLst>
                                          <p:attrName>style.visibility</p:attrName>
                                        </p:attrNameLst>
                                      </p:cBhvr>
                                      <p:to>
                                        <p:strVal val="visible"/>
                                      </p:to>
                                    </p:set>
                                    <p:animEffect transition="in" filter="fade">
                                      <p:cBhvr>
                                        <p:cTn id="157" dur="1000"/>
                                        <p:tgtEl>
                                          <p:spTgt spid="309"/>
                                        </p:tgtEl>
                                      </p:cBhvr>
                                    </p:animEffect>
                                    <p:anim calcmode="lin" valueType="num">
                                      <p:cBhvr>
                                        <p:cTn id="158" dur="1000" fill="hold"/>
                                        <p:tgtEl>
                                          <p:spTgt spid="309"/>
                                        </p:tgtEl>
                                        <p:attrNameLst>
                                          <p:attrName>ppt_x</p:attrName>
                                        </p:attrNameLst>
                                      </p:cBhvr>
                                      <p:tavLst>
                                        <p:tav tm="0">
                                          <p:val>
                                            <p:strVal val="#ppt_x"/>
                                          </p:val>
                                        </p:tav>
                                        <p:tav tm="100000">
                                          <p:val>
                                            <p:strVal val="#ppt_x"/>
                                          </p:val>
                                        </p:tav>
                                      </p:tavLst>
                                    </p:anim>
                                    <p:anim calcmode="lin" valueType="num">
                                      <p:cBhvr>
                                        <p:cTn id="159" dur="1000" fill="hold"/>
                                        <p:tgtEl>
                                          <p:spTgt spid="309"/>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310"/>
                                        </p:tgtEl>
                                        <p:attrNameLst>
                                          <p:attrName>style.visibility</p:attrName>
                                        </p:attrNameLst>
                                      </p:cBhvr>
                                      <p:to>
                                        <p:strVal val="visible"/>
                                      </p:to>
                                    </p:set>
                                    <p:animEffect transition="in" filter="fade">
                                      <p:cBhvr>
                                        <p:cTn id="162" dur="1000"/>
                                        <p:tgtEl>
                                          <p:spTgt spid="310"/>
                                        </p:tgtEl>
                                      </p:cBhvr>
                                    </p:animEffect>
                                    <p:anim calcmode="lin" valueType="num">
                                      <p:cBhvr>
                                        <p:cTn id="163" dur="1000" fill="hold"/>
                                        <p:tgtEl>
                                          <p:spTgt spid="310"/>
                                        </p:tgtEl>
                                        <p:attrNameLst>
                                          <p:attrName>ppt_x</p:attrName>
                                        </p:attrNameLst>
                                      </p:cBhvr>
                                      <p:tavLst>
                                        <p:tav tm="0">
                                          <p:val>
                                            <p:strVal val="#ppt_x"/>
                                          </p:val>
                                        </p:tav>
                                        <p:tav tm="100000">
                                          <p:val>
                                            <p:strVal val="#ppt_x"/>
                                          </p:val>
                                        </p:tav>
                                      </p:tavLst>
                                    </p:anim>
                                    <p:anim calcmode="lin" valueType="num">
                                      <p:cBhvr>
                                        <p:cTn id="164" dur="1000" fill="hold"/>
                                        <p:tgtEl>
                                          <p:spTgt spid="310"/>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311"/>
                                        </p:tgtEl>
                                        <p:attrNameLst>
                                          <p:attrName>style.visibility</p:attrName>
                                        </p:attrNameLst>
                                      </p:cBhvr>
                                      <p:to>
                                        <p:strVal val="visible"/>
                                      </p:to>
                                    </p:set>
                                    <p:animEffect transition="in" filter="fade">
                                      <p:cBhvr>
                                        <p:cTn id="167" dur="1000"/>
                                        <p:tgtEl>
                                          <p:spTgt spid="311"/>
                                        </p:tgtEl>
                                      </p:cBhvr>
                                    </p:animEffect>
                                    <p:anim calcmode="lin" valueType="num">
                                      <p:cBhvr>
                                        <p:cTn id="168" dur="1000" fill="hold"/>
                                        <p:tgtEl>
                                          <p:spTgt spid="311"/>
                                        </p:tgtEl>
                                        <p:attrNameLst>
                                          <p:attrName>ppt_x</p:attrName>
                                        </p:attrNameLst>
                                      </p:cBhvr>
                                      <p:tavLst>
                                        <p:tav tm="0">
                                          <p:val>
                                            <p:strVal val="#ppt_x"/>
                                          </p:val>
                                        </p:tav>
                                        <p:tav tm="100000">
                                          <p:val>
                                            <p:strVal val="#ppt_x"/>
                                          </p:val>
                                        </p:tav>
                                      </p:tavLst>
                                    </p:anim>
                                    <p:anim calcmode="lin" valueType="num">
                                      <p:cBhvr>
                                        <p:cTn id="169" dur="1000" fill="hold"/>
                                        <p:tgtEl>
                                          <p:spTgt spid="311"/>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312"/>
                                        </p:tgtEl>
                                        <p:attrNameLst>
                                          <p:attrName>style.visibility</p:attrName>
                                        </p:attrNameLst>
                                      </p:cBhvr>
                                      <p:to>
                                        <p:strVal val="visible"/>
                                      </p:to>
                                    </p:set>
                                    <p:animEffect transition="in" filter="fade">
                                      <p:cBhvr>
                                        <p:cTn id="172" dur="1000"/>
                                        <p:tgtEl>
                                          <p:spTgt spid="312"/>
                                        </p:tgtEl>
                                      </p:cBhvr>
                                    </p:animEffect>
                                    <p:anim calcmode="lin" valueType="num">
                                      <p:cBhvr>
                                        <p:cTn id="173" dur="1000" fill="hold"/>
                                        <p:tgtEl>
                                          <p:spTgt spid="312"/>
                                        </p:tgtEl>
                                        <p:attrNameLst>
                                          <p:attrName>ppt_x</p:attrName>
                                        </p:attrNameLst>
                                      </p:cBhvr>
                                      <p:tavLst>
                                        <p:tav tm="0">
                                          <p:val>
                                            <p:strVal val="#ppt_x"/>
                                          </p:val>
                                        </p:tav>
                                        <p:tav tm="100000">
                                          <p:val>
                                            <p:strVal val="#ppt_x"/>
                                          </p:val>
                                        </p:tav>
                                      </p:tavLst>
                                    </p:anim>
                                    <p:anim calcmode="lin" valueType="num">
                                      <p:cBhvr>
                                        <p:cTn id="174" dur="1000" fill="hold"/>
                                        <p:tgtEl>
                                          <p:spTgt spid="312"/>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313"/>
                                        </p:tgtEl>
                                        <p:attrNameLst>
                                          <p:attrName>style.visibility</p:attrName>
                                        </p:attrNameLst>
                                      </p:cBhvr>
                                      <p:to>
                                        <p:strVal val="visible"/>
                                      </p:to>
                                    </p:set>
                                    <p:animEffect transition="in" filter="fade">
                                      <p:cBhvr>
                                        <p:cTn id="177" dur="1000"/>
                                        <p:tgtEl>
                                          <p:spTgt spid="313"/>
                                        </p:tgtEl>
                                      </p:cBhvr>
                                    </p:animEffect>
                                    <p:anim calcmode="lin" valueType="num">
                                      <p:cBhvr>
                                        <p:cTn id="178" dur="1000" fill="hold"/>
                                        <p:tgtEl>
                                          <p:spTgt spid="313"/>
                                        </p:tgtEl>
                                        <p:attrNameLst>
                                          <p:attrName>ppt_x</p:attrName>
                                        </p:attrNameLst>
                                      </p:cBhvr>
                                      <p:tavLst>
                                        <p:tav tm="0">
                                          <p:val>
                                            <p:strVal val="#ppt_x"/>
                                          </p:val>
                                        </p:tav>
                                        <p:tav tm="100000">
                                          <p:val>
                                            <p:strVal val="#ppt_x"/>
                                          </p:val>
                                        </p:tav>
                                      </p:tavLst>
                                    </p:anim>
                                    <p:anim calcmode="lin" valueType="num">
                                      <p:cBhvr>
                                        <p:cTn id="179" dur="1000" fill="hold"/>
                                        <p:tgtEl>
                                          <p:spTgt spid="313"/>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314"/>
                                        </p:tgtEl>
                                        <p:attrNameLst>
                                          <p:attrName>style.visibility</p:attrName>
                                        </p:attrNameLst>
                                      </p:cBhvr>
                                      <p:to>
                                        <p:strVal val="visible"/>
                                      </p:to>
                                    </p:set>
                                    <p:animEffect transition="in" filter="fade">
                                      <p:cBhvr>
                                        <p:cTn id="182" dur="1000"/>
                                        <p:tgtEl>
                                          <p:spTgt spid="314"/>
                                        </p:tgtEl>
                                      </p:cBhvr>
                                    </p:animEffect>
                                    <p:anim calcmode="lin" valueType="num">
                                      <p:cBhvr>
                                        <p:cTn id="183" dur="1000" fill="hold"/>
                                        <p:tgtEl>
                                          <p:spTgt spid="314"/>
                                        </p:tgtEl>
                                        <p:attrNameLst>
                                          <p:attrName>ppt_x</p:attrName>
                                        </p:attrNameLst>
                                      </p:cBhvr>
                                      <p:tavLst>
                                        <p:tav tm="0">
                                          <p:val>
                                            <p:strVal val="#ppt_x"/>
                                          </p:val>
                                        </p:tav>
                                        <p:tav tm="100000">
                                          <p:val>
                                            <p:strVal val="#ppt_x"/>
                                          </p:val>
                                        </p:tav>
                                      </p:tavLst>
                                    </p:anim>
                                    <p:anim calcmode="lin" valueType="num">
                                      <p:cBhvr>
                                        <p:cTn id="184" dur="1000" fill="hold"/>
                                        <p:tgtEl>
                                          <p:spTgt spid="314"/>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315"/>
                                        </p:tgtEl>
                                        <p:attrNameLst>
                                          <p:attrName>style.visibility</p:attrName>
                                        </p:attrNameLst>
                                      </p:cBhvr>
                                      <p:to>
                                        <p:strVal val="visible"/>
                                      </p:to>
                                    </p:set>
                                    <p:animEffect transition="in" filter="fade">
                                      <p:cBhvr>
                                        <p:cTn id="187" dur="1000"/>
                                        <p:tgtEl>
                                          <p:spTgt spid="315"/>
                                        </p:tgtEl>
                                      </p:cBhvr>
                                    </p:animEffect>
                                    <p:anim calcmode="lin" valueType="num">
                                      <p:cBhvr>
                                        <p:cTn id="188" dur="1000" fill="hold"/>
                                        <p:tgtEl>
                                          <p:spTgt spid="315"/>
                                        </p:tgtEl>
                                        <p:attrNameLst>
                                          <p:attrName>ppt_x</p:attrName>
                                        </p:attrNameLst>
                                      </p:cBhvr>
                                      <p:tavLst>
                                        <p:tav tm="0">
                                          <p:val>
                                            <p:strVal val="#ppt_x"/>
                                          </p:val>
                                        </p:tav>
                                        <p:tav tm="100000">
                                          <p:val>
                                            <p:strVal val="#ppt_x"/>
                                          </p:val>
                                        </p:tav>
                                      </p:tavLst>
                                    </p:anim>
                                    <p:anim calcmode="lin" valueType="num">
                                      <p:cBhvr>
                                        <p:cTn id="189" dur="1000" fill="hold"/>
                                        <p:tgtEl>
                                          <p:spTgt spid="315"/>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316"/>
                                        </p:tgtEl>
                                        <p:attrNameLst>
                                          <p:attrName>style.visibility</p:attrName>
                                        </p:attrNameLst>
                                      </p:cBhvr>
                                      <p:to>
                                        <p:strVal val="visible"/>
                                      </p:to>
                                    </p:set>
                                    <p:animEffect transition="in" filter="fade">
                                      <p:cBhvr>
                                        <p:cTn id="192" dur="1000"/>
                                        <p:tgtEl>
                                          <p:spTgt spid="316"/>
                                        </p:tgtEl>
                                      </p:cBhvr>
                                    </p:animEffect>
                                    <p:anim calcmode="lin" valueType="num">
                                      <p:cBhvr>
                                        <p:cTn id="193" dur="1000" fill="hold"/>
                                        <p:tgtEl>
                                          <p:spTgt spid="316"/>
                                        </p:tgtEl>
                                        <p:attrNameLst>
                                          <p:attrName>ppt_x</p:attrName>
                                        </p:attrNameLst>
                                      </p:cBhvr>
                                      <p:tavLst>
                                        <p:tav tm="0">
                                          <p:val>
                                            <p:strVal val="#ppt_x"/>
                                          </p:val>
                                        </p:tav>
                                        <p:tav tm="100000">
                                          <p:val>
                                            <p:strVal val="#ppt_x"/>
                                          </p:val>
                                        </p:tav>
                                      </p:tavLst>
                                    </p:anim>
                                    <p:anim calcmode="lin" valueType="num">
                                      <p:cBhvr>
                                        <p:cTn id="194" dur="1000" fill="hold"/>
                                        <p:tgtEl>
                                          <p:spTgt spid="316"/>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25"/>
                                        </p:tgtEl>
                                        <p:attrNameLst>
                                          <p:attrName>style.visibility</p:attrName>
                                        </p:attrNameLst>
                                      </p:cBhvr>
                                      <p:to>
                                        <p:strVal val="visible"/>
                                      </p:to>
                                    </p:set>
                                    <p:animEffect transition="in" filter="fade">
                                      <p:cBhvr>
                                        <p:cTn id="197" dur="1000"/>
                                        <p:tgtEl>
                                          <p:spTgt spid="425"/>
                                        </p:tgtEl>
                                      </p:cBhvr>
                                    </p:animEffect>
                                    <p:anim calcmode="lin" valueType="num">
                                      <p:cBhvr>
                                        <p:cTn id="198" dur="1000" fill="hold"/>
                                        <p:tgtEl>
                                          <p:spTgt spid="425"/>
                                        </p:tgtEl>
                                        <p:attrNameLst>
                                          <p:attrName>ppt_x</p:attrName>
                                        </p:attrNameLst>
                                      </p:cBhvr>
                                      <p:tavLst>
                                        <p:tav tm="0">
                                          <p:val>
                                            <p:strVal val="#ppt_x"/>
                                          </p:val>
                                        </p:tav>
                                        <p:tav tm="100000">
                                          <p:val>
                                            <p:strVal val="#ppt_x"/>
                                          </p:val>
                                        </p:tav>
                                      </p:tavLst>
                                    </p:anim>
                                    <p:anim calcmode="lin" valueType="num">
                                      <p:cBhvr>
                                        <p:cTn id="199" dur="1000" fill="hold"/>
                                        <p:tgtEl>
                                          <p:spTgt spid="425"/>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426"/>
                                        </p:tgtEl>
                                        <p:attrNameLst>
                                          <p:attrName>style.visibility</p:attrName>
                                        </p:attrNameLst>
                                      </p:cBhvr>
                                      <p:to>
                                        <p:strVal val="visible"/>
                                      </p:to>
                                    </p:set>
                                    <p:animEffect transition="in" filter="fade">
                                      <p:cBhvr>
                                        <p:cTn id="202" dur="1000"/>
                                        <p:tgtEl>
                                          <p:spTgt spid="426"/>
                                        </p:tgtEl>
                                      </p:cBhvr>
                                    </p:animEffect>
                                    <p:anim calcmode="lin" valueType="num">
                                      <p:cBhvr>
                                        <p:cTn id="203" dur="1000" fill="hold"/>
                                        <p:tgtEl>
                                          <p:spTgt spid="426"/>
                                        </p:tgtEl>
                                        <p:attrNameLst>
                                          <p:attrName>ppt_x</p:attrName>
                                        </p:attrNameLst>
                                      </p:cBhvr>
                                      <p:tavLst>
                                        <p:tav tm="0">
                                          <p:val>
                                            <p:strVal val="#ppt_x"/>
                                          </p:val>
                                        </p:tav>
                                        <p:tav tm="100000">
                                          <p:val>
                                            <p:strVal val="#ppt_x"/>
                                          </p:val>
                                        </p:tav>
                                      </p:tavLst>
                                    </p:anim>
                                    <p:anim calcmode="lin" valueType="num">
                                      <p:cBhvr>
                                        <p:cTn id="204" dur="1000" fill="hold"/>
                                        <p:tgtEl>
                                          <p:spTgt spid="426"/>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427"/>
                                        </p:tgtEl>
                                        <p:attrNameLst>
                                          <p:attrName>style.visibility</p:attrName>
                                        </p:attrNameLst>
                                      </p:cBhvr>
                                      <p:to>
                                        <p:strVal val="visible"/>
                                      </p:to>
                                    </p:set>
                                    <p:animEffect transition="in" filter="fade">
                                      <p:cBhvr>
                                        <p:cTn id="207" dur="1000"/>
                                        <p:tgtEl>
                                          <p:spTgt spid="427"/>
                                        </p:tgtEl>
                                      </p:cBhvr>
                                    </p:animEffect>
                                    <p:anim calcmode="lin" valueType="num">
                                      <p:cBhvr>
                                        <p:cTn id="208" dur="1000" fill="hold"/>
                                        <p:tgtEl>
                                          <p:spTgt spid="427"/>
                                        </p:tgtEl>
                                        <p:attrNameLst>
                                          <p:attrName>ppt_x</p:attrName>
                                        </p:attrNameLst>
                                      </p:cBhvr>
                                      <p:tavLst>
                                        <p:tav tm="0">
                                          <p:val>
                                            <p:strVal val="#ppt_x"/>
                                          </p:val>
                                        </p:tav>
                                        <p:tav tm="100000">
                                          <p:val>
                                            <p:strVal val="#ppt_x"/>
                                          </p:val>
                                        </p:tav>
                                      </p:tavLst>
                                    </p:anim>
                                    <p:anim calcmode="lin" valueType="num">
                                      <p:cBhvr>
                                        <p:cTn id="209" dur="1000" fill="hold"/>
                                        <p:tgtEl>
                                          <p:spTgt spid="427"/>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428"/>
                                        </p:tgtEl>
                                        <p:attrNameLst>
                                          <p:attrName>style.visibility</p:attrName>
                                        </p:attrNameLst>
                                      </p:cBhvr>
                                      <p:to>
                                        <p:strVal val="visible"/>
                                      </p:to>
                                    </p:set>
                                    <p:animEffect transition="in" filter="fade">
                                      <p:cBhvr>
                                        <p:cTn id="212" dur="1000"/>
                                        <p:tgtEl>
                                          <p:spTgt spid="428"/>
                                        </p:tgtEl>
                                      </p:cBhvr>
                                    </p:animEffect>
                                    <p:anim calcmode="lin" valueType="num">
                                      <p:cBhvr>
                                        <p:cTn id="213" dur="1000" fill="hold"/>
                                        <p:tgtEl>
                                          <p:spTgt spid="428"/>
                                        </p:tgtEl>
                                        <p:attrNameLst>
                                          <p:attrName>ppt_x</p:attrName>
                                        </p:attrNameLst>
                                      </p:cBhvr>
                                      <p:tavLst>
                                        <p:tav tm="0">
                                          <p:val>
                                            <p:strVal val="#ppt_x"/>
                                          </p:val>
                                        </p:tav>
                                        <p:tav tm="100000">
                                          <p:val>
                                            <p:strVal val="#ppt_x"/>
                                          </p:val>
                                        </p:tav>
                                      </p:tavLst>
                                    </p:anim>
                                    <p:anim calcmode="lin" valueType="num">
                                      <p:cBhvr>
                                        <p:cTn id="214" dur="1000" fill="hold"/>
                                        <p:tgtEl>
                                          <p:spTgt spid="428"/>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429"/>
                                        </p:tgtEl>
                                        <p:attrNameLst>
                                          <p:attrName>style.visibility</p:attrName>
                                        </p:attrNameLst>
                                      </p:cBhvr>
                                      <p:to>
                                        <p:strVal val="visible"/>
                                      </p:to>
                                    </p:set>
                                    <p:animEffect transition="in" filter="fade">
                                      <p:cBhvr>
                                        <p:cTn id="217" dur="1000"/>
                                        <p:tgtEl>
                                          <p:spTgt spid="429"/>
                                        </p:tgtEl>
                                      </p:cBhvr>
                                    </p:animEffect>
                                    <p:anim calcmode="lin" valueType="num">
                                      <p:cBhvr>
                                        <p:cTn id="218" dur="1000" fill="hold"/>
                                        <p:tgtEl>
                                          <p:spTgt spid="429"/>
                                        </p:tgtEl>
                                        <p:attrNameLst>
                                          <p:attrName>ppt_x</p:attrName>
                                        </p:attrNameLst>
                                      </p:cBhvr>
                                      <p:tavLst>
                                        <p:tav tm="0">
                                          <p:val>
                                            <p:strVal val="#ppt_x"/>
                                          </p:val>
                                        </p:tav>
                                        <p:tav tm="100000">
                                          <p:val>
                                            <p:strVal val="#ppt_x"/>
                                          </p:val>
                                        </p:tav>
                                      </p:tavLst>
                                    </p:anim>
                                    <p:anim calcmode="lin" valueType="num">
                                      <p:cBhvr>
                                        <p:cTn id="219" dur="1000" fill="hold"/>
                                        <p:tgtEl>
                                          <p:spTgt spid="429"/>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430"/>
                                        </p:tgtEl>
                                        <p:attrNameLst>
                                          <p:attrName>style.visibility</p:attrName>
                                        </p:attrNameLst>
                                      </p:cBhvr>
                                      <p:to>
                                        <p:strVal val="visible"/>
                                      </p:to>
                                    </p:set>
                                    <p:animEffect transition="in" filter="fade">
                                      <p:cBhvr>
                                        <p:cTn id="222" dur="1000"/>
                                        <p:tgtEl>
                                          <p:spTgt spid="430"/>
                                        </p:tgtEl>
                                      </p:cBhvr>
                                    </p:animEffect>
                                    <p:anim calcmode="lin" valueType="num">
                                      <p:cBhvr>
                                        <p:cTn id="223" dur="1000" fill="hold"/>
                                        <p:tgtEl>
                                          <p:spTgt spid="430"/>
                                        </p:tgtEl>
                                        <p:attrNameLst>
                                          <p:attrName>ppt_x</p:attrName>
                                        </p:attrNameLst>
                                      </p:cBhvr>
                                      <p:tavLst>
                                        <p:tav tm="0">
                                          <p:val>
                                            <p:strVal val="#ppt_x"/>
                                          </p:val>
                                        </p:tav>
                                        <p:tav tm="100000">
                                          <p:val>
                                            <p:strVal val="#ppt_x"/>
                                          </p:val>
                                        </p:tav>
                                      </p:tavLst>
                                    </p:anim>
                                    <p:anim calcmode="lin" valueType="num">
                                      <p:cBhvr>
                                        <p:cTn id="224" dur="1000" fill="hold"/>
                                        <p:tgtEl>
                                          <p:spTgt spid="430"/>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431"/>
                                        </p:tgtEl>
                                        <p:attrNameLst>
                                          <p:attrName>style.visibility</p:attrName>
                                        </p:attrNameLst>
                                      </p:cBhvr>
                                      <p:to>
                                        <p:strVal val="visible"/>
                                      </p:to>
                                    </p:set>
                                    <p:animEffect transition="in" filter="fade">
                                      <p:cBhvr>
                                        <p:cTn id="227" dur="1000"/>
                                        <p:tgtEl>
                                          <p:spTgt spid="431"/>
                                        </p:tgtEl>
                                      </p:cBhvr>
                                    </p:animEffect>
                                    <p:anim calcmode="lin" valueType="num">
                                      <p:cBhvr>
                                        <p:cTn id="228" dur="1000" fill="hold"/>
                                        <p:tgtEl>
                                          <p:spTgt spid="431"/>
                                        </p:tgtEl>
                                        <p:attrNameLst>
                                          <p:attrName>ppt_x</p:attrName>
                                        </p:attrNameLst>
                                      </p:cBhvr>
                                      <p:tavLst>
                                        <p:tav tm="0">
                                          <p:val>
                                            <p:strVal val="#ppt_x"/>
                                          </p:val>
                                        </p:tav>
                                        <p:tav tm="100000">
                                          <p:val>
                                            <p:strVal val="#ppt_x"/>
                                          </p:val>
                                        </p:tav>
                                      </p:tavLst>
                                    </p:anim>
                                    <p:anim calcmode="lin" valueType="num">
                                      <p:cBhvr>
                                        <p:cTn id="229" dur="1000" fill="hold"/>
                                        <p:tgtEl>
                                          <p:spTgt spid="431"/>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432"/>
                                        </p:tgtEl>
                                        <p:attrNameLst>
                                          <p:attrName>style.visibility</p:attrName>
                                        </p:attrNameLst>
                                      </p:cBhvr>
                                      <p:to>
                                        <p:strVal val="visible"/>
                                      </p:to>
                                    </p:set>
                                    <p:animEffect transition="in" filter="fade">
                                      <p:cBhvr>
                                        <p:cTn id="232" dur="1000"/>
                                        <p:tgtEl>
                                          <p:spTgt spid="432"/>
                                        </p:tgtEl>
                                      </p:cBhvr>
                                    </p:animEffect>
                                    <p:anim calcmode="lin" valueType="num">
                                      <p:cBhvr>
                                        <p:cTn id="233" dur="1000" fill="hold"/>
                                        <p:tgtEl>
                                          <p:spTgt spid="432"/>
                                        </p:tgtEl>
                                        <p:attrNameLst>
                                          <p:attrName>ppt_x</p:attrName>
                                        </p:attrNameLst>
                                      </p:cBhvr>
                                      <p:tavLst>
                                        <p:tav tm="0">
                                          <p:val>
                                            <p:strVal val="#ppt_x"/>
                                          </p:val>
                                        </p:tav>
                                        <p:tav tm="100000">
                                          <p:val>
                                            <p:strVal val="#ppt_x"/>
                                          </p:val>
                                        </p:tav>
                                      </p:tavLst>
                                    </p:anim>
                                    <p:anim calcmode="lin" valueType="num">
                                      <p:cBhvr>
                                        <p:cTn id="234" dur="1000" fill="hold"/>
                                        <p:tgtEl>
                                          <p:spTgt spid="432"/>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433"/>
                                        </p:tgtEl>
                                        <p:attrNameLst>
                                          <p:attrName>style.visibility</p:attrName>
                                        </p:attrNameLst>
                                      </p:cBhvr>
                                      <p:to>
                                        <p:strVal val="visible"/>
                                      </p:to>
                                    </p:set>
                                    <p:animEffect transition="in" filter="fade">
                                      <p:cBhvr>
                                        <p:cTn id="237" dur="1000"/>
                                        <p:tgtEl>
                                          <p:spTgt spid="433"/>
                                        </p:tgtEl>
                                      </p:cBhvr>
                                    </p:animEffect>
                                    <p:anim calcmode="lin" valueType="num">
                                      <p:cBhvr>
                                        <p:cTn id="238" dur="1000" fill="hold"/>
                                        <p:tgtEl>
                                          <p:spTgt spid="433"/>
                                        </p:tgtEl>
                                        <p:attrNameLst>
                                          <p:attrName>ppt_x</p:attrName>
                                        </p:attrNameLst>
                                      </p:cBhvr>
                                      <p:tavLst>
                                        <p:tav tm="0">
                                          <p:val>
                                            <p:strVal val="#ppt_x"/>
                                          </p:val>
                                        </p:tav>
                                        <p:tav tm="100000">
                                          <p:val>
                                            <p:strVal val="#ppt_x"/>
                                          </p:val>
                                        </p:tav>
                                      </p:tavLst>
                                    </p:anim>
                                    <p:anim calcmode="lin" valueType="num">
                                      <p:cBhvr>
                                        <p:cTn id="239" dur="1000" fill="hold"/>
                                        <p:tgtEl>
                                          <p:spTgt spid="433"/>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434"/>
                                        </p:tgtEl>
                                        <p:attrNameLst>
                                          <p:attrName>style.visibility</p:attrName>
                                        </p:attrNameLst>
                                      </p:cBhvr>
                                      <p:to>
                                        <p:strVal val="visible"/>
                                      </p:to>
                                    </p:set>
                                    <p:animEffect transition="in" filter="fade">
                                      <p:cBhvr>
                                        <p:cTn id="242" dur="1000"/>
                                        <p:tgtEl>
                                          <p:spTgt spid="434"/>
                                        </p:tgtEl>
                                      </p:cBhvr>
                                    </p:animEffect>
                                    <p:anim calcmode="lin" valueType="num">
                                      <p:cBhvr>
                                        <p:cTn id="243" dur="1000" fill="hold"/>
                                        <p:tgtEl>
                                          <p:spTgt spid="434"/>
                                        </p:tgtEl>
                                        <p:attrNameLst>
                                          <p:attrName>ppt_x</p:attrName>
                                        </p:attrNameLst>
                                      </p:cBhvr>
                                      <p:tavLst>
                                        <p:tav tm="0">
                                          <p:val>
                                            <p:strVal val="#ppt_x"/>
                                          </p:val>
                                        </p:tav>
                                        <p:tav tm="100000">
                                          <p:val>
                                            <p:strVal val="#ppt_x"/>
                                          </p:val>
                                        </p:tav>
                                      </p:tavLst>
                                    </p:anim>
                                    <p:anim calcmode="lin" valueType="num">
                                      <p:cBhvr>
                                        <p:cTn id="244" dur="1000" fill="hold"/>
                                        <p:tgtEl>
                                          <p:spTgt spid="434"/>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435"/>
                                        </p:tgtEl>
                                        <p:attrNameLst>
                                          <p:attrName>style.visibility</p:attrName>
                                        </p:attrNameLst>
                                      </p:cBhvr>
                                      <p:to>
                                        <p:strVal val="visible"/>
                                      </p:to>
                                    </p:set>
                                    <p:animEffect transition="in" filter="fade">
                                      <p:cBhvr>
                                        <p:cTn id="247" dur="1000"/>
                                        <p:tgtEl>
                                          <p:spTgt spid="435"/>
                                        </p:tgtEl>
                                      </p:cBhvr>
                                    </p:animEffect>
                                    <p:anim calcmode="lin" valueType="num">
                                      <p:cBhvr>
                                        <p:cTn id="248" dur="1000" fill="hold"/>
                                        <p:tgtEl>
                                          <p:spTgt spid="435"/>
                                        </p:tgtEl>
                                        <p:attrNameLst>
                                          <p:attrName>ppt_x</p:attrName>
                                        </p:attrNameLst>
                                      </p:cBhvr>
                                      <p:tavLst>
                                        <p:tav tm="0">
                                          <p:val>
                                            <p:strVal val="#ppt_x"/>
                                          </p:val>
                                        </p:tav>
                                        <p:tav tm="100000">
                                          <p:val>
                                            <p:strVal val="#ppt_x"/>
                                          </p:val>
                                        </p:tav>
                                      </p:tavLst>
                                    </p:anim>
                                    <p:anim calcmode="lin" valueType="num">
                                      <p:cBhvr>
                                        <p:cTn id="249" dur="1000" fill="hold"/>
                                        <p:tgtEl>
                                          <p:spTgt spid="435"/>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436"/>
                                        </p:tgtEl>
                                        <p:attrNameLst>
                                          <p:attrName>style.visibility</p:attrName>
                                        </p:attrNameLst>
                                      </p:cBhvr>
                                      <p:to>
                                        <p:strVal val="visible"/>
                                      </p:to>
                                    </p:set>
                                    <p:animEffect transition="in" filter="fade">
                                      <p:cBhvr>
                                        <p:cTn id="252" dur="1000"/>
                                        <p:tgtEl>
                                          <p:spTgt spid="436"/>
                                        </p:tgtEl>
                                      </p:cBhvr>
                                    </p:animEffect>
                                    <p:anim calcmode="lin" valueType="num">
                                      <p:cBhvr>
                                        <p:cTn id="253" dur="1000" fill="hold"/>
                                        <p:tgtEl>
                                          <p:spTgt spid="436"/>
                                        </p:tgtEl>
                                        <p:attrNameLst>
                                          <p:attrName>ppt_x</p:attrName>
                                        </p:attrNameLst>
                                      </p:cBhvr>
                                      <p:tavLst>
                                        <p:tav tm="0">
                                          <p:val>
                                            <p:strVal val="#ppt_x"/>
                                          </p:val>
                                        </p:tav>
                                        <p:tav tm="100000">
                                          <p:val>
                                            <p:strVal val="#ppt_x"/>
                                          </p:val>
                                        </p:tav>
                                      </p:tavLst>
                                    </p:anim>
                                    <p:anim calcmode="lin" valueType="num">
                                      <p:cBhvr>
                                        <p:cTn id="254" dur="1000" fill="hold"/>
                                        <p:tgtEl>
                                          <p:spTgt spid="43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437"/>
                                        </p:tgtEl>
                                        <p:attrNameLst>
                                          <p:attrName>style.visibility</p:attrName>
                                        </p:attrNameLst>
                                      </p:cBhvr>
                                      <p:to>
                                        <p:strVal val="visible"/>
                                      </p:to>
                                    </p:set>
                                    <p:animEffect transition="in" filter="fade">
                                      <p:cBhvr>
                                        <p:cTn id="257" dur="1000"/>
                                        <p:tgtEl>
                                          <p:spTgt spid="437"/>
                                        </p:tgtEl>
                                      </p:cBhvr>
                                    </p:animEffect>
                                    <p:anim calcmode="lin" valueType="num">
                                      <p:cBhvr>
                                        <p:cTn id="258" dur="1000" fill="hold"/>
                                        <p:tgtEl>
                                          <p:spTgt spid="437"/>
                                        </p:tgtEl>
                                        <p:attrNameLst>
                                          <p:attrName>ppt_x</p:attrName>
                                        </p:attrNameLst>
                                      </p:cBhvr>
                                      <p:tavLst>
                                        <p:tav tm="0">
                                          <p:val>
                                            <p:strVal val="#ppt_x"/>
                                          </p:val>
                                        </p:tav>
                                        <p:tav tm="100000">
                                          <p:val>
                                            <p:strVal val="#ppt_x"/>
                                          </p:val>
                                        </p:tav>
                                      </p:tavLst>
                                    </p:anim>
                                    <p:anim calcmode="lin" valueType="num">
                                      <p:cBhvr>
                                        <p:cTn id="259" dur="1000" fill="hold"/>
                                        <p:tgtEl>
                                          <p:spTgt spid="437"/>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438"/>
                                        </p:tgtEl>
                                        <p:attrNameLst>
                                          <p:attrName>style.visibility</p:attrName>
                                        </p:attrNameLst>
                                      </p:cBhvr>
                                      <p:to>
                                        <p:strVal val="visible"/>
                                      </p:to>
                                    </p:set>
                                    <p:animEffect transition="in" filter="fade">
                                      <p:cBhvr>
                                        <p:cTn id="262" dur="1000"/>
                                        <p:tgtEl>
                                          <p:spTgt spid="438"/>
                                        </p:tgtEl>
                                      </p:cBhvr>
                                    </p:animEffect>
                                    <p:anim calcmode="lin" valueType="num">
                                      <p:cBhvr>
                                        <p:cTn id="263" dur="1000" fill="hold"/>
                                        <p:tgtEl>
                                          <p:spTgt spid="438"/>
                                        </p:tgtEl>
                                        <p:attrNameLst>
                                          <p:attrName>ppt_x</p:attrName>
                                        </p:attrNameLst>
                                      </p:cBhvr>
                                      <p:tavLst>
                                        <p:tav tm="0">
                                          <p:val>
                                            <p:strVal val="#ppt_x"/>
                                          </p:val>
                                        </p:tav>
                                        <p:tav tm="100000">
                                          <p:val>
                                            <p:strVal val="#ppt_x"/>
                                          </p:val>
                                        </p:tav>
                                      </p:tavLst>
                                    </p:anim>
                                    <p:anim calcmode="lin" valueType="num">
                                      <p:cBhvr>
                                        <p:cTn id="264" dur="1000" fill="hold"/>
                                        <p:tgtEl>
                                          <p:spTgt spid="438"/>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439"/>
                                        </p:tgtEl>
                                        <p:attrNameLst>
                                          <p:attrName>style.visibility</p:attrName>
                                        </p:attrNameLst>
                                      </p:cBhvr>
                                      <p:to>
                                        <p:strVal val="visible"/>
                                      </p:to>
                                    </p:set>
                                    <p:animEffect transition="in" filter="fade">
                                      <p:cBhvr>
                                        <p:cTn id="267" dur="1000"/>
                                        <p:tgtEl>
                                          <p:spTgt spid="439"/>
                                        </p:tgtEl>
                                      </p:cBhvr>
                                    </p:animEffect>
                                    <p:anim calcmode="lin" valueType="num">
                                      <p:cBhvr>
                                        <p:cTn id="268" dur="1000" fill="hold"/>
                                        <p:tgtEl>
                                          <p:spTgt spid="439"/>
                                        </p:tgtEl>
                                        <p:attrNameLst>
                                          <p:attrName>ppt_x</p:attrName>
                                        </p:attrNameLst>
                                      </p:cBhvr>
                                      <p:tavLst>
                                        <p:tav tm="0">
                                          <p:val>
                                            <p:strVal val="#ppt_x"/>
                                          </p:val>
                                        </p:tav>
                                        <p:tav tm="100000">
                                          <p:val>
                                            <p:strVal val="#ppt_x"/>
                                          </p:val>
                                        </p:tav>
                                      </p:tavLst>
                                    </p:anim>
                                    <p:anim calcmode="lin" valueType="num">
                                      <p:cBhvr>
                                        <p:cTn id="269" dur="1000" fill="hold"/>
                                        <p:tgtEl>
                                          <p:spTgt spid="439"/>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0"/>
                                  </p:stCondLst>
                                  <p:childTnLst>
                                    <p:set>
                                      <p:cBhvr>
                                        <p:cTn id="271" dur="1" fill="hold">
                                          <p:stCondLst>
                                            <p:cond delay="0"/>
                                          </p:stCondLst>
                                        </p:cTn>
                                        <p:tgtEl>
                                          <p:spTgt spid="440"/>
                                        </p:tgtEl>
                                        <p:attrNameLst>
                                          <p:attrName>style.visibility</p:attrName>
                                        </p:attrNameLst>
                                      </p:cBhvr>
                                      <p:to>
                                        <p:strVal val="visible"/>
                                      </p:to>
                                    </p:set>
                                    <p:animEffect transition="in" filter="fade">
                                      <p:cBhvr>
                                        <p:cTn id="272" dur="1000"/>
                                        <p:tgtEl>
                                          <p:spTgt spid="440"/>
                                        </p:tgtEl>
                                      </p:cBhvr>
                                    </p:animEffect>
                                    <p:anim calcmode="lin" valueType="num">
                                      <p:cBhvr>
                                        <p:cTn id="273" dur="1000" fill="hold"/>
                                        <p:tgtEl>
                                          <p:spTgt spid="440"/>
                                        </p:tgtEl>
                                        <p:attrNameLst>
                                          <p:attrName>ppt_x</p:attrName>
                                        </p:attrNameLst>
                                      </p:cBhvr>
                                      <p:tavLst>
                                        <p:tav tm="0">
                                          <p:val>
                                            <p:strVal val="#ppt_x"/>
                                          </p:val>
                                        </p:tav>
                                        <p:tav tm="100000">
                                          <p:val>
                                            <p:strVal val="#ppt_x"/>
                                          </p:val>
                                        </p:tav>
                                      </p:tavLst>
                                    </p:anim>
                                    <p:anim calcmode="lin" valueType="num">
                                      <p:cBhvr>
                                        <p:cTn id="274" dur="1000" fill="hold"/>
                                        <p:tgtEl>
                                          <p:spTgt spid="440"/>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0"/>
                                  </p:stCondLst>
                                  <p:childTnLst>
                                    <p:set>
                                      <p:cBhvr>
                                        <p:cTn id="276" dur="1" fill="hold">
                                          <p:stCondLst>
                                            <p:cond delay="0"/>
                                          </p:stCondLst>
                                        </p:cTn>
                                        <p:tgtEl>
                                          <p:spTgt spid="441"/>
                                        </p:tgtEl>
                                        <p:attrNameLst>
                                          <p:attrName>style.visibility</p:attrName>
                                        </p:attrNameLst>
                                      </p:cBhvr>
                                      <p:to>
                                        <p:strVal val="visible"/>
                                      </p:to>
                                    </p:set>
                                    <p:animEffect transition="in" filter="fade">
                                      <p:cBhvr>
                                        <p:cTn id="277" dur="1000"/>
                                        <p:tgtEl>
                                          <p:spTgt spid="441"/>
                                        </p:tgtEl>
                                      </p:cBhvr>
                                    </p:animEffect>
                                    <p:anim calcmode="lin" valueType="num">
                                      <p:cBhvr>
                                        <p:cTn id="278" dur="1000" fill="hold"/>
                                        <p:tgtEl>
                                          <p:spTgt spid="441"/>
                                        </p:tgtEl>
                                        <p:attrNameLst>
                                          <p:attrName>ppt_x</p:attrName>
                                        </p:attrNameLst>
                                      </p:cBhvr>
                                      <p:tavLst>
                                        <p:tav tm="0">
                                          <p:val>
                                            <p:strVal val="#ppt_x"/>
                                          </p:val>
                                        </p:tav>
                                        <p:tav tm="100000">
                                          <p:val>
                                            <p:strVal val="#ppt_x"/>
                                          </p:val>
                                        </p:tav>
                                      </p:tavLst>
                                    </p:anim>
                                    <p:anim calcmode="lin" valueType="num">
                                      <p:cBhvr>
                                        <p:cTn id="279" dur="1000" fill="hold"/>
                                        <p:tgtEl>
                                          <p:spTgt spid="441"/>
                                        </p:tgtEl>
                                        <p:attrNameLst>
                                          <p:attrName>ppt_y</p:attrName>
                                        </p:attrNameLst>
                                      </p:cBhvr>
                                      <p:tavLst>
                                        <p:tav tm="0">
                                          <p:val>
                                            <p:strVal val="#ppt_y+.1"/>
                                          </p:val>
                                        </p:tav>
                                        <p:tav tm="100000">
                                          <p:val>
                                            <p:strVal val="#ppt_y"/>
                                          </p:val>
                                        </p:tav>
                                      </p:tavLst>
                                    </p:anim>
                                  </p:childTnLst>
                                </p:cTn>
                              </p:par>
                              <p:par>
                                <p:cTn id="280" presetID="42" presetClass="entr" presetSubtype="0" fill="hold" grpId="0" nodeType="withEffect">
                                  <p:stCondLst>
                                    <p:cond delay="0"/>
                                  </p:stCondLst>
                                  <p:childTnLst>
                                    <p:set>
                                      <p:cBhvr>
                                        <p:cTn id="281" dur="1" fill="hold">
                                          <p:stCondLst>
                                            <p:cond delay="0"/>
                                          </p:stCondLst>
                                        </p:cTn>
                                        <p:tgtEl>
                                          <p:spTgt spid="442"/>
                                        </p:tgtEl>
                                        <p:attrNameLst>
                                          <p:attrName>style.visibility</p:attrName>
                                        </p:attrNameLst>
                                      </p:cBhvr>
                                      <p:to>
                                        <p:strVal val="visible"/>
                                      </p:to>
                                    </p:set>
                                    <p:animEffect transition="in" filter="fade">
                                      <p:cBhvr>
                                        <p:cTn id="282" dur="1000"/>
                                        <p:tgtEl>
                                          <p:spTgt spid="442"/>
                                        </p:tgtEl>
                                      </p:cBhvr>
                                    </p:animEffect>
                                    <p:anim calcmode="lin" valueType="num">
                                      <p:cBhvr>
                                        <p:cTn id="283" dur="1000" fill="hold"/>
                                        <p:tgtEl>
                                          <p:spTgt spid="442"/>
                                        </p:tgtEl>
                                        <p:attrNameLst>
                                          <p:attrName>ppt_x</p:attrName>
                                        </p:attrNameLst>
                                      </p:cBhvr>
                                      <p:tavLst>
                                        <p:tav tm="0">
                                          <p:val>
                                            <p:strVal val="#ppt_x"/>
                                          </p:val>
                                        </p:tav>
                                        <p:tav tm="100000">
                                          <p:val>
                                            <p:strVal val="#ppt_x"/>
                                          </p:val>
                                        </p:tav>
                                      </p:tavLst>
                                    </p:anim>
                                    <p:anim calcmode="lin" valueType="num">
                                      <p:cBhvr>
                                        <p:cTn id="284" dur="1000" fill="hold"/>
                                        <p:tgtEl>
                                          <p:spTgt spid="442"/>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0"/>
                                  </p:stCondLst>
                                  <p:childTnLst>
                                    <p:set>
                                      <p:cBhvr>
                                        <p:cTn id="286" dur="1" fill="hold">
                                          <p:stCondLst>
                                            <p:cond delay="0"/>
                                          </p:stCondLst>
                                        </p:cTn>
                                        <p:tgtEl>
                                          <p:spTgt spid="443"/>
                                        </p:tgtEl>
                                        <p:attrNameLst>
                                          <p:attrName>style.visibility</p:attrName>
                                        </p:attrNameLst>
                                      </p:cBhvr>
                                      <p:to>
                                        <p:strVal val="visible"/>
                                      </p:to>
                                    </p:set>
                                    <p:animEffect transition="in" filter="fade">
                                      <p:cBhvr>
                                        <p:cTn id="287" dur="1000"/>
                                        <p:tgtEl>
                                          <p:spTgt spid="443"/>
                                        </p:tgtEl>
                                      </p:cBhvr>
                                    </p:animEffect>
                                    <p:anim calcmode="lin" valueType="num">
                                      <p:cBhvr>
                                        <p:cTn id="288" dur="1000" fill="hold"/>
                                        <p:tgtEl>
                                          <p:spTgt spid="443"/>
                                        </p:tgtEl>
                                        <p:attrNameLst>
                                          <p:attrName>ppt_x</p:attrName>
                                        </p:attrNameLst>
                                      </p:cBhvr>
                                      <p:tavLst>
                                        <p:tav tm="0">
                                          <p:val>
                                            <p:strVal val="#ppt_x"/>
                                          </p:val>
                                        </p:tav>
                                        <p:tav tm="100000">
                                          <p:val>
                                            <p:strVal val="#ppt_x"/>
                                          </p:val>
                                        </p:tav>
                                      </p:tavLst>
                                    </p:anim>
                                    <p:anim calcmode="lin" valueType="num">
                                      <p:cBhvr>
                                        <p:cTn id="289" dur="1000" fill="hold"/>
                                        <p:tgtEl>
                                          <p:spTgt spid="443"/>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0"/>
                                  </p:stCondLst>
                                  <p:childTnLst>
                                    <p:set>
                                      <p:cBhvr>
                                        <p:cTn id="291" dur="1" fill="hold">
                                          <p:stCondLst>
                                            <p:cond delay="0"/>
                                          </p:stCondLst>
                                        </p:cTn>
                                        <p:tgtEl>
                                          <p:spTgt spid="444"/>
                                        </p:tgtEl>
                                        <p:attrNameLst>
                                          <p:attrName>style.visibility</p:attrName>
                                        </p:attrNameLst>
                                      </p:cBhvr>
                                      <p:to>
                                        <p:strVal val="visible"/>
                                      </p:to>
                                    </p:set>
                                    <p:animEffect transition="in" filter="fade">
                                      <p:cBhvr>
                                        <p:cTn id="292" dur="1000"/>
                                        <p:tgtEl>
                                          <p:spTgt spid="444"/>
                                        </p:tgtEl>
                                      </p:cBhvr>
                                    </p:animEffect>
                                    <p:anim calcmode="lin" valueType="num">
                                      <p:cBhvr>
                                        <p:cTn id="293" dur="1000" fill="hold"/>
                                        <p:tgtEl>
                                          <p:spTgt spid="444"/>
                                        </p:tgtEl>
                                        <p:attrNameLst>
                                          <p:attrName>ppt_x</p:attrName>
                                        </p:attrNameLst>
                                      </p:cBhvr>
                                      <p:tavLst>
                                        <p:tav tm="0">
                                          <p:val>
                                            <p:strVal val="#ppt_x"/>
                                          </p:val>
                                        </p:tav>
                                        <p:tav tm="100000">
                                          <p:val>
                                            <p:strVal val="#ppt_x"/>
                                          </p:val>
                                        </p:tav>
                                      </p:tavLst>
                                    </p:anim>
                                    <p:anim calcmode="lin" valueType="num">
                                      <p:cBhvr>
                                        <p:cTn id="294" dur="1000" fill="hold"/>
                                        <p:tgtEl>
                                          <p:spTgt spid="444"/>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0"/>
                                  </p:stCondLst>
                                  <p:childTnLst>
                                    <p:set>
                                      <p:cBhvr>
                                        <p:cTn id="296" dur="1" fill="hold">
                                          <p:stCondLst>
                                            <p:cond delay="0"/>
                                          </p:stCondLst>
                                        </p:cTn>
                                        <p:tgtEl>
                                          <p:spTgt spid="445"/>
                                        </p:tgtEl>
                                        <p:attrNameLst>
                                          <p:attrName>style.visibility</p:attrName>
                                        </p:attrNameLst>
                                      </p:cBhvr>
                                      <p:to>
                                        <p:strVal val="visible"/>
                                      </p:to>
                                    </p:set>
                                    <p:animEffect transition="in" filter="fade">
                                      <p:cBhvr>
                                        <p:cTn id="297" dur="1000"/>
                                        <p:tgtEl>
                                          <p:spTgt spid="445"/>
                                        </p:tgtEl>
                                      </p:cBhvr>
                                    </p:animEffect>
                                    <p:anim calcmode="lin" valueType="num">
                                      <p:cBhvr>
                                        <p:cTn id="298" dur="1000" fill="hold"/>
                                        <p:tgtEl>
                                          <p:spTgt spid="445"/>
                                        </p:tgtEl>
                                        <p:attrNameLst>
                                          <p:attrName>ppt_x</p:attrName>
                                        </p:attrNameLst>
                                      </p:cBhvr>
                                      <p:tavLst>
                                        <p:tav tm="0">
                                          <p:val>
                                            <p:strVal val="#ppt_x"/>
                                          </p:val>
                                        </p:tav>
                                        <p:tav tm="100000">
                                          <p:val>
                                            <p:strVal val="#ppt_x"/>
                                          </p:val>
                                        </p:tav>
                                      </p:tavLst>
                                    </p:anim>
                                    <p:anim calcmode="lin" valueType="num">
                                      <p:cBhvr>
                                        <p:cTn id="299" dur="1000" fill="hold"/>
                                        <p:tgtEl>
                                          <p:spTgt spid="445"/>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0"/>
                                  </p:stCondLst>
                                  <p:childTnLst>
                                    <p:set>
                                      <p:cBhvr>
                                        <p:cTn id="301" dur="1" fill="hold">
                                          <p:stCondLst>
                                            <p:cond delay="0"/>
                                          </p:stCondLst>
                                        </p:cTn>
                                        <p:tgtEl>
                                          <p:spTgt spid="446"/>
                                        </p:tgtEl>
                                        <p:attrNameLst>
                                          <p:attrName>style.visibility</p:attrName>
                                        </p:attrNameLst>
                                      </p:cBhvr>
                                      <p:to>
                                        <p:strVal val="visible"/>
                                      </p:to>
                                    </p:set>
                                    <p:animEffect transition="in" filter="fade">
                                      <p:cBhvr>
                                        <p:cTn id="302" dur="1000"/>
                                        <p:tgtEl>
                                          <p:spTgt spid="446"/>
                                        </p:tgtEl>
                                      </p:cBhvr>
                                    </p:animEffect>
                                    <p:anim calcmode="lin" valueType="num">
                                      <p:cBhvr>
                                        <p:cTn id="303" dur="1000" fill="hold"/>
                                        <p:tgtEl>
                                          <p:spTgt spid="446"/>
                                        </p:tgtEl>
                                        <p:attrNameLst>
                                          <p:attrName>ppt_x</p:attrName>
                                        </p:attrNameLst>
                                      </p:cBhvr>
                                      <p:tavLst>
                                        <p:tav tm="0">
                                          <p:val>
                                            <p:strVal val="#ppt_x"/>
                                          </p:val>
                                        </p:tav>
                                        <p:tav tm="100000">
                                          <p:val>
                                            <p:strVal val="#ppt_x"/>
                                          </p:val>
                                        </p:tav>
                                      </p:tavLst>
                                    </p:anim>
                                    <p:anim calcmode="lin" valueType="num">
                                      <p:cBhvr>
                                        <p:cTn id="304" dur="1000" fill="hold"/>
                                        <p:tgtEl>
                                          <p:spTgt spid="446"/>
                                        </p:tgtEl>
                                        <p:attrNameLst>
                                          <p:attrName>ppt_y</p:attrName>
                                        </p:attrNameLst>
                                      </p:cBhvr>
                                      <p:tavLst>
                                        <p:tav tm="0">
                                          <p:val>
                                            <p:strVal val="#ppt_y+.1"/>
                                          </p:val>
                                        </p:tav>
                                        <p:tav tm="100000">
                                          <p:val>
                                            <p:strVal val="#ppt_y"/>
                                          </p:val>
                                        </p:tav>
                                      </p:tavLst>
                                    </p:anim>
                                  </p:childTnLst>
                                </p:cTn>
                              </p:par>
                              <p:par>
                                <p:cTn id="305" presetID="42" presetClass="entr" presetSubtype="0" fill="hold" grpId="0" nodeType="withEffect">
                                  <p:stCondLst>
                                    <p:cond delay="0"/>
                                  </p:stCondLst>
                                  <p:childTnLst>
                                    <p:set>
                                      <p:cBhvr>
                                        <p:cTn id="306" dur="1" fill="hold">
                                          <p:stCondLst>
                                            <p:cond delay="0"/>
                                          </p:stCondLst>
                                        </p:cTn>
                                        <p:tgtEl>
                                          <p:spTgt spid="447"/>
                                        </p:tgtEl>
                                        <p:attrNameLst>
                                          <p:attrName>style.visibility</p:attrName>
                                        </p:attrNameLst>
                                      </p:cBhvr>
                                      <p:to>
                                        <p:strVal val="visible"/>
                                      </p:to>
                                    </p:set>
                                    <p:animEffect transition="in" filter="fade">
                                      <p:cBhvr>
                                        <p:cTn id="307" dur="1000"/>
                                        <p:tgtEl>
                                          <p:spTgt spid="447"/>
                                        </p:tgtEl>
                                      </p:cBhvr>
                                    </p:animEffect>
                                    <p:anim calcmode="lin" valueType="num">
                                      <p:cBhvr>
                                        <p:cTn id="308" dur="1000" fill="hold"/>
                                        <p:tgtEl>
                                          <p:spTgt spid="447"/>
                                        </p:tgtEl>
                                        <p:attrNameLst>
                                          <p:attrName>ppt_x</p:attrName>
                                        </p:attrNameLst>
                                      </p:cBhvr>
                                      <p:tavLst>
                                        <p:tav tm="0">
                                          <p:val>
                                            <p:strVal val="#ppt_x"/>
                                          </p:val>
                                        </p:tav>
                                        <p:tav tm="100000">
                                          <p:val>
                                            <p:strVal val="#ppt_x"/>
                                          </p:val>
                                        </p:tav>
                                      </p:tavLst>
                                    </p:anim>
                                    <p:anim calcmode="lin" valueType="num">
                                      <p:cBhvr>
                                        <p:cTn id="309" dur="1000" fill="hold"/>
                                        <p:tgtEl>
                                          <p:spTgt spid="447"/>
                                        </p:tgtEl>
                                        <p:attrNameLst>
                                          <p:attrName>ppt_y</p:attrName>
                                        </p:attrNameLst>
                                      </p:cBhvr>
                                      <p:tavLst>
                                        <p:tav tm="0">
                                          <p:val>
                                            <p:strVal val="#ppt_y+.1"/>
                                          </p:val>
                                        </p:tav>
                                        <p:tav tm="100000">
                                          <p:val>
                                            <p:strVal val="#ppt_y"/>
                                          </p:val>
                                        </p:tav>
                                      </p:tavLst>
                                    </p:anim>
                                  </p:childTnLst>
                                </p:cTn>
                              </p:par>
                              <p:par>
                                <p:cTn id="310" presetID="42" presetClass="entr" presetSubtype="0" fill="hold" grpId="0" nodeType="withEffect">
                                  <p:stCondLst>
                                    <p:cond delay="0"/>
                                  </p:stCondLst>
                                  <p:childTnLst>
                                    <p:set>
                                      <p:cBhvr>
                                        <p:cTn id="311" dur="1" fill="hold">
                                          <p:stCondLst>
                                            <p:cond delay="0"/>
                                          </p:stCondLst>
                                        </p:cTn>
                                        <p:tgtEl>
                                          <p:spTgt spid="448"/>
                                        </p:tgtEl>
                                        <p:attrNameLst>
                                          <p:attrName>style.visibility</p:attrName>
                                        </p:attrNameLst>
                                      </p:cBhvr>
                                      <p:to>
                                        <p:strVal val="visible"/>
                                      </p:to>
                                    </p:set>
                                    <p:animEffect transition="in" filter="fade">
                                      <p:cBhvr>
                                        <p:cTn id="312" dur="1000"/>
                                        <p:tgtEl>
                                          <p:spTgt spid="448"/>
                                        </p:tgtEl>
                                      </p:cBhvr>
                                    </p:animEffect>
                                    <p:anim calcmode="lin" valueType="num">
                                      <p:cBhvr>
                                        <p:cTn id="313" dur="1000" fill="hold"/>
                                        <p:tgtEl>
                                          <p:spTgt spid="448"/>
                                        </p:tgtEl>
                                        <p:attrNameLst>
                                          <p:attrName>ppt_x</p:attrName>
                                        </p:attrNameLst>
                                      </p:cBhvr>
                                      <p:tavLst>
                                        <p:tav tm="0">
                                          <p:val>
                                            <p:strVal val="#ppt_x"/>
                                          </p:val>
                                        </p:tav>
                                        <p:tav tm="100000">
                                          <p:val>
                                            <p:strVal val="#ppt_x"/>
                                          </p:val>
                                        </p:tav>
                                      </p:tavLst>
                                    </p:anim>
                                    <p:anim calcmode="lin" valueType="num">
                                      <p:cBhvr>
                                        <p:cTn id="314" dur="1000" fill="hold"/>
                                        <p:tgtEl>
                                          <p:spTgt spid="448"/>
                                        </p:tgtEl>
                                        <p:attrNameLst>
                                          <p:attrName>ppt_y</p:attrName>
                                        </p:attrNameLst>
                                      </p:cBhvr>
                                      <p:tavLst>
                                        <p:tav tm="0">
                                          <p:val>
                                            <p:strVal val="#ppt_y+.1"/>
                                          </p:val>
                                        </p:tav>
                                        <p:tav tm="100000">
                                          <p:val>
                                            <p:strVal val="#ppt_y"/>
                                          </p:val>
                                        </p:tav>
                                      </p:tavLst>
                                    </p:anim>
                                  </p:childTnLst>
                                </p:cTn>
                              </p:par>
                              <p:par>
                                <p:cTn id="315" presetID="42" presetClass="entr" presetSubtype="0" fill="hold" grpId="0" nodeType="withEffect">
                                  <p:stCondLst>
                                    <p:cond delay="0"/>
                                  </p:stCondLst>
                                  <p:childTnLst>
                                    <p:set>
                                      <p:cBhvr>
                                        <p:cTn id="316" dur="1" fill="hold">
                                          <p:stCondLst>
                                            <p:cond delay="0"/>
                                          </p:stCondLst>
                                        </p:cTn>
                                        <p:tgtEl>
                                          <p:spTgt spid="449"/>
                                        </p:tgtEl>
                                        <p:attrNameLst>
                                          <p:attrName>style.visibility</p:attrName>
                                        </p:attrNameLst>
                                      </p:cBhvr>
                                      <p:to>
                                        <p:strVal val="visible"/>
                                      </p:to>
                                    </p:set>
                                    <p:animEffect transition="in" filter="fade">
                                      <p:cBhvr>
                                        <p:cTn id="317" dur="1000"/>
                                        <p:tgtEl>
                                          <p:spTgt spid="449"/>
                                        </p:tgtEl>
                                      </p:cBhvr>
                                    </p:animEffect>
                                    <p:anim calcmode="lin" valueType="num">
                                      <p:cBhvr>
                                        <p:cTn id="318" dur="1000" fill="hold"/>
                                        <p:tgtEl>
                                          <p:spTgt spid="449"/>
                                        </p:tgtEl>
                                        <p:attrNameLst>
                                          <p:attrName>ppt_x</p:attrName>
                                        </p:attrNameLst>
                                      </p:cBhvr>
                                      <p:tavLst>
                                        <p:tav tm="0">
                                          <p:val>
                                            <p:strVal val="#ppt_x"/>
                                          </p:val>
                                        </p:tav>
                                        <p:tav tm="100000">
                                          <p:val>
                                            <p:strVal val="#ppt_x"/>
                                          </p:val>
                                        </p:tav>
                                      </p:tavLst>
                                    </p:anim>
                                    <p:anim calcmode="lin" valueType="num">
                                      <p:cBhvr>
                                        <p:cTn id="319" dur="1000" fill="hold"/>
                                        <p:tgtEl>
                                          <p:spTgt spid="449"/>
                                        </p:tgtEl>
                                        <p:attrNameLst>
                                          <p:attrName>ppt_y</p:attrName>
                                        </p:attrNameLst>
                                      </p:cBhvr>
                                      <p:tavLst>
                                        <p:tav tm="0">
                                          <p:val>
                                            <p:strVal val="#ppt_y+.1"/>
                                          </p:val>
                                        </p:tav>
                                        <p:tav tm="100000">
                                          <p:val>
                                            <p:strVal val="#ppt_y"/>
                                          </p:val>
                                        </p:tav>
                                      </p:tavLst>
                                    </p:anim>
                                  </p:childTnLst>
                                </p:cTn>
                              </p:par>
                              <p:par>
                                <p:cTn id="320" presetID="42" presetClass="entr" presetSubtype="0" fill="hold" grpId="0" nodeType="withEffect">
                                  <p:stCondLst>
                                    <p:cond delay="0"/>
                                  </p:stCondLst>
                                  <p:childTnLst>
                                    <p:set>
                                      <p:cBhvr>
                                        <p:cTn id="321" dur="1" fill="hold">
                                          <p:stCondLst>
                                            <p:cond delay="0"/>
                                          </p:stCondLst>
                                        </p:cTn>
                                        <p:tgtEl>
                                          <p:spTgt spid="450"/>
                                        </p:tgtEl>
                                        <p:attrNameLst>
                                          <p:attrName>style.visibility</p:attrName>
                                        </p:attrNameLst>
                                      </p:cBhvr>
                                      <p:to>
                                        <p:strVal val="visible"/>
                                      </p:to>
                                    </p:set>
                                    <p:animEffect transition="in" filter="fade">
                                      <p:cBhvr>
                                        <p:cTn id="322" dur="1000"/>
                                        <p:tgtEl>
                                          <p:spTgt spid="450"/>
                                        </p:tgtEl>
                                      </p:cBhvr>
                                    </p:animEffect>
                                    <p:anim calcmode="lin" valueType="num">
                                      <p:cBhvr>
                                        <p:cTn id="323" dur="1000" fill="hold"/>
                                        <p:tgtEl>
                                          <p:spTgt spid="450"/>
                                        </p:tgtEl>
                                        <p:attrNameLst>
                                          <p:attrName>ppt_x</p:attrName>
                                        </p:attrNameLst>
                                      </p:cBhvr>
                                      <p:tavLst>
                                        <p:tav tm="0">
                                          <p:val>
                                            <p:strVal val="#ppt_x"/>
                                          </p:val>
                                        </p:tav>
                                        <p:tav tm="100000">
                                          <p:val>
                                            <p:strVal val="#ppt_x"/>
                                          </p:val>
                                        </p:tav>
                                      </p:tavLst>
                                    </p:anim>
                                    <p:anim calcmode="lin" valueType="num">
                                      <p:cBhvr>
                                        <p:cTn id="324" dur="1000" fill="hold"/>
                                        <p:tgtEl>
                                          <p:spTgt spid="450"/>
                                        </p:tgtEl>
                                        <p:attrNameLst>
                                          <p:attrName>ppt_y</p:attrName>
                                        </p:attrNameLst>
                                      </p:cBhvr>
                                      <p:tavLst>
                                        <p:tav tm="0">
                                          <p:val>
                                            <p:strVal val="#ppt_y+.1"/>
                                          </p:val>
                                        </p:tav>
                                        <p:tav tm="100000">
                                          <p:val>
                                            <p:strVal val="#ppt_y"/>
                                          </p:val>
                                        </p:tav>
                                      </p:tavLst>
                                    </p:anim>
                                  </p:childTnLst>
                                </p:cTn>
                              </p:par>
                              <p:par>
                                <p:cTn id="325" presetID="42" presetClass="entr" presetSubtype="0" fill="hold" grpId="0" nodeType="withEffect">
                                  <p:stCondLst>
                                    <p:cond delay="0"/>
                                  </p:stCondLst>
                                  <p:childTnLst>
                                    <p:set>
                                      <p:cBhvr>
                                        <p:cTn id="326" dur="1" fill="hold">
                                          <p:stCondLst>
                                            <p:cond delay="0"/>
                                          </p:stCondLst>
                                        </p:cTn>
                                        <p:tgtEl>
                                          <p:spTgt spid="451"/>
                                        </p:tgtEl>
                                        <p:attrNameLst>
                                          <p:attrName>style.visibility</p:attrName>
                                        </p:attrNameLst>
                                      </p:cBhvr>
                                      <p:to>
                                        <p:strVal val="visible"/>
                                      </p:to>
                                    </p:set>
                                    <p:animEffect transition="in" filter="fade">
                                      <p:cBhvr>
                                        <p:cTn id="327" dur="1000"/>
                                        <p:tgtEl>
                                          <p:spTgt spid="451"/>
                                        </p:tgtEl>
                                      </p:cBhvr>
                                    </p:animEffect>
                                    <p:anim calcmode="lin" valueType="num">
                                      <p:cBhvr>
                                        <p:cTn id="328" dur="1000" fill="hold"/>
                                        <p:tgtEl>
                                          <p:spTgt spid="451"/>
                                        </p:tgtEl>
                                        <p:attrNameLst>
                                          <p:attrName>ppt_x</p:attrName>
                                        </p:attrNameLst>
                                      </p:cBhvr>
                                      <p:tavLst>
                                        <p:tav tm="0">
                                          <p:val>
                                            <p:strVal val="#ppt_x"/>
                                          </p:val>
                                        </p:tav>
                                        <p:tav tm="100000">
                                          <p:val>
                                            <p:strVal val="#ppt_x"/>
                                          </p:val>
                                        </p:tav>
                                      </p:tavLst>
                                    </p:anim>
                                    <p:anim calcmode="lin" valueType="num">
                                      <p:cBhvr>
                                        <p:cTn id="329" dur="1000" fill="hold"/>
                                        <p:tgtEl>
                                          <p:spTgt spid="451"/>
                                        </p:tgtEl>
                                        <p:attrNameLst>
                                          <p:attrName>ppt_y</p:attrName>
                                        </p:attrNameLst>
                                      </p:cBhvr>
                                      <p:tavLst>
                                        <p:tav tm="0">
                                          <p:val>
                                            <p:strVal val="#ppt_y+.1"/>
                                          </p:val>
                                        </p:tav>
                                        <p:tav tm="100000">
                                          <p:val>
                                            <p:strVal val="#ppt_y"/>
                                          </p:val>
                                        </p:tav>
                                      </p:tavLst>
                                    </p:anim>
                                  </p:childTnLst>
                                </p:cTn>
                              </p:par>
                              <p:par>
                                <p:cTn id="330" presetID="42" presetClass="entr" presetSubtype="0" fill="hold" grpId="0" nodeType="withEffect">
                                  <p:stCondLst>
                                    <p:cond delay="0"/>
                                  </p:stCondLst>
                                  <p:childTnLst>
                                    <p:set>
                                      <p:cBhvr>
                                        <p:cTn id="331" dur="1" fill="hold">
                                          <p:stCondLst>
                                            <p:cond delay="0"/>
                                          </p:stCondLst>
                                        </p:cTn>
                                        <p:tgtEl>
                                          <p:spTgt spid="452"/>
                                        </p:tgtEl>
                                        <p:attrNameLst>
                                          <p:attrName>style.visibility</p:attrName>
                                        </p:attrNameLst>
                                      </p:cBhvr>
                                      <p:to>
                                        <p:strVal val="visible"/>
                                      </p:to>
                                    </p:set>
                                    <p:animEffect transition="in" filter="fade">
                                      <p:cBhvr>
                                        <p:cTn id="332" dur="1000"/>
                                        <p:tgtEl>
                                          <p:spTgt spid="452"/>
                                        </p:tgtEl>
                                      </p:cBhvr>
                                    </p:animEffect>
                                    <p:anim calcmode="lin" valueType="num">
                                      <p:cBhvr>
                                        <p:cTn id="333" dur="1000" fill="hold"/>
                                        <p:tgtEl>
                                          <p:spTgt spid="452"/>
                                        </p:tgtEl>
                                        <p:attrNameLst>
                                          <p:attrName>ppt_x</p:attrName>
                                        </p:attrNameLst>
                                      </p:cBhvr>
                                      <p:tavLst>
                                        <p:tav tm="0">
                                          <p:val>
                                            <p:strVal val="#ppt_x"/>
                                          </p:val>
                                        </p:tav>
                                        <p:tav tm="100000">
                                          <p:val>
                                            <p:strVal val="#ppt_x"/>
                                          </p:val>
                                        </p:tav>
                                      </p:tavLst>
                                    </p:anim>
                                    <p:anim calcmode="lin" valueType="num">
                                      <p:cBhvr>
                                        <p:cTn id="334" dur="1000" fill="hold"/>
                                        <p:tgtEl>
                                          <p:spTgt spid="452"/>
                                        </p:tgtEl>
                                        <p:attrNameLst>
                                          <p:attrName>ppt_y</p:attrName>
                                        </p:attrNameLst>
                                      </p:cBhvr>
                                      <p:tavLst>
                                        <p:tav tm="0">
                                          <p:val>
                                            <p:strVal val="#ppt_y+.1"/>
                                          </p:val>
                                        </p:tav>
                                        <p:tav tm="100000">
                                          <p:val>
                                            <p:strVal val="#ppt_y"/>
                                          </p:val>
                                        </p:tav>
                                      </p:tavLst>
                                    </p:anim>
                                  </p:childTnLst>
                                </p:cTn>
                              </p:par>
                              <p:par>
                                <p:cTn id="335" presetID="42" presetClass="entr" presetSubtype="0" fill="hold" grpId="0" nodeType="withEffect">
                                  <p:stCondLst>
                                    <p:cond delay="0"/>
                                  </p:stCondLst>
                                  <p:childTnLst>
                                    <p:set>
                                      <p:cBhvr>
                                        <p:cTn id="336" dur="1" fill="hold">
                                          <p:stCondLst>
                                            <p:cond delay="0"/>
                                          </p:stCondLst>
                                        </p:cTn>
                                        <p:tgtEl>
                                          <p:spTgt spid="453"/>
                                        </p:tgtEl>
                                        <p:attrNameLst>
                                          <p:attrName>style.visibility</p:attrName>
                                        </p:attrNameLst>
                                      </p:cBhvr>
                                      <p:to>
                                        <p:strVal val="visible"/>
                                      </p:to>
                                    </p:set>
                                    <p:animEffect transition="in" filter="fade">
                                      <p:cBhvr>
                                        <p:cTn id="337" dur="1000"/>
                                        <p:tgtEl>
                                          <p:spTgt spid="453"/>
                                        </p:tgtEl>
                                      </p:cBhvr>
                                    </p:animEffect>
                                    <p:anim calcmode="lin" valueType="num">
                                      <p:cBhvr>
                                        <p:cTn id="338" dur="1000" fill="hold"/>
                                        <p:tgtEl>
                                          <p:spTgt spid="453"/>
                                        </p:tgtEl>
                                        <p:attrNameLst>
                                          <p:attrName>ppt_x</p:attrName>
                                        </p:attrNameLst>
                                      </p:cBhvr>
                                      <p:tavLst>
                                        <p:tav tm="0">
                                          <p:val>
                                            <p:strVal val="#ppt_x"/>
                                          </p:val>
                                        </p:tav>
                                        <p:tav tm="100000">
                                          <p:val>
                                            <p:strVal val="#ppt_x"/>
                                          </p:val>
                                        </p:tav>
                                      </p:tavLst>
                                    </p:anim>
                                    <p:anim calcmode="lin" valueType="num">
                                      <p:cBhvr>
                                        <p:cTn id="339" dur="1000" fill="hold"/>
                                        <p:tgtEl>
                                          <p:spTgt spid="453"/>
                                        </p:tgtEl>
                                        <p:attrNameLst>
                                          <p:attrName>ppt_y</p:attrName>
                                        </p:attrNameLst>
                                      </p:cBhvr>
                                      <p:tavLst>
                                        <p:tav tm="0">
                                          <p:val>
                                            <p:strVal val="#ppt_y+.1"/>
                                          </p:val>
                                        </p:tav>
                                        <p:tav tm="100000">
                                          <p:val>
                                            <p:strVal val="#ppt_y"/>
                                          </p:val>
                                        </p:tav>
                                      </p:tavLst>
                                    </p:anim>
                                  </p:childTnLst>
                                </p:cTn>
                              </p:par>
                              <p:par>
                                <p:cTn id="340" presetID="42" presetClass="entr" presetSubtype="0" fill="hold" grpId="0" nodeType="withEffect">
                                  <p:stCondLst>
                                    <p:cond delay="0"/>
                                  </p:stCondLst>
                                  <p:childTnLst>
                                    <p:set>
                                      <p:cBhvr>
                                        <p:cTn id="341" dur="1" fill="hold">
                                          <p:stCondLst>
                                            <p:cond delay="0"/>
                                          </p:stCondLst>
                                        </p:cTn>
                                        <p:tgtEl>
                                          <p:spTgt spid="454"/>
                                        </p:tgtEl>
                                        <p:attrNameLst>
                                          <p:attrName>style.visibility</p:attrName>
                                        </p:attrNameLst>
                                      </p:cBhvr>
                                      <p:to>
                                        <p:strVal val="visible"/>
                                      </p:to>
                                    </p:set>
                                    <p:animEffect transition="in" filter="fade">
                                      <p:cBhvr>
                                        <p:cTn id="342" dur="1000"/>
                                        <p:tgtEl>
                                          <p:spTgt spid="454"/>
                                        </p:tgtEl>
                                      </p:cBhvr>
                                    </p:animEffect>
                                    <p:anim calcmode="lin" valueType="num">
                                      <p:cBhvr>
                                        <p:cTn id="343" dur="1000" fill="hold"/>
                                        <p:tgtEl>
                                          <p:spTgt spid="454"/>
                                        </p:tgtEl>
                                        <p:attrNameLst>
                                          <p:attrName>ppt_x</p:attrName>
                                        </p:attrNameLst>
                                      </p:cBhvr>
                                      <p:tavLst>
                                        <p:tav tm="0">
                                          <p:val>
                                            <p:strVal val="#ppt_x"/>
                                          </p:val>
                                        </p:tav>
                                        <p:tav tm="100000">
                                          <p:val>
                                            <p:strVal val="#ppt_x"/>
                                          </p:val>
                                        </p:tav>
                                      </p:tavLst>
                                    </p:anim>
                                    <p:anim calcmode="lin" valueType="num">
                                      <p:cBhvr>
                                        <p:cTn id="344" dur="1000" fill="hold"/>
                                        <p:tgtEl>
                                          <p:spTgt spid="454"/>
                                        </p:tgtEl>
                                        <p:attrNameLst>
                                          <p:attrName>ppt_y</p:attrName>
                                        </p:attrNameLst>
                                      </p:cBhvr>
                                      <p:tavLst>
                                        <p:tav tm="0">
                                          <p:val>
                                            <p:strVal val="#ppt_y+.1"/>
                                          </p:val>
                                        </p:tav>
                                        <p:tav tm="100000">
                                          <p:val>
                                            <p:strVal val="#ppt_y"/>
                                          </p:val>
                                        </p:tav>
                                      </p:tavLst>
                                    </p:anim>
                                  </p:childTnLst>
                                </p:cTn>
                              </p:par>
                              <p:par>
                                <p:cTn id="345" presetID="42" presetClass="entr" presetSubtype="0" fill="hold" grpId="0" nodeType="withEffect">
                                  <p:stCondLst>
                                    <p:cond delay="0"/>
                                  </p:stCondLst>
                                  <p:childTnLst>
                                    <p:set>
                                      <p:cBhvr>
                                        <p:cTn id="346" dur="1" fill="hold">
                                          <p:stCondLst>
                                            <p:cond delay="0"/>
                                          </p:stCondLst>
                                        </p:cTn>
                                        <p:tgtEl>
                                          <p:spTgt spid="455"/>
                                        </p:tgtEl>
                                        <p:attrNameLst>
                                          <p:attrName>style.visibility</p:attrName>
                                        </p:attrNameLst>
                                      </p:cBhvr>
                                      <p:to>
                                        <p:strVal val="visible"/>
                                      </p:to>
                                    </p:set>
                                    <p:animEffect transition="in" filter="fade">
                                      <p:cBhvr>
                                        <p:cTn id="347" dur="1000"/>
                                        <p:tgtEl>
                                          <p:spTgt spid="455"/>
                                        </p:tgtEl>
                                      </p:cBhvr>
                                    </p:animEffect>
                                    <p:anim calcmode="lin" valueType="num">
                                      <p:cBhvr>
                                        <p:cTn id="348" dur="1000" fill="hold"/>
                                        <p:tgtEl>
                                          <p:spTgt spid="455"/>
                                        </p:tgtEl>
                                        <p:attrNameLst>
                                          <p:attrName>ppt_x</p:attrName>
                                        </p:attrNameLst>
                                      </p:cBhvr>
                                      <p:tavLst>
                                        <p:tav tm="0">
                                          <p:val>
                                            <p:strVal val="#ppt_x"/>
                                          </p:val>
                                        </p:tav>
                                        <p:tav tm="100000">
                                          <p:val>
                                            <p:strVal val="#ppt_x"/>
                                          </p:val>
                                        </p:tav>
                                      </p:tavLst>
                                    </p:anim>
                                    <p:anim calcmode="lin" valueType="num">
                                      <p:cBhvr>
                                        <p:cTn id="349" dur="1000" fill="hold"/>
                                        <p:tgtEl>
                                          <p:spTgt spid="455"/>
                                        </p:tgtEl>
                                        <p:attrNameLst>
                                          <p:attrName>ppt_y</p:attrName>
                                        </p:attrNameLst>
                                      </p:cBhvr>
                                      <p:tavLst>
                                        <p:tav tm="0">
                                          <p:val>
                                            <p:strVal val="#ppt_y+.1"/>
                                          </p:val>
                                        </p:tav>
                                        <p:tav tm="100000">
                                          <p:val>
                                            <p:strVal val="#ppt_y"/>
                                          </p:val>
                                        </p:tav>
                                      </p:tavLst>
                                    </p:anim>
                                  </p:childTnLst>
                                </p:cTn>
                              </p:par>
                              <p:par>
                                <p:cTn id="350" presetID="42" presetClass="entr" presetSubtype="0" fill="hold" grpId="0" nodeType="withEffect">
                                  <p:stCondLst>
                                    <p:cond delay="0"/>
                                  </p:stCondLst>
                                  <p:childTnLst>
                                    <p:set>
                                      <p:cBhvr>
                                        <p:cTn id="351" dur="1" fill="hold">
                                          <p:stCondLst>
                                            <p:cond delay="0"/>
                                          </p:stCondLst>
                                        </p:cTn>
                                        <p:tgtEl>
                                          <p:spTgt spid="456"/>
                                        </p:tgtEl>
                                        <p:attrNameLst>
                                          <p:attrName>style.visibility</p:attrName>
                                        </p:attrNameLst>
                                      </p:cBhvr>
                                      <p:to>
                                        <p:strVal val="visible"/>
                                      </p:to>
                                    </p:set>
                                    <p:animEffect transition="in" filter="fade">
                                      <p:cBhvr>
                                        <p:cTn id="352" dur="1000"/>
                                        <p:tgtEl>
                                          <p:spTgt spid="456"/>
                                        </p:tgtEl>
                                      </p:cBhvr>
                                    </p:animEffect>
                                    <p:anim calcmode="lin" valueType="num">
                                      <p:cBhvr>
                                        <p:cTn id="353" dur="1000" fill="hold"/>
                                        <p:tgtEl>
                                          <p:spTgt spid="456"/>
                                        </p:tgtEl>
                                        <p:attrNameLst>
                                          <p:attrName>ppt_x</p:attrName>
                                        </p:attrNameLst>
                                      </p:cBhvr>
                                      <p:tavLst>
                                        <p:tav tm="0">
                                          <p:val>
                                            <p:strVal val="#ppt_x"/>
                                          </p:val>
                                        </p:tav>
                                        <p:tav tm="100000">
                                          <p:val>
                                            <p:strVal val="#ppt_x"/>
                                          </p:val>
                                        </p:tav>
                                      </p:tavLst>
                                    </p:anim>
                                    <p:anim calcmode="lin" valueType="num">
                                      <p:cBhvr>
                                        <p:cTn id="354" dur="1000" fill="hold"/>
                                        <p:tgtEl>
                                          <p:spTgt spid="456"/>
                                        </p:tgtEl>
                                        <p:attrNameLst>
                                          <p:attrName>ppt_y</p:attrName>
                                        </p:attrNameLst>
                                      </p:cBhvr>
                                      <p:tavLst>
                                        <p:tav tm="0">
                                          <p:val>
                                            <p:strVal val="#ppt_y+.1"/>
                                          </p:val>
                                        </p:tav>
                                        <p:tav tm="100000">
                                          <p:val>
                                            <p:strVal val="#ppt_y"/>
                                          </p:val>
                                        </p:tav>
                                      </p:tavLst>
                                    </p:anim>
                                  </p:childTnLst>
                                </p:cTn>
                              </p:par>
                              <p:par>
                                <p:cTn id="355" presetID="42" presetClass="entr" presetSubtype="0" fill="hold" nodeType="withEffect">
                                  <p:stCondLst>
                                    <p:cond delay="0"/>
                                  </p:stCondLst>
                                  <p:childTnLst>
                                    <p:set>
                                      <p:cBhvr>
                                        <p:cTn id="356" dur="1" fill="hold">
                                          <p:stCondLst>
                                            <p:cond delay="0"/>
                                          </p:stCondLst>
                                        </p:cTn>
                                        <p:tgtEl>
                                          <p:spTgt spid="463"/>
                                        </p:tgtEl>
                                        <p:attrNameLst>
                                          <p:attrName>style.visibility</p:attrName>
                                        </p:attrNameLst>
                                      </p:cBhvr>
                                      <p:to>
                                        <p:strVal val="visible"/>
                                      </p:to>
                                    </p:set>
                                    <p:animEffect transition="in" filter="fade">
                                      <p:cBhvr>
                                        <p:cTn id="357" dur="1000"/>
                                        <p:tgtEl>
                                          <p:spTgt spid="463"/>
                                        </p:tgtEl>
                                      </p:cBhvr>
                                    </p:animEffect>
                                    <p:anim calcmode="lin" valueType="num">
                                      <p:cBhvr>
                                        <p:cTn id="358" dur="1000" fill="hold"/>
                                        <p:tgtEl>
                                          <p:spTgt spid="463"/>
                                        </p:tgtEl>
                                        <p:attrNameLst>
                                          <p:attrName>ppt_x</p:attrName>
                                        </p:attrNameLst>
                                      </p:cBhvr>
                                      <p:tavLst>
                                        <p:tav tm="0">
                                          <p:val>
                                            <p:strVal val="#ppt_x"/>
                                          </p:val>
                                        </p:tav>
                                        <p:tav tm="100000">
                                          <p:val>
                                            <p:strVal val="#ppt_x"/>
                                          </p:val>
                                        </p:tav>
                                      </p:tavLst>
                                    </p:anim>
                                    <p:anim calcmode="lin" valueType="num">
                                      <p:cBhvr>
                                        <p:cTn id="359" dur="1000" fill="hold"/>
                                        <p:tgtEl>
                                          <p:spTgt spid="463"/>
                                        </p:tgtEl>
                                        <p:attrNameLst>
                                          <p:attrName>ppt_y</p:attrName>
                                        </p:attrNameLst>
                                      </p:cBhvr>
                                      <p:tavLst>
                                        <p:tav tm="0">
                                          <p:val>
                                            <p:strVal val="#ppt_y+.1"/>
                                          </p:val>
                                        </p:tav>
                                        <p:tav tm="100000">
                                          <p:val>
                                            <p:strVal val="#ppt_y"/>
                                          </p:val>
                                        </p:tav>
                                      </p:tavLst>
                                    </p:anim>
                                  </p:childTnLst>
                                </p:cTn>
                              </p:par>
                              <p:par>
                                <p:cTn id="360" presetID="42" presetClass="entr" presetSubtype="0" fill="hold" grpId="0" nodeType="withEffect">
                                  <p:stCondLst>
                                    <p:cond delay="0"/>
                                  </p:stCondLst>
                                  <p:childTnLst>
                                    <p:set>
                                      <p:cBhvr>
                                        <p:cTn id="361" dur="1" fill="hold">
                                          <p:stCondLst>
                                            <p:cond delay="0"/>
                                          </p:stCondLst>
                                        </p:cTn>
                                        <p:tgtEl>
                                          <p:spTgt spid="418"/>
                                        </p:tgtEl>
                                        <p:attrNameLst>
                                          <p:attrName>style.visibility</p:attrName>
                                        </p:attrNameLst>
                                      </p:cBhvr>
                                      <p:to>
                                        <p:strVal val="visible"/>
                                      </p:to>
                                    </p:set>
                                    <p:animEffect transition="in" filter="fade">
                                      <p:cBhvr>
                                        <p:cTn id="362" dur="1000"/>
                                        <p:tgtEl>
                                          <p:spTgt spid="418"/>
                                        </p:tgtEl>
                                      </p:cBhvr>
                                    </p:animEffect>
                                    <p:anim calcmode="lin" valueType="num">
                                      <p:cBhvr>
                                        <p:cTn id="363" dur="1000" fill="hold"/>
                                        <p:tgtEl>
                                          <p:spTgt spid="418"/>
                                        </p:tgtEl>
                                        <p:attrNameLst>
                                          <p:attrName>ppt_x</p:attrName>
                                        </p:attrNameLst>
                                      </p:cBhvr>
                                      <p:tavLst>
                                        <p:tav tm="0">
                                          <p:val>
                                            <p:strVal val="#ppt_x"/>
                                          </p:val>
                                        </p:tav>
                                        <p:tav tm="100000">
                                          <p:val>
                                            <p:strVal val="#ppt_x"/>
                                          </p:val>
                                        </p:tav>
                                      </p:tavLst>
                                    </p:anim>
                                    <p:anim calcmode="lin" valueType="num">
                                      <p:cBhvr>
                                        <p:cTn id="364" dur="1000" fill="hold"/>
                                        <p:tgtEl>
                                          <p:spTgt spid="418"/>
                                        </p:tgtEl>
                                        <p:attrNameLst>
                                          <p:attrName>ppt_y</p:attrName>
                                        </p:attrNameLst>
                                      </p:cBhvr>
                                      <p:tavLst>
                                        <p:tav tm="0">
                                          <p:val>
                                            <p:strVal val="#ppt_y+.1"/>
                                          </p:val>
                                        </p:tav>
                                        <p:tav tm="100000">
                                          <p:val>
                                            <p:strVal val="#ppt_y"/>
                                          </p:val>
                                        </p:tav>
                                      </p:tavLst>
                                    </p:anim>
                                  </p:childTnLst>
                                </p:cTn>
                              </p:par>
                              <p:par>
                                <p:cTn id="365" presetID="42" presetClass="entr" presetSubtype="0" fill="hold" grpId="0" nodeType="withEffect">
                                  <p:stCondLst>
                                    <p:cond delay="0"/>
                                  </p:stCondLst>
                                  <p:childTnLst>
                                    <p:set>
                                      <p:cBhvr>
                                        <p:cTn id="366" dur="1" fill="hold">
                                          <p:stCondLst>
                                            <p:cond delay="0"/>
                                          </p:stCondLst>
                                        </p:cTn>
                                        <p:tgtEl>
                                          <p:spTgt spid="468"/>
                                        </p:tgtEl>
                                        <p:attrNameLst>
                                          <p:attrName>style.visibility</p:attrName>
                                        </p:attrNameLst>
                                      </p:cBhvr>
                                      <p:to>
                                        <p:strVal val="visible"/>
                                      </p:to>
                                    </p:set>
                                    <p:animEffect transition="in" filter="fade">
                                      <p:cBhvr>
                                        <p:cTn id="367" dur="1000"/>
                                        <p:tgtEl>
                                          <p:spTgt spid="468"/>
                                        </p:tgtEl>
                                      </p:cBhvr>
                                    </p:animEffect>
                                    <p:anim calcmode="lin" valueType="num">
                                      <p:cBhvr>
                                        <p:cTn id="368" dur="1000" fill="hold"/>
                                        <p:tgtEl>
                                          <p:spTgt spid="468"/>
                                        </p:tgtEl>
                                        <p:attrNameLst>
                                          <p:attrName>ppt_x</p:attrName>
                                        </p:attrNameLst>
                                      </p:cBhvr>
                                      <p:tavLst>
                                        <p:tav tm="0">
                                          <p:val>
                                            <p:strVal val="#ppt_x"/>
                                          </p:val>
                                        </p:tav>
                                        <p:tav tm="100000">
                                          <p:val>
                                            <p:strVal val="#ppt_x"/>
                                          </p:val>
                                        </p:tav>
                                      </p:tavLst>
                                    </p:anim>
                                    <p:anim calcmode="lin" valueType="num">
                                      <p:cBhvr>
                                        <p:cTn id="369" dur="1000" fill="hold"/>
                                        <p:tgtEl>
                                          <p:spTgt spid="468"/>
                                        </p:tgtEl>
                                        <p:attrNameLst>
                                          <p:attrName>ppt_y</p:attrName>
                                        </p:attrNameLst>
                                      </p:cBhvr>
                                      <p:tavLst>
                                        <p:tav tm="0">
                                          <p:val>
                                            <p:strVal val="#ppt_y+.1"/>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16" presetClass="entr" presetSubtype="21" fill="hold" grpId="0" nodeType="clickEffect">
                                  <p:stCondLst>
                                    <p:cond delay="0"/>
                                  </p:stCondLst>
                                  <p:childTnLst>
                                    <p:set>
                                      <p:cBhvr>
                                        <p:cTn id="373" dur="1" fill="hold">
                                          <p:stCondLst>
                                            <p:cond delay="0"/>
                                          </p:stCondLst>
                                        </p:cTn>
                                        <p:tgtEl>
                                          <p:spTgt spid="457"/>
                                        </p:tgtEl>
                                        <p:attrNameLst>
                                          <p:attrName>style.visibility</p:attrName>
                                        </p:attrNameLst>
                                      </p:cBhvr>
                                      <p:to>
                                        <p:strVal val="visible"/>
                                      </p:to>
                                    </p:set>
                                    <p:animEffect transition="in" filter="barn(inVertical)">
                                      <p:cBhvr>
                                        <p:cTn id="374" dur="500"/>
                                        <p:tgtEl>
                                          <p:spTgt spid="457"/>
                                        </p:tgtEl>
                                      </p:cBhvr>
                                    </p:animEffect>
                                  </p:childTnLst>
                                </p:cTn>
                              </p:par>
                              <p:par>
                                <p:cTn id="375" presetID="16" presetClass="entr" presetSubtype="21" fill="hold" grpId="0" nodeType="withEffect">
                                  <p:stCondLst>
                                    <p:cond delay="0"/>
                                  </p:stCondLst>
                                  <p:childTnLst>
                                    <p:set>
                                      <p:cBhvr>
                                        <p:cTn id="376" dur="1" fill="hold">
                                          <p:stCondLst>
                                            <p:cond delay="0"/>
                                          </p:stCondLst>
                                        </p:cTn>
                                        <p:tgtEl>
                                          <p:spTgt spid="458"/>
                                        </p:tgtEl>
                                        <p:attrNameLst>
                                          <p:attrName>style.visibility</p:attrName>
                                        </p:attrNameLst>
                                      </p:cBhvr>
                                      <p:to>
                                        <p:strVal val="visible"/>
                                      </p:to>
                                    </p:set>
                                    <p:animEffect transition="in" filter="barn(inVertical)">
                                      <p:cBhvr>
                                        <p:cTn id="377" dur="500"/>
                                        <p:tgtEl>
                                          <p:spTgt spid="458"/>
                                        </p:tgtEl>
                                      </p:cBhvr>
                                    </p:animEffect>
                                  </p:childTnLst>
                                </p:cTn>
                              </p:par>
                              <p:par>
                                <p:cTn id="378" presetID="16" presetClass="entr" presetSubtype="21" fill="hold" grpId="0" nodeType="withEffect">
                                  <p:stCondLst>
                                    <p:cond delay="0"/>
                                  </p:stCondLst>
                                  <p:childTnLst>
                                    <p:set>
                                      <p:cBhvr>
                                        <p:cTn id="379" dur="1" fill="hold">
                                          <p:stCondLst>
                                            <p:cond delay="0"/>
                                          </p:stCondLst>
                                        </p:cTn>
                                        <p:tgtEl>
                                          <p:spTgt spid="461"/>
                                        </p:tgtEl>
                                        <p:attrNameLst>
                                          <p:attrName>style.visibility</p:attrName>
                                        </p:attrNameLst>
                                      </p:cBhvr>
                                      <p:to>
                                        <p:strVal val="visible"/>
                                      </p:to>
                                    </p:set>
                                    <p:animEffect transition="in" filter="barn(inVertical)">
                                      <p:cBhvr>
                                        <p:cTn id="380" dur="500"/>
                                        <p:tgtEl>
                                          <p:spTgt spid="461"/>
                                        </p:tgtEl>
                                      </p:cBhvr>
                                    </p:animEffect>
                                  </p:childTnLst>
                                </p:cTn>
                              </p:par>
                              <p:par>
                                <p:cTn id="381" presetID="16" presetClass="entr" presetSubtype="21" fill="hold" grpId="0" nodeType="withEffect">
                                  <p:stCondLst>
                                    <p:cond delay="0"/>
                                  </p:stCondLst>
                                  <p:childTnLst>
                                    <p:set>
                                      <p:cBhvr>
                                        <p:cTn id="382" dur="1" fill="hold">
                                          <p:stCondLst>
                                            <p:cond delay="0"/>
                                          </p:stCondLst>
                                        </p:cTn>
                                        <p:tgtEl>
                                          <p:spTgt spid="462"/>
                                        </p:tgtEl>
                                        <p:attrNameLst>
                                          <p:attrName>style.visibility</p:attrName>
                                        </p:attrNameLst>
                                      </p:cBhvr>
                                      <p:to>
                                        <p:strVal val="visible"/>
                                      </p:to>
                                    </p:set>
                                    <p:animEffect transition="in" filter="barn(inVertical)">
                                      <p:cBhvr>
                                        <p:cTn id="383" dur="500"/>
                                        <p:tgtEl>
                                          <p:spTgt spid="462"/>
                                        </p:tgtEl>
                                      </p:cBhvr>
                                    </p:animEffect>
                                  </p:childTnLst>
                                </p:cTn>
                              </p:par>
                              <p:par>
                                <p:cTn id="384" presetID="16" presetClass="entr" presetSubtype="21" fill="hold" grpId="0" nodeType="withEffect">
                                  <p:stCondLst>
                                    <p:cond delay="0"/>
                                  </p:stCondLst>
                                  <p:childTnLst>
                                    <p:set>
                                      <p:cBhvr>
                                        <p:cTn id="385" dur="1" fill="hold">
                                          <p:stCondLst>
                                            <p:cond delay="0"/>
                                          </p:stCondLst>
                                        </p:cTn>
                                        <p:tgtEl>
                                          <p:spTgt spid="459"/>
                                        </p:tgtEl>
                                        <p:attrNameLst>
                                          <p:attrName>style.visibility</p:attrName>
                                        </p:attrNameLst>
                                      </p:cBhvr>
                                      <p:to>
                                        <p:strVal val="visible"/>
                                      </p:to>
                                    </p:set>
                                    <p:animEffect transition="in" filter="barn(inVertical)">
                                      <p:cBhvr>
                                        <p:cTn id="386" dur="500"/>
                                        <p:tgtEl>
                                          <p:spTgt spid="459"/>
                                        </p:tgtEl>
                                      </p:cBhvr>
                                    </p:animEffect>
                                  </p:childTnLst>
                                </p:cTn>
                              </p:par>
                              <p:par>
                                <p:cTn id="387" presetID="16" presetClass="entr" presetSubtype="21" fill="hold" grpId="0" nodeType="withEffect">
                                  <p:stCondLst>
                                    <p:cond delay="0"/>
                                  </p:stCondLst>
                                  <p:childTnLst>
                                    <p:set>
                                      <p:cBhvr>
                                        <p:cTn id="388" dur="1" fill="hold">
                                          <p:stCondLst>
                                            <p:cond delay="0"/>
                                          </p:stCondLst>
                                        </p:cTn>
                                        <p:tgtEl>
                                          <p:spTgt spid="460"/>
                                        </p:tgtEl>
                                        <p:attrNameLst>
                                          <p:attrName>style.visibility</p:attrName>
                                        </p:attrNameLst>
                                      </p:cBhvr>
                                      <p:to>
                                        <p:strVal val="visible"/>
                                      </p:to>
                                    </p:set>
                                    <p:animEffect transition="in" filter="barn(inVertical)">
                                      <p:cBhvr>
                                        <p:cTn id="389" dur="500"/>
                                        <p:tgtEl>
                                          <p:spTgt spid="460"/>
                                        </p:tgtEl>
                                      </p:cBhvr>
                                    </p:animEffect>
                                  </p:childTnLst>
                                </p:cTn>
                              </p:par>
                              <p:par>
                                <p:cTn id="390" presetID="16" presetClass="entr" presetSubtype="21" fill="hold" nodeType="withEffect">
                                  <p:stCondLst>
                                    <p:cond delay="0"/>
                                  </p:stCondLst>
                                  <p:childTnLst>
                                    <p:set>
                                      <p:cBhvr>
                                        <p:cTn id="391" dur="1" fill="hold">
                                          <p:stCondLst>
                                            <p:cond delay="0"/>
                                          </p:stCondLst>
                                        </p:cTn>
                                        <p:tgtEl>
                                          <p:spTgt spid="317"/>
                                        </p:tgtEl>
                                        <p:attrNameLst>
                                          <p:attrName>style.visibility</p:attrName>
                                        </p:attrNameLst>
                                      </p:cBhvr>
                                      <p:to>
                                        <p:strVal val="visible"/>
                                      </p:to>
                                    </p:set>
                                    <p:animEffect transition="in" filter="barn(inVertical)">
                                      <p:cBhvr>
                                        <p:cTn id="392" dur="500"/>
                                        <p:tgtEl>
                                          <p:spTgt spid="317"/>
                                        </p:tgtEl>
                                      </p:cBhvr>
                                    </p:animEffect>
                                  </p:childTnLst>
                                </p:cTn>
                              </p:par>
                              <p:par>
                                <p:cTn id="393" presetID="16" presetClass="entr" presetSubtype="21" fill="hold" grpId="1" nodeType="withEffect">
                                  <p:stCondLst>
                                    <p:cond delay="0"/>
                                  </p:stCondLst>
                                  <p:childTnLst>
                                    <p:set>
                                      <p:cBhvr>
                                        <p:cTn id="394" dur="1" fill="hold">
                                          <p:stCondLst>
                                            <p:cond delay="0"/>
                                          </p:stCondLst>
                                        </p:cTn>
                                        <p:tgtEl>
                                          <p:spTgt spid="419"/>
                                        </p:tgtEl>
                                        <p:attrNameLst>
                                          <p:attrName>style.visibility</p:attrName>
                                        </p:attrNameLst>
                                      </p:cBhvr>
                                      <p:to>
                                        <p:strVal val="visible"/>
                                      </p:to>
                                    </p:set>
                                    <p:animEffect transition="in" filter="barn(inVertical)">
                                      <p:cBhvr>
                                        <p:cTn id="395" dur="500"/>
                                        <p:tgtEl>
                                          <p:spTgt spid="419"/>
                                        </p:tgtEl>
                                      </p:cBhvr>
                                    </p:animEffect>
                                  </p:childTnLst>
                                </p:cTn>
                              </p:par>
                              <p:par>
                                <p:cTn id="396" presetID="16" presetClass="entr" presetSubtype="21" fill="hold" grpId="1" nodeType="withEffect">
                                  <p:stCondLst>
                                    <p:cond delay="0"/>
                                  </p:stCondLst>
                                  <p:childTnLst>
                                    <p:set>
                                      <p:cBhvr>
                                        <p:cTn id="397" dur="1" fill="hold">
                                          <p:stCondLst>
                                            <p:cond delay="0"/>
                                          </p:stCondLst>
                                        </p:cTn>
                                        <p:tgtEl>
                                          <p:spTgt spid="421"/>
                                        </p:tgtEl>
                                        <p:attrNameLst>
                                          <p:attrName>style.visibility</p:attrName>
                                        </p:attrNameLst>
                                      </p:cBhvr>
                                      <p:to>
                                        <p:strVal val="visible"/>
                                      </p:to>
                                    </p:set>
                                    <p:animEffect transition="in" filter="barn(inVertical)">
                                      <p:cBhvr>
                                        <p:cTn id="398" dur="500"/>
                                        <p:tgtEl>
                                          <p:spTgt spid="421"/>
                                        </p:tgtEl>
                                      </p:cBhvr>
                                    </p:animEffect>
                                  </p:childTnLst>
                                </p:cTn>
                              </p:par>
                              <p:par>
                                <p:cTn id="399" presetID="16" presetClass="entr" presetSubtype="21" fill="hold" grpId="1" nodeType="withEffect">
                                  <p:stCondLst>
                                    <p:cond delay="0"/>
                                  </p:stCondLst>
                                  <p:childTnLst>
                                    <p:set>
                                      <p:cBhvr>
                                        <p:cTn id="400" dur="1" fill="hold">
                                          <p:stCondLst>
                                            <p:cond delay="0"/>
                                          </p:stCondLst>
                                        </p:cTn>
                                        <p:tgtEl>
                                          <p:spTgt spid="423"/>
                                        </p:tgtEl>
                                        <p:attrNameLst>
                                          <p:attrName>style.visibility</p:attrName>
                                        </p:attrNameLst>
                                      </p:cBhvr>
                                      <p:to>
                                        <p:strVal val="visible"/>
                                      </p:to>
                                    </p:set>
                                    <p:animEffect transition="in" filter="barn(inVertical)">
                                      <p:cBhvr>
                                        <p:cTn id="401" dur="500"/>
                                        <p:tgtEl>
                                          <p:spTgt spid="423"/>
                                        </p:tgtEl>
                                      </p:cBhvr>
                                    </p:animEffect>
                                  </p:childTnLst>
                                </p:cTn>
                              </p:par>
                              <p:par>
                                <p:cTn id="402" presetID="16" presetClass="entr" presetSubtype="21" fill="hold" nodeType="withEffect">
                                  <p:stCondLst>
                                    <p:cond delay="0"/>
                                  </p:stCondLst>
                                  <p:childTnLst>
                                    <p:set>
                                      <p:cBhvr>
                                        <p:cTn id="403" dur="1" fill="hold">
                                          <p:stCondLst>
                                            <p:cond delay="0"/>
                                          </p:stCondLst>
                                        </p:cTn>
                                        <p:tgtEl>
                                          <p:spTgt spid="5"/>
                                        </p:tgtEl>
                                        <p:attrNameLst>
                                          <p:attrName>style.visibility</p:attrName>
                                        </p:attrNameLst>
                                      </p:cBhvr>
                                      <p:to>
                                        <p:strVal val="visible"/>
                                      </p:to>
                                    </p:set>
                                    <p:animEffect transition="in" filter="barn(inVertical)">
                                      <p:cBhvr>
                                        <p:cTn id="404" dur="500"/>
                                        <p:tgtEl>
                                          <p:spTgt spid="5"/>
                                        </p:tgtEl>
                                      </p:cBhvr>
                                    </p:animEffect>
                                  </p:childTnLst>
                                </p:cTn>
                              </p:par>
                              <p:par>
                                <p:cTn id="405" presetID="16" presetClass="entr" presetSubtype="21" fill="hold" nodeType="withEffect">
                                  <p:stCondLst>
                                    <p:cond delay="0"/>
                                  </p:stCondLst>
                                  <p:childTnLst>
                                    <p:set>
                                      <p:cBhvr>
                                        <p:cTn id="406" dur="1" fill="hold">
                                          <p:stCondLst>
                                            <p:cond delay="0"/>
                                          </p:stCondLst>
                                        </p:cTn>
                                        <p:tgtEl>
                                          <p:spTgt spid="11"/>
                                        </p:tgtEl>
                                        <p:attrNameLst>
                                          <p:attrName>style.visibility</p:attrName>
                                        </p:attrNameLst>
                                      </p:cBhvr>
                                      <p:to>
                                        <p:strVal val="visible"/>
                                      </p:to>
                                    </p:set>
                                    <p:animEffect transition="in" filter="barn(inVertical)">
                                      <p:cBhvr>
                                        <p:cTn id="407" dur="500"/>
                                        <p:tgtEl>
                                          <p:spTgt spid="11"/>
                                        </p:tgtEl>
                                      </p:cBhvr>
                                    </p:animEffect>
                                  </p:childTnLst>
                                </p:cTn>
                              </p:par>
                              <p:par>
                                <p:cTn id="408" presetID="16" presetClass="entr" presetSubtype="21" fill="hold" nodeType="withEffect">
                                  <p:stCondLst>
                                    <p:cond delay="0"/>
                                  </p:stCondLst>
                                  <p:childTnLst>
                                    <p:set>
                                      <p:cBhvr>
                                        <p:cTn id="409" dur="1" fill="hold">
                                          <p:stCondLst>
                                            <p:cond delay="0"/>
                                          </p:stCondLst>
                                        </p:cTn>
                                        <p:tgtEl>
                                          <p:spTgt spid="13"/>
                                        </p:tgtEl>
                                        <p:attrNameLst>
                                          <p:attrName>style.visibility</p:attrName>
                                        </p:attrNameLst>
                                      </p:cBhvr>
                                      <p:to>
                                        <p:strVal val="visible"/>
                                      </p:to>
                                    </p:set>
                                    <p:animEffect transition="in" filter="barn(inVertical)">
                                      <p:cBhvr>
                                        <p:cTn id="410" dur="500"/>
                                        <p:tgtEl>
                                          <p:spTgt spid="13"/>
                                        </p:tgtEl>
                                      </p:cBhvr>
                                    </p:animEffect>
                                  </p:childTnLst>
                                </p:cTn>
                              </p:par>
                            </p:childTnLst>
                          </p:cTn>
                        </p:par>
                      </p:childTnLst>
                    </p:cTn>
                  </p:par>
                  <p:par>
                    <p:cTn id="411" fill="hold">
                      <p:stCondLst>
                        <p:cond delay="indefinite"/>
                      </p:stCondLst>
                      <p:childTnLst>
                        <p:par>
                          <p:cTn id="412" fill="hold">
                            <p:stCondLst>
                              <p:cond delay="0"/>
                            </p:stCondLst>
                            <p:childTnLst>
                              <p:par>
                                <p:cTn id="413" presetID="47" presetClass="exit" presetSubtype="0" fill="hold" grpId="1" nodeType="clickEffect">
                                  <p:stCondLst>
                                    <p:cond delay="0"/>
                                  </p:stCondLst>
                                  <p:childTnLst>
                                    <p:animEffect transition="out" filter="fade">
                                      <p:cBhvr>
                                        <p:cTn id="414" dur="1000"/>
                                        <p:tgtEl>
                                          <p:spTgt spid="23"/>
                                        </p:tgtEl>
                                      </p:cBhvr>
                                    </p:animEffect>
                                    <p:anim calcmode="lin" valueType="num">
                                      <p:cBhvr>
                                        <p:cTn id="415" dur="1000"/>
                                        <p:tgtEl>
                                          <p:spTgt spid="23"/>
                                        </p:tgtEl>
                                        <p:attrNameLst>
                                          <p:attrName>ppt_x</p:attrName>
                                        </p:attrNameLst>
                                      </p:cBhvr>
                                      <p:tavLst>
                                        <p:tav tm="0">
                                          <p:val>
                                            <p:strVal val="ppt_x"/>
                                          </p:val>
                                        </p:tav>
                                        <p:tav tm="100000">
                                          <p:val>
                                            <p:strVal val="ppt_x"/>
                                          </p:val>
                                        </p:tav>
                                      </p:tavLst>
                                    </p:anim>
                                    <p:anim calcmode="lin" valueType="num">
                                      <p:cBhvr>
                                        <p:cTn id="416" dur="1000"/>
                                        <p:tgtEl>
                                          <p:spTgt spid="23"/>
                                        </p:tgtEl>
                                        <p:attrNameLst>
                                          <p:attrName>ppt_y</p:attrName>
                                        </p:attrNameLst>
                                      </p:cBhvr>
                                      <p:tavLst>
                                        <p:tav tm="0">
                                          <p:val>
                                            <p:strVal val="ppt_y"/>
                                          </p:val>
                                        </p:tav>
                                        <p:tav tm="100000">
                                          <p:val>
                                            <p:strVal val="ppt_y-.1"/>
                                          </p:val>
                                        </p:tav>
                                      </p:tavLst>
                                    </p:anim>
                                    <p:set>
                                      <p:cBhvr>
                                        <p:cTn id="417" dur="1" fill="hold">
                                          <p:stCondLst>
                                            <p:cond delay="999"/>
                                          </p:stCondLst>
                                        </p:cTn>
                                        <p:tgtEl>
                                          <p:spTgt spid="23"/>
                                        </p:tgtEl>
                                        <p:attrNameLst>
                                          <p:attrName>style.visibility</p:attrName>
                                        </p:attrNameLst>
                                      </p:cBhvr>
                                      <p:to>
                                        <p:strVal val="hidden"/>
                                      </p:to>
                                    </p:set>
                                  </p:childTnLst>
                                </p:cTn>
                              </p:par>
                              <p:par>
                                <p:cTn id="418" presetID="47" presetClass="exit" presetSubtype="0" fill="hold" grpId="1" nodeType="withEffect">
                                  <p:stCondLst>
                                    <p:cond delay="0"/>
                                  </p:stCondLst>
                                  <p:childTnLst>
                                    <p:animEffect transition="out" filter="fade">
                                      <p:cBhvr>
                                        <p:cTn id="419" dur="1000"/>
                                        <p:tgtEl>
                                          <p:spTgt spid="24"/>
                                        </p:tgtEl>
                                      </p:cBhvr>
                                    </p:animEffect>
                                    <p:anim calcmode="lin" valueType="num">
                                      <p:cBhvr>
                                        <p:cTn id="420" dur="1000"/>
                                        <p:tgtEl>
                                          <p:spTgt spid="24"/>
                                        </p:tgtEl>
                                        <p:attrNameLst>
                                          <p:attrName>ppt_x</p:attrName>
                                        </p:attrNameLst>
                                      </p:cBhvr>
                                      <p:tavLst>
                                        <p:tav tm="0">
                                          <p:val>
                                            <p:strVal val="ppt_x"/>
                                          </p:val>
                                        </p:tav>
                                        <p:tav tm="100000">
                                          <p:val>
                                            <p:strVal val="ppt_x"/>
                                          </p:val>
                                        </p:tav>
                                      </p:tavLst>
                                    </p:anim>
                                    <p:anim calcmode="lin" valueType="num">
                                      <p:cBhvr>
                                        <p:cTn id="421" dur="1000"/>
                                        <p:tgtEl>
                                          <p:spTgt spid="24"/>
                                        </p:tgtEl>
                                        <p:attrNameLst>
                                          <p:attrName>ppt_y</p:attrName>
                                        </p:attrNameLst>
                                      </p:cBhvr>
                                      <p:tavLst>
                                        <p:tav tm="0">
                                          <p:val>
                                            <p:strVal val="ppt_y"/>
                                          </p:val>
                                        </p:tav>
                                        <p:tav tm="100000">
                                          <p:val>
                                            <p:strVal val="ppt_y-.1"/>
                                          </p:val>
                                        </p:tav>
                                      </p:tavLst>
                                    </p:anim>
                                    <p:set>
                                      <p:cBhvr>
                                        <p:cTn id="422" dur="1" fill="hold">
                                          <p:stCondLst>
                                            <p:cond delay="999"/>
                                          </p:stCondLst>
                                        </p:cTn>
                                        <p:tgtEl>
                                          <p:spTgt spid="24"/>
                                        </p:tgtEl>
                                        <p:attrNameLst>
                                          <p:attrName>style.visibility</p:attrName>
                                        </p:attrNameLst>
                                      </p:cBhvr>
                                      <p:to>
                                        <p:strVal val="hidden"/>
                                      </p:to>
                                    </p:set>
                                  </p:childTnLst>
                                </p:cTn>
                              </p:par>
                              <p:par>
                                <p:cTn id="423" presetID="47" presetClass="exit" presetSubtype="0" fill="hold" grpId="1" nodeType="withEffect">
                                  <p:stCondLst>
                                    <p:cond delay="0"/>
                                  </p:stCondLst>
                                  <p:childTnLst>
                                    <p:animEffect transition="out" filter="fade">
                                      <p:cBhvr>
                                        <p:cTn id="424" dur="1000"/>
                                        <p:tgtEl>
                                          <p:spTgt spid="25"/>
                                        </p:tgtEl>
                                      </p:cBhvr>
                                    </p:animEffect>
                                    <p:anim calcmode="lin" valueType="num">
                                      <p:cBhvr>
                                        <p:cTn id="425" dur="1000"/>
                                        <p:tgtEl>
                                          <p:spTgt spid="25"/>
                                        </p:tgtEl>
                                        <p:attrNameLst>
                                          <p:attrName>ppt_x</p:attrName>
                                        </p:attrNameLst>
                                      </p:cBhvr>
                                      <p:tavLst>
                                        <p:tav tm="0">
                                          <p:val>
                                            <p:strVal val="ppt_x"/>
                                          </p:val>
                                        </p:tav>
                                        <p:tav tm="100000">
                                          <p:val>
                                            <p:strVal val="ppt_x"/>
                                          </p:val>
                                        </p:tav>
                                      </p:tavLst>
                                    </p:anim>
                                    <p:anim calcmode="lin" valueType="num">
                                      <p:cBhvr>
                                        <p:cTn id="426" dur="1000"/>
                                        <p:tgtEl>
                                          <p:spTgt spid="25"/>
                                        </p:tgtEl>
                                        <p:attrNameLst>
                                          <p:attrName>ppt_y</p:attrName>
                                        </p:attrNameLst>
                                      </p:cBhvr>
                                      <p:tavLst>
                                        <p:tav tm="0">
                                          <p:val>
                                            <p:strVal val="ppt_y"/>
                                          </p:val>
                                        </p:tav>
                                        <p:tav tm="100000">
                                          <p:val>
                                            <p:strVal val="ppt_y-.1"/>
                                          </p:val>
                                        </p:tav>
                                      </p:tavLst>
                                    </p:anim>
                                    <p:set>
                                      <p:cBhvr>
                                        <p:cTn id="427" dur="1" fill="hold">
                                          <p:stCondLst>
                                            <p:cond delay="999"/>
                                          </p:stCondLst>
                                        </p:cTn>
                                        <p:tgtEl>
                                          <p:spTgt spid="25"/>
                                        </p:tgtEl>
                                        <p:attrNameLst>
                                          <p:attrName>style.visibility</p:attrName>
                                        </p:attrNameLst>
                                      </p:cBhvr>
                                      <p:to>
                                        <p:strVal val="hidden"/>
                                      </p:to>
                                    </p:set>
                                  </p:childTnLst>
                                </p:cTn>
                              </p:par>
                              <p:par>
                                <p:cTn id="428" presetID="47" presetClass="exit" presetSubtype="0" fill="hold" grpId="1" nodeType="withEffect">
                                  <p:stCondLst>
                                    <p:cond delay="0"/>
                                  </p:stCondLst>
                                  <p:childTnLst>
                                    <p:animEffect transition="out" filter="fade">
                                      <p:cBhvr>
                                        <p:cTn id="429" dur="1000"/>
                                        <p:tgtEl>
                                          <p:spTgt spid="26"/>
                                        </p:tgtEl>
                                      </p:cBhvr>
                                    </p:animEffect>
                                    <p:anim calcmode="lin" valueType="num">
                                      <p:cBhvr>
                                        <p:cTn id="430" dur="1000"/>
                                        <p:tgtEl>
                                          <p:spTgt spid="26"/>
                                        </p:tgtEl>
                                        <p:attrNameLst>
                                          <p:attrName>ppt_x</p:attrName>
                                        </p:attrNameLst>
                                      </p:cBhvr>
                                      <p:tavLst>
                                        <p:tav tm="0">
                                          <p:val>
                                            <p:strVal val="ppt_x"/>
                                          </p:val>
                                        </p:tav>
                                        <p:tav tm="100000">
                                          <p:val>
                                            <p:strVal val="ppt_x"/>
                                          </p:val>
                                        </p:tav>
                                      </p:tavLst>
                                    </p:anim>
                                    <p:anim calcmode="lin" valueType="num">
                                      <p:cBhvr>
                                        <p:cTn id="431" dur="1000"/>
                                        <p:tgtEl>
                                          <p:spTgt spid="26"/>
                                        </p:tgtEl>
                                        <p:attrNameLst>
                                          <p:attrName>ppt_y</p:attrName>
                                        </p:attrNameLst>
                                      </p:cBhvr>
                                      <p:tavLst>
                                        <p:tav tm="0">
                                          <p:val>
                                            <p:strVal val="ppt_y"/>
                                          </p:val>
                                        </p:tav>
                                        <p:tav tm="100000">
                                          <p:val>
                                            <p:strVal val="ppt_y-.1"/>
                                          </p:val>
                                        </p:tav>
                                      </p:tavLst>
                                    </p:anim>
                                    <p:set>
                                      <p:cBhvr>
                                        <p:cTn id="432" dur="1" fill="hold">
                                          <p:stCondLst>
                                            <p:cond delay="999"/>
                                          </p:stCondLst>
                                        </p:cTn>
                                        <p:tgtEl>
                                          <p:spTgt spid="26"/>
                                        </p:tgtEl>
                                        <p:attrNameLst>
                                          <p:attrName>style.visibility</p:attrName>
                                        </p:attrNameLst>
                                      </p:cBhvr>
                                      <p:to>
                                        <p:strVal val="hidden"/>
                                      </p:to>
                                    </p:set>
                                  </p:childTnLst>
                                </p:cTn>
                              </p:par>
                              <p:par>
                                <p:cTn id="433" presetID="47" presetClass="exit" presetSubtype="0" fill="hold" grpId="1" nodeType="withEffect">
                                  <p:stCondLst>
                                    <p:cond delay="0"/>
                                  </p:stCondLst>
                                  <p:childTnLst>
                                    <p:animEffect transition="out" filter="fade">
                                      <p:cBhvr>
                                        <p:cTn id="434" dur="1000"/>
                                        <p:tgtEl>
                                          <p:spTgt spid="27"/>
                                        </p:tgtEl>
                                      </p:cBhvr>
                                    </p:animEffect>
                                    <p:anim calcmode="lin" valueType="num">
                                      <p:cBhvr>
                                        <p:cTn id="435" dur="1000"/>
                                        <p:tgtEl>
                                          <p:spTgt spid="27"/>
                                        </p:tgtEl>
                                        <p:attrNameLst>
                                          <p:attrName>ppt_x</p:attrName>
                                        </p:attrNameLst>
                                      </p:cBhvr>
                                      <p:tavLst>
                                        <p:tav tm="0">
                                          <p:val>
                                            <p:strVal val="ppt_x"/>
                                          </p:val>
                                        </p:tav>
                                        <p:tav tm="100000">
                                          <p:val>
                                            <p:strVal val="ppt_x"/>
                                          </p:val>
                                        </p:tav>
                                      </p:tavLst>
                                    </p:anim>
                                    <p:anim calcmode="lin" valueType="num">
                                      <p:cBhvr>
                                        <p:cTn id="436" dur="1000"/>
                                        <p:tgtEl>
                                          <p:spTgt spid="27"/>
                                        </p:tgtEl>
                                        <p:attrNameLst>
                                          <p:attrName>ppt_y</p:attrName>
                                        </p:attrNameLst>
                                      </p:cBhvr>
                                      <p:tavLst>
                                        <p:tav tm="0">
                                          <p:val>
                                            <p:strVal val="ppt_y"/>
                                          </p:val>
                                        </p:tav>
                                        <p:tav tm="100000">
                                          <p:val>
                                            <p:strVal val="ppt_y-.1"/>
                                          </p:val>
                                        </p:tav>
                                      </p:tavLst>
                                    </p:anim>
                                    <p:set>
                                      <p:cBhvr>
                                        <p:cTn id="437" dur="1" fill="hold">
                                          <p:stCondLst>
                                            <p:cond delay="999"/>
                                          </p:stCondLst>
                                        </p:cTn>
                                        <p:tgtEl>
                                          <p:spTgt spid="27"/>
                                        </p:tgtEl>
                                        <p:attrNameLst>
                                          <p:attrName>style.visibility</p:attrName>
                                        </p:attrNameLst>
                                      </p:cBhvr>
                                      <p:to>
                                        <p:strVal val="hidden"/>
                                      </p:to>
                                    </p:set>
                                  </p:childTnLst>
                                </p:cTn>
                              </p:par>
                              <p:par>
                                <p:cTn id="438" presetID="47" presetClass="exit" presetSubtype="0" fill="hold" grpId="1" nodeType="withEffect">
                                  <p:stCondLst>
                                    <p:cond delay="0"/>
                                  </p:stCondLst>
                                  <p:childTnLst>
                                    <p:animEffect transition="out" filter="fade">
                                      <p:cBhvr>
                                        <p:cTn id="439" dur="1000"/>
                                        <p:tgtEl>
                                          <p:spTgt spid="28"/>
                                        </p:tgtEl>
                                      </p:cBhvr>
                                    </p:animEffect>
                                    <p:anim calcmode="lin" valueType="num">
                                      <p:cBhvr>
                                        <p:cTn id="440" dur="1000"/>
                                        <p:tgtEl>
                                          <p:spTgt spid="28"/>
                                        </p:tgtEl>
                                        <p:attrNameLst>
                                          <p:attrName>ppt_x</p:attrName>
                                        </p:attrNameLst>
                                      </p:cBhvr>
                                      <p:tavLst>
                                        <p:tav tm="0">
                                          <p:val>
                                            <p:strVal val="ppt_x"/>
                                          </p:val>
                                        </p:tav>
                                        <p:tav tm="100000">
                                          <p:val>
                                            <p:strVal val="ppt_x"/>
                                          </p:val>
                                        </p:tav>
                                      </p:tavLst>
                                    </p:anim>
                                    <p:anim calcmode="lin" valueType="num">
                                      <p:cBhvr>
                                        <p:cTn id="441" dur="1000"/>
                                        <p:tgtEl>
                                          <p:spTgt spid="28"/>
                                        </p:tgtEl>
                                        <p:attrNameLst>
                                          <p:attrName>ppt_y</p:attrName>
                                        </p:attrNameLst>
                                      </p:cBhvr>
                                      <p:tavLst>
                                        <p:tav tm="0">
                                          <p:val>
                                            <p:strVal val="ppt_y"/>
                                          </p:val>
                                        </p:tav>
                                        <p:tav tm="100000">
                                          <p:val>
                                            <p:strVal val="ppt_y-.1"/>
                                          </p:val>
                                        </p:tav>
                                      </p:tavLst>
                                    </p:anim>
                                    <p:set>
                                      <p:cBhvr>
                                        <p:cTn id="442" dur="1" fill="hold">
                                          <p:stCondLst>
                                            <p:cond delay="999"/>
                                          </p:stCondLst>
                                        </p:cTn>
                                        <p:tgtEl>
                                          <p:spTgt spid="28"/>
                                        </p:tgtEl>
                                        <p:attrNameLst>
                                          <p:attrName>style.visibility</p:attrName>
                                        </p:attrNameLst>
                                      </p:cBhvr>
                                      <p:to>
                                        <p:strVal val="hidden"/>
                                      </p:to>
                                    </p:set>
                                  </p:childTnLst>
                                </p:cTn>
                              </p:par>
                              <p:par>
                                <p:cTn id="443" presetID="47" presetClass="exit" presetSubtype="0" fill="hold" grpId="1" nodeType="withEffect">
                                  <p:stCondLst>
                                    <p:cond delay="0"/>
                                  </p:stCondLst>
                                  <p:childTnLst>
                                    <p:animEffect transition="out" filter="fade">
                                      <p:cBhvr>
                                        <p:cTn id="444" dur="1000"/>
                                        <p:tgtEl>
                                          <p:spTgt spid="29"/>
                                        </p:tgtEl>
                                      </p:cBhvr>
                                    </p:animEffect>
                                    <p:anim calcmode="lin" valueType="num">
                                      <p:cBhvr>
                                        <p:cTn id="445" dur="1000"/>
                                        <p:tgtEl>
                                          <p:spTgt spid="29"/>
                                        </p:tgtEl>
                                        <p:attrNameLst>
                                          <p:attrName>ppt_x</p:attrName>
                                        </p:attrNameLst>
                                      </p:cBhvr>
                                      <p:tavLst>
                                        <p:tav tm="0">
                                          <p:val>
                                            <p:strVal val="ppt_x"/>
                                          </p:val>
                                        </p:tav>
                                        <p:tav tm="100000">
                                          <p:val>
                                            <p:strVal val="ppt_x"/>
                                          </p:val>
                                        </p:tav>
                                      </p:tavLst>
                                    </p:anim>
                                    <p:anim calcmode="lin" valueType="num">
                                      <p:cBhvr>
                                        <p:cTn id="446" dur="1000"/>
                                        <p:tgtEl>
                                          <p:spTgt spid="29"/>
                                        </p:tgtEl>
                                        <p:attrNameLst>
                                          <p:attrName>ppt_y</p:attrName>
                                        </p:attrNameLst>
                                      </p:cBhvr>
                                      <p:tavLst>
                                        <p:tav tm="0">
                                          <p:val>
                                            <p:strVal val="ppt_y"/>
                                          </p:val>
                                        </p:tav>
                                        <p:tav tm="100000">
                                          <p:val>
                                            <p:strVal val="ppt_y-.1"/>
                                          </p:val>
                                        </p:tav>
                                      </p:tavLst>
                                    </p:anim>
                                    <p:set>
                                      <p:cBhvr>
                                        <p:cTn id="447" dur="1" fill="hold">
                                          <p:stCondLst>
                                            <p:cond delay="999"/>
                                          </p:stCondLst>
                                        </p:cTn>
                                        <p:tgtEl>
                                          <p:spTgt spid="29"/>
                                        </p:tgtEl>
                                        <p:attrNameLst>
                                          <p:attrName>style.visibility</p:attrName>
                                        </p:attrNameLst>
                                      </p:cBhvr>
                                      <p:to>
                                        <p:strVal val="hidden"/>
                                      </p:to>
                                    </p:set>
                                  </p:childTnLst>
                                </p:cTn>
                              </p:par>
                              <p:par>
                                <p:cTn id="448" presetID="47" presetClass="exit" presetSubtype="0" fill="hold" grpId="1" nodeType="withEffect">
                                  <p:stCondLst>
                                    <p:cond delay="0"/>
                                  </p:stCondLst>
                                  <p:childTnLst>
                                    <p:animEffect transition="out" filter="fade">
                                      <p:cBhvr>
                                        <p:cTn id="449" dur="1000"/>
                                        <p:tgtEl>
                                          <p:spTgt spid="30"/>
                                        </p:tgtEl>
                                      </p:cBhvr>
                                    </p:animEffect>
                                    <p:anim calcmode="lin" valueType="num">
                                      <p:cBhvr>
                                        <p:cTn id="450" dur="1000"/>
                                        <p:tgtEl>
                                          <p:spTgt spid="30"/>
                                        </p:tgtEl>
                                        <p:attrNameLst>
                                          <p:attrName>ppt_x</p:attrName>
                                        </p:attrNameLst>
                                      </p:cBhvr>
                                      <p:tavLst>
                                        <p:tav tm="0">
                                          <p:val>
                                            <p:strVal val="ppt_x"/>
                                          </p:val>
                                        </p:tav>
                                        <p:tav tm="100000">
                                          <p:val>
                                            <p:strVal val="ppt_x"/>
                                          </p:val>
                                        </p:tav>
                                      </p:tavLst>
                                    </p:anim>
                                    <p:anim calcmode="lin" valueType="num">
                                      <p:cBhvr>
                                        <p:cTn id="451" dur="1000"/>
                                        <p:tgtEl>
                                          <p:spTgt spid="30"/>
                                        </p:tgtEl>
                                        <p:attrNameLst>
                                          <p:attrName>ppt_y</p:attrName>
                                        </p:attrNameLst>
                                      </p:cBhvr>
                                      <p:tavLst>
                                        <p:tav tm="0">
                                          <p:val>
                                            <p:strVal val="ppt_y"/>
                                          </p:val>
                                        </p:tav>
                                        <p:tav tm="100000">
                                          <p:val>
                                            <p:strVal val="ppt_y-.1"/>
                                          </p:val>
                                        </p:tav>
                                      </p:tavLst>
                                    </p:anim>
                                    <p:set>
                                      <p:cBhvr>
                                        <p:cTn id="452" dur="1" fill="hold">
                                          <p:stCondLst>
                                            <p:cond delay="999"/>
                                          </p:stCondLst>
                                        </p:cTn>
                                        <p:tgtEl>
                                          <p:spTgt spid="30"/>
                                        </p:tgtEl>
                                        <p:attrNameLst>
                                          <p:attrName>style.visibility</p:attrName>
                                        </p:attrNameLst>
                                      </p:cBhvr>
                                      <p:to>
                                        <p:strVal val="hidden"/>
                                      </p:to>
                                    </p:set>
                                  </p:childTnLst>
                                </p:cTn>
                              </p:par>
                              <p:par>
                                <p:cTn id="453" presetID="47" presetClass="exit" presetSubtype="0" fill="hold" grpId="1" nodeType="withEffect">
                                  <p:stCondLst>
                                    <p:cond delay="0"/>
                                  </p:stCondLst>
                                  <p:childTnLst>
                                    <p:animEffect transition="out" filter="fade">
                                      <p:cBhvr>
                                        <p:cTn id="454" dur="1000"/>
                                        <p:tgtEl>
                                          <p:spTgt spid="31"/>
                                        </p:tgtEl>
                                      </p:cBhvr>
                                    </p:animEffect>
                                    <p:anim calcmode="lin" valueType="num">
                                      <p:cBhvr>
                                        <p:cTn id="455" dur="1000"/>
                                        <p:tgtEl>
                                          <p:spTgt spid="31"/>
                                        </p:tgtEl>
                                        <p:attrNameLst>
                                          <p:attrName>ppt_x</p:attrName>
                                        </p:attrNameLst>
                                      </p:cBhvr>
                                      <p:tavLst>
                                        <p:tav tm="0">
                                          <p:val>
                                            <p:strVal val="ppt_x"/>
                                          </p:val>
                                        </p:tav>
                                        <p:tav tm="100000">
                                          <p:val>
                                            <p:strVal val="ppt_x"/>
                                          </p:val>
                                        </p:tav>
                                      </p:tavLst>
                                    </p:anim>
                                    <p:anim calcmode="lin" valueType="num">
                                      <p:cBhvr>
                                        <p:cTn id="456" dur="1000"/>
                                        <p:tgtEl>
                                          <p:spTgt spid="31"/>
                                        </p:tgtEl>
                                        <p:attrNameLst>
                                          <p:attrName>ppt_y</p:attrName>
                                        </p:attrNameLst>
                                      </p:cBhvr>
                                      <p:tavLst>
                                        <p:tav tm="0">
                                          <p:val>
                                            <p:strVal val="ppt_y"/>
                                          </p:val>
                                        </p:tav>
                                        <p:tav tm="100000">
                                          <p:val>
                                            <p:strVal val="ppt_y-.1"/>
                                          </p:val>
                                        </p:tav>
                                      </p:tavLst>
                                    </p:anim>
                                    <p:set>
                                      <p:cBhvr>
                                        <p:cTn id="457" dur="1" fill="hold">
                                          <p:stCondLst>
                                            <p:cond delay="999"/>
                                          </p:stCondLst>
                                        </p:cTn>
                                        <p:tgtEl>
                                          <p:spTgt spid="31"/>
                                        </p:tgtEl>
                                        <p:attrNameLst>
                                          <p:attrName>style.visibility</p:attrName>
                                        </p:attrNameLst>
                                      </p:cBhvr>
                                      <p:to>
                                        <p:strVal val="hidden"/>
                                      </p:to>
                                    </p:set>
                                  </p:childTnLst>
                                </p:cTn>
                              </p:par>
                              <p:par>
                                <p:cTn id="458" presetID="47" presetClass="exit" presetSubtype="0" fill="hold" grpId="1" nodeType="withEffect">
                                  <p:stCondLst>
                                    <p:cond delay="0"/>
                                  </p:stCondLst>
                                  <p:childTnLst>
                                    <p:animEffect transition="out" filter="fade">
                                      <p:cBhvr>
                                        <p:cTn id="459" dur="1000"/>
                                        <p:tgtEl>
                                          <p:spTgt spid="288"/>
                                        </p:tgtEl>
                                      </p:cBhvr>
                                    </p:animEffect>
                                    <p:anim calcmode="lin" valueType="num">
                                      <p:cBhvr>
                                        <p:cTn id="460" dur="1000"/>
                                        <p:tgtEl>
                                          <p:spTgt spid="288"/>
                                        </p:tgtEl>
                                        <p:attrNameLst>
                                          <p:attrName>ppt_x</p:attrName>
                                        </p:attrNameLst>
                                      </p:cBhvr>
                                      <p:tavLst>
                                        <p:tav tm="0">
                                          <p:val>
                                            <p:strVal val="ppt_x"/>
                                          </p:val>
                                        </p:tav>
                                        <p:tav tm="100000">
                                          <p:val>
                                            <p:strVal val="ppt_x"/>
                                          </p:val>
                                        </p:tav>
                                      </p:tavLst>
                                    </p:anim>
                                    <p:anim calcmode="lin" valueType="num">
                                      <p:cBhvr>
                                        <p:cTn id="461" dur="1000"/>
                                        <p:tgtEl>
                                          <p:spTgt spid="288"/>
                                        </p:tgtEl>
                                        <p:attrNameLst>
                                          <p:attrName>ppt_y</p:attrName>
                                        </p:attrNameLst>
                                      </p:cBhvr>
                                      <p:tavLst>
                                        <p:tav tm="0">
                                          <p:val>
                                            <p:strVal val="ppt_y"/>
                                          </p:val>
                                        </p:tav>
                                        <p:tav tm="100000">
                                          <p:val>
                                            <p:strVal val="ppt_y-.1"/>
                                          </p:val>
                                        </p:tav>
                                      </p:tavLst>
                                    </p:anim>
                                    <p:set>
                                      <p:cBhvr>
                                        <p:cTn id="462" dur="1" fill="hold">
                                          <p:stCondLst>
                                            <p:cond delay="999"/>
                                          </p:stCondLst>
                                        </p:cTn>
                                        <p:tgtEl>
                                          <p:spTgt spid="288"/>
                                        </p:tgtEl>
                                        <p:attrNameLst>
                                          <p:attrName>style.visibility</p:attrName>
                                        </p:attrNameLst>
                                      </p:cBhvr>
                                      <p:to>
                                        <p:strVal val="hidden"/>
                                      </p:to>
                                    </p:set>
                                  </p:childTnLst>
                                </p:cTn>
                              </p:par>
                              <p:par>
                                <p:cTn id="463" presetID="47" presetClass="exit" presetSubtype="0" fill="hold" grpId="1" nodeType="withEffect">
                                  <p:stCondLst>
                                    <p:cond delay="0"/>
                                  </p:stCondLst>
                                  <p:childTnLst>
                                    <p:animEffect transition="out" filter="fade">
                                      <p:cBhvr>
                                        <p:cTn id="464" dur="1000"/>
                                        <p:tgtEl>
                                          <p:spTgt spid="289"/>
                                        </p:tgtEl>
                                      </p:cBhvr>
                                    </p:animEffect>
                                    <p:anim calcmode="lin" valueType="num">
                                      <p:cBhvr>
                                        <p:cTn id="465" dur="1000"/>
                                        <p:tgtEl>
                                          <p:spTgt spid="289"/>
                                        </p:tgtEl>
                                        <p:attrNameLst>
                                          <p:attrName>ppt_x</p:attrName>
                                        </p:attrNameLst>
                                      </p:cBhvr>
                                      <p:tavLst>
                                        <p:tav tm="0">
                                          <p:val>
                                            <p:strVal val="ppt_x"/>
                                          </p:val>
                                        </p:tav>
                                        <p:tav tm="100000">
                                          <p:val>
                                            <p:strVal val="ppt_x"/>
                                          </p:val>
                                        </p:tav>
                                      </p:tavLst>
                                    </p:anim>
                                    <p:anim calcmode="lin" valueType="num">
                                      <p:cBhvr>
                                        <p:cTn id="466" dur="1000"/>
                                        <p:tgtEl>
                                          <p:spTgt spid="289"/>
                                        </p:tgtEl>
                                        <p:attrNameLst>
                                          <p:attrName>ppt_y</p:attrName>
                                        </p:attrNameLst>
                                      </p:cBhvr>
                                      <p:tavLst>
                                        <p:tav tm="0">
                                          <p:val>
                                            <p:strVal val="ppt_y"/>
                                          </p:val>
                                        </p:tav>
                                        <p:tav tm="100000">
                                          <p:val>
                                            <p:strVal val="ppt_y-.1"/>
                                          </p:val>
                                        </p:tav>
                                      </p:tavLst>
                                    </p:anim>
                                    <p:set>
                                      <p:cBhvr>
                                        <p:cTn id="467" dur="1" fill="hold">
                                          <p:stCondLst>
                                            <p:cond delay="999"/>
                                          </p:stCondLst>
                                        </p:cTn>
                                        <p:tgtEl>
                                          <p:spTgt spid="289"/>
                                        </p:tgtEl>
                                        <p:attrNameLst>
                                          <p:attrName>style.visibility</p:attrName>
                                        </p:attrNameLst>
                                      </p:cBhvr>
                                      <p:to>
                                        <p:strVal val="hidden"/>
                                      </p:to>
                                    </p:set>
                                  </p:childTnLst>
                                </p:cTn>
                              </p:par>
                              <p:par>
                                <p:cTn id="468" presetID="47" presetClass="exit" presetSubtype="0" fill="hold" grpId="1" nodeType="withEffect">
                                  <p:stCondLst>
                                    <p:cond delay="0"/>
                                  </p:stCondLst>
                                  <p:childTnLst>
                                    <p:animEffect transition="out" filter="fade">
                                      <p:cBhvr>
                                        <p:cTn id="469" dur="1000"/>
                                        <p:tgtEl>
                                          <p:spTgt spid="290"/>
                                        </p:tgtEl>
                                      </p:cBhvr>
                                    </p:animEffect>
                                    <p:anim calcmode="lin" valueType="num">
                                      <p:cBhvr>
                                        <p:cTn id="470" dur="1000"/>
                                        <p:tgtEl>
                                          <p:spTgt spid="290"/>
                                        </p:tgtEl>
                                        <p:attrNameLst>
                                          <p:attrName>ppt_x</p:attrName>
                                        </p:attrNameLst>
                                      </p:cBhvr>
                                      <p:tavLst>
                                        <p:tav tm="0">
                                          <p:val>
                                            <p:strVal val="ppt_x"/>
                                          </p:val>
                                        </p:tav>
                                        <p:tav tm="100000">
                                          <p:val>
                                            <p:strVal val="ppt_x"/>
                                          </p:val>
                                        </p:tav>
                                      </p:tavLst>
                                    </p:anim>
                                    <p:anim calcmode="lin" valueType="num">
                                      <p:cBhvr>
                                        <p:cTn id="471" dur="1000"/>
                                        <p:tgtEl>
                                          <p:spTgt spid="290"/>
                                        </p:tgtEl>
                                        <p:attrNameLst>
                                          <p:attrName>ppt_y</p:attrName>
                                        </p:attrNameLst>
                                      </p:cBhvr>
                                      <p:tavLst>
                                        <p:tav tm="0">
                                          <p:val>
                                            <p:strVal val="ppt_y"/>
                                          </p:val>
                                        </p:tav>
                                        <p:tav tm="100000">
                                          <p:val>
                                            <p:strVal val="ppt_y-.1"/>
                                          </p:val>
                                        </p:tav>
                                      </p:tavLst>
                                    </p:anim>
                                    <p:set>
                                      <p:cBhvr>
                                        <p:cTn id="472" dur="1" fill="hold">
                                          <p:stCondLst>
                                            <p:cond delay="999"/>
                                          </p:stCondLst>
                                        </p:cTn>
                                        <p:tgtEl>
                                          <p:spTgt spid="290"/>
                                        </p:tgtEl>
                                        <p:attrNameLst>
                                          <p:attrName>style.visibility</p:attrName>
                                        </p:attrNameLst>
                                      </p:cBhvr>
                                      <p:to>
                                        <p:strVal val="hidden"/>
                                      </p:to>
                                    </p:set>
                                  </p:childTnLst>
                                </p:cTn>
                              </p:par>
                              <p:par>
                                <p:cTn id="473" presetID="47" presetClass="exit" presetSubtype="0" fill="hold" grpId="1" nodeType="withEffect">
                                  <p:stCondLst>
                                    <p:cond delay="0"/>
                                  </p:stCondLst>
                                  <p:childTnLst>
                                    <p:animEffect transition="out" filter="fade">
                                      <p:cBhvr>
                                        <p:cTn id="474" dur="1000"/>
                                        <p:tgtEl>
                                          <p:spTgt spid="291"/>
                                        </p:tgtEl>
                                      </p:cBhvr>
                                    </p:animEffect>
                                    <p:anim calcmode="lin" valueType="num">
                                      <p:cBhvr>
                                        <p:cTn id="475" dur="1000"/>
                                        <p:tgtEl>
                                          <p:spTgt spid="291"/>
                                        </p:tgtEl>
                                        <p:attrNameLst>
                                          <p:attrName>ppt_x</p:attrName>
                                        </p:attrNameLst>
                                      </p:cBhvr>
                                      <p:tavLst>
                                        <p:tav tm="0">
                                          <p:val>
                                            <p:strVal val="ppt_x"/>
                                          </p:val>
                                        </p:tav>
                                        <p:tav tm="100000">
                                          <p:val>
                                            <p:strVal val="ppt_x"/>
                                          </p:val>
                                        </p:tav>
                                      </p:tavLst>
                                    </p:anim>
                                    <p:anim calcmode="lin" valueType="num">
                                      <p:cBhvr>
                                        <p:cTn id="476" dur="1000"/>
                                        <p:tgtEl>
                                          <p:spTgt spid="291"/>
                                        </p:tgtEl>
                                        <p:attrNameLst>
                                          <p:attrName>ppt_y</p:attrName>
                                        </p:attrNameLst>
                                      </p:cBhvr>
                                      <p:tavLst>
                                        <p:tav tm="0">
                                          <p:val>
                                            <p:strVal val="ppt_y"/>
                                          </p:val>
                                        </p:tav>
                                        <p:tav tm="100000">
                                          <p:val>
                                            <p:strVal val="ppt_y-.1"/>
                                          </p:val>
                                        </p:tav>
                                      </p:tavLst>
                                    </p:anim>
                                    <p:set>
                                      <p:cBhvr>
                                        <p:cTn id="477" dur="1" fill="hold">
                                          <p:stCondLst>
                                            <p:cond delay="999"/>
                                          </p:stCondLst>
                                        </p:cTn>
                                        <p:tgtEl>
                                          <p:spTgt spid="291"/>
                                        </p:tgtEl>
                                        <p:attrNameLst>
                                          <p:attrName>style.visibility</p:attrName>
                                        </p:attrNameLst>
                                      </p:cBhvr>
                                      <p:to>
                                        <p:strVal val="hidden"/>
                                      </p:to>
                                    </p:set>
                                  </p:childTnLst>
                                </p:cTn>
                              </p:par>
                              <p:par>
                                <p:cTn id="478" presetID="47" presetClass="exit" presetSubtype="0" fill="hold" grpId="1" nodeType="withEffect">
                                  <p:stCondLst>
                                    <p:cond delay="0"/>
                                  </p:stCondLst>
                                  <p:childTnLst>
                                    <p:animEffect transition="out" filter="fade">
                                      <p:cBhvr>
                                        <p:cTn id="479" dur="1000"/>
                                        <p:tgtEl>
                                          <p:spTgt spid="292"/>
                                        </p:tgtEl>
                                      </p:cBhvr>
                                    </p:animEffect>
                                    <p:anim calcmode="lin" valueType="num">
                                      <p:cBhvr>
                                        <p:cTn id="480" dur="1000"/>
                                        <p:tgtEl>
                                          <p:spTgt spid="292"/>
                                        </p:tgtEl>
                                        <p:attrNameLst>
                                          <p:attrName>ppt_x</p:attrName>
                                        </p:attrNameLst>
                                      </p:cBhvr>
                                      <p:tavLst>
                                        <p:tav tm="0">
                                          <p:val>
                                            <p:strVal val="ppt_x"/>
                                          </p:val>
                                        </p:tav>
                                        <p:tav tm="100000">
                                          <p:val>
                                            <p:strVal val="ppt_x"/>
                                          </p:val>
                                        </p:tav>
                                      </p:tavLst>
                                    </p:anim>
                                    <p:anim calcmode="lin" valueType="num">
                                      <p:cBhvr>
                                        <p:cTn id="481" dur="1000"/>
                                        <p:tgtEl>
                                          <p:spTgt spid="292"/>
                                        </p:tgtEl>
                                        <p:attrNameLst>
                                          <p:attrName>ppt_y</p:attrName>
                                        </p:attrNameLst>
                                      </p:cBhvr>
                                      <p:tavLst>
                                        <p:tav tm="0">
                                          <p:val>
                                            <p:strVal val="ppt_y"/>
                                          </p:val>
                                        </p:tav>
                                        <p:tav tm="100000">
                                          <p:val>
                                            <p:strVal val="ppt_y-.1"/>
                                          </p:val>
                                        </p:tav>
                                      </p:tavLst>
                                    </p:anim>
                                    <p:set>
                                      <p:cBhvr>
                                        <p:cTn id="482" dur="1" fill="hold">
                                          <p:stCondLst>
                                            <p:cond delay="999"/>
                                          </p:stCondLst>
                                        </p:cTn>
                                        <p:tgtEl>
                                          <p:spTgt spid="292"/>
                                        </p:tgtEl>
                                        <p:attrNameLst>
                                          <p:attrName>style.visibility</p:attrName>
                                        </p:attrNameLst>
                                      </p:cBhvr>
                                      <p:to>
                                        <p:strVal val="hidden"/>
                                      </p:to>
                                    </p:set>
                                  </p:childTnLst>
                                </p:cTn>
                              </p:par>
                              <p:par>
                                <p:cTn id="483" presetID="47" presetClass="exit" presetSubtype="0" fill="hold" grpId="1" nodeType="withEffect">
                                  <p:stCondLst>
                                    <p:cond delay="0"/>
                                  </p:stCondLst>
                                  <p:childTnLst>
                                    <p:animEffect transition="out" filter="fade">
                                      <p:cBhvr>
                                        <p:cTn id="484" dur="1000"/>
                                        <p:tgtEl>
                                          <p:spTgt spid="293"/>
                                        </p:tgtEl>
                                      </p:cBhvr>
                                    </p:animEffect>
                                    <p:anim calcmode="lin" valueType="num">
                                      <p:cBhvr>
                                        <p:cTn id="485" dur="1000"/>
                                        <p:tgtEl>
                                          <p:spTgt spid="293"/>
                                        </p:tgtEl>
                                        <p:attrNameLst>
                                          <p:attrName>ppt_x</p:attrName>
                                        </p:attrNameLst>
                                      </p:cBhvr>
                                      <p:tavLst>
                                        <p:tav tm="0">
                                          <p:val>
                                            <p:strVal val="ppt_x"/>
                                          </p:val>
                                        </p:tav>
                                        <p:tav tm="100000">
                                          <p:val>
                                            <p:strVal val="ppt_x"/>
                                          </p:val>
                                        </p:tav>
                                      </p:tavLst>
                                    </p:anim>
                                    <p:anim calcmode="lin" valueType="num">
                                      <p:cBhvr>
                                        <p:cTn id="486" dur="1000"/>
                                        <p:tgtEl>
                                          <p:spTgt spid="293"/>
                                        </p:tgtEl>
                                        <p:attrNameLst>
                                          <p:attrName>ppt_y</p:attrName>
                                        </p:attrNameLst>
                                      </p:cBhvr>
                                      <p:tavLst>
                                        <p:tav tm="0">
                                          <p:val>
                                            <p:strVal val="ppt_y"/>
                                          </p:val>
                                        </p:tav>
                                        <p:tav tm="100000">
                                          <p:val>
                                            <p:strVal val="ppt_y-.1"/>
                                          </p:val>
                                        </p:tav>
                                      </p:tavLst>
                                    </p:anim>
                                    <p:set>
                                      <p:cBhvr>
                                        <p:cTn id="487" dur="1" fill="hold">
                                          <p:stCondLst>
                                            <p:cond delay="999"/>
                                          </p:stCondLst>
                                        </p:cTn>
                                        <p:tgtEl>
                                          <p:spTgt spid="293"/>
                                        </p:tgtEl>
                                        <p:attrNameLst>
                                          <p:attrName>style.visibility</p:attrName>
                                        </p:attrNameLst>
                                      </p:cBhvr>
                                      <p:to>
                                        <p:strVal val="hidden"/>
                                      </p:to>
                                    </p:set>
                                  </p:childTnLst>
                                </p:cTn>
                              </p:par>
                              <p:par>
                                <p:cTn id="488" presetID="47" presetClass="exit" presetSubtype="0" fill="hold" grpId="1" nodeType="withEffect">
                                  <p:stCondLst>
                                    <p:cond delay="0"/>
                                  </p:stCondLst>
                                  <p:childTnLst>
                                    <p:animEffect transition="out" filter="fade">
                                      <p:cBhvr>
                                        <p:cTn id="489" dur="1000"/>
                                        <p:tgtEl>
                                          <p:spTgt spid="294"/>
                                        </p:tgtEl>
                                      </p:cBhvr>
                                    </p:animEffect>
                                    <p:anim calcmode="lin" valueType="num">
                                      <p:cBhvr>
                                        <p:cTn id="490" dur="1000"/>
                                        <p:tgtEl>
                                          <p:spTgt spid="294"/>
                                        </p:tgtEl>
                                        <p:attrNameLst>
                                          <p:attrName>ppt_x</p:attrName>
                                        </p:attrNameLst>
                                      </p:cBhvr>
                                      <p:tavLst>
                                        <p:tav tm="0">
                                          <p:val>
                                            <p:strVal val="ppt_x"/>
                                          </p:val>
                                        </p:tav>
                                        <p:tav tm="100000">
                                          <p:val>
                                            <p:strVal val="ppt_x"/>
                                          </p:val>
                                        </p:tav>
                                      </p:tavLst>
                                    </p:anim>
                                    <p:anim calcmode="lin" valueType="num">
                                      <p:cBhvr>
                                        <p:cTn id="491" dur="1000"/>
                                        <p:tgtEl>
                                          <p:spTgt spid="294"/>
                                        </p:tgtEl>
                                        <p:attrNameLst>
                                          <p:attrName>ppt_y</p:attrName>
                                        </p:attrNameLst>
                                      </p:cBhvr>
                                      <p:tavLst>
                                        <p:tav tm="0">
                                          <p:val>
                                            <p:strVal val="ppt_y"/>
                                          </p:val>
                                        </p:tav>
                                        <p:tav tm="100000">
                                          <p:val>
                                            <p:strVal val="ppt_y-.1"/>
                                          </p:val>
                                        </p:tav>
                                      </p:tavLst>
                                    </p:anim>
                                    <p:set>
                                      <p:cBhvr>
                                        <p:cTn id="492" dur="1" fill="hold">
                                          <p:stCondLst>
                                            <p:cond delay="999"/>
                                          </p:stCondLst>
                                        </p:cTn>
                                        <p:tgtEl>
                                          <p:spTgt spid="294"/>
                                        </p:tgtEl>
                                        <p:attrNameLst>
                                          <p:attrName>style.visibility</p:attrName>
                                        </p:attrNameLst>
                                      </p:cBhvr>
                                      <p:to>
                                        <p:strVal val="hidden"/>
                                      </p:to>
                                    </p:set>
                                  </p:childTnLst>
                                </p:cTn>
                              </p:par>
                              <p:par>
                                <p:cTn id="493" presetID="47" presetClass="exit" presetSubtype="0" fill="hold" grpId="1" nodeType="withEffect">
                                  <p:stCondLst>
                                    <p:cond delay="0"/>
                                  </p:stCondLst>
                                  <p:childTnLst>
                                    <p:animEffect transition="out" filter="fade">
                                      <p:cBhvr>
                                        <p:cTn id="494" dur="1000"/>
                                        <p:tgtEl>
                                          <p:spTgt spid="295"/>
                                        </p:tgtEl>
                                      </p:cBhvr>
                                    </p:animEffect>
                                    <p:anim calcmode="lin" valueType="num">
                                      <p:cBhvr>
                                        <p:cTn id="495" dur="1000"/>
                                        <p:tgtEl>
                                          <p:spTgt spid="295"/>
                                        </p:tgtEl>
                                        <p:attrNameLst>
                                          <p:attrName>ppt_x</p:attrName>
                                        </p:attrNameLst>
                                      </p:cBhvr>
                                      <p:tavLst>
                                        <p:tav tm="0">
                                          <p:val>
                                            <p:strVal val="ppt_x"/>
                                          </p:val>
                                        </p:tav>
                                        <p:tav tm="100000">
                                          <p:val>
                                            <p:strVal val="ppt_x"/>
                                          </p:val>
                                        </p:tav>
                                      </p:tavLst>
                                    </p:anim>
                                    <p:anim calcmode="lin" valueType="num">
                                      <p:cBhvr>
                                        <p:cTn id="496" dur="1000"/>
                                        <p:tgtEl>
                                          <p:spTgt spid="295"/>
                                        </p:tgtEl>
                                        <p:attrNameLst>
                                          <p:attrName>ppt_y</p:attrName>
                                        </p:attrNameLst>
                                      </p:cBhvr>
                                      <p:tavLst>
                                        <p:tav tm="0">
                                          <p:val>
                                            <p:strVal val="ppt_y"/>
                                          </p:val>
                                        </p:tav>
                                        <p:tav tm="100000">
                                          <p:val>
                                            <p:strVal val="ppt_y-.1"/>
                                          </p:val>
                                        </p:tav>
                                      </p:tavLst>
                                    </p:anim>
                                    <p:set>
                                      <p:cBhvr>
                                        <p:cTn id="497" dur="1" fill="hold">
                                          <p:stCondLst>
                                            <p:cond delay="999"/>
                                          </p:stCondLst>
                                        </p:cTn>
                                        <p:tgtEl>
                                          <p:spTgt spid="295"/>
                                        </p:tgtEl>
                                        <p:attrNameLst>
                                          <p:attrName>style.visibility</p:attrName>
                                        </p:attrNameLst>
                                      </p:cBhvr>
                                      <p:to>
                                        <p:strVal val="hidden"/>
                                      </p:to>
                                    </p:set>
                                  </p:childTnLst>
                                </p:cTn>
                              </p:par>
                              <p:par>
                                <p:cTn id="498" presetID="47" presetClass="exit" presetSubtype="0" fill="hold" grpId="1" nodeType="withEffect">
                                  <p:stCondLst>
                                    <p:cond delay="0"/>
                                  </p:stCondLst>
                                  <p:childTnLst>
                                    <p:animEffect transition="out" filter="fade">
                                      <p:cBhvr>
                                        <p:cTn id="499" dur="1000"/>
                                        <p:tgtEl>
                                          <p:spTgt spid="296"/>
                                        </p:tgtEl>
                                      </p:cBhvr>
                                    </p:animEffect>
                                    <p:anim calcmode="lin" valueType="num">
                                      <p:cBhvr>
                                        <p:cTn id="500" dur="1000"/>
                                        <p:tgtEl>
                                          <p:spTgt spid="296"/>
                                        </p:tgtEl>
                                        <p:attrNameLst>
                                          <p:attrName>ppt_x</p:attrName>
                                        </p:attrNameLst>
                                      </p:cBhvr>
                                      <p:tavLst>
                                        <p:tav tm="0">
                                          <p:val>
                                            <p:strVal val="ppt_x"/>
                                          </p:val>
                                        </p:tav>
                                        <p:tav tm="100000">
                                          <p:val>
                                            <p:strVal val="ppt_x"/>
                                          </p:val>
                                        </p:tav>
                                      </p:tavLst>
                                    </p:anim>
                                    <p:anim calcmode="lin" valueType="num">
                                      <p:cBhvr>
                                        <p:cTn id="501" dur="1000"/>
                                        <p:tgtEl>
                                          <p:spTgt spid="296"/>
                                        </p:tgtEl>
                                        <p:attrNameLst>
                                          <p:attrName>ppt_y</p:attrName>
                                        </p:attrNameLst>
                                      </p:cBhvr>
                                      <p:tavLst>
                                        <p:tav tm="0">
                                          <p:val>
                                            <p:strVal val="ppt_y"/>
                                          </p:val>
                                        </p:tav>
                                        <p:tav tm="100000">
                                          <p:val>
                                            <p:strVal val="ppt_y-.1"/>
                                          </p:val>
                                        </p:tav>
                                      </p:tavLst>
                                    </p:anim>
                                    <p:set>
                                      <p:cBhvr>
                                        <p:cTn id="502" dur="1" fill="hold">
                                          <p:stCondLst>
                                            <p:cond delay="999"/>
                                          </p:stCondLst>
                                        </p:cTn>
                                        <p:tgtEl>
                                          <p:spTgt spid="296"/>
                                        </p:tgtEl>
                                        <p:attrNameLst>
                                          <p:attrName>style.visibility</p:attrName>
                                        </p:attrNameLst>
                                      </p:cBhvr>
                                      <p:to>
                                        <p:strVal val="hidden"/>
                                      </p:to>
                                    </p:set>
                                  </p:childTnLst>
                                </p:cTn>
                              </p:par>
                              <p:par>
                                <p:cTn id="503" presetID="47" presetClass="exit" presetSubtype="0" fill="hold" grpId="1" nodeType="withEffect">
                                  <p:stCondLst>
                                    <p:cond delay="0"/>
                                  </p:stCondLst>
                                  <p:childTnLst>
                                    <p:animEffect transition="out" filter="fade">
                                      <p:cBhvr>
                                        <p:cTn id="504" dur="1000"/>
                                        <p:tgtEl>
                                          <p:spTgt spid="297"/>
                                        </p:tgtEl>
                                      </p:cBhvr>
                                    </p:animEffect>
                                    <p:anim calcmode="lin" valueType="num">
                                      <p:cBhvr>
                                        <p:cTn id="505" dur="1000"/>
                                        <p:tgtEl>
                                          <p:spTgt spid="297"/>
                                        </p:tgtEl>
                                        <p:attrNameLst>
                                          <p:attrName>ppt_x</p:attrName>
                                        </p:attrNameLst>
                                      </p:cBhvr>
                                      <p:tavLst>
                                        <p:tav tm="0">
                                          <p:val>
                                            <p:strVal val="ppt_x"/>
                                          </p:val>
                                        </p:tav>
                                        <p:tav tm="100000">
                                          <p:val>
                                            <p:strVal val="ppt_x"/>
                                          </p:val>
                                        </p:tav>
                                      </p:tavLst>
                                    </p:anim>
                                    <p:anim calcmode="lin" valueType="num">
                                      <p:cBhvr>
                                        <p:cTn id="506" dur="1000"/>
                                        <p:tgtEl>
                                          <p:spTgt spid="297"/>
                                        </p:tgtEl>
                                        <p:attrNameLst>
                                          <p:attrName>ppt_y</p:attrName>
                                        </p:attrNameLst>
                                      </p:cBhvr>
                                      <p:tavLst>
                                        <p:tav tm="0">
                                          <p:val>
                                            <p:strVal val="ppt_y"/>
                                          </p:val>
                                        </p:tav>
                                        <p:tav tm="100000">
                                          <p:val>
                                            <p:strVal val="ppt_y-.1"/>
                                          </p:val>
                                        </p:tav>
                                      </p:tavLst>
                                    </p:anim>
                                    <p:set>
                                      <p:cBhvr>
                                        <p:cTn id="507" dur="1" fill="hold">
                                          <p:stCondLst>
                                            <p:cond delay="999"/>
                                          </p:stCondLst>
                                        </p:cTn>
                                        <p:tgtEl>
                                          <p:spTgt spid="297"/>
                                        </p:tgtEl>
                                        <p:attrNameLst>
                                          <p:attrName>style.visibility</p:attrName>
                                        </p:attrNameLst>
                                      </p:cBhvr>
                                      <p:to>
                                        <p:strVal val="hidden"/>
                                      </p:to>
                                    </p:set>
                                  </p:childTnLst>
                                </p:cTn>
                              </p:par>
                              <p:par>
                                <p:cTn id="508" presetID="47" presetClass="exit" presetSubtype="0" fill="hold" grpId="1" nodeType="withEffect">
                                  <p:stCondLst>
                                    <p:cond delay="0"/>
                                  </p:stCondLst>
                                  <p:childTnLst>
                                    <p:animEffect transition="out" filter="fade">
                                      <p:cBhvr>
                                        <p:cTn id="509" dur="1000"/>
                                        <p:tgtEl>
                                          <p:spTgt spid="298"/>
                                        </p:tgtEl>
                                      </p:cBhvr>
                                    </p:animEffect>
                                    <p:anim calcmode="lin" valueType="num">
                                      <p:cBhvr>
                                        <p:cTn id="510" dur="1000"/>
                                        <p:tgtEl>
                                          <p:spTgt spid="298"/>
                                        </p:tgtEl>
                                        <p:attrNameLst>
                                          <p:attrName>ppt_x</p:attrName>
                                        </p:attrNameLst>
                                      </p:cBhvr>
                                      <p:tavLst>
                                        <p:tav tm="0">
                                          <p:val>
                                            <p:strVal val="ppt_x"/>
                                          </p:val>
                                        </p:tav>
                                        <p:tav tm="100000">
                                          <p:val>
                                            <p:strVal val="ppt_x"/>
                                          </p:val>
                                        </p:tav>
                                      </p:tavLst>
                                    </p:anim>
                                    <p:anim calcmode="lin" valueType="num">
                                      <p:cBhvr>
                                        <p:cTn id="511" dur="1000"/>
                                        <p:tgtEl>
                                          <p:spTgt spid="298"/>
                                        </p:tgtEl>
                                        <p:attrNameLst>
                                          <p:attrName>ppt_y</p:attrName>
                                        </p:attrNameLst>
                                      </p:cBhvr>
                                      <p:tavLst>
                                        <p:tav tm="0">
                                          <p:val>
                                            <p:strVal val="ppt_y"/>
                                          </p:val>
                                        </p:tav>
                                        <p:tav tm="100000">
                                          <p:val>
                                            <p:strVal val="ppt_y-.1"/>
                                          </p:val>
                                        </p:tav>
                                      </p:tavLst>
                                    </p:anim>
                                    <p:set>
                                      <p:cBhvr>
                                        <p:cTn id="512" dur="1" fill="hold">
                                          <p:stCondLst>
                                            <p:cond delay="999"/>
                                          </p:stCondLst>
                                        </p:cTn>
                                        <p:tgtEl>
                                          <p:spTgt spid="298"/>
                                        </p:tgtEl>
                                        <p:attrNameLst>
                                          <p:attrName>style.visibility</p:attrName>
                                        </p:attrNameLst>
                                      </p:cBhvr>
                                      <p:to>
                                        <p:strVal val="hidden"/>
                                      </p:to>
                                    </p:set>
                                  </p:childTnLst>
                                </p:cTn>
                              </p:par>
                              <p:par>
                                <p:cTn id="513" presetID="47" presetClass="exit" presetSubtype="0" fill="hold" grpId="1" nodeType="withEffect">
                                  <p:stCondLst>
                                    <p:cond delay="0"/>
                                  </p:stCondLst>
                                  <p:childTnLst>
                                    <p:animEffect transition="out" filter="fade">
                                      <p:cBhvr>
                                        <p:cTn id="514" dur="1000"/>
                                        <p:tgtEl>
                                          <p:spTgt spid="299"/>
                                        </p:tgtEl>
                                      </p:cBhvr>
                                    </p:animEffect>
                                    <p:anim calcmode="lin" valueType="num">
                                      <p:cBhvr>
                                        <p:cTn id="515" dur="1000"/>
                                        <p:tgtEl>
                                          <p:spTgt spid="299"/>
                                        </p:tgtEl>
                                        <p:attrNameLst>
                                          <p:attrName>ppt_x</p:attrName>
                                        </p:attrNameLst>
                                      </p:cBhvr>
                                      <p:tavLst>
                                        <p:tav tm="0">
                                          <p:val>
                                            <p:strVal val="ppt_x"/>
                                          </p:val>
                                        </p:tav>
                                        <p:tav tm="100000">
                                          <p:val>
                                            <p:strVal val="ppt_x"/>
                                          </p:val>
                                        </p:tav>
                                      </p:tavLst>
                                    </p:anim>
                                    <p:anim calcmode="lin" valueType="num">
                                      <p:cBhvr>
                                        <p:cTn id="516" dur="1000"/>
                                        <p:tgtEl>
                                          <p:spTgt spid="299"/>
                                        </p:tgtEl>
                                        <p:attrNameLst>
                                          <p:attrName>ppt_y</p:attrName>
                                        </p:attrNameLst>
                                      </p:cBhvr>
                                      <p:tavLst>
                                        <p:tav tm="0">
                                          <p:val>
                                            <p:strVal val="ppt_y"/>
                                          </p:val>
                                        </p:tav>
                                        <p:tav tm="100000">
                                          <p:val>
                                            <p:strVal val="ppt_y-.1"/>
                                          </p:val>
                                        </p:tav>
                                      </p:tavLst>
                                    </p:anim>
                                    <p:set>
                                      <p:cBhvr>
                                        <p:cTn id="517" dur="1" fill="hold">
                                          <p:stCondLst>
                                            <p:cond delay="999"/>
                                          </p:stCondLst>
                                        </p:cTn>
                                        <p:tgtEl>
                                          <p:spTgt spid="299"/>
                                        </p:tgtEl>
                                        <p:attrNameLst>
                                          <p:attrName>style.visibility</p:attrName>
                                        </p:attrNameLst>
                                      </p:cBhvr>
                                      <p:to>
                                        <p:strVal val="hidden"/>
                                      </p:to>
                                    </p:set>
                                  </p:childTnLst>
                                </p:cTn>
                              </p:par>
                              <p:par>
                                <p:cTn id="518" presetID="47" presetClass="exit" presetSubtype="0" fill="hold" grpId="1" nodeType="withEffect">
                                  <p:stCondLst>
                                    <p:cond delay="0"/>
                                  </p:stCondLst>
                                  <p:childTnLst>
                                    <p:animEffect transition="out" filter="fade">
                                      <p:cBhvr>
                                        <p:cTn id="519" dur="1000"/>
                                        <p:tgtEl>
                                          <p:spTgt spid="300"/>
                                        </p:tgtEl>
                                      </p:cBhvr>
                                    </p:animEffect>
                                    <p:anim calcmode="lin" valueType="num">
                                      <p:cBhvr>
                                        <p:cTn id="520" dur="1000"/>
                                        <p:tgtEl>
                                          <p:spTgt spid="300"/>
                                        </p:tgtEl>
                                        <p:attrNameLst>
                                          <p:attrName>ppt_x</p:attrName>
                                        </p:attrNameLst>
                                      </p:cBhvr>
                                      <p:tavLst>
                                        <p:tav tm="0">
                                          <p:val>
                                            <p:strVal val="ppt_x"/>
                                          </p:val>
                                        </p:tav>
                                        <p:tav tm="100000">
                                          <p:val>
                                            <p:strVal val="ppt_x"/>
                                          </p:val>
                                        </p:tav>
                                      </p:tavLst>
                                    </p:anim>
                                    <p:anim calcmode="lin" valueType="num">
                                      <p:cBhvr>
                                        <p:cTn id="521" dur="1000"/>
                                        <p:tgtEl>
                                          <p:spTgt spid="300"/>
                                        </p:tgtEl>
                                        <p:attrNameLst>
                                          <p:attrName>ppt_y</p:attrName>
                                        </p:attrNameLst>
                                      </p:cBhvr>
                                      <p:tavLst>
                                        <p:tav tm="0">
                                          <p:val>
                                            <p:strVal val="ppt_y"/>
                                          </p:val>
                                        </p:tav>
                                        <p:tav tm="100000">
                                          <p:val>
                                            <p:strVal val="ppt_y-.1"/>
                                          </p:val>
                                        </p:tav>
                                      </p:tavLst>
                                    </p:anim>
                                    <p:set>
                                      <p:cBhvr>
                                        <p:cTn id="522" dur="1" fill="hold">
                                          <p:stCondLst>
                                            <p:cond delay="999"/>
                                          </p:stCondLst>
                                        </p:cTn>
                                        <p:tgtEl>
                                          <p:spTgt spid="300"/>
                                        </p:tgtEl>
                                        <p:attrNameLst>
                                          <p:attrName>style.visibility</p:attrName>
                                        </p:attrNameLst>
                                      </p:cBhvr>
                                      <p:to>
                                        <p:strVal val="hidden"/>
                                      </p:to>
                                    </p:set>
                                  </p:childTnLst>
                                </p:cTn>
                              </p:par>
                              <p:par>
                                <p:cTn id="523" presetID="47" presetClass="exit" presetSubtype="0" fill="hold" grpId="1" nodeType="withEffect">
                                  <p:stCondLst>
                                    <p:cond delay="0"/>
                                  </p:stCondLst>
                                  <p:childTnLst>
                                    <p:animEffect transition="out" filter="fade">
                                      <p:cBhvr>
                                        <p:cTn id="524" dur="1000"/>
                                        <p:tgtEl>
                                          <p:spTgt spid="301"/>
                                        </p:tgtEl>
                                      </p:cBhvr>
                                    </p:animEffect>
                                    <p:anim calcmode="lin" valueType="num">
                                      <p:cBhvr>
                                        <p:cTn id="525" dur="1000"/>
                                        <p:tgtEl>
                                          <p:spTgt spid="301"/>
                                        </p:tgtEl>
                                        <p:attrNameLst>
                                          <p:attrName>ppt_x</p:attrName>
                                        </p:attrNameLst>
                                      </p:cBhvr>
                                      <p:tavLst>
                                        <p:tav tm="0">
                                          <p:val>
                                            <p:strVal val="ppt_x"/>
                                          </p:val>
                                        </p:tav>
                                        <p:tav tm="100000">
                                          <p:val>
                                            <p:strVal val="ppt_x"/>
                                          </p:val>
                                        </p:tav>
                                      </p:tavLst>
                                    </p:anim>
                                    <p:anim calcmode="lin" valueType="num">
                                      <p:cBhvr>
                                        <p:cTn id="526" dur="1000"/>
                                        <p:tgtEl>
                                          <p:spTgt spid="301"/>
                                        </p:tgtEl>
                                        <p:attrNameLst>
                                          <p:attrName>ppt_y</p:attrName>
                                        </p:attrNameLst>
                                      </p:cBhvr>
                                      <p:tavLst>
                                        <p:tav tm="0">
                                          <p:val>
                                            <p:strVal val="ppt_y"/>
                                          </p:val>
                                        </p:tav>
                                        <p:tav tm="100000">
                                          <p:val>
                                            <p:strVal val="ppt_y-.1"/>
                                          </p:val>
                                        </p:tav>
                                      </p:tavLst>
                                    </p:anim>
                                    <p:set>
                                      <p:cBhvr>
                                        <p:cTn id="527" dur="1" fill="hold">
                                          <p:stCondLst>
                                            <p:cond delay="999"/>
                                          </p:stCondLst>
                                        </p:cTn>
                                        <p:tgtEl>
                                          <p:spTgt spid="301"/>
                                        </p:tgtEl>
                                        <p:attrNameLst>
                                          <p:attrName>style.visibility</p:attrName>
                                        </p:attrNameLst>
                                      </p:cBhvr>
                                      <p:to>
                                        <p:strVal val="hidden"/>
                                      </p:to>
                                    </p:set>
                                  </p:childTnLst>
                                </p:cTn>
                              </p:par>
                              <p:par>
                                <p:cTn id="528" presetID="47" presetClass="exit" presetSubtype="0" fill="hold" grpId="1" nodeType="withEffect">
                                  <p:stCondLst>
                                    <p:cond delay="0"/>
                                  </p:stCondLst>
                                  <p:childTnLst>
                                    <p:animEffect transition="out" filter="fade">
                                      <p:cBhvr>
                                        <p:cTn id="529" dur="1000"/>
                                        <p:tgtEl>
                                          <p:spTgt spid="302"/>
                                        </p:tgtEl>
                                      </p:cBhvr>
                                    </p:animEffect>
                                    <p:anim calcmode="lin" valueType="num">
                                      <p:cBhvr>
                                        <p:cTn id="530" dur="1000"/>
                                        <p:tgtEl>
                                          <p:spTgt spid="302"/>
                                        </p:tgtEl>
                                        <p:attrNameLst>
                                          <p:attrName>ppt_x</p:attrName>
                                        </p:attrNameLst>
                                      </p:cBhvr>
                                      <p:tavLst>
                                        <p:tav tm="0">
                                          <p:val>
                                            <p:strVal val="ppt_x"/>
                                          </p:val>
                                        </p:tav>
                                        <p:tav tm="100000">
                                          <p:val>
                                            <p:strVal val="ppt_x"/>
                                          </p:val>
                                        </p:tav>
                                      </p:tavLst>
                                    </p:anim>
                                    <p:anim calcmode="lin" valueType="num">
                                      <p:cBhvr>
                                        <p:cTn id="531" dur="1000"/>
                                        <p:tgtEl>
                                          <p:spTgt spid="302"/>
                                        </p:tgtEl>
                                        <p:attrNameLst>
                                          <p:attrName>ppt_y</p:attrName>
                                        </p:attrNameLst>
                                      </p:cBhvr>
                                      <p:tavLst>
                                        <p:tav tm="0">
                                          <p:val>
                                            <p:strVal val="ppt_y"/>
                                          </p:val>
                                        </p:tav>
                                        <p:tav tm="100000">
                                          <p:val>
                                            <p:strVal val="ppt_y-.1"/>
                                          </p:val>
                                        </p:tav>
                                      </p:tavLst>
                                    </p:anim>
                                    <p:set>
                                      <p:cBhvr>
                                        <p:cTn id="532" dur="1" fill="hold">
                                          <p:stCondLst>
                                            <p:cond delay="999"/>
                                          </p:stCondLst>
                                        </p:cTn>
                                        <p:tgtEl>
                                          <p:spTgt spid="302"/>
                                        </p:tgtEl>
                                        <p:attrNameLst>
                                          <p:attrName>style.visibility</p:attrName>
                                        </p:attrNameLst>
                                      </p:cBhvr>
                                      <p:to>
                                        <p:strVal val="hidden"/>
                                      </p:to>
                                    </p:set>
                                  </p:childTnLst>
                                </p:cTn>
                              </p:par>
                              <p:par>
                                <p:cTn id="533" presetID="47" presetClass="exit" presetSubtype="0" fill="hold" grpId="1" nodeType="withEffect">
                                  <p:stCondLst>
                                    <p:cond delay="0"/>
                                  </p:stCondLst>
                                  <p:childTnLst>
                                    <p:animEffect transition="out" filter="fade">
                                      <p:cBhvr>
                                        <p:cTn id="534" dur="1000"/>
                                        <p:tgtEl>
                                          <p:spTgt spid="303"/>
                                        </p:tgtEl>
                                      </p:cBhvr>
                                    </p:animEffect>
                                    <p:anim calcmode="lin" valueType="num">
                                      <p:cBhvr>
                                        <p:cTn id="535" dur="1000"/>
                                        <p:tgtEl>
                                          <p:spTgt spid="303"/>
                                        </p:tgtEl>
                                        <p:attrNameLst>
                                          <p:attrName>ppt_x</p:attrName>
                                        </p:attrNameLst>
                                      </p:cBhvr>
                                      <p:tavLst>
                                        <p:tav tm="0">
                                          <p:val>
                                            <p:strVal val="ppt_x"/>
                                          </p:val>
                                        </p:tav>
                                        <p:tav tm="100000">
                                          <p:val>
                                            <p:strVal val="ppt_x"/>
                                          </p:val>
                                        </p:tav>
                                      </p:tavLst>
                                    </p:anim>
                                    <p:anim calcmode="lin" valueType="num">
                                      <p:cBhvr>
                                        <p:cTn id="536" dur="1000"/>
                                        <p:tgtEl>
                                          <p:spTgt spid="303"/>
                                        </p:tgtEl>
                                        <p:attrNameLst>
                                          <p:attrName>ppt_y</p:attrName>
                                        </p:attrNameLst>
                                      </p:cBhvr>
                                      <p:tavLst>
                                        <p:tav tm="0">
                                          <p:val>
                                            <p:strVal val="ppt_y"/>
                                          </p:val>
                                        </p:tav>
                                        <p:tav tm="100000">
                                          <p:val>
                                            <p:strVal val="ppt_y-.1"/>
                                          </p:val>
                                        </p:tav>
                                      </p:tavLst>
                                    </p:anim>
                                    <p:set>
                                      <p:cBhvr>
                                        <p:cTn id="537" dur="1" fill="hold">
                                          <p:stCondLst>
                                            <p:cond delay="999"/>
                                          </p:stCondLst>
                                        </p:cTn>
                                        <p:tgtEl>
                                          <p:spTgt spid="303"/>
                                        </p:tgtEl>
                                        <p:attrNameLst>
                                          <p:attrName>style.visibility</p:attrName>
                                        </p:attrNameLst>
                                      </p:cBhvr>
                                      <p:to>
                                        <p:strVal val="hidden"/>
                                      </p:to>
                                    </p:set>
                                  </p:childTnLst>
                                </p:cTn>
                              </p:par>
                              <p:par>
                                <p:cTn id="538" presetID="47" presetClass="exit" presetSubtype="0" fill="hold" grpId="1" nodeType="withEffect">
                                  <p:stCondLst>
                                    <p:cond delay="0"/>
                                  </p:stCondLst>
                                  <p:childTnLst>
                                    <p:animEffect transition="out" filter="fade">
                                      <p:cBhvr>
                                        <p:cTn id="539" dur="1000"/>
                                        <p:tgtEl>
                                          <p:spTgt spid="304"/>
                                        </p:tgtEl>
                                      </p:cBhvr>
                                    </p:animEffect>
                                    <p:anim calcmode="lin" valueType="num">
                                      <p:cBhvr>
                                        <p:cTn id="540" dur="1000"/>
                                        <p:tgtEl>
                                          <p:spTgt spid="304"/>
                                        </p:tgtEl>
                                        <p:attrNameLst>
                                          <p:attrName>ppt_x</p:attrName>
                                        </p:attrNameLst>
                                      </p:cBhvr>
                                      <p:tavLst>
                                        <p:tav tm="0">
                                          <p:val>
                                            <p:strVal val="ppt_x"/>
                                          </p:val>
                                        </p:tav>
                                        <p:tav tm="100000">
                                          <p:val>
                                            <p:strVal val="ppt_x"/>
                                          </p:val>
                                        </p:tav>
                                      </p:tavLst>
                                    </p:anim>
                                    <p:anim calcmode="lin" valueType="num">
                                      <p:cBhvr>
                                        <p:cTn id="541" dur="1000"/>
                                        <p:tgtEl>
                                          <p:spTgt spid="304"/>
                                        </p:tgtEl>
                                        <p:attrNameLst>
                                          <p:attrName>ppt_y</p:attrName>
                                        </p:attrNameLst>
                                      </p:cBhvr>
                                      <p:tavLst>
                                        <p:tav tm="0">
                                          <p:val>
                                            <p:strVal val="ppt_y"/>
                                          </p:val>
                                        </p:tav>
                                        <p:tav tm="100000">
                                          <p:val>
                                            <p:strVal val="ppt_y-.1"/>
                                          </p:val>
                                        </p:tav>
                                      </p:tavLst>
                                    </p:anim>
                                    <p:set>
                                      <p:cBhvr>
                                        <p:cTn id="542" dur="1" fill="hold">
                                          <p:stCondLst>
                                            <p:cond delay="999"/>
                                          </p:stCondLst>
                                        </p:cTn>
                                        <p:tgtEl>
                                          <p:spTgt spid="304"/>
                                        </p:tgtEl>
                                        <p:attrNameLst>
                                          <p:attrName>style.visibility</p:attrName>
                                        </p:attrNameLst>
                                      </p:cBhvr>
                                      <p:to>
                                        <p:strVal val="hidden"/>
                                      </p:to>
                                    </p:set>
                                  </p:childTnLst>
                                </p:cTn>
                              </p:par>
                              <p:par>
                                <p:cTn id="543" presetID="47" presetClass="exit" presetSubtype="0" fill="hold" grpId="1" nodeType="withEffect">
                                  <p:stCondLst>
                                    <p:cond delay="0"/>
                                  </p:stCondLst>
                                  <p:childTnLst>
                                    <p:animEffect transition="out" filter="fade">
                                      <p:cBhvr>
                                        <p:cTn id="544" dur="1000"/>
                                        <p:tgtEl>
                                          <p:spTgt spid="305"/>
                                        </p:tgtEl>
                                      </p:cBhvr>
                                    </p:animEffect>
                                    <p:anim calcmode="lin" valueType="num">
                                      <p:cBhvr>
                                        <p:cTn id="545" dur="1000"/>
                                        <p:tgtEl>
                                          <p:spTgt spid="305"/>
                                        </p:tgtEl>
                                        <p:attrNameLst>
                                          <p:attrName>ppt_x</p:attrName>
                                        </p:attrNameLst>
                                      </p:cBhvr>
                                      <p:tavLst>
                                        <p:tav tm="0">
                                          <p:val>
                                            <p:strVal val="ppt_x"/>
                                          </p:val>
                                        </p:tav>
                                        <p:tav tm="100000">
                                          <p:val>
                                            <p:strVal val="ppt_x"/>
                                          </p:val>
                                        </p:tav>
                                      </p:tavLst>
                                    </p:anim>
                                    <p:anim calcmode="lin" valueType="num">
                                      <p:cBhvr>
                                        <p:cTn id="546" dur="1000"/>
                                        <p:tgtEl>
                                          <p:spTgt spid="305"/>
                                        </p:tgtEl>
                                        <p:attrNameLst>
                                          <p:attrName>ppt_y</p:attrName>
                                        </p:attrNameLst>
                                      </p:cBhvr>
                                      <p:tavLst>
                                        <p:tav tm="0">
                                          <p:val>
                                            <p:strVal val="ppt_y"/>
                                          </p:val>
                                        </p:tav>
                                        <p:tav tm="100000">
                                          <p:val>
                                            <p:strVal val="ppt_y-.1"/>
                                          </p:val>
                                        </p:tav>
                                      </p:tavLst>
                                    </p:anim>
                                    <p:set>
                                      <p:cBhvr>
                                        <p:cTn id="547" dur="1" fill="hold">
                                          <p:stCondLst>
                                            <p:cond delay="999"/>
                                          </p:stCondLst>
                                        </p:cTn>
                                        <p:tgtEl>
                                          <p:spTgt spid="305"/>
                                        </p:tgtEl>
                                        <p:attrNameLst>
                                          <p:attrName>style.visibility</p:attrName>
                                        </p:attrNameLst>
                                      </p:cBhvr>
                                      <p:to>
                                        <p:strVal val="hidden"/>
                                      </p:to>
                                    </p:set>
                                  </p:childTnLst>
                                </p:cTn>
                              </p:par>
                              <p:par>
                                <p:cTn id="548" presetID="47" presetClass="exit" presetSubtype="0" fill="hold" grpId="1" nodeType="withEffect">
                                  <p:stCondLst>
                                    <p:cond delay="0"/>
                                  </p:stCondLst>
                                  <p:childTnLst>
                                    <p:animEffect transition="out" filter="fade">
                                      <p:cBhvr>
                                        <p:cTn id="549" dur="1000"/>
                                        <p:tgtEl>
                                          <p:spTgt spid="306"/>
                                        </p:tgtEl>
                                      </p:cBhvr>
                                    </p:animEffect>
                                    <p:anim calcmode="lin" valueType="num">
                                      <p:cBhvr>
                                        <p:cTn id="550" dur="1000"/>
                                        <p:tgtEl>
                                          <p:spTgt spid="306"/>
                                        </p:tgtEl>
                                        <p:attrNameLst>
                                          <p:attrName>ppt_x</p:attrName>
                                        </p:attrNameLst>
                                      </p:cBhvr>
                                      <p:tavLst>
                                        <p:tav tm="0">
                                          <p:val>
                                            <p:strVal val="ppt_x"/>
                                          </p:val>
                                        </p:tav>
                                        <p:tav tm="100000">
                                          <p:val>
                                            <p:strVal val="ppt_x"/>
                                          </p:val>
                                        </p:tav>
                                      </p:tavLst>
                                    </p:anim>
                                    <p:anim calcmode="lin" valueType="num">
                                      <p:cBhvr>
                                        <p:cTn id="551" dur="1000"/>
                                        <p:tgtEl>
                                          <p:spTgt spid="306"/>
                                        </p:tgtEl>
                                        <p:attrNameLst>
                                          <p:attrName>ppt_y</p:attrName>
                                        </p:attrNameLst>
                                      </p:cBhvr>
                                      <p:tavLst>
                                        <p:tav tm="0">
                                          <p:val>
                                            <p:strVal val="ppt_y"/>
                                          </p:val>
                                        </p:tav>
                                        <p:tav tm="100000">
                                          <p:val>
                                            <p:strVal val="ppt_y-.1"/>
                                          </p:val>
                                        </p:tav>
                                      </p:tavLst>
                                    </p:anim>
                                    <p:set>
                                      <p:cBhvr>
                                        <p:cTn id="552" dur="1" fill="hold">
                                          <p:stCondLst>
                                            <p:cond delay="999"/>
                                          </p:stCondLst>
                                        </p:cTn>
                                        <p:tgtEl>
                                          <p:spTgt spid="306"/>
                                        </p:tgtEl>
                                        <p:attrNameLst>
                                          <p:attrName>style.visibility</p:attrName>
                                        </p:attrNameLst>
                                      </p:cBhvr>
                                      <p:to>
                                        <p:strVal val="hidden"/>
                                      </p:to>
                                    </p:set>
                                  </p:childTnLst>
                                </p:cTn>
                              </p:par>
                              <p:par>
                                <p:cTn id="553" presetID="47" presetClass="exit" presetSubtype="0" fill="hold" grpId="1" nodeType="withEffect">
                                  <p:stCondLst>
                                    <p:cond delay="0"/>
                                  </p:stCondLst>
                                  <p:childTnLst>
                                    <p:animEffect transition="out" filter="fade">
                                      <p:cBhvr>
                                        <p:cTn id="554" dur="1000"/>
                                        <p:tgtEl>
                                          <p:spTgt spid="307"/>
                                        </p:tgtEl>
                                      </p:cBhvr>
                                    </p:animEffect>
                                    <p:anim calcmode="lin" valueType="num">
                                      <p:cBhvr>
                                        <p:cTn id="555" dur="1000"/>
                                        <p:tgtEl>
                                          <p:spTgt spid="307"/>
                                        </p:tgtEl>
                                        <p:attrNameLst>
                                          <p:attrName>ppt_x</p:attrName>
                                        </p:attrNameLst>
                                      </p:cBhvr>
                                      <p:tavLst>
                                        <p:tav tm="0">
                                          <p:val>
                                            <p:strVal val="ppt_x"/>
                                          </p:val>
                                        </p:tav>
                                        <p:tav tm="100000">
                                          <p:val>
                                            <p:strVal val="ppt_x"/>
                                          </p:val>
                                        </p:tav>
                                      </p:tavLst>
                                    </p:anim>
                                    <p:anim calcmode="lin" valueType="num">
                                      <p:cBhvr>
                                        <p:cTn id="556" dur="1000"/>
                                        <p:tgtEl>
                                          <p:spTgt spid="307"/>
                                        </p:tgtEl>
                                        <p:attrNameLst>
                                          <p:attrName>ppt_y</p:attrName>
                                        </p:attrNameLst>
                                      </p:cBhvr>
                                      <p:tavLst>
                                        <p:tav tm="0">
                                          <p:val>
                                            <p:strVal val="ppt_y"/>
                                          </p:val>
                                        </p:tav>
                                        <p:tav tm="100000">
                                          <p:val>
                                            <p:strVal val="ppt_y-.1"/>
                                          </p:val>
                                        </p:tav>
                                      </p:tavLst>
                                    </p:anim>
                                    <p:set>
                                      <p:cBhvr>
                                        <p:cTn id="557" dur="1" fill="hold">
                                          <p:stCondLst>
                                            <p:cond delay="999"/>
                                          </p:stCondLst>
                                        </p:cTn>
                                        <p:tgtEl>
                                          <p:spTgt spid="307"/>
                                        </p:tgtEl>
                                        <p:attrNameLst>
                                          <p:attrName>style.visibility</p:attrName>
                                        </p:attrNameLst>
                                      </p:cBhvr>
                                      <p:to>
                                        <p:strVal val="hidden"/>
                                      </p:to>
                                    </p:set>
                                  </p:childTnLst>
                                </p:cTn>
                              </p:par>
                              <p:par>
                                <p:cTn id="558" presetID="47" presetClass="exit" presetSubtype="0" fill="hold" grpId="1" nodeType="withEffect">
                                  <p:stCondLst>
                                    <p:cond delay="0"/>
                                  </p:stCondLst>
                                  <p:childTnLst>
                                    <p:animEffect transition="out" filter="fade">
                                      <p:cBhvr>
                                        <p:cTn id="559" dur="1000"/>
                                        <p:tgtEl>
                                          <p:spTgt spid="308"/>
                                        </p:tgtEl>
                                      </p:cBhvr>
                                    </p:animEffect>
                                    <p:anim calcmode="lin" valueType="num">
                                      <p:cBhvr>
                                        <p:cTn id="560" dur="1000"/>
                                        <p:tgtEl>
                                          <p:spTgt spid="308"/>
                                        </p:tgtEl>
                                        <p:attrNameLst>
                                          <p:attrName>ppt_x</p:attrName>
                                        </p:attrNameLst>
                                      </p:cBhvr>
                                      <p:tavLst>
                                        <p:tav tm="0">
                                          <p:val>
                                            <p:strVal val="ppt_x"/>
                                          </p:val>
                                        </p:tav>
                                        <p:tav tm="100000">
                                          <p:val>
                                            <p:strVal val="ppt_x"/>
                                          </p:val>
                                        </p:tav>
                                      </p:tavLst>
                                    </p:anim>
                                    <p:anim calcmode="lin" valueType="num">
                                      <p:cBhvr>
                                        <p:cTn id="561" dur="1000"/>
                                        <p:tgtEl>
                                          <p:spTgt spid="308"/>
                                        </p:tgtEl>
                                        <p:attrNameLst>
                                          <p:attrName>ppt_y</p:attrName>
                                        </p:attrNameLst>
                                      </p:cBhvr>
                                      <p:tavLst>
                                        <p:tav tm="0">
                                          <p:val>
                                            <p:strVal val="ppt_y"/>
                                          </p:val>
                                        </p:tav>
                                        <p:tav tm="100000">
                                          <p:val>
                                            <p:strVal val="ppt_y-.1"/>
                                          </p:val>
                                        </p:tav>
                                      </p:tavLst>
                                    </p:anim>
                                    <p:set>
                                      <p:cBhvr>
                                        <p:cTn id="562" dur="1" fill="hold">
                                          <p:stCondLst>
                                            <p:cond delay="999"/>
                                          </p:stCondLst>
                                        </p:cTn>
                                        <p:tgtEl>
                                          <p:spTgt spid="308"/>
                                        </p:tgtEl>
                                        <p:attrNameLst>
                                          <p:attrName>style.visibility</p:attrName>
                                        </p:attrNameLst>
                                      </p:cBhvr>
                                      <p:to>
                                        <p:strVal val="hidden"/>
                                      </p:to>
                                    </p:set>
                                  </p:childTnLst>
                                </p:cTn>
                              </p:par>
                              <p:par>
                                <p:cTn id="563" presetID="47" presetClass="exit" presetSubtype="0" fill="hold" grpId="1" nodeType="withEffect">
                                  <p:stCondLst>
                                    <p:cond delay="0"/>
                                  </p:stCondLst>
                                  <p:childTnLst>
                                    <p:animEffect transition="out" filter="fade">
                                      <p:cBhvr>
                                        <p:cTn id="564" dur="1000"/>
                                        <p:tgtEl>
                                          <p:spTgt spid="309"/>
                                        </p:tgtEl>
                                      </p:cBhvr>
                                    </p:animEffect>
                                    <p:anim calcmode="lin" valueType="num">
                                      <p:cBhvr>
                                        <p:cTn id="565" dur="1000"/>
                                        <p:tgtEl>
                                          <p:spTgt spid="309"/>
                                        </p:tgtEl>
                                        <p:attrNameLst>
                                          <p:attrName>ppt_x</p:attrName>
                                        </p:attrNameLst>
                                      </p:cBhvr>
                                      <p:tavLst>
                                        <p:tav tm="0">
                                          <p:val>
                                            <p:strVal val="ppt_x"/>
                                          </p:val>
                                        </p:tav>
                                        <p:tav tm="100000">
                                          <p:val>
                                            <p:strVal val="ppt_x"/>
                                          </p:val>
                                        </p:tav>
                                      </p:tavLst>
                                    </p:anim>
                                    <p:anim calcmode="lin" valueType="num">
                                      <p:cBhvr>
                                        <p:cTn id="566" dur="1000"/>
                                        <p:tgtEl>
                                          <p:spTgt spid="309"/>
                                        </p:tgtEl>
                                        <p:attrNameLst>
                                          <p:attrName>ppt_y</p:attrName>
                                        </p:attrNameLst>
                                      </p:cBhvr>
                                      <p:tavLst>
                                        <p:tav tm="0">
                                          <p:val>
                                            <p:strVal val="ppt_y"/>
                                          </p:val>
                                        </p:tav>
                                        <p:tav tm="100000">
                                          <p:val>
                                            <p:strVal val="ppt_y-.1"/>
                                          </p:val>
                                        </p:tav>
                                      </p:tavLst>
                                    </p:anim>
                                    <p:set>
                                      <p:cBhvr>
                                        <p:cTn id="567" dur="1" fill="hold">
                                          <p:stCondLst>
                                            <p:cond delay="999"/>
                                          </p:stCondLst>
                                        </p:cTn>
                                        <p:tgtEl>
                                          <p:spTgt spid="309"/>
                                        </p:tgtEl>
                                        <p:attrNameLst>
                                          <p:attrName>style.visibility</p:attrName>
                                        </p:attrNameLst>
                                      </p:cBhvr>
                                      <p:to>
                                        <p:strVal val="hidden"/>
                                      </p:to>
                                    </p:set>
                                  </p:childTnLst>
                                </p:cTn>
                              </p:par>
                              <p:par>
                                <p:cTn id="568" presetID="47" presetClass="exit" presetSubtype="0" fill="hold" grpId="1" nodeType="withEffect">
                                  <p:stCondLst>
                                    <p:cond delay="0"/>
                                  </p:stCondLst>
                                  <p:childTnLst>
                                    <p:animEffect transition="out" filter="fade">
                                      <p:cBhvr>
                                        <p:cTn id="569" dur="1000"/>
                                        <p:tgtEl>
                                          <p:spTgt spid="310"/>
                                        </p:tgtEl>
                                      </p:cBhvr>
                                    </p:animEffect>
                                    <p:anim calcmode="lin" valueType="num">
                                      <p:cBhvr>
                                        <p:cTn id="570" dur="1000"/>
                                        <p:tgtEl>
                                          <p:spTgt spid="310"/>
                                        </p:tgtEl>
                                        <p:attrNameLst>
                                          <p:attrName>ppt_x</p:attrName>
                                        </p:attrNameLst>
                                      </p:cBhvr>
                                      <p:tavLst>
                                        <p:tav tm="0">
                                          <p:val>
                                            <p:strVal val="ppt_x"/>
                                          </p:val>
                                        </p:tav>
                                        <p:tav tm="100000">
                                          <p:val>
                                            <p:strVal val="ppt_x"/>
                                          </p:val>
                                        </p:tav>
                                      </p:tavLst>
                                    </p:anim>
                                    <p:anim calcmode="lin" valueType="num">
                                      <p:cBhvr>
                                        <p:cTn id="571" dur="1000"/>
                                        <p:tgtEl>
                                          <p:spTgt spid="310"/>
                                        </p:tgtEl>
                                        <p:attrNameLst>
                                          <p:attrName>ppt_y</p:attrName>
                                        </p:attrNameLst>
                                      </p:cBhvr>
                                      <p:tavLst>
                                        <p:tav tm="0">
                                          <p:val>
                                            <p:strVal val="ppt_y"/>
                                          </p:val>
                                        </p:tav>
                                        <p:tav tm="100000">
                                          <p:val>
                                            <p:strVal val="ppt_y-.1"/>
                                          </p:val>
                                        </p:tav>
                                      </p:tavLst>
                                    </p:anim>
                                    <p:set>
                                      <p:cBhvr>
                                        <p:cTn id="572" dur="1" fill="hold">
                                          <p:stCondLst>
                                            <p:cond delay="999"/>
                                          </p:stCondLst>
                                        </p:cTn>
                                        <p:tgtEl>
                                          <p:spTgt spid="310"/>
                                        </p:tgtEl>
                                        <p:attrNameLst>
                                          <p:attrName>style.visibility</p:attrName>
                                        </p:attrNameLst>
                                      </p:cBhvr>
                                      <p:to>
                                        <p:strVal val="hidden"/>
                                      </p:to>
                                    </p:set>
                                  </p:childTnLst>
                                </p:cTn>
                              </p:par>
                              <p:par>
                                <p:cTn id="573" presetID="47" presetClass="exit" presetSubtype="0" fill="hold" grpId="1" nodeType="withEffect">
                                  <p:stCondLst>
                                    <p:cond delay="0"/>
                                  </p:stCondLst>
                                  <p:childTnLst>
                                    <p:animEffect transition="out" filter="fade">
                                      <p:cBhvr>
                                        <p:cTn id="574" dur="1000"/>
                                        <p:tgtEl>
                                          <p:spTgt spid="311"/>
                                        </p:tgtEl>
                                      </p:cBhvr>
                                    </p:animEffect>
                                    <p:anim calcmode="lin" valueType="num">
                                      <p:cBhvr>
                                        <p:cTn id="575" dur="1000"/>
                                        <p:tgtEl>
                                          <p:spTgt spid="311"/>
                                        </p:tgtEl>
                                        <p:attrNameLst>
                                          <p:attrName>ppt_x</p:attrName>
                                        </p:attrNameLst>
                                      </p:cBhvr>
                                      <p:tavLst>
                                        <p:tav tm="0">
                                          <p:val>
                                            <p:strVal val="ppt_x"/>
                                          </p:val>
                                        </p:tav>
                                        <p:tav tm="100000">
                                          <p:val>
                                            <p:strVal val="ppt_x"/>
                                          </p:val>
                                        </p:tav>
                                      </p:tavLst>
                                    </p:anim>
                                    <p:anim calcmode="lin" valueType="num">
                                      <p:cBhvr>
                                        <p:cTn id="576" dur="1000"/>
                                        <p:tgtEl>
                                          <p:spTgt spid="311"/>
                                        </p:tgtEl>
                                        <p:attrNameLst>
                                          <p:attrName>ppt_y</p:attrName>
                                        </p:attrNameLst>
                                      </p:cBhvr>
                                      <p:tavLst>
                                        <p:tav tm="0">
                                          <p:val>
                                            <p:strVal val="ppt_y"/>
                                          </p:val>
                                        </p:tav>
                                        <p:tav tm="100000">
                                          <p:val>
                                            <p:strVal val="ppt_y-.1"/>
                                          </p:val>
                                        </p:tav>
                                      </p:tavLst>
                                    </p:anim>
                                    <p:set>
                                      <p:cBhvr>
                                        <p:cTn id="577" dur="1" fill="hold">
                                          <p:stCondLst>
                                            <p:cond delay="999"/>
                                          </p:stCondLst>
                                        </p:cTn>
                                        <p:tgtEl>
                                          <p:spTgt spid="311"/>
                                        </p:tgtEl>
                                        <p:attrNameLst>
                                          <p:attrName>style.visibility</p:attrName>
                                        </p:attrNameLst>
                                      </p:cBhvr>
                                      <p:to>
                                        <p:strVal val="hidden"/>
                                      </p:to>
                                    </p:set>
                                  </p:childTnLst>
                                </p:cTn>
                              </p:par>
                              <p:par>
                                <p:cTn id="578" presetID="47" presetClass="exit" presetSubtype="0" fill="hold" grpId="1" nodeType="withEffect">
                                  <p:stCondLst>
                                    <p:cond delay="0"/>
                                  </p:stCondLst>
                                  <p:childTnLst>
                                    <p:animEffect transition="out" filter="fade">
                                      <p:cBhvr>
                                        <p:cTn id="579" dur="1000"/>
                                        <p:tgtEl>
                                          <p:spTgt spid="312"/>
                                        </p:tgtEl>
                                      </p:cBhvr>
                                    </p:animEffect>
                                    <p:anim calcmode="lin" valueType="num">
                                      <p:cBhvr>
                                        <p:cTn id="580" dur="1000"/>
                                        <p:tgtEl>
                                          <p:spTgt spid="312"/>
                                        </p:tgtEl>
                                        <p:attrNameLst>
                                          <p:attrName>ppt_x</p:attrName>
                                        </p:attrNameLst>
                                      </p:cBhvr>
                                      <p:tavLst>
                                        <p:tav tm="0">
                                          <p:val>
                                            <p:strVal val="ppt_x"/>
                                          </p:val>
                                        </p:tav>
                                        <p:tav tm="100000">
                                          <p:val>
                                            <p:strVal val="ppt_x"/>
                                          </p:val>
                                        </p:tav>
                                      </p:tavLst>
                                    </p:anim>
                                    <p:anim calcmode="lin" valueType="num">
                                      <p:cBhvr>
                                        <p:cTn id="581" dur="1000"/>
                                        <p:tgtEl>
                                          <p:spTgt spid="312"/>
                                        </p:tgtEl>
                                        <p:attrNameLst>
                                          <p:attrName>ppt_y</p:attrName>
                                        </p:attrNameLst>
                                      </p:cBhvr>
                                      <p:tavLst>
                                        <p:tav tm="0">
                                          <p:val>
                                            <p:strVal val="ppt_y"/>
                                          </p:val>
                                        </p:tav>
                                        <p:tav tm="100000">
                                          <p:val>
                                            <p:strVal val="ppt_y-.1"/>
                                          </p:val>
                                        </p:tav>
                                      </p:tavLst>
                                    </p:anim>
                                    <p:set>
                                      <p:cBhvr>
                                        <p:cTn id="582" dur="1" fill="hold">
                                          <p:stCondLst>
                                            <p:cond delay="999"/>
                                          </p:stCondLst>
                                        </p:cTn>
                                        <p:tgtEl>
                                          <p:spTgt spid="312"/>
                                        </p:tgtEl>
                                        <p:attrNameLst>
                                          <p:attrName>style.visibility</p:attrName>
                                        </p:attrNameLst>
                                      </p:cBhvr>
                                      <p:to>
                                        <p:strVal val="hidden"/>
                                      </p:to>
                                    </p:set>
                                  </p:childTnLst>
                                </p:cTn>
                              </p:par>
                              <p:par>
                                <p:cTn id="583" presetID="47" presetClass="exit" presetSubtype="0" fill="hold" grpId="1" nodeType="withEffect">
                                  <p:stCondLst>
                                    <p:cond delay="0"/>
                                  </p:stCondLst>
                                  <p:childTnLst>
                                    <p:animEffect transition="out" filter="fade">
                                      <p:cBhvr>
                                        <p:cTn id="584" dur="1000"/>
                                        <p:tgtEl>
                                          <p:spTgt spid="313"/>
                                        </p:tgtEl>
                                      </p:cBhvr>
                                    </p:animEffect>
                                    <p:anim calcmode="lin" valueType="num">
                                      <p:cBhvr>
                                        <p:cTn id="585" dur="1000"/>
                                        <p:tgtEl>
                                          <p:spTgt spid="313"/>
                                        </p:tgtEl>
                                        <p:attrNameLst>
                                          <p:attrName>ppt_x</p:attrName>
                                        </p:attrNameLst>
                                      </p:cBhvr>
                                      <p:tavLst>
                                        <p:tav tm="0">
                                          <p:val>
                                            <p:strVal val="ppt_x"/>
                                          </p:val>
                                        </p:tav>
                                        <p:tav tm="100000">
                                          <p:val>
                                            <p:strVal val="ppt_x"/>
                                          </p:val>
                                        </p:tav>
                                      </p:tavLst>
                                    </p:anim>
                                    <p:anim calcmode="lin" valueType="num">
                                      <p:cBhvr>
                                        <p:cTn id="586" dur="1000"/>
                                        <p:tgtEl>
                                          <p:spTgt spid="313"/>
                                        </p:tgtEl>
                                        <p:attrNameLst>
                                          <p:attrName>ppt_y</p:attrName>
                                        </p:attrNameLst>
                                      </p:cBhvr>
                                      <p:tavLst>
                                        <p:tav tm="0">
                                          <p:val>
                                            <p:strVal val="ppt_y"/>
                                          </p:val>
                                        </p:tav>
                                        <p:tav tm="100000">
                                          <p:val>
                                            <p:strVal val="ppt_y-.1"/>
                                          </p:val>
                                        </p:tav>
                                      </p:tavLst>
                                    </p:anim>
                                    <p:set>
                                      <p:cBhvr>
                                        <p:cTn id="587" dur="1" fill="hold">
                                          <p:stCondLst>
                                            <p:cond delay="999"/>
                                          </p:stCondLst>
                                        </p:cTn>
                                        <p:tgtEl>
                                          <p:spTgt spid="313"/>
                                        </p:tgtEl>
                                        <p:attrNameLst>
                                          <p:attrName>style.visibility</p:attrName>
                                        </p:attrNameLst>
                                      </p:cBhvr>
                                      <p:to>
                                        <p:strVal val="hidden"/>
                                      </p:to>
                                    </p:set>
                                  </p:childTnLst>
                                </p:cTn>
                              </p:par>
                              <p:par>
                                <p:cTn id="588" presetID="47" presetClass="exit" presetSubtype="0" fill="hold" grpId="1" nodeType="withEffect">
                                  <p:stCondLst>
                                    <p:cond delay="0"/>
                                  </p:stCondLst>
                                  <p:childTnLst>
                                    <p:animEffect transition="out" filter="fade">
                                      <p:cBhvr>
                                        <p:cTn id="589" dur="1000"/>
                                        <p:tgtEl>
                                          <p:spTgt spid="314"/>
                                        </p:tgtEl>
                                      </p:cBhvr>
                                    </p:animEffect>
                                    <p:anim calcmode="lin" valueType="num">
                                      <p:cBhvr>
                                        <p:cTn id="590" dur="1000"/>
                                        <p:tgtEl>
                                          <p:spTgt spid="314"/>
                                        </p:tgtEl>
                                        <p:attrNameLst>
                                          <p:attrName>ppt_x</p:attrName>
                                        </p:attrNameLst>
                                      </p:cBhvr>
                                      <p:tavLst>
                                        <p:tav tm="0">
                                          <p:val>
                                            <p:strVal val="ppt_x"/>
                                          </p:val>
                                        </p:tav>
                                        <p:tav tm="100000">
                                          <p:val>
                                            <p:strVal val="ppt_x"/>
                                          </p:val>
                                        </p:tav>
                                      </p:tavLst>
                                    </p:anim>
                                    <p:anim calcmode="lin" valueType="num">
                                      <p:cBhvr>
                                        <p:cTn id="591" dur="1000"/>
                                        <p:tgtEl>
                                          <p:spTgt spid="314"/>
                                        </p:tgtEl>
                                        <p:attrNameLst>
                                          <p:attrName>ppt_y</p:attrName>
                                        </p:attrNameLst>
                                      </p:cBhvr>
                                      <p:tavLst>
                                        <p:tav tm="0">
                                          <p:val>
                                            <p:strVal val="ppt_y"/>
                                          </p:val>
                                        </p:tav>
                                        <p:tav tm="100000">
                                          <p:val>
                                            <p:strVal val="ppt_y-.1"/>
                                          </p:val>
                                        </p:tav>
                                      </p:tavLst>
                                    </p:anim>
                                    <p:set>
                                      <p:cBhvr>
                                        <p:cTn id="592" dur="1" fill="hold">
                                          <p:stCondLst>
                                            <p:cond delay="999"/>
                                          </p:stCondLst>
                                        </p:cTn>
                                        <p:tgtEl>
                                          <p:spTgt spid="314"/>
                                        </p:tgtEl>
                                        <p:attrNameLst>
                                          <p:attrName>style.visibility</p:attrName>
                                        </p:attrNameLst>
                                      </p:cBhvr>
                                      <p:to>
                                        <p:strVal val="hidden"/>
                                      </p:to>
                                    </p:set>
                                  </p:childTnLst>
                                </p:cTn>
                              </p:par>
                              <p:par>
                                <p:cTn id="593" presetID="47" presetClass="exit" presetSubtype="0" fill="hold" grpId="1" nodeType="withEffect">
                                  <p:stCondLst>
                                    <p:cond delay="0"/>
                                  </p:stCondLst>
                                  <p:childTnLst>
                                    <p:animEffect transition="out" filter="fade">
                                      <p:cBhvr>
                                        <p:cTn id="594" dur="1000"/>
                                        <p:tgtEl>
                                          <p:spTgt spid="315"/>
                                        </p:tgtEl>
                                      </p:cBhvr>
                                    </p:animEffect>
                                    <p:anim calcmode="lin" valueType="num">
                                      <p:cBhvr>
                                        <p:cTn id="595" dur="1000"/>
                                        <p:tgtEl>
                                          <p:spTgt spid="315"/>
                                        </p:tgtEl>
                                        <p:attrNameLst>
                                          <p:attrName>ppt_x</p:attrName>
                                        </p:attrNameLst>
                                      </p:cBhvr>
                                      <p:tavLst>
                                        <p:tav tm="0">
                                          <p:val>
                                            <p:strVal val="ppt_x"/>
                                          </p:val>
                                        </p:tav>
                                        <p:tav tm="100000">
                                          <p:val>
                                            <p:strVal val="ppt_x"/>
                                          </p:val>
                                        </p:tav>
                                      </p:tavLst>
                                    </p:anim>
                                    <p:anim calcmode="lin" valueType="num">
                                      <p:cBhvr>
                                        <p:cTn id="596" dur="1000"/>
                                        <p:tgtEl>
                                          <p:spTgt spid="315"/>
                                        </p:tgtEl>
                                        <p:attrNameLst>
                                          <p:attrName>ppt_y</p:attrName>
                                        </p:attrNameLst>
                                      </p:cBhvr>
                                      <p:tavLst>
                                        <p:tav tm="0">
                                          <p:val>
                                            <p:strVal val="ppt_y"/>
                                          </p:val>
                                        </p:tav>
                                        <p:tav tm="100000">
                                          <p:val>
                                            <p:strVal val="ppt_y-.1"/>
                                          </p:val>
                                        </p:tav>
                                      </p:tavLst>
                                    </p:anim>
                                    <p:set>
                                      <p:cBhvr>
                                        <p:cTn id="597" dur="1" fill="hold">
                                          <p:stCondLst>
                                            <p:cond delay="999"/>
                                          </p:stCondLst>
                                        </p:cTn>
                                        <p:tgtEl>
                                          <p:spTgt spid="315"/>
                                        </p:tgtEl>
                                        <p:attrNameLst>
                                          <p:attrName>style.visibility</p:attrName>
                                        </p:attrNameLst>
                                      </p:cBhvr>
                                      <p:to>
                                        <p:strVal val="hidden"/>
                                      </p:to>
                                    </p:set>
                                  </p:childTnLst>
                                </p:cTn>
                              </p:par>
                              <p:par>
                                <p:cTn id="598" presetID="47" presetClass="exit" presetSubtype="0" fill="hold" grpId="1" nodeType="withEffect">
                                  <p:stCondLst>
                                    <p:cond delay="0"/>
                                  </p:stCondLst>
                                  <p:childTnLst>
                                    <p:animEffect transition="out" filter="fade">
                                      <p:cBhvr>
                                        <p:cTn id="599" dur="1000"/>
                                        <p:tgtEl>
                                          <p:spTgt spid="316"/>
                                        </p:tgtEl>
                                      </p:cBhvr>
                                    </p:animEffect>
                                    <p:anim calcmode="lin" valueType="num">
                                      <p:cBhvr>
                                        <p:cTn id="600" dur="1000"/>
                                        <p:tgtEl>
                                          <p:spTgt spid="316"/>
                                        </p:tgtEl>
                                        <p:attrNameLst>
                                          <p:attrName>ppt_x</p:attrName>
                                        </p:attrNameLst>
                                      </p:cBhvr>
                                      <p:tavLst>
                                        <p:tav tm="0">
                                          <p:val>
                                            <p:strVal val="ppt_x"/>
                                          </p:val>
                                        </p:tav>
                                        <p:tav tm="100000">
                                          <p:val>
                                            <p:strVal val="ppt_x"/>
                                          </p:val>
                                        </p:tav>
                                      </p:tavLst>
                                    </p:anim>
                                    <p:anim calcmode="lin" valueType="num">
                                      <p:cBhvr>
                                        <p:cTn id="601" dur="1000"/>
                                        <p:tgtEl>
                                          <p:spTgt spid="316"/>
                                        </p:tgtEl>
                                        <p:attrNameLst>
                                          <p:attrName>ppt_y</p:attrName>
                                        </p:attrNameLst>
                                      </p:cBhvr>
                                      <p:tavLst>
                                        <p:tav tm="0">
                                          <p:val>
                                            <p:strVal val="ppt_y"/>
                                          </p:val>
                                        </p:tav>
                                        <p:tav tm="100000">
                                          <p:val>
                                            <p:strVal val="ppt_y-.1"/>
                                          </p:val>
                                        </p:tav>
                                      </p:tavLst>
                                    </p:anim>
                                    <p:set>
                                      <p:cBhvr>
                                        <p:cTn id="602" dur="1" fill="hold">
                                          <p:stCondLst>
                                            <p:cond delay="999"/>
                                          </p:stCondLst>
                                        </p:cTn>
                                        <p:tgtEl>
                                          <p:spTgt spid="316"/>
                                        </p:tgtEl>
                                        <p:attrNameLst>
                                          <p:attrName>style.visibility</p:attrName>
                                        </p:attrNameLst>
                                      </p:cBhvr>
                                      <p:to>
                                        <p:strVal val="hidden"/>
                                      </p:to>
                                    </p:set>
                                  </p:childTnLst>
                                </p:cTn>
                              </p:par>
                              <p:par>
                                <p:cTn id="603" presetID="47" presetClass="exit" presetSubtype="0" fill="hold" grpId="1" nodeType="withEffect">
                                  <p:stCondLst>
                                    <p:cond delay="0"/>
                                  </p:stCondLst>
                                  <p:childTnLst>
                                    <p:animEffect transition="out" filter="fade">
                                      <p:cBhvr>
                                        <p:cTn id="604" dur="1000"/>
                                        <p:tgtEl>
                                          <p:spTgt spid="425"/>
                                        </p:tgtEl>
                                      </p:cBhvr>
                                    </p:animEffect>
                                    <p:anim calcmode="lin" valueType="num">
                                      <p:cBhvr>
                                        <p:cTn id="605" dur="1000"/>
                                        <p:tgtEl>
                                          <p:spTgt spid="425"/>
                                        </p:tgtEl>
                                        <p:attrNameLst>
                                          <p:attrName>ppt_x</p:attrName>
                                        </p:attrNameLst>
                                      </p:cBhvr>
                                      <p:tavLst>
                                        <p:tav tm="0">
                                          <p:val>
                                            <p:strVal val="ppt_x"/>
                                          </p:val>
                                        </p:tav>
                                        <p:tav tm="100000">
                                          <p:val>
                                            <p:strVal val="ppt_x"/>
                                          </p:val>
                                        </p:tav>
                                      </p:tavLst>
                                    </p:anim>
                                    <p:anim calcmode="lin" valueType="num">
                                      <p:cBhvr>
                                        <p:cTn id="606" dur="1000"/>
                                        <p:tgtEl>
                                          <p:spTgt spid="425"/>
                                        </p:tgtEl>
                                        <p:attrNameLst>
                                          <p:attrName>ppt_y</p:attrName>
                                        </p:attrNameLst>
                                      </p:cBhvr>
                                      <p:tavLst>
                                        <p:tav tm="0">
                                          <p:val>
                                            <p:strVal val="ppt_y"/>
                                          </p:val>
                                        </p:tav>
                                        <p:tav tm="100000">
                                          <p:val>
                                            <p:strVal val="ppt_y-.1"/>
                                          </p:val>
                                        </p:tav>
                                      </p:tavLst>
                                    </p:anim>
                                    <p:set>
                                      <p:cBhvr>
                                        <p:cTn id="607" dur="1" fill="hold">
                                          <p:stCondLst>
                                            <p:cond delay="999"/>
                                          </p:stCondLst>
                                        </p:cTn>
                                        <p:tgtEl>
                                          <p:spTgt spid="425"/>
                                        </p:tgtEl>
                                        <p:attrNameLst>
                                          <p:attrName>style.visibility</p:attrName>
                                        </p:attrNameLst>
                                      </p:cBhvr>
                                      <p:to>
                                        <p:strVal val="hidden"/>
                                      </p:to>
                                    </p:set>
                                  </p:childTnLst>
                                </p:cTn>
                              </p:par>
                              <p:par>
                                <p:cTn id="608" presetID="47" presetClass="exit" presetSubtype="0" fill="hold" grpId="1" nodeType="withEffect">
                                  <p:stCondLst>
                                    <p:cond delay="0"/>
                                  </p:stCondLst>
                                  <p:childTnLst>
                                    <p:animEffect transition="out" filter="fade">
                                      <p:cBhvr>
                                        <p:cTn id="609" dur="1000"/>
                                        <p:tgtEl>
                                          <p:spTgt spid="426"/>
                                        </p:tgtEl>
                                      </p:cBhvr>
                                    </p:animEffect>
                                    <p:anim calcmode="lin" valueType="num">
                                      <p:cBhvr>
                                        <p:cTn id="610" dur="1000"/>
                                        <p:tgtEl>
                                          <p:spTgt spid="426"/>
                                        </p:tgtEl>
                                        <p:attrNameLst>
                                          <p:attrName>ppt_x</p:attrName>
                                        </p:attrNameLst>
                                      </p:cBhvr>
                                      <p:tavLst>
                                        <p:tav tm="0">
                                          <p:val>
                                            <p:strVal val="ppt_x"/>
                                          </p:val>
                                        </p:tav>
                                        <p:tav tm="100000">
                                          <p:val>
                                            <p:strVal val="ppt_x"/>
                                          </p:val>
                                        </p:tav>
                                      </p:tavLst>
                                    </p:anim>
                                    <p:anim calcmode="lin" valueType="num">
                                      <p:cBhvr>
                                        <p:cTn id="611" dur="1000"/>
                                        <p:tgtEl>
                                          <p:spTgt spid="426"/>
                                        </p:tgtEl>
                                        <p:attrNameLst>
                                          <p:attrName>ppt_y</p:attrName>
                                        </p:attrNameLst>
                                      </p:cBhvr>
                                      <p:tavLst>
                                        <p:tav tm="0">
                                          <p:val>
                                            <p:strVal val="ppt_y"/>
                                          </p:val>
                                        </p:tav>
                                        <p:tav tm="100000">
                                          <p:val>
                                            <p:strVal val="ppt_y-.1"/>
                                          </p:val>
                                        </p:tav>
                                      </p:tavLst>
                                    </p:anim>
                                    <p:set>
                                      <p:cBhvr>
                                        <p:cTn id="612" dur="1" fill="hold">
                                          <p:stCondLst>
                                            <p:cond delay="999"/>
                                          </p:stCondLst>
                                        </p:cTn>
                                        <p:tgtEl>
                                          <p:spTgt spid="426"/>
                                        </p:tgtEl>
                                        <p:attrNameLst>
                                          <p:attrName>style.visibility</p:attrName>
                                        </p:attrNameLst>
                                      </p:cBhvr>
                                      <p:to>
                                        <p:strVal val="hidden"/>
                                      </p:to>
                                    </p:set>
                                  </p:childTnLst>
                                </p:cTn>
                              </p:par>
                              <p:par>
                                <p:cTn id="613" presetID="47" presetClass="exit" presetSubtype="0" fill="hold" grpId="1" nodeType="withEffect">
                                  <p:stCondLst>
                                    <p:cond delay="0"/>
                                  </p:stCondLst>
                                  <p:childTnLst>
                                    <p:animEffect transition="out" filter="fade">
                                      <p:cBhvr>
                                        <p:cTn id="614" dur="1000"/>
                                        <p:tgtEl>
                                          <p:spTgt spid="427"/>
                                        </p:tgtEl>
                                      </p:cBhvr>
                                    </p:animEffect>
                                    <p:anim calcmode="lin" valueType="num">
                                      <p:cBhvr>
                                        <p:cTn id="615" dur="1000"/>
                                        <p:tgtEl>
                                          <p:spTgt spid="427"/>
                                        </p:tgtEl>
                                        <p:attrNameLst>
                                          <p:attrName>ppt_x</p:attrName>
                                        </p:attrNameLst>
                                      </p:cBhvr>
                                      <p:tavLst>
                                        <p:tav tm="0">
                                          <p:val>
                                            <p:strVal val="ppt_x"/>
                                          </p:val>
                                        </p:tav>
                                        <p:tav tm="100000">
                                          <p:val>
                                            <p:strVal val="ppt_x"/>
                                          </p:val>
                                        </p:tav>
                                      </p:tavLst>
                                    </p:anim>
                                    <p:anim calcmode="lin" valueType="num">
                                      <p:cBhvr>
                                        <p:cTn id="616" dur="1000"/>
                                        <p:tgtEl>
                                          <p:spTgt spid="427"/>
                                        </p:tgtEl>
                                        <p:attrNameLst>
                                          <p:attrName>ppt_y</p:attrName>
                                        </p:attrNameLst>
                                      </p:cBhvr>
                                      <p:tavLst>
                                        <p:tav tm="0">
                                          <p:val>
                                            <p:strVal val="ppt_y"/>
                                          </p:val>
                                        </p:tav>
                                        <p:tav tm="100000">
                                          <p:val>
                                            <p:strVal val="ppt_y-.1"/>
                                          </p:val>
                                        </p:tav>
                                      </p:tavLst>
                                    </p:anim>
                                    <p:set>
                                      <p:cBhvr>
                                        <p:cTn id="617" dur="1" fill="hold">
                                          <p:stCondLst>
                                            <p:cond delay="999"/>
                                          </p:stCondLst>
                                        </p:cTn>
                                        <p:tgtEl>
                                          <p:spTgt spid="427"/>
                                        </p:tgtEl>
                                        <p:attrNameLst>
                                          <p:attrName>style.visibility</p:attrName>
                                        </p:attrNameLst>
                                      </p:cBhvr>
                                      <p:to>
                                        <p:strVal val="hidden"/>
                                      </p:to>
                                    </p:set>
                                  </p:childTnLst>
                                </p:cTn>
                              </p:par>
                              <p:par>
                                <p:cTn id="618" presetID="47" presetClass="exit" presetSubtype="0" fill="hold" grpId="1" nodeType="withEffect">
                                  <p:stCondLst>
                                    <p:cond delay="0"/>
                                  </p:stCondLst>
                                  <p:childTnLst>
                                    <p:animEffect transition="out" filter="fade">
                                      <p:cBhvr>
                                        <p:cTn id="619" dur="1000"/>
                                        <p:tgtEl>
                                          <p:spTgt spid="428"/>
                                        </p:tgtEl>
                                      </p:cBhvr>
                                    </p:animEffect>
                                    <p:anim calcmode="lin" valueType="num">
                                      <p:cBhvr>
                                        <p:cTn id="620" dur="1000"/>
                                        <p:tgtEl>
                                          <p:spTgt spid="428"/>
                                        </p:tgtEl>
                                        <p:attrNameLst>
                                          <p:attrName>ppt_x</p:attrName>
                                        </p:attrNameLst>
                                      </p:cBhvr>
                                      <p:tavLst>
                                        <p:tav tm="0">
                                          <p:val>
                                            <p:strVal val="ppt_x"/>
                                          </p:val>
                                        </p:tav>
                                        <p:tav tm="100000">
                                          <p:val>
                                            <p:strVal val="ppt_x"/>
                                          </p:val>
                                        </p:tav>
                                      </p:tavLst>
                                    </p:anim>
                                    <p:anim calcmode="lin" valueType="num">
                                      <p:cBhvr>
                                        <p:cTn id="621" dur="1000"/>
                                        <p:tgtEl>
                                          <p:spTgt spid="428"/>
                                        </p:tgtEl>
                                        <p:attrNameLst>
                                          <p:attrName>ppt_y</p:attrName>
                                        </p:attrNameLst>
                                      </p:cBhvr>
                                      <p:tavLst>
                                        <p:tav tm="0">
                                          <p:val>
                                            <p:strVal val="ppt_y"/>
                                          </p:val>
                                        </p:tav>
                                        <p:tav tm="100000">
                                          <p:val>
                                            <p:strVal val="ppt_y-.1"/>
                                          </p:val>
                                        </p:tav>
                                      </p:tavLst>
                                    </p:anim>
                                    <p:set>
                                      <p:cBhvr>
                                        <p:cTn id="622" dur="1" fill="hold">
                                          <p:stCondLst>
                                            <p:cond delay="999"/>
                                          </p:stCondLst>
                                        </p:cTn>
                                        <p:tgtEl>
                                          <p:spTgt spid="428"/>
                                        </p:tgtEl>
                                        <p:attrNameLst>
                                          <p:attrName>style.visibility</p:attrName>
                                        </p:attrNameLst>
                                      </p:cBhvr>
                                      <p:to>
                                        <p:strVal val="hidden"/>
                                      </p:to>
                                    </p:set>
                                  </p:childTnLst>
                                </p:cTn>
                              </p:par>
                              <p:par>
                                <p:cTn id="623" presetID="47" presetClass="exit" presetSubtype="0" fill="hold" grpId="1" nodeType="withEffect">
                                  <p:stCondLst>
                                    <p:cond delay="0"/>
                                  </p:stCondLst>
                                  <p:childTnLst>
                                    <p:animEffect transition="out" filter="fade">
                                      <p:cBhvr>
                                        <p:cTn id="624" dur="1000"/>
                                        <p:tgtEl>
                                          <p:spTgt spid="429"/>
                                        </p:tgtEl>
                                      </p:cBhvr>
                                    </p:animEffect>
                                    <p:anim calcmode="lin" valueType="num">
                                      <p:cBhvr>
                                        <p:cTn id="625" dur="1000"/>
                                        <p:tgtEl>
                                          <p:spTgt spid="429"/>
                                        </p:tgtEl>
                                        <p:attrNameLst>
                                          <p:attrName>ppt_x</p:attrName>
                                        </p:attrNameLst>
                                      </p:cBhvr>
                                      <p:tavLst>
                                        <p:tav tm="0">
                                          <p:val>
                                            <p:strVal val="ppt_x"/>
                                          </p:val>
                                        </p:tav>
                                        <p:tav tm="100000">
                                          <p:val>
                                            <p:strVal val="ppt_x"/>
                                          </p:val>
                                        </p:tav>
                                      </p:tavLst>
                                    </p:anim>
                                    <p:anim calcmode="lin" valueType="num">
                                      <p:cBhvr>
                                        <p:cTn id="626" dur="1000"/>
                                        <p:tgtEl>
                                          <p:spTgt spid="429"/>
                                        </p:tgtEl>
                                        <p:attrNameLst>
                                          <p:attrName>ppt_y</p:attrName>
                                        </p:attrNameLst>
                                      </p:cBhvr>
                                      <p:tavLst>
                                        <p:tav tm="0">
                                          <p:val>
                                            <p:strVal val="ppt_y"/>
                                          </p:val>
                                        </p:tav>
                                        <p:tav tm="100000">
                                          <p:val>
                                            <p:strVal val="ppt_y-.1"/>
                                          </p:val>
                                        </p:tav>
                                      </p:tavLst>
                                    </p:anim>
                                    <p:set>
                                      <p:cBhvr>
                                        <p:cTn id="627" dur="1" fill="hold">
                                          <p:stCondLst>
                                            <p:cond delay="999"/>
                                          </p:stCondLst>
                                        </p:cTn>
                                        <p:tgtEl>
                                          <p:spTgt spid="429"/>
                                        </p:tgtEl>
                                        <p:attrNameLst>
                                          <p:attrName>style.visibility</p:attrName>
                                        </p:attrNameLst>
                                      </p:cBhvr>
                                      <p:to>
                                        <p:strVal val="hidden"/>
                                      </p:to>
                                    </p:set>
                                  </p:childTnLst>
                                </p:cTn>
                              </p:par>
                              <p:par>
                                <p:cTn id="628" presetID="47" presetClass="exit" presetSubtype="0" fill="hold" grpId="1" nodeType="withEffect">
                                  <p:stCondLst>
                                    <p:cond delay="0"/>
                                  </p:stCondLst>
                                  <p:childTnLst>
                                    <p:animEffect transition="out" filter="fade">
                                      <p:cBhvr>
                                        <p:cTn id="629" dur="1000"/>
                                        <p:tgtEl>
                                          <p:spTgt spid="430"/>
                                        </p:tgtEl>
                                      </p:cBhvr>
                                    </p:animEffect>
                                    <p:anim calcmode="lin" valueType="num">
                                      <p:cBhvr>
                                        <p:cTn id="630" dur="1000"/>
                                        <p:tgtEl>
                                          <p:spTgt spid="430"/>
                                        </p:tgtEl>
                                        <p:attrNameLst>
                                          <p:attrName>ppt_x</p:attrName>
                                        </p:attrNameLst>
                                      </p:cBhvr>
                                      <p:tavLst>
                                        <p:tav tm="0">
                                          <p:val>
                                            <p:strVal val="ppt_x"/>
                                          </p:val>
                                        </p:tav>
                                        <p:tav tm="100000">
                                          <p:val>
                                            <p:strVal val="ppt_x"/>
                                          </p:val>
                                        </p:tav>
                                      </p:tavLst>
                                    </p:anim>
                                    <p:anim calcmode="lin" valueType="num">
                                      <p:cBhvr>
                                        <p:cTn id="631" dur="1000"/>
                                        <p:tgtEl>
                                          <p:spTgt spid="430"/>
                                        </p:tgtEl>
                                        <p:attrNameLst>
                                          <p:attrName>ppt_y</p:attrName>
                                        </p:attrNameLst>
                                      </p:cBhvr>
                                      <p:tavLst>
                                        <p:tav tm="0">
                                          <p:val>
                                            <p:strVal val="ppt_y"/>
                                          </p:val>
                                        </p:tav>
                                        <p:tav tm="100000">
                                          <p:val>
                                            <p:strVal val="ppt_y-.1"/>
                                          </p:val>
                                        </p:tav>
                                      </p:tavLst>
                                    </p:anim>
                                    <p:set>
                                      <p:cBhvr>
                                        <p:cTn id="632" dur="1" fill="hold">
                                          <p:stCondLst>
                                            <p:cond delay="999"/>
                                          </p:stCondLst>
                                        </p:cTn>
                                        <p:tgtEl>
                                          <p:spTgt spid="430"/>
                                        </p:tgtEl>
                                        <p:attrNameLst>
                                          <p:attrName>style.visibility</p:attrName>
                                        </p:attrNameLst>
                                      </p:cBhvr>
                                      <p:to>
                                        <p:strVal val="hidden"/>
                                      </p:to>
                                    </p:set>
                                  </p:childTnLst>
                                </p:cTn>
                              </p:par>
                              <p:par>
                                <p:cTn id="633" presetID="47" presetClass="exit" presetSubtype="0" fill="hold" grpId="1" nodeType="withEffect">
                                  <p:stCondLst>
                                    <p:cond delay="0"/>
                                  </p:stCondLst>
                                  <p:childTnLst>
                                    <p:animEffect transition="out" filter="fade">
                                      <p:cBhvr>
                                        <p:cTn id="634" dur="1000"/>
                                        <p:tgtEl>
                                          <p:spTgt spid="431"/>
                                        </p:tgtEl>
                                      </p:cBhvr>
                                    </p:animEffect>
                                    <p:anim calcmode="lin" valueType="num">
                                      <p:cBhvr>
                                        <p:cTn id="635" dur="1000"/>
                                        <p:tgtEl>
                                          <p:spTgt spid="431"/>
                                        </p:tgtEl>
                                        <p:attrNameLst>
                                          <p:attrName>ppt_x</p:attrName>
                                        </p:attrNameLst>
                                      </p:cBhvr>
                                      <p:tavLst>
                                        <p:tav tm="0">
                                          <p:val>
                                            <p:strVal val="ppt_x"/>
                                          </p:val>
                                        </p:tav>
                                        <p:tav tm="100000">
                                          <p:val>
                                            <p:strVal val="ppt_x"/>
                                          </p:val>
                                        </p:tav>
                                      </p:tavLst>
                                    </p:anim>
                                    <p:anim calcmode="lin" valueType="num">
                                      <p:cBhvr>
                                        <p:cTn id="636" dur="1000"/>
                                        <p:tgtEl>
                                          <p:spTgt spid="431"/>
                                        </p:tgtEl>
                                        <p:attrNameLst>
                                          <p:attrName>ppt_y</p:attrName>
                                        </p:attrNameLst>
                                      </p:cBhvr>
                                      <p:tavLst>
                                        <p:tav tm="0">
                                          <p:val>
                                            <p:strVal val="ppt_y"/>
                                          </p:val>
                                        </p:tav>
                                        <p:tav tm="100000">
                                          <p:val>
                                            <p:strVal val="ppt_y-.1"/>
                                          </p:val>
                                        </p:tav>
                                      </p:tavLst>
                                    </p:anim>
                                    <p:set>
                                      <p:cBhvr>
                                        <p:cTn id="637" dur="1" fill="hold">
                                          <p:stCondLst>
                                            <p:cond delay="999"/>
                                          </p:stCondLst>
                                        </p:cTn>
                                        <p:tgtEl>
                                          <p:spTgt spid="431"/>
                                        </p:tgtEl>
                                        <p:attrNameLst>
                                          <p:attrName>style.visibility</p:attrName>
                                        </p:attrNameLst>
                                      </p:cBhvr>
                                      <p:to>
                                        <p:strVal val="hidden"/>
                                      </p:to>
                                    </p:set>
                                  </p:childTnLst>
                                </p:cTn>
                              </p:par>
                              <p:par>
                                <p:cTn id="638" presetID="47" presetClass="exit" presetSubtype="0" fill="hold" grpId="1" nodeType="withEffect">
                                  <p:stCondLst>
                                    <p:cond delay="0"/>
                                  </p:stCondLst>
                                  <p:childTnLst>
                                    <p:animEffect transition="out" filter="fade">
                                      <p:cBhvr>
                                        <p:cTn id="639" dur="1000"/>
                                        <p:tgtEl>
                                          <p:spTgt spid="432"/>
                                        </p:tgtEl>
                                      </p:cBhvr>
                                    </p:animEffect>
                                    <p:anim calcmode="lin" valueType="num">
                                      <p:cBhvr>
                                        <p:cTn id="640" dur="1000"/>
                                        <p:tgtEl>
                                          <p:spTgt spid="432"/>
                                        </p:tgtEl>
                                        <p:attrNameLst>
                                          <p:attrName>ppt_x</p:attrName>
                                        </p:attrNameLst>
                                      </p:cBhvr>
                                      <p:tavLst>
                                        <p:tav tm="0">
                                          <p:val>
                                            <p:strVal val="ppt_x"/>
                                          </p:val>
                                        </p:tav>
                                        <p:tav tm="100000">
                                          <p:val>
                                            <p:strVal val="ppt_x"/>
                                          </p:val>
                                        </p:tav>
                                      </p:tavLst>
                                    </p:anim>
                                    <p:anim calcmode="lin" valueType="num">
                                      <p:cBhvr>
                                        <p:cTn id="641" dur="1000"/>
                                        <p:tgtEl>
                                          <p:spTgt spid="432"/>
                                        </p:tgtEl>
                                        <p:attrNameLst>
                                          <p:attrName>ppt_y</p:attrName>
                                        </p:attrNameLst>
                                      </p:cBhvr>
                                      <p:tavLst>
                                        <p:tav tm="0">
                                          <p:val>
                                            <p:strVal val="ppt_y"/>
                                          </p:val>
                                        </p:tav>
                                        <p:tav tm="100000">
                                          <p:val>
                                            <p:strVal val="ppt_y-.1"/>
                                          </p:val>
                                        </p:tav>
                                      </p:tavLst>
                                    </p:anim>
                                    <p:set>
                                      <p:cBhvr>
                                        <p:cTn id="642" dur="1" fill="hold">
                                          <p:stCondLst>
                                            <p:cond delay="999"/>
                                          </p:stCondLst>
                                        </p:cTn>
                                        <p:tgtEl>
                                          <p:spTgt spid="432"/>
                                        </p:tgtEl>
                                        <p:attrNameLst>
                                          <p:attrName>style.visibility</p:attrName>
                                        </p:attrNameLst>
                                      </p:cBhvr>
                                      <p:to>
                                        <p:strVal val="hidden"/>
                                      </p:to>
                                    </p:set>
                                  </p:childTnLst>
                                </p:cTn>
                              </p:par>
                              <p:par>
                                <p:cTn id="643" presetID="47" presetClass="exit" presetSubtype="0" fill="hold" grpId="1" nodeType="withEffect">
                                  <p:stCondLst>
                                    <p:cond delay="0"/>
                                  </p:stCondLst>
                                  <p:childTnLst>
                                    <p:animEffect transition="out" filter="fade">
                                      <p:cBhvr>
                                        <p:cTn id="644" dur="1000"/>
                                        <p:tgtEl>
                                          <p:spTgt spid="433"/>
                                        </p:tgtEl>
                                      </p:cBhvr>
                                    </p:animEffect>
                                    <p:anim calcmode="lin" valueType="num">
                                      <p:cBhvr>
                                        <p:cTn id="645" dur="1000"/>
                                        <p:tgtEl>
                                          <p:spTgt spid="433"/>
                                        </p:tgtEl>
                                        <p:attrNameLst>
                                          <p:attrName>ppt_x</p:attrName>
                                        </p:attrNameLst>
                                      </p:cBhvr>
                                      <p:tavLst>
                                        <p:tav tm="0">
                                          <p:val>
                                            <p:strVal val="ppt_x"/>
                                          </p:val>
                                        </p:tav>
                                        <p:tav tm="100000">
                                          <p:val>
                                            <p:strVal val="ppt_x"/>
                                          </p:val>
                                        </p:tav>
                                      </p:tavLst>
                                    </p:anim>
                                    <p:anim calcmode="lin" valueType="num">
                                      <p:cBhvr>
                                        <p:cTn id="646" dur="1000"/>
                                        <p:tgtEl>
                                          <p:spTgt spid="433"/>
                                        </p:tgtEl>
                                        <p:attrNameLst>
                                          <p:attrName>ppt_y</p:attrName>
                                        </p:attrNameLst>
                                      </p:cBhvr>
                                      <p:tavLst>
                                        <p:tav tm="0">
                                          <p:val>
                                            <p:strVal val="ppt_y"/>
                                          </p:val>
                                        </p:tav>
                                        <p:tav tm="100000">
                                          <p:val>
                                            <p:strVal val="ppt_y-.1"/>
                                          </p:val>
                                        </p:tav>
                                      </p:tavLst>
                                    </p:anim>
                                    <p:set>
                                      <p:cBhvr>
                                        <p:cTn id="647" dur="1" fill="hold">
                                          <p:stCondLst>
                                            <p:cond delay="999"/>
                                          </p:stCondLst>
                                        </p:cTn>
                                        <p:tgtEl>
                                          <p:spTgt spid="433"/>
                                        </p:tgtEl>
                                        <p:attrNameLst>
                                          <p:attrName>style.visibility</p:attrName>
                                        </p:attrNameLst>
                                      </p:cBhvr>
                                      <p:to>
                                        <p:strVal val="hidden"/>
                                      </p:to>
                                    </p:set>
                                  </p:childTnLst>
                                </p:cTn>
                              </p:par>
                              <p:par>
                                <p:cTn id="648" presetID="47" presetClass="exit" presetSubtype="0" fill="hold" grpId="1" nodeType="withEffect">
                                  <p:stCondLst>
                                    <p:cond delay="0"/>
                                  </p:stCondLst>
                                  <p:childTnLst>
                                    <p:animEffect transition="out" filter="fade">
                                      <p:cBhvr>
                                        <p:cTn id="649" dur="1000"/>
                                        <p:tgtEl>
                                          <p:spTgt spid="434"/>
                                        </p:tgtEl>
                                      </p:cBhvr>
                                    </p:animEffect>
                                    <p:anim calcmode="lin" valueType="num">
                                      <p:cBhvr>
                                        <p:cTn id="650" dur="1000"/>
                                        <p:tgtEl>
                                          <p:spTgt spid="434"/>
                                        </p:tgtEl>
                                        <p:attrNameLst>
                                          <p:attrName>ppt_x</p:attrName>
                                        </p:attrNameLst>
                                      </p:cBhvr>
                                      <p:tavLst>
                                        <p:tav tm="0">
                                          <p:val>
                                            <p:strVal val="ppt_x"/>
                                          </p:val>
                                        </p:tav>
                                        <p:tav tm="100000">
                                          <p:val>
                                            <p:strVal val="ppt_x"/>
                                          </p:val>
                                        </p:tav>
                                      </p:tavLst>
                                    </p:anim>
                                    <p:anim calcmode="lin" valueType="num">
                                      <p:cBhvr>
                                        <p:cTn id="651" dur="1000"/>
                                        <p:tgtEl>
                                          <p:spTgt spid="434"/>
                                        </p:tgtEl>
                                        <p:attrNameLst>
                                          <p:attrName>ppt_y</p:attrName>
                                        </p:attrNameLst>
                                      </p:cBhvr>
                                      <p:tavLst>
                                        <p:tav tm="0">
                                          <p:val>
                                            <p:strVal val="ppt_y"/>
                                          </p:val>
                                        </p:tav>
                                        <p:tav tm="100000">
                                          <p:val>
                                            <p:strVal val="ppt_y-.1"/>
                                          </p:val>
                                        </p:tav>
                                      </p:tavLst>
                                    </p:anim>
                                    <p:set>
                                      <p:cBhvr>
                                        <p:cTn id="652" dur="1" fill="hold">
                                          <p:stCondLst>
                                            <p:cond delay="999"/>
                                          </p:stCondLst>
                                        </p:cTn>
                                        <p:tgtEl>
                                          <p:spTgt spid="434"/>
                                        </p:tgtEl>
                                        <p:attrNameLst>
                                          <p:attrName>style.visibility</p:attrName>
                                        </p:attrNameLst>
                                      </p:cBhvr>
                                      <p:to>
                                        <p:strVal val="hidden"/>
                                      </p:to>
                                    </p:set>
                                  </p:childTnLst>
                                </p:cTn>
                              </p:par>
                              <p:par>
                                <p:cTn id="653" presetID="47" presetClass="exit" presetSubtype="0" fill="hold" grpId="1" nodeType="withEffect">
                                  <p:stCondLst>
                                    <p:cond delay="0"/>
                                  </p:stCondLst>
                                  <p:childTnLst>
                                    <p:animEffect transition="out" filter="fade">
                                      <p:cBhvr>
                                        <p:cTn id="654" dur="1000"/>
                                        <p:tgtEl>
                                          <p:spTgt spid="435"/>
                                        </p:tgtEl>
                                      </p:cBhvr>
                                    </p:animEffect>
                                    <p:anim calcmode="lin" valueType="num">
                                      <p:cBhvr>
                                        <p:cTn id="655" dur="1000"/>
                                        <p:tgtEl>
                                          <p:spTgt spid="435"/>
                                        </p:tgtEl>
                                        <p:attrNameLst>
                                          <p:attrName>ppt_x</p:attrName>
                                        </p:attrNameLst>
                                      </p:cBhvr>
                                      <p:tavLst>
                                        <p:tav tm="0">
                                          <p:val>
                                            <p:strVal val="ppt_x"/>
                                          </p:val>
                                        </p:tav>
                                        <p:tav tm="100000">
                                          <p:val>
                                            <p:strVal val="ppt_x"/>
                                          </p:val>
                                        </p:tav>
                                      </p:tavLst>
                                    </p:anim>
                                    <p:anim calcmode="lin" valueType="num">
                                      <p:cBhvr>
                                        <p:cTn id="656" dur="1000"/>
                                        <p:tgtEl>
                                          <p:spTgt spid="435"/>
                                        </p:tgtEl>
                                        <p:attrNameLst>
                                          <p:attrName>ppt_y</p:attrName>
                                        </p:attrNameLst>
                                      </p:cBhvr>
                                      <p:tavLst>
                                        <p:tav tm="0">
                                          <p:val>
                                            <p:strVal val="ppt_y"/>
                                          </p:val>
                                        </p:tav>
                                        <p:tav tm="100000">
                                          <p:val>
                                            <p:strVal val="ppt_y-.1"/>
                                          </p:val>
                                        </p:tav>
                                      </p:tavLst>
                                    </p:anim>
                                    <p:set>
                                      <p:cBhvr>
                                        <p:cTn id="657" dur="1" fill="hold">
                                          <p:stCondLst>
                                            <p:cond delay="999"/>
                                          </p:stCondLst>
                                        </p:cTn>
                                        <p:tgtEl>
                                          <p:spTgt spid="435"/>
                                        </p:tgtEl>
                                        <p:attrNameLst>
                                          <p:attrName>style.visibility</p:attrName>
                                        </p:attrNameLst>
                                      </p:cBhvr>
                                      <p:to>
                                        <p:strVal val="hidden"/>
                                      </p:to>
                                    </p:set>
                                  </p:childTnLst>
                                </p:cTn>
                              </p:par>
                              <p:par>
                                <p:cTn id="658" presetID="47" presetClass="exit" presetSubtype="0" fill="hold" grpId="1" nodeType="withEffect">
                                  <p:stCondLst>
                                    <p:cond delay="0"/>
                                  </p:stCondLst>
                                  <p:childTnLst>
                                    <p:animEffect transition="out" filter="fade">
                                      <p:cBhvr>
                                        <p:cTn id="659" dur="1000"/>
                                        <p:tgtEl>
                                          <p:spTgt spid="436"/>
                                        </p:tgtEl>
                                      </p:cBhvr>
                                    </p:animEffect>
                                    <p:anim calcmode="lin" valueType="num">
                                      <p:cBhvr>
                                        <p:cTn id="660" dur="1000"/>
                                        <p:tgtEl>
                                          <p:spTgt spid="436"/>
                                        </p:tgtEl>
                                        <p:attrNameLst>
                                          <p:attrName>ppt_x</p:attrName>
                                        </p:attrNameLst>
                                      </p:cBhvr>
                                      <p:tavLst>
                                        <p:tav tm="0">
                                          <p:val>
                                            <p:strVal val="ppt_x"/>
                                          </p:val>
                                        </p:tav>
                                        <p:tav tm="100000">
                                          <p:val>
                                            <p:strVal val="ppt_x"/>
                                          </p:val>
                                        </p:tav>
                                      </p:tavLst>
                                    </p:anim>
                                    <p:anim calcmode="lin" valueType="num">
                                      <p:cBhvr>
                                        <p:cTn id="661" dur="1000"/>
                                        <p:tgtEl>
                                          <p:spTgt spid="436"/>
                                        </p:tgtEl>
                                        <p:attrNameLst>
                                          <p:attrName>ppt_y</p:attrName>
                                        </p:attrNameLst>
                                      </p:cBhvr>
                                      <p:tavLst>
                                        <p:tav tm="0">
                                          <p:val>
                                            <p:strVal val="ppt_y"/>
                                          </p:val>
                                        </p:tav>
                                        <p:tav tm="100000">
                                          <p:val>
                                            <p:strVal val="ppt_y-.1"/>
                                          </p:val>
                                        </p:tav>
                                      </p:tavLst>
                                    </p:anim>
                                    <p:set>
                                      <p:cBhvr>
                                        <p:cTn id="662" dur="1" fill="hold">
                                          <p:stCondLst>
                                            <p:cond delay="999"/>
                                          </p:stCondLst>
                                        </p:cTn>
                                        <p:tgtEl>
                                          <p:spTgt spid="436"/>
                                        </p:tgtEl>
                                        <p:attrNameLst>
                                          <p:attrName>style.visibility</p:attrName>
                                        </p:attrNameLst>
                                      </p:cBhvr>
                                      <p:to>
                                        <p:strVal val="hidden"/>
                                      </p:to>
                                    </p:set>
                                  </p:childTnLst>
                                </p:cTn>
                              </p:par>
                              <p:par>
                                <p:cTn id="663" presetID="47" presetClass="exit" presetSubtype="0" fill="hold" grpId="1" nodeType="withEffect">
                                  <p:stCondLst>
                                    <p:cond delay="0"/>
                                  </p:stCondLst>
                                  <p:childTnLst>
                                    <p:animEffect transition="out" filter="fade">
                                      <p:cBhvr>
                                        <p:cTn id="664" dur="1000"/>
                                        <p:tgtEl>
                                          <p:spTgt spid="437"/>
                                        </p:tgtEl>
                                      </p:cBhvr>
                                    </p:animEffect>
                                    <p:anim calcmode="lin" valueType="num">
                                      <p:cBhvr>
                                        <p:cTn id="665" dur="1000"/>
                                        <p:tgtEl>
                                          <p:spTgt spid="437"/>
                                        </p:tgtEl>
                                        <p:attrNameLst>
                                          <p:attrName>ppt_x</p:attrName>
                                        </p:attrNameLst>
                                      </p:cBhvr>
                                      <p:tavLst>
                                        <p:tav tm="0">
                                          <p:val>
                                            <p:strVal val="ppt_x"/>
                                          </p:val>
                                        </p:tav>
                                        <p:tav tm="100000">
                                          <p:val>
                                            <p:strVal val="ppt_x"/>
                                          </p:val>
                                        </p:tav>
                                      </p:tavLst>
                                    </p:anim>
                                    <p:anim calcmode="lin" valueType="num">
                                      <p:cBhvr>
                                        <p:cTn id="666" dur="1000"/>
                                        <p:tgtEl>
                                          <p:spTgt spid="437"/>
                                        </p:tgtEl>
                                        <p:attrNameLst>
                                          <p:attrName>ppt_y</p:attrName>
                                        </p:attrNameLst>
                                      </p:cBhvr>
                                      <p:tavLst>
                                        <p:tav tm="0">
                                          <p:val>
                                            <p:strVal val="ppt_y"/>
                                          </p:val>
                                        </p:tav>
                                        <p:tav tm="100000">
                                          <p:val>
                                            <p:strVal val="ppt_y-.1"/>
                                          </p:val>
                                        </p:tav>
                                      </p:tavLst>
                                    </p:anim>
                                    <p:set>
                                      <p:cBhvr>
                                        <p:cTn id="667" dur="1" fill="hold">
                                          <p:stCondLst>
                                            <p:cond delay="999"/>
                                          </p:stCondLst>
                                        </p:cTn>
                                        <p:tgtEl>
                                          <p:spTgt spid="437"/>
                                        </p:tgtEl>
                                        <p:attrNameLst>
                                          <p:attrName>style.visibility</p:attrName>
                                        </p:attrNameLst>
                                      </p:cBhvr>
                                      <p:to>
                                        <p:strVal val="hidden"/>
                                      </p:to>
                                    </p:set>
                                  </p:childTnLst>
                                </p:cTn>
                              </p:par>
                              <p:par>
                                <p:cTn id="668" presetID="47" presetClass="exit" presetSubtype="0" fill="hold" grpId="1" nodeType="withEffect">
                                  <p:stCondLst>
                                    <p:cond delay="0"/>
                                  </p:stCondLst>
                                  <p:childTnLst>
                                    <p:animEffect transition="out" filter="fade">
                                      <p:cBhvr>
                                        <p:cTn id="669" dur="1000"/>
                                        <p:tgtEl>
                                          <p:spTgt spid="438"/>
                                        </p:tgtEl>
                                      </p:cBhvr>
                                    </p:animEffect>
                                    <p:anim calcmode="lin" valueType="num">
                                      <p:cBhvr>
                                        <p:cTn id="670" dur="1000"/>
                                        <p:tgtEl>
                                          <p:spTgt spid="438"/>
                                        </p:tgtEl>
                                        <p:attrNameLst>
                                          <p:attrName>ppt_x</p:attrName>
                                        </p:attrNameLst>
                                      </p:cBhvr>
                                      <p:tavLst>
                                        <p:tav tm="0">
                                          <p:val>
                                            <p:strVal val="ppt_x"/>
                                          </p:val>
                                        </p:tav>
                                        <p:tav tm="100000">
                                          <p:val>
                                            <p:strVal val="ppt_x"/>
                                          </p:val>
                                        </p:tav>
                                      </p:tavLst>
                                    </p:anim>
                                    <p:anim calcmode="lin" valueType="num">
                                      <p:cBhvr>
                                        <p:cTn id="671" dur="1000"/>
                                        <p:tgtEl>
                                          <p:spTgt spid="438"/>
                                        </p:tgtEl>
                                        <p:attrNameLst>
                                          <p:attrName>ppt_y</p:attrName>
                                        </p:attrNameLst>
                                      </p:cBhvr>
                                      <p:tavLst>
                                        <p:tav tm="0">
                                          <p:val>
                                            <p:strVal val="ppt_y"/>
                                          </p:val>
                                        </p:tav>
                                        <p:tav tm="100000">
                                          <p:val>
                                            <p:strVal val="ppt_y-.1"/>
                                          </p:val>
                                        </p:tav>
                                      </p:tavLst>
                                    </p:anim>
                                    <p:set>
                                      <p:cBhvr>
                                        <p:cTn id="672" dur="1" fill="hold">
                                          <p:stCondLst>
                                            <p:cond delay="999"/>
                                          </p:stCondLst>
                                        </p:cTn>
                                        <p:tgtEl>
                                          <p:spTgt spid="438"/>
                                        </p:tgtEl>
                                        <p:attrNameLst>
                                          <p:attrName>style.visibility</p:attrName>
                                        </p:attrNameLst>
                                      </p:cBhvr>
                                      <p:to>
                                        <p:strVal val="hidden"/>
                                      </p:to>
                                    </p:set>
                                  </p:childTnLst>
                                </p:cTn>
                              </p:par>
                              <p:par>
                                <p:cTn id="673" presetID="47" presetClass="exit" presetSubtype="0" fill="hold" grpId="1" nodeType="withEffect">
                                  <p:stCondLst>
                                    <p:cond delay="0"/>
                                  </p:stCondLst>
                                  <p:childTnLst>
                                    <p:animEffect transition="out" filter="fade">
                                      <p:cBhvr>
                                        <p:cTn id="674" dur="1000"/>
                                        <p:tgtEl>
                                          <p:spTgt spid="439"/>
                                        </p:tgtEl>
                                      </p:cBhvr>
                                    </p:animEffect>
                                    <p:anim calcmode="lin" valueType="num">
                                      <p:cBhvr>
                                        <p:cTn id="675" dur="1000"/>
                                        <p:tgtEl>
                                          <p:spTgt spid="439"/>
                                        </p:tgtEl>
                                        <p:attrNameLst>
                                          <p:attrName>ppt_x</p:attrName>
                                        </p:attrNameLst>
                                      </p:cBhvr>
                                      <p:tavLst>
                                        <p:tav tm="0">
                                          <p:val>
                                            <p:strVal val="ppt_x"/>
                                          </p:val>
                                        </p:tav>
                                        <p:tav tm="100000">
                                          <p:val>
                                            <p:strVal val="ppt_x"/>
                                          </p:val>
                                        </p:tav>
                                      </p:tavLst>
                                    </p:anim>
                                    <p:anim calcmode="lin" valueType="num">
                                      <p:cBhvr>
                                        <p:cTn id="676" dur="1000"/>
                                        <p:tgtEl>
                                          <p:spTgt spid="439"/>
                                        </p:tgtEl>
                                        <p:attrNameLst>
                                          <p:attrName>ppt_y</p:attrName>
                                        </p:attrNameLst>
                                      </p:cBhvr>
                                      <p:tavLst>
                                        <p:tav tm="0">
                                          <p:val>
                                            <p:strVal val="ppt_y"/>
                                          </p:val>
                                        </p:tav>
                                        <p:tav tm="100000">
                                          <p:val>
                                            <p:strVal val="ppt_y-.1"/>
                                          </p:val>
                                        </p:tav>
                                      </p:tavLst>
                                    </p:anim>
                                    <p:set>
                                      <p:cBhvr>
                                        <p:cTn id="677" dur="1" fill="hold">
                                          <p:stCondLst>
                                            <p:cond delay="999"/>
                                          </p:stCondLst>
                                        </p:cTn>
                                        <p:tgtEl>
                                          <p:spTgt spid="439"/>
                                        </p:tgtEl>
                                        <p:attrNameLst>
                                          <p:attrName>style.visibility</p:attrName>
                                        </p:attrNameLst>
                                      </p:cBhvr>
                                      <p:to>
                                        <p:strVal val="hidden"/>
                                      </p:to>
                                    </p:set>
                                  </p:childTnLst>
                                </p:cTn>
                              </p:par>
                              <p:par>
                                <p:cTn id="678" presetID="47" presetClass="exit" presetSubtype="0" fill="hold" grpId="1" nodeType="withEffect">
                                  <p:stCondLst>
                                    <p:cond delay="0"/>
                                  </p:stCondLst>
                                  <p:childTnLst>
                                    <p:animEffect transition="out" filter="fade">
                                      <p:cBhvr>
                                        <p:cTn id="679" dur="1000"/>
                                        <p:tgtEl>
                                          <p:spTgt spid="440"/>
                                        </p:tgtEl>
                                      </p:cBhvr>
                                    </p:animEffect>
                                    <p:anim calcmode="lin" valueType="num">
                                      <p:cBhvr>
                                        <p:cTn id="680" dur="1000"/>
                                        <p:tgtEl>
                                          <p:spTgt spid="440"/>
                                        </p:tgtEl>
                                        <p:attrNameLst>
                                          <p:attrName>ppt_x</p:attrName>
                                        </p:attrNameLst>
                                      </p:cBhvr>
                                      <p:tavLst>
                                        <p:tav tm="0">
                                          <p:val>
                                            <p:strVal val="ppt_x"/>
                                          </p:val>
                                        </p:tav>
                                        <p:tav tm="100000">
                                          <p:val>
                                            <p:strVal val="ppt_x"/>
                                          </p:val>
                                        </p:tav>
                                      </p:tavLst>
                                    </p:anim>
                                    <p:anim calcmode="lin" valueType="num">
                                      <p:cBhvr>
                                        <p:cTn id="681" dur="1000"/>
                                        <p:tgtEl>
                                          <p:spTgt spid="440"/>
                                        </p:tgtEl>
                                        <p:attrNameLst>
                                          <p:attrName>ppt_y</p:attrName>
                                        </p:attrNameLst>
                                      </p:cBhvr>
                                      <p:tavLst>
                                        <p:tav tm="0">
                                          <p:val>
                                            <p:strVal val="ppt_y"/>
                                          </p:val>
                                        </p:tav>
                                        <p:tav tm="100000">
                                          <p:val>
                                            <p:strVal val="ppt_y-.1"/>
                                          </p:val>
                                        </p:tav>
                                      </p:tavLst>
                                    </p:anim>
                                    <p:set>
                                      <p:cBhvr>
                                        <p:cTn id="682" dur="1" fill="hold">
                                          <p:stCondLst>
                                            <p:cond delay="999"/>
                                          </p:stCondLst>
                                        </p:cTn>
                                        <p:tgtEl>
                                          <p:spTgt spid="440"/>
                                        </p:tgtEl>
                                        <p:attrNameLst>
                                          <p:attrName>style.visibility</p:attrName>
                                        </p:attrNameLst>
                                      </p:cBhvr>
                                      <p:to>
                                        <p:strVal val="hidden"/>
                                      </p:to>
                                    </p:set>
                                  </p:childTnLst>
                                </p:cTn>
                              </p:par>
                              <p:par>
                                <p:cTn id="683" presetID="47" presetClass="exit" presetSubtype="0" fill="hold" grpId="1" nodeType="withEffect">
                                  <p:stCondLst>
                                    <p:cond delay="0"/>
                                  </p:stCondLst>
                                  <p:childTnLst>
                                    <p:animEffect transition="out" filter="fade">
                                      <p:cBhvr>
                                        <p:cTn id="684" dur="1000"/>
                                        <p:tgtEl>
                                          <p:spTgt spid="441"/>
                                        </p:tgtEl>
                                      </p:cBhvr>
                                    </p:animEffect>
                                    <p:anim calcmode="lin" valueType="num">
                                      <p:cBhvr>
                                        <p:cTn id="685" dur="1000"/>
                                        <p:tgtEl>
                                          <p:spTgt spid="441"/>
                                        </p:tgtEl>
                                        <p:attrNameLst>
                                          <p:attrName>ppt_x</p:attrName>
                                        </p:attrNameLst>
                                      </p:cBhvr>
                                      <p:tavLst>
                                        <p:tav tm="0">
                                          <p:val>
                                            <p:strVal val="ppt_x"/>
                                          </p:val>
                                        </p:tav>
                                        <p:tav tm="100000">
                                          <p:val>
                                            <p:strVal val="ppt_x"/>
                                          </p:val>
                                        </p:tav>
                                      </p:tavLst>
                                    </p:anim>
                                    <p:anim calcmode="lin" valueType="num">
                                      <p:cBhvr>
                                        <p:cTn id="686" dur="1000"/>
                                        <p:tgtEl>
                                          <p:spTgt spid="441"/>
                                        </p:tgtEl>
                                        <p:attrNameLst>
                                          <p:attrName>ppt_y</p:attrName>
                                        </p:attrNameLst>
                                      </p:cBhvr>
                                      <p:tavLst>
                                        <p:tav tm="0">
                                          <p:val>
                                            <p:strVal val="ppt_y"/>
                                          </p:val>
                                        </p:tav>
                                        <p:tav tm="100000">
                                          <p:val>
                                            <p:strVal val="ppt_y-.1"/>
                                          </p:val>
                                        </p:tav>
                                      </p:tavLst>
                                    </p:anim>
                                    <p:set>
                                      <p:cBhvr>
                                        <p:cTn id="687" dur="1" fill="hold">
                                          <p:stCondLst>
                                            <p:cond delay="999"/>
                                          </p:stCondLst>
                                        </p:cTn>
                                        <p:tgtEl>
                                          <p:spTgt spid="441"/>
                                        </p:tgtEl>
                                        <p:attrNameLst>
                                          <p:attrName>style.visibility</p:attrName>
                                        </p:attrNameLst>
                                      </p:cBhvr>
                                      <p:to>
                                        <p:strVal val="hidden"/>
                                      </p:to>
                                    </p:set>
                                  </p:childTnLst>
                                </p:cTn>
                              </p:par>
                              <p:par>
                                <p:cTn id="688" presetID="47" presetClass="exit" presetSubtype="0" fill="hold" grpId="1" nodeType="withEffect">
                                  <p:stCondLst>
                                    <p:cond delay="0"/>
                                  </p:stCondLst>
                                  <p:childTnLst>
                                    <p:animEffect transition="out" filter="fade">
                                      <p:cBhvr>
                                        <p:cTn id="689" dur="1000"/>
                                        <p:tgtEl>
                                          <p:spTgt spid="442"/>
                                        </p:tgtEl>
                                      </p:cBhvr>
                                    </p:animEffect>
                                    <p:anim calcmode="lin" valueType="num">
                                      <p:cBhvr>
                                        <p:cTn id="690" dur="1000"/>
                                        <p:tgtEl>
                                          <p:spTgt spid="442"/>
                                        </p:tgtEl>
                                        <p:attrNameLst>
                                          <p:attrName>ppt_x</p:attrName>
                                        </p:attrNameLst>
                                      </p:cBhvr>
                                      <p:tavLst>
                                        <p:tav tm="0">
                                          <p:val>
                                            <p:strVal val="ppt_x"/>
                                          </p:val>
                                        </p:tav>
                                        <p:tav tm="100000">
                                          <p:val>
                                            <p:strVal val="ppt_x"/>
                                          </p:val>
                                        </p:tav>
                                      </p:tavLst>
                                    </p:anim>
                                    <p:anim calcmode="lin" valueType="num">
                                      <p:cBhvr>
                                        <p:cTn id="691" dur="1000"/>
                                        <p:tgtEl>
                                          <p:spTgt spid="442"/>
                                        </p:tgtEl>
                                        <p:attrNameLst>
                                          <p:attrName>ppt_y</p:attrName>
                                        </p:attrNameLst>
                                      </p:cBhvr>
                                      <p:tavLst>
                                        <p:tav tm="0">
                                          <p:val>
                                            <p:strVal val="ppt_y"/>
                                          </p:val>
                                        </p:tav>
                                        <p:tav tm="100000">
                                          <p:val>
                                            <p:strVal val="ppt_y-.1"/>
                                          </p:val>
                                        </p:tav>
                                      </p:tavLst>
                                    </p:anim>
                                    <p:set>
                                      <p:cBhvr>
                                        <p:cTn id="692" dur="1" fill="hold">
                                          <p:stCondLst>
                                            <p:cond delay="999"/>
                                          </p:stCondLst>
                                        </p:cTn>
                                        <p:tgtEl>
                                          <p:spTgt spid="442"/>
                                        </p:tgtEl>
                                        <p:attrNameLst>
                                          <p:attrName>style.visibility</p:attrName>
                                        </p:attrNameLst>
                                      </p:cBhvr>
                                      <p:to>
                                        <p:strVal val="hidden"/>
                                      </p:to>
                                    </p:set>
                                  </p:childTnLst>
                                </p:cTn>
                              </p:par>
                              <p:par>
                                <p:cTn id="693" presetID="47" presetClass="exit" presetSubtype="0" fill="hold" grpId="1" nodeType="withEffect">
                                  <p:stCondLst>
                                    <p:cond delay="0"/>
                                  </p:stCondLst>
                                  <p:childTnLst>
                                    <p:animEffect transition="out" filter="fade">
                                      <p:cBhvr>
                                        <p:cTn id="694" dur="1000"/>
                                        <p:tgtEl>
                                          <p:spTgt spid="443"/>
                                        </p:tgtEl>
                                      </p:cBhvr>
                                    </p:animEffect>
                                    <p:anim calcmode="lin" valueType="num">
                                      <p:cBhvr>
                                        <p:cTn id="695" dur="1000"/>
                                        <p:tgtEl>
                                          <p:spTgt spid="443"/>
                                        </p:tgtEl>
                                        <p:attrNameLst>
                                          <p:attrName>ppt_x</p:attrName>
                                        </p:attrNameLst>
                                      </p:cBhvr>
                                      <p:tavLst>
                                        <p:tav tm="0">
                                          <p:val>
                                            <p:strVal val="ppt_x"/>
                                          </p:val>
                                        </p:tav>
                                        <p:tav tm="100000">
                                          <p:val>
                                            <p:strVal val="ppt_x"/>
                                          </p:val>
                                        </p:tav>
                                      </p:tavLst>
                                    </p:anim>
                                    <p:anim calcmode="lin" valueType="num">
                                      <p:cBhvr>
                                        <p:cTn id="696" dur="1000"/>
                                        <p:tgtEl>
                                          <p:spTgt spid="443"/>
                                        </p:tgtEl>
                                        <p:attrNameLst>
                                          <p:attrName>ppt_y</p:attrName>
                                        </p:attrNameLst>
                                      </p:cBhvr>
                                      <p:tavLst>
                                        <p:tav tm="0">
                                          <p:val>
                                            <p:strVal val="ppt_y"/>
                                          </p:val>
                                        </p:tav>
                                        <p:tav tm="100000">
                                          <p:val>
                                            <p:strVal val="ppt_y-.1"/>
                                          </p:val>
                                        </p:tav>
                                      </p:tavLst>
                                    </p:anim>
                                    <p:set>
                                      <p:cBhvr>
                                        <p:cTn id="697" dur="1" fill="hold">
                                          <p:stCondLst>
                                            <p:cond delay="999"/>
                                          </p:stCondLst>
                                        </p:cTn>
                                        <p:tgtEl>
                                          <p:spTgt spid="443"/>
                                        </p:tgtEl>
                                        <p:attrNameLst>
                                          <p:attrName>style.visibility</p:attrName>
                                        </p:attrNameLst>
                                      </p:cBhvr>
                                      <p:to>
                                        <p:strVal val="hidden"/>
                                      </p:to>
                                    </p:set>
                                  </p:childTnLst>
                                </p:cTn>
                              </p:par>
                              <p:par>
                                <p:cTn id="698" presetID="47" presetClass="exit" presetSubtype="0" fill="hold" grpId="1" nodeType="withEffect">
                                  <p:stCondLst>
                                    <p:cond delay="0"/>
                                  </p:stCondLst>
                                  <p:childTnLst>
                                    <p:animEffect transition="out" filter="fade">
                                      <p:cBhvr>
                                        <p:cTn id="699" dur="1000"/>
                                        <p:tgtEl>
                                          <p:spTgt spid="444"/>
                                        </p:tgtEl>
                                      </p:cBhvr>
                                    </p:animEffect>
                                    <p:anim calcmode="lin" valueType="num">
                                      <p:cBhvr>
                                        <p:cTn id="700" dur="1000"/>
                                        <p:tgtEl>
                                          <p:spTgt spid="444"/>
                                        </p:tgtEl>
                                        <p:attrNameLst>
                                          <p:attrName>ppt_x</p:attrName>
                                        </p:attrNameLst>
                                      </p:cBhvr>
                                      <p:tavLst>
                                        <p:tav tm="0">
                                          <p:val>
                                            <p:strVal val="ppt_x"/>
                                          </p:val>
                                        </p:tav>
                                        <p:tav tm="100000">
                                          <p:val>
                                            <p:strVal val="ppt_x"/>
                                          </p:val>
                                        </p:tav>
                                      </p:tavLst>
                                    </p:anim>
                                    <p:anim calcmode="lin" valueType="num">
                                      <p:cBhvr>
                                        <p:cTn id="701" dur="1000"/>
                                        <p:tgtEl>
                                          <p:spTgt spid="444"/>
                                        </p:tgtEl>
                                        <p:attrNameLst>
                                          <p:attrName>ppt_y</p:attrName>
                                        </p:attrNameLst>
                                      </p:cBhvr>
                                      <p:tavLst>
                                        <p:tav tm="0">
                                          <p:val>
                                            <p:strVal val="ppt_y"/>
                                          </p:val>
                                        </p:tav>
                                        <p:tav tm="100000">
                                          <p:val>
                                            <p:strVal val="ppt_y-.1"/>
                                          </p:val>
                                        </p:tav>
                                      </p:tavLst>
                                    </p:anim>
                                    <p:set>
                                      <p:cBhvr>
                                        <p:cTn id="702" dur="1" fill="hold">
                                          <p:stCondLst>
                                            <p:cond delay="999"/>
                                          </p:stCondLst>
                                        </p:cTn>
                                        <p:tgtEl>
                                          <p:spTgt spid="444"/>
                                        </p:tgtEl>
                                        <p:attrNameLst>
                                          <p:attrName>style.visibility</p:attrName>
                                        </p:attrNameLst>
                                      </p:cBhvr>
                                      <p:to>
                                        <p:strVal val="hidden"/>
                                      </p:to>
                                    </p:set>
                                  </p:childTnLst>
                                </p:cTn>
                              </p:par>
                              <p:par>
                                <p:cTn id="703" presetID="47" presetClass="exit" presetSubtype="0" fill="hold" grpId="1" nodeType="withEffect">
                                  <p:stCondLst>
                                    <p:cond delay="0"/>
                                  </p:stCondLst>
                                  <p:childTnLst>
                                    <p:animEffect transition="out" filter="fade">
                                      <p:cBhvr>
                                        <p:cTn id="704" dur="1000"/>
                                        <p:tgtEl>
                                          <p:spTgt spid="445"/>
                                        </p:tgtEl>
                                      </p:cBhvr>
                                    </p:animEffect>
                                    <p:anim calcmode="lin" valueType="num">
                                      <p:cBhvr>
                                        <p:cTn id="705" dur="1000"/>
                                        <p:tgtEl>
                                          <p:spTgt spid="445"/>
                                        </p:tgtEl>
                                        <p:attrNameLst>
                                          <p:attrName>ppt_x</p:attrName>
                                        </p:attrNameLst>
                                      </p:cBhvr>
                                      <p:tavLst>
                                        <p:tav tm="0">
                                          <p:val>
                                            <p:strVal val="ppt_x"/>
                                          </p:val>
                                        </p:tav>
                                        <p:tav tm="100000">
                                          <p:val>
                                            <p:strVal val="ppt_x"/>
                                          </p:val>
                                        </p:tav>
                                      </p:tavLst>
                                    </p:anim>
                                    <p:anim calcmode="lin" valueType="num">
                                      <p:cBhvr>
                                        <p:cTn id="706" dur="1000"/>
                                        <p:tgtEl>
                                          <p:spTgt spid="445"/>
                                        </p:tgtEl>
                                        <p:attrNameLst>
                                          <p:attrName>ppt_y</p:attrName>
                                        </p:attrNameLst>
                                      </p:cBhvr>
                                      <p:tavLst>
                                        <p:tav tm="0">
                                          <p:val>
                                            <p:strVal val="ppt_y"/>
                                          </p:val>
                                        </p:tav>
                                        <p:tav tm="100000">
                                          <p:val>
                                            <p:strVal val="ppt_y-.1"/>
                                          </p:val>
                                        </p:tav>
                                      </p:tavLst>
                                    </p:anim>
                                    <p:set>
                                      <p:cBhvr>
                                        <p:cTn id="707" dur="1" fill="hold">
                                          <p:stCondLst>
                                            <p:cond delay="999"/>
                                          </p:stCondLst>
                                        </p:cTn>
                                        <p:tgtEl>
                                          <p:spTgt spid="445"/>
                                        </p:tgtEl>
                                        <p:attrNameLst>
                                          <p:attrName>style.visibility</p:attrName>
                                        </p:attrNameLst>
                                      </p:cBhvr>
                                      <p:to>
                                        <p:strVal val="hidden"/>
                                      </p:to>
                                    </p:set>
                                  </p:childTnLst>
                                </p:cTn>
                              </p:par>
                              <p:par>
                                <p:cTn id="708" presetID="47" presetClass="exit" presetSubtype="0" fill="hold" grpId="1" nodeType="withEffect">
                                  <p:stCondLst>
                                    <p:cond delay="0"/>
                                  </p:stCondLst>
                                  <p:childTnLst>
                                    <p:animEffect transition="out" filter="fade">
                                      <p:cBhvr>
                                        <p:cTn id="709" dur="1000"/>
                                        <p:tgtEl>
                                          <p:spTgt spid="446"/>
                                        </p:tgtEl>
                                      </p:cBhvr>
                                    </p:animEffect>
                                    <p:anim calcmode="lin" valueType="num">
                                      <p:cBhvr>
                                        <p:cTn id="710" dur="1000"/>
                                        <p:tgtEl>
                                          <p:spTgt spid="446"/>
                                        </p:tgtEl>
                                        <p:attrNameLst>
                                          <p:attrName>ppt_x</p:attrName>
                                        </p:attrNameLst>
                                      </p:cBhvr>
                                      <p:tavLst>
                                        <p:tav tm="0">
                                          <p:val>
                                            <p:strVal val="ppt_x"/>
                                          </p:val>
                                        </p:tav>
                                        <p:tav tm="100000">
                                          <p:val>
                                            <p:strVal val="ppt_x"/>
                                          </p:val>
                                        </p:tav>
                                      </p:tavLst>
                                    </p:anim>
                                    <p:anim calcmode="lin" valueType="num">
                                      <p:cBhvr>
                                        <p:cTn id="711" dur="1000"/>
                                        <p:tgtEl>
                                          <p:spTgt spid="446"/>
                                        </p:tgtEl>
                                        <p:attrNameLst>
                                          <p:attrName>ppt_y</p:attrName>
                                        </p:attrNameLst>
                                      </p:cBhvr>
                                      <p:tavLst>
                                        <p:tav tm="0">
                                          <p:val>
                                            <p:strVal val="ppt_y"/>
                                          </p:val>
                                        </p:tav>
                                        <p:tav tm="100000">
                                          <p:val>
                                            <p:strVal val="ppt_y-.1"/>
                                          </p:val>
                                        </p:tav>
                                      </p:tavLst>
                                    </p:anim>
                                    <p:set>
                                      <p:cBhvr>
                                        <p:cTn id="712" dur="1" fill="hold">
                                          <p:stCondLst>
                                            <p:cond delay="999"/>
                                          </p:stCondLst>
                                        </p:cTn>
                                        <p:tgtEl>
                                          <p:spTgt spid="446"/>
                                        </p:tgtEl>
                                        <p:attrNameLst>
                                          <p:attrName>style.visibility</p:attrName>
                                        </p:attrNameLst>
                                      </p:cBhvr>
                                      <p:to>
                                        <p:strVal val="hidden"/>
                                      </p:to>
                                    </p:set>
                                  </p:childTnLst>
                                </p:cTn>
                              </p:par>
                              <p:par>
                                <p:cTn id="713" presetID="47" presetClass="exit" presetSubtype="0" fill="hold" grpId="1" nodeType="withEffect">
                                  <p:stCondLst>
                                    <p:cond delay="0"/>
                                  </p:stCondLst>
                                  <p:childTnLst>
                                    <p:animEffect transition="out" filter="fade">
                                      <p:cBhvr>
                                        <p:cTn id="714" dur="1000"/>
                                        <p:tgtEl>
                                          <p:spTgt spid="447"/>
                                        </p:tgtEl>
                                      </p:cBhvr>
                                    </p:animEffect>
                                    <p:anim calcmode="lin" valueType="num">
                                      <p:cBhvr>
                                        <p:cTn id="715" dur="1000"/>
                                        <p:tgtEl>
                                          <p:spTgt spid="447"/>
                                        </p:tgtEl>
                                        <p:attrNameLst>
                                          <p:attrName>ppt_x</p:attrName>
                                        </p:attrNameLst>
                                      </p:cBhvr>
                                      <p:tavLst>
                                        <p:tav tm="0">
                                          <p:val>
                                            <p:strVal val="ppt_x"/>
                                          </p:val>
                                        </p:tav>
                                        <p:tav tm="100000">
                                          <p:val>
                                            <p:strVal val="ppt_x"/>
                                          </p:val>
                                        </p:tav>
                                      </p:tavLst>
                                    </p:anim>
                                    <p:anim calcmode="lin" valueType="num">
                                      <p:cBhvr>
                                        <p:cTn id="716" dur="1000"/>
                                        <p:tgtEl>
                                          <p:spTgt spid="447"/>
                                        </p:tgtEl>
                                        <p:attrNameLst>
                                          <p:attrName>ppt_y</p:attrName>
                                        </p:attrNameLst>
                                      </p:cBhvr>
                                      <p:tavLst>
                                        <p:tav tm="0">
                                          <p:val>
                                            <p:strVal val="ppt_y"/>
                                          </p:val>
                                        </p:tav>
                                        <p:tav tm="100000">
                                          <p:val>
                                            <p:strVal val="ppt_y-.1"/>
                                          </p:val>
                                        </p:tav>
                                      </p:tavLst>
                                    </p:anim>
                                    <p:set>
                                      <p:cBhvr>
                                        <p:cTn id="717" dur="1" fill="hold">
                                          <p:stCondLst>
                                            <p:cond delay="999"/>
                                          </p:stCondLst>
                                        </p:cTn>
                                        <p:tgtEl>
                                          <p:spTgt spid="447"/>
                                        </p:tgtEl>
                                        <p:attrNameLst>
                                          <p:attrName>style.visibility</p:attrName>
                                        </p:attrNameLst>
                                      </p:cBhvr>
                                      <p:to>
                                        <p:strVal val="hidden"/>
                                      </p:to>
                                    </p:set>
                                  </p:childTnLst>
                                </p:cTn>
                              </p:par>
                              <p:par>
                                <p:cTn id="718" presetID="47" presetClass="exit" presetSubtype="0" fill="hold" grpId="1" nodeType="withEffect">
                                  <p:stCondLst>
                                    <p:cond delay="0"/>
                                  </p:stCondLst>
                                  <p:childTnLst>
                                    <p:animEffect transition="out" filter="fade">
                                      <p:cBhvr>
                                        <p:cTn id="719" dur="1000"/>
                                        <p:tgtEl>
                                          <p:spTgt spid="448"/>
                                        </p:tgtEl>
                                      </p:cBhvr>
                                    </p:animEffect>
                                    <p:anim calcmode="lin" valueType="num">
                                      <p:cBhvr>
                                        <p:cTn id="720" dur="1000"/>
                                        <p:tgtEl>
                                          <p:spTgt spid="448"/>
                                        </p:tgtEl>
                                        <p:attrNameLst>
                                          <p:attrName>ppt_x</p:attrName>
                                        </p:attrNameLst>
                                      </p:cBhvr>
                                      <p:tavLst>
                                        <p:tav tm="0">
                                          <p:val>
                                            <p:strVal val="ppt_x"/>
                                          </p:val>
                                        </p:tav>
                                        <p:tav tm="100000">
                                          <p:val>
                                            <p:strVal val="ppt_x"/>
                                          </p:val>
                                        </p:tav>
                                      </p:tavLst>
                                    </p:anim>
                                    <p:anim calcmode="lin" valueType="num">
                                      <p:cBhvr>
                                        <p:cTn id="721" dur="1000"/>
                                        <p:tgtEl>
                                          <p:spTgt spid="448"/>
                                        </p:tgtEl>
                                        <p:attrNameLst>
                                          <p:attrName>ppt_y</p:attrName>
                                        </p:attrNameLst>
                                      </p:cBhvr>
                                      <p:tavLst>
                                        <p:tav tm="0">
                                          <p:val>
                                            <p:strVal val="ppt_y"/>
                                          </p:val>
                                        </p:tav>
                                        <p:tav tm="100000">
                                          <p:val>
                                            <p:strVal val="ppt_y-.1"/>
                                          </p:val>
                                        </p:tav>
                                      </p:tavLst>
                                    </p:anim>
                                    <p:set>
                                      <p:cBhvr>
                                        <p:cTn id="722" dur="1" fill="hold">
                                          <p:stCondLst>
                                            <p:cond delay="999"/>
                                          </p:stCondLst>
                                        </p:cTn>
                                        <p:tgtEl>
                                          <p:spTgt spid="448"/>
                                        </p:tgtEl>
                                        <p:attrNameLst>
                                          <p:attrName>style.visibility</p:attrName>
                                        </p:attrNameLst>
                                      </p:cBhvr>
                                      <p:to>
                                        <p:strVal val="hidden"/>
                                      </p:to>
                                    </p:set>
                                  </p:childTnLst>
                                </p:cTn>
                              </p:par>
                              <p:par>
                                <p:cTn id="723" presetID="47" presetClass="exit" presetSubtype="0" fill="hold" grpId="1" nodeType="withEffect">
                                  <p:stCondLst>
                                    <p:cond delay="0"/>
                                  </p:stCondLst>
                                  <p:childTnLst>
                                    <p:animEffect transition="out" filter="fade">
                                      <p:cBhvr>
                                        <p:cTn id="724" dur="1000"/>
                                        <p:tgtEl>
                                          <p:spTgt spid="449"/>
                                        </p:tgtEl>
                                      </p:cBhvr>
                                    </p:animEffect>
                                    <p:anim calcmode="lin" valueType="num">
                                      <p:cBhvr>
                                        <p:cTn id="725" dur="1000"/>
                                        <p:tgtEl>
                                          <p:spTgt spid="449"/>
                                        </p:tgtEl>
                                        <p:attrNameLst>
                                          <p:attrName>ppt_x</p:attrName>
                                        </p:attrNameLst>
                                      </p:cBhvr>
                                      <p:tavLst>
                                        <p:tav tm="0">
                                          <p:val>
                                            <p:strVal val="ppt_x"/>
                                          </p:val>
                                        </p:tav>
                                        <p:tav tm="100000">
                                          <p:val>
                                            <p:strVal val="ppt_x"/>
                                          </p:val>
                                        </p:tav>
                                      </p:tavLst>
                                    </p:anim>
                                    <p:anim calcmode="lin" valueType="num">
                                      <p:cBhvr>
                                        <p:cTn id="726" dur="1000"/>
                                        <p:tgtEl>
                                          <p:spTgt spid="449"/>
                                        </p:tgtEl>
                                        <p:attrNameLst>
                                          <p:attrName>ppt_y</p:attrName>
                                        </p:attrNameLst>
                                      </p:cBhvr>
                                      <p:tavLst>
                                        <p:tav tm="0">
                                          <p:val>
                                            <p:strVal val="ppt_y"/>
                                          </p:val>
                                        </p:tav>
                                        <p:tav tm="100000">
                                          <p:val>
                                            <p:strVal val="ppt_y-.1"/>
                                          </p:val>
                                        </p:tav>
                                      </p:tavLst>
                                    </p:anim>
                                    <p:set>
                                      <p:cBhvr>
                                        <p:cTn id="727" dur="1" fill="hold">
                                          <p:stCondLst>
                                            <p:cond delay="999"/>
                                          </p:stCondLst>
                                        </p:cTn>
                                        <p:tgtEl>
                                          <p:spTgt spid="449"/>
                                        </p:tgtEl>
                                        <p:attrNameLst>
                                          <p:attrName>style.visibility</p:attrName>
                                        </p:attrNameLst>
                                      </p:cBhvr>
                                      <p:to>
                                        <p:strVal val="hidden"/>
                                      </p:to>
                                    </p:set>
                                  </p:childTnLst>
                                </p:cTn>
                              </p:par>
                              <p:par>
                                <p:cTn id="728" presetID="47" presetClass="exit" presetSubtype="0" fill="hold" grpId="1" nodeType="withEffect">
                                  <p:stCondLst>
                                    <p:cond delay="0"/>
                                  </p:stCondLst>
                                  <p:childTnLst>
                                    <p:animEffect transition="out" filter="fade">
                                      <p:cBhvr>
                                        <p:cTn id="729" dur="1000"/>
                                        <p:tgtEl>
                                          <p:spTgt spid="450"/>
                                        </p:tgtEl>
                                      </p:cBhvr>
                                    </p:animEffect>
                                    <p:anim calcmode="lin" valueType="num">
                                      <p:cBhvr>
                                        <p:cTn id="730" dur="1000"/>
                                        <p:tgtEl>
                                          <p:spTgt spid="450"/>
                                        </p:tgtEl>
                                        <p:attrNameLst>
                                          <p:attrName>ppt_x</p:attrName>
                                        </p:attrNameLst>
                                      </p:cBhvr>
                                      <p:tavLst>
                                        <p:tav tm="0">
                                          <p:val>
                                            <p:strVal val="ppt_x"/>
                                          </p:val>
                                        </p:tav>
                                        <p:tav tm="100000">
                                          <p:val>
                                            <p:strVal val="ppt_x"/>
                                          </p:val>
                                        </p:tav>
                                      </p:tavLst>
                                    </p:anim>
                                    <p:anim calcmode="lin" valueType="num">
                                      <p:cBhvr>
                                        <p:cTn id="731" dur="1000"/>
                                        <p:tgtEl>
                                          <p:spTgt spid="450"/>
                                        </p:tgtEl>
                                        <p:attrNameLst>
                                          <p:attrName>ppt_y</p:attrName>
                                        </p:attrNameLst>
                                      </p:cBhvr>
                                      <p:tavLst>
                                        <p:tav tm="0">
                                          <p:val>
                                            <p:strVal val="ppt_y"/>
                                          </p:val>
                                        </p:tav>
                                        <p:tav tm="100000">
                                          <p:val>
                                            <p:strVal val="ppt_y-.1"/>
                                          </p:val>
                                        </p:tav>
                                      </p:tavLst>
                                    </p:anim>
                                    <p:set>
                                      <p:cBhvr>
                                        <p:cTn id="732" dur="1" fill="hold">
                                          <p:stCondLst>
                                            <p:cond delay="999"/>
                                          </p:stCondLst>
                                        </p:cTn>
                                        <p:tgtEl>
                                          <p:spTgt spid="450"/>
                                        </p:tgtEl>
                                        <p:attrNameLst>
                                          <p:attrName>style.visibility</p:attrName>
                                        </p:attrNameLst>
                                      </p:cBhvr>
                                      <p:to>
                                        <p:strVal val="hidden"/>
                                      </p:to>
                                    </p:set>
                                  </p:childTnLst>
                                </p:cTn>
                              </p:par>
                              <p:par>
                                <p:cTn id="733" presetID="47" presetClass="exit" presetSubtype="0" fill="hold" grpId="1" nodeType="withEffect">
                                  <p:stCondLst>
                                    <p:cond delay="0"/>
                                  </p:stCondLst>
                                  <p:childTnLst>
                                    <p:animEffect transition="out" filter="fade">
                                      <p:cBhvr>
                                        <p:cTn id="734" dur="1000"/>
                                        <p:tgtEl>
                                          <p:spTgt spid="451"/>
                                        </p:tgtEl>
                                      </p:cBhvr>
                                    </p:animEffect>
                                    <p:anim calcmode="lin" valueType="num">
                                      <p:cBhvr>
                                        <p:cTn id="735" dur="1000"/>
                                        <p:tgtEl>
                                          <p:spTgt spid="451"/>
                                        </p:tgtEl>
                                        <p:attrNameLst>
                                          <p:attrName>ppt_x</p:attrName>
                                        </p:attrNameLst>
                                      </p:cBhvr>
                                      <p:tavLst>
                                        <p:tav tm="0">
                                          <p:val>
                                            <p:strVal val="ppt_x"/>
                                          </p:val>
                                        </p:tav>
                                        <p:tav tm="100000">
                                          <p:val>
                                            <p:strVal val="ppt_x"/>
                                          </p:val>
                                        </p:tav>
                                      </p:tavLst>
                                    </p:anim>
                                    <p:anim calcmode="lin" valueType="num">
                                      <p:cBhvr>
                                        <p:cTn id="736" dur="1000"/>
                                        <p:tgtEl>
                                          <p:spTgt spid="451"/>
                                        </p:tgtEl>
                                        <p:attrNameLst>
                                          <p:attrName>ppt_y</p:attrName>
                                        </p:attrNameLst>
                                      </p:cBhvr>
                                      <p:tavLst>
                                        <p:tav tm="0">
                                          <p:val>
                                            <p:strVal val="ppt_y"/>
                                          </p:val>
                                        </p:tav>
                                        <p:tav tm="100000">
                                          <p:val>
                                            <p:strVal val="ppt_y-.1"/>
                                          </p:val>
                                        </p:tav>
                                      </p:tavLst>
                                    </p:anim>
                                    <p:set>
                                      <p:cBhvr>
                                        <p:cTn id="737" dur="1" fill="hold">
                                          <p:stCondLst>
                                            <p:cond delay="999"/>
                                          </p:stCondLst>
                                        </p:cTn>
                                        <p:tgtEl>
                                          <p:spTgt spid="451"/>
                                        </p:tgtEl>
                                        <p:attrNameLst>
                                          <p:attrName>style.visibility</p:attrName>
                                        </p:attrNameLst>
                                      </p:cBhvr>
                                      <p:to>
                                        <p:strVal val="hidden"/>
                                      </p:to>
                                    </p:set>
                                  </p:childTnLst>
                                </p:cTn>
                              </p:par>
                              <p:par>
                                <p:cTn id="738" presetID="47" presetClass="exit" presetSubtype="0" fill="hold" grpId="1" nodeType="withEffect">
                                  <p:stCondLst>
                                    <p:cond delay="0"/>
                                  </p:stCondLst>
                                  <p:childTnLst>
                                    <p:animEffect transition="out" filter="fade">
                                      <p:cBhvr>
                                        <p:cTn id="739" dur="1000"/>
                                        <p:tgtEl>
                                          <p:spTgt spid="452"/>
                                        </p:tgtEl>
                                      </p:cBhvr>
                                    </p:animEffect>
                                    <p:anim calcmode="lin" valueType="num">
                                      <p:cBhvr>
                                        <p:cTn id="740" dur="1000"/>
                                        <p:tgtEl>
                                          <p:spTgt spid="452"/>
                                        </p:tgtEl>
                                        <p:attrNameLst>
                                          <p:attrName>ppt_x</p:attrName>
                                        </p:attrNameLst>
                                      </p:cBhvr>
                                      <p:tavLst>
                                        <p:tav tm="0">
                                          <p:val>
                                            <p:strVal val="ppt_x"/>
                                          </p:val>
                                        </p:tav>
                                        <p:tav tm="100000">
                                          <p:val>
                                            <p:strVal val="ppt_x"/>
                                          </p:val>
                                        </p:tav>
                                      </p:tavLst>
                                    </p:anim>
                                    <p:anim calcmode="lin" valueType="num">
                                      <p:cBhvr>
                                        <p:cTn id="741" dur="1000"/>
                                        <p:tgtEl>
                                          <p:spTgt spid="452"/>
                                        </p:tgtEl>
                                        <p:attrNameLst>
                                          <p:attrName>ppt_y</p:attrName>
                                        </p:attrNameLst>
                                      </p:cBhvr>
                                      <p:tavLst>
                                        <p:tav tm="0">
                                          <p:val>
                                            <p:strVal val="ppt_y"/>
                                          </p:val>
                                        </p:tav>
                                        <p:tav tm="100000">
                                          <p:val>
                                            <p:strVal val="ppt_y-.1"/>
                                          </p:val>
                                        </p:tav>
                                      </p:tavLst>
                                    </p:anim>
                                    <p:set>
                                      <p:cBhvr>
                                        <p:cTn id="742" dur="1" fill="hold">
                                          <p:stCondLst>
                                            <p:cond delay="999"/>
                                          </p:stCondLst>
                                        </p:cTn>
                                        <p:tgtEl>
                                          <p:spTgt spid="452"/>
                                        </p:tgtEl>
                                        <p:attrNameLst>
                                          <p:attrName>style.visibility</p:attrName>
                                        </p:attrNameLst>
                                      </p:cBhvr>
                                      <p:to>
                                        <p:strVal val="hidden"/>
                                      </p:to>
                                    </p:set>
                                  </p:childTnLst>
                                </p:cTn>
                              </p:par>
                              <p:par>
                                <p:cTn id="743" presetID="47" presetClass="exit" presetSubtype="0" fill="hold" grpId="1" nodeType="withEffect">
                                  <p:stCondLst>
                                    <p:cond delay="0"/>
                                  </p:stCondLst>
                                  <p:childTnLst>
                                    <p:animEffect transition="out" filter="fade">
                                      <p:cBhvr>
                                        <p:cTn id="744" dur="1000"/>
                                        <p:tgtEl>
                                          <p:spTgt spid="453"/>
                                        </p:tgtEl>
                                      </p:cBhvr>
                                    </p:animEffect>
                                    <p:anim calcmode="lin" valueType="num">
                                      <p:cBhvr>
                                        <p:cTn id="745" dur="1000"/>
                                        <p:tgtEl>
                                          <p:spTgt spid="453"/>
                                        </p:tgtEl>
                                        <p:attrNameLst>
                                          <p:attrName>ppt_x</p:attrName>
                                        </p:attrNameLst>
                                      </p:cBhvr>
                                      <p:tavLst>
                                        <p:tav tm="0">
                                          <p:val>
                                            <p:strVal val="ppt_x"/>
                                          </p:val>
                                        </p:tav>
                                        <p:tav tm="100000">
                                          <p:val>
                                            <p:strVal val="ppt_x"/>
                                          </p:val>
                                        </p:tav>
                                      </p:tavLst>
                                    </p:anim>
                                    <p:anim calcmode="lin" valueType="num">
                                      <p:cBhvr>
                                        <p:cTn id="746" dur="1000"/>
                                        <p:tgtEl>
                                          <p:spTgt spid="453"/>
                                        </p:tgtEl>
                                        <p:attrNameLst>
                                          <p:attrName>ppt_y</p:attrName>
                                        </p:attrNameLst>
                                      </p:cBhvr>
                                      <p:tavLst>
                                        <p:tav tm="0">
                                          <p:val>
                                            <p:strVal val="ppt_y"/>
                                          </p:val>
                                        </p:tav>
                                        <p:tav tm="100000">
                                          <p:val>
                                            <p:strVal val="ppt_y-.1"/>
                                          </p:val>
                                        </p:tav>
                                      </p:tavLst>
                                    </p:anim>
                                    <p:set>
                                      <p:cBhvr>
                                        <p:cTn id="747" dur="1" fill="hold">
                                          <p:stCondLst>
                                            <p:cond delay="999"/>
                                          </p:stCondLst>
                                        </p:cTn>
                                        <p:tgtEl>
                                          <p:spTgt spid="453"/>
                                        </p:tgtEl>
                                        <p:attrNameLst>
                                          <p:attrName>style.visibility</p:attrName>
                                        </p:attrNameLst>
                                      </p:cBhvr>
                                      <p:to>
                                        <p:strVal val="hidden"/>
                                      </p:to>
                                    </p:set>
                                  </p:childTnLst>
                                </p:cTn>
                              </p:par>
                              <p:par>
                                <p:cTn id="748" presetID="47" presetClass="exit" presetSubtype="0" fill="hold" grpId="1" nodeType="withEffect">
                                  <p:stCondLst>
                                    <p:cond delay="0"/>
                                  </p:stCondLst>
                                  <p:childTnLst>
                                    <p:animEffect transition="out" filter="fade">
                                      <p:cBhvr>
                                        <p:cTn id="749" dur="1000"/>
                                        <p:tgtEl>
                                          <p:spTgt spid="454"/>
                                        </p:tgtEl>
                                      </p:cBhvr>
                                    </p:animEffect>
                                    <p:anim calcmode="lin" valueType="num">
                                      <p:cBhvr>
                                        <p:cTn id="750" dur="1000"/>
                                        <p:tgtEl>
                                          <p:spTgt spid="454"/>
                                        </p:tgtEl>
                                        <p:attrNameLst>
                                          <p:attrName>ppt_x</p:attrName>
                                        </p:attrNameLst>
                                      </p:cBhvr>
                                      <p:tavLst>
                                        <p:tav tm="0">
                                          <p:val>
                                            <p:strVal val="ppt_x"/>
                                          </p:val>
                                        </p:tav>
                                        <p:tav tm="100000">
                                          <p:val>
                                            <p:strVal val="ppt_x"/>
                                          </p:val>
                                        </p:tav>
                                      </p:tavLst>
                                    </p:anim>
                                    <p:anim calcmode="lin" valueType="num">
                                      <p:cBhvr>
                                        <p:cTn id="751" dur="1000"/>
                                        <p:tgtEl>
                                          <p:spTgt spid="454"/>
                                        </p:tgtEl>
                                        <p:attrNameLst>
                                          <p:attrName>ppt_y</p:attrName>
                                        </p:attrNameLst>
                                      </p:cBhvr>
                                      <p:tavLst>
                                        <p:tav tm="0">
                                          <p:val>
                                            <p:strVal val="ppt_y"/>
                                          </p:val>
                                        </p:tav>
                                        <p:tav tm="100000">
                                          <p:val>
                                            <p:strVal val="ppt_y-.1"/>
                                          </p:val>
                                        </p:tav>
                                      </p:tavLst>
                                    </p:anim>
                                    <p:set>
                                      <p:cBhvr>
                                        <p:cTn id="752" dur="1" fill="hold">
                                          <p:stCondLst>
                                            <p:cond delay="999"/>
                                          </p:stCondLst>
                                        </p:cTn>
                                        <p:tgtEl>
                                          <p:spTgt spid="454"/>
                                        </p:tgtEl>
                                        <p:attrNameLst>
                                          <p:attrName>style.visibility</p:attrName>
                                        </p:attrNameLst>
                                      </p:cBhvr>
                                      <p:to>
                                        <p:strVal val="hidden"/>
                                      </p:to>
                                    </p:set>
                                  </p:childTnLst>
                                </p:cTn>
                              </p:par>
                              <p:par>
                                <p:cTn id="753" presetID="47" presetClass="exit" presetSubtype="0" fill="hold" grpId="1" nodeType="withEffect">
                                  <p:stCondLst>
                                    <p:cond delay="0"/>
                                  </p:stCondLst>
                                  <p:childTnLst>
                                    <p:animEffect transition="out" filter="fade">
                                      <p:cBhvr>
                                        <p:cTn id="754" dur="1000"/>
                                        <p:tgtEl>
                                          <p:spTgt spid="455"/>
                                        </p:tgtEl>
                                      </p:cBhvr>
                                    </p:animEffect>
                                    <p:anim calcmode="lin" valueType="num">
                                      <p:cBhvr>
                                        <p:cTn id="755" dur="1000"/>
                                        <p:tgtEl>
                                          <p:spTgt spid="455"/>
                                        </p:tgtEl>
                                        <p:attrNameLst>
                                          <p:attrName>ppt_x</p:attrName>
                                        </p:attrNameLst>
                                      </p:cBhvr>
                                      <p:tavLst>
                                        <p:tav tm="0">
                                          <p:val>
                                            <p:strVal val="ppt_x"/>
                                          </p:val>
                                        </p:tav>
                                        <p:tav tm="100000">
                                          <p:val>
                                            <p:strVal val="ppt_x"/>
                                          </p:val>
                                        </p:tav>
                                      </p:tavLst>
                                    </p:anim>
                                    <p:anim calcmode="lin" valueType="num">
                                      <p:cBhvr>
                                        <p:cTn id="756" dur="1000"/>
                                        <p:tgtEl>
                                          <p:spTgt spid="455"/>
                                        </p:tgtEl>
                                        <p:attrNameLst>
                                          <p:attrName>ppt_y</p:attrName>
                                        </p:attrNameLst>
                                      </p:cBhvr>
                                      <p:tavLst>
                                        <p:tav tm="0">
                                          <p:val>
                                            <p:strVal val="ppt_y"/>
                                          </p:val>
                                        </p:tav>
                                        <p:tav tm="100000">
                                          <p:val>
                                            <p:strVal val="ppt_y-.1"/>
                                          </p:val>
                                        </p:tav>
                                      </p:tavLst>
                                    </p:anim>
                                    <p:set>
                                      <p:cBhvr>
                                        <p:cTn id="757" dur="1" fill="hold">
                                          <p:stCondLst>
                                            <p:cond delay="999"/>
                                          </p:stCondLst>
                                        </p:cTn>
                                        <p:tgtEl>
                                          <p:spTgt spid="455"/>
                                        </p:tgtEl>
                                        <p:attrNameLst>
                                          <p:attrName>style.visibility</p:attrName>
                                        </p:attrNameLst>
                                      </p:cBhvr>
                                      <p:to>
                                        <p:strVal val="hidden"/>
                                      </p:to>
                                    </p:set>
                                  </p:childTnLst>
                                </p:cTn>
                              </p:par>
                              <p:par>
                                <p:cTn id="758" presetID="47" presetClass="exit" presetSubtype="0" fill="hold" grpId="1" nodeType="withEffect">
                                  <p:stCondLst>
                                    <p:cond delay="0"/>
                                  </p:stCondLst>
                                  <p:childTnLst>
                                    <p:animEffect transition="out" filter="fade">
                                      <p:cBhvr>
                                        <p:cTn id="759" dur="1000"/>
                                        <p:tgtEl>
                                          <p:spTgt spid="456"/>
                                        </p:tgtEl>
                                      </p:cBhvr>
                                    </p:animEffect>
                                    <p:anim calcmode="lin" valueType="num">
                                      <p:cBhvr>
                                        <p:cTn id="760" dur="1000"/>
                                        <p:tgtEl>
                                          <p:spTgt spid="456"/>
                                        </p:tgtEl>
                                        <p:attrNameLst>
                                          <p:attrName>ppt_x</p:attrName>
                                        </p:attrNameLst>
                                      </p:cBhvr>
                                      <p:tavLst>
                                        <p:tav tm="0">
                                          <p:val>
                                            <p:strVal val="ppt_x"/>
                                          </p:val>
                                        </p:tav>
                                        <p:tav tm="100000">
                                          <p:val>
                                            <p:strVal val="ppt_x"/>
                                          </p:val>
                                        </p:tav>
                                      </p:tavLst>
                                    </p:anim>
                                    <p:anim calcmode="lin" valueType="num">
                                      <p:cBhvr>
                                        <p:cTn id="761" dur="1000"/>
                                        <p:tgtEl>
                                          <p:spTgt spid="456"/>
                                        </p:tgtEl>
                                        <p:attrNameLst>
                                          <p:attrName>ppt_y</p:attrName>
                                        </p:attrNameLst>
                                      </p:cBhvr>
                                      <p:tavLst>
                                        <p:tav tm="0">
                                          <p:val>
                                            <p:strVal val="ppt_y"/>
                                          </p:val>
                                        </p:tav>
                                        <p:tav tm="100000">
                                          <p:val>
                                            <p:strVal val="ppt_y-.1"/>
                                          </p:val>
                                        </p:tav>
                                      </p:tavLst>
                                    </p:anim>
                                    <p:set>
                                      <p:cBhvr>
                                        <p:cTn id="762" dur="1" fill="hold">
                                          <p:stCondLst>
                                            <p:cond delay="999"/>
                                          </p:stCondLst>
                                        </p:cTn>
                                        <p:tgtEl>
                                          <p:spTgt spid="456"/>
                                        </p:tgtEl>
                                        <p:attrNameLst>
                                          <p:attrName>style.visibility</p:attrName>
                                        </p:attrNameLst>
                                      </p:cBhvr>
                                      <p:to>
                                        <p:strVal val="hidden"/>
                                      </p:to>
                                    </p:set>
                                  </p:childTnLst>
                                </p:cTn>
                              </p:par>
                              <p:par>
                                <p:cTn id="763" presetID="47" presetClass="exit" presetSubtype="0" fill="hold" nodeType="withEffect">
                                  <p:stCondLst>
                                    <p:cond delay="0"/>
                                  </p:stCondLst>
                                  <p:childTnLst>
                                    <p:animEffect transition="out" filter="fade">
                                      <p:cBhvr>
                                        <p:cTn id="764" dur="1000"/>
                                        <p:tgtEl>
                                          <p:spTgt spid="463"/>
                                        </p:tgtEl>
                                      </p:cBhvr>
                                    </p:animEffect>
                                    <p:anim calcmode="lin" valueType="num">
                                      <p:cBhvr>
                                        <p:cTn id="765" dur="1000"/>
                                        <p:tgtEl>
                                          <p:spTgt spid="463"/>
                                        </p:tgtEl>
                                        <p:attrNameLst>
                                          <p:attrName>ppt_x</p:attrName>
                                        </p:attrNameLst>
                                      </p:cBhvr>
                                      <p:tavLst>
                                        <p:tav tm="0">
                                          <p:val>
                                            <p:strVal val="ppt_x"/>
                                          </p:val>
                                        </p:tav>
                                        <p:tav tm="100000">
                                          <p:val>
                                            <p:strVal val="ppt_x"/>
                                          </p:val>
                                        </p:tav>
                                      </p:tavLst>
                                    </p:anim>
                                    <p:anim calcmode="lin" valueType="num">
                                      <p:cBhvr>
                                        <p:cTn id="766" dur="1000"/>
                                        <p:tgtEl>
                                          <p:spTgt spid="463"/>
                                        </p:tgtEl>
                                        <p:attrNameLst>
                                          <p:attrName>ppt_y</p:attrName>
                                        </p:attrNameLst>
                                      </p:cBhvr>
                                      <p:tavLst>
                                        <p:tav tm="0">
                                          <p:val>
                                            <p:strVal val="ppt_y"/>
                                          </p:val>
                                        </p:tav>
                                        <p:tav tm="100000">
                                          <p:val>
                                            <p:strVal val="ppt_y-.1"/>
                                          </p:val>
                                        </p:tav>
                                      </p:tavLst>
                                    </p:anim>
                                    <p:set>
                                      <p:cBhvr>
                                        <p:cTn id="767" dur="1" fill="hold">
                                          <p:stCondLst>
                                            <p:cond delay="999"/>
                                          </p:stCondLst>
                                        </p:cTn>
                                        <p:tgtEl>
                                          <p:spTgt spid="463"/>
                                        </p:tgtEl>
                                        <p:attrNameLst>
                                          <p:attrName>style.visibility</p:attrName>
                                        </p:attrNameLst>
                                      </p:cBhvr>
                                      <p:to>
                                        <p:strVal val="hidden"/>
                                      </p:to>
                                    </p:set>
                                  </p:childTnLst>
                                </p:cTn>
                              </p:par>
                              <p:par>
                                <p:cTn id="768" presetID="47" presetClass="exit" presetSubtype="0" fill="hold" grpId="1" nodeType="withEffect">
                                  <p:stCondLst>
                                    <p:cond delay="0"/>
                                  </p:stCondLst>
                                  <p:childTnLst>
                                    <p:animEffect transition="out" filter="fade">
                                      <p:cBhvr>
                                        <p:cTn id="769" dur="1000"/>
                                        <p:tgtEl>
                                          <p:spTgt spid="418"/>
                                        </p:tgtEl>
                                      </p:cBhvr>
                                    </p:animEffect>
                                    <p:anim calcmode="lin" valueType="num">
                                      <p:cBhvr>
                                        <p:cTn id="770" dur="1000"/>
                                        <p:tgtEl>
                                          <p:spTgt spid="418"/>
                                        </p:tgtEl>
                                        <p:attrNameLst>
                                          <p:attrName>ppt_x</p:attrName>
                                        </p:attrNameLst>
                                      </p:cBhvr>
                                      <p:tavLst>
                                        <p:tav tm="0">
                                          <p:val>
                                            <p:strVal val="ppt_x"/>
                                          </p:val>
                                        </p:tav>
                                        <p:tav tm="100000">
                                          <p:val>
                                            <p:strVal val="ppt_x"/>
                                          </p:val>
                                        </p:tav>
                                      </p:tavLst>
                                    </p:anim>
                                    <p:anim calcmode="lin" valueType="num">
                                      <p:cBhvr>
                                        <p:cTn id="771" dur="1000"/>
                                        <p:tgtEl>
                                          <p:spTgt spid="418"/>
                                        </p:tgtEl>
                                        <p:attrNameLst>
                                          <p:attrName>ppt_y</p:attrName>
                                        </p:attrNameLst>
                                      </p:cBhvr>
                                      <p:tavLst>
                                        <p:tav tm="0">
                                          <p:val>
                                            <p:strVal val="ppt_y"/>
                                          </p:val>
                                        </p:tav>
                                        <p:tav tm="100000">
                                          <p:val>
                                            <p:strVal val="ppt_y-.1"/>
                                          </p:val>
                                        </p:tav>
                                      </p:tavLst>
                                    </p:anim>
                                    <p:set>
                                      <p:cBhvr>
                                        <p:cTn id="772" dur="1" fill="hold">
                                          <p:stCondLst>
                                            <p:cond delay="999"/>
                                          </p:stCondLst>
                                        </p:cTn>
                                        <p:tgtEl>
                                          <p:spTgt spid="418"/>
                                        </p:tgtEl>
                                        <p:attrNameLst>
                                          <p:attrName>style.visibility</p:attrName>
                                        </p:attrNameLst>
                                      </p:cBhvr>
                                      <p:to>
                                        <p:strVal val="hidden"/>
                                      </p:to>
                                    </p:set>
                                  </p:childTnLst>
                                </p:cTn>
                              </p:par>
                              <p:par>
                                <p:cTn id="773" presetID="47" presetClass="exit" presetSubtype="0" fill="hold" grpId="1" nodeType="withEffect">
                                  <p:stCondLst>
                                    <p:cond delay="0"/>
                                  </p:stCondLst>
                                  <p:childTnLst>
                                    <p:animEffect transition="out" filter="fade">
                                      <p:cBhvr>
                                        <p:cTn id="774" dur="1000"/>
                                        <p:tgtEl>
                                          <p:spTgt spid="468"/>
                                        </p:tgtEl>
                                      </p:cBhvr>
                                    </p:animEffect>
                                    <p:anim calcmode="lin" valueType="num">
                                      <p:cBhvr>
                                        <p:cTn id="775" dur="1000"/>
                                        <p:tgtEl>
                                          <p:spTgt spid="468"/>
                                        </p:tgtEl>
                                        <p:attrNameLst>
                                          <p:attrName>ppt_x</p:attrName>
                                        </p:attrNameLst>
                                      </p:cBhvr>
                                      <p:tavLst>
                                        <p:tav tm="0">
                                          <p:val>
                                            <p:strVal val="ppt_x"/>
                                          </p:val>
                                        </p:tav>
                                        <p:tav tm="100000">
                                          <p:val>
                                            <p:strVal val="ppt_x"/>
                                          </p:val>
                                        </p:tav>
                                      </p:tavLst>
                                    </p:anim>
                                    <p:anim calcmode="lin" valueType="num">
                                      <p:cBhvr>
                                        <p:cTn id="776" dur="1000"/>
                                        <p:tgtEl>
                                          <p:spTgt spid="468"/>
                                        </p:tgtEl>
                                        <p:attrNameLst>
                                          <p:attrName>ppt_y</p:attrName>
                                        </p:attrNameLst>
                                      </p:cBhvr>
                                      <p:tavLst>
                                        <p:tav tm="0">
                                          <p:val>
                                            <p:strVal val="ppt_y"/>
                                          </p:val>
                                        </p:tav>
                                        <p:tav tm="100000">
                                          <p:val>
                                            <p:strVal val="ppt_y-.1"/>
                                          </p:val>
                                        </p:tav>
                                      </p:tavLst>
                                    </p:anim>
                                    <p:set>
                                      <p:cBhvr>
                                        <p:cTn id="777" dur="1" fill="hold">
                                          <p:stCondLst>
                                            <p:cond delay="999"/>
                                          </p:stCondLst>
                                        </p:cTn>
                                        <p:tgtEl>
                                          <p:spTgt spid="468"/>
                                        </p:tgtEl>
                                        <p:attrNameLst>
                                          <p:attrName>style.visibility</p:attrName>
                                        </p:attrNameLst>
                                      </p:cBhvr>
                                      <p:to>
                                        <p:strVal val="hidden"/>
                                      </p:to>
                                    </p:set>
                                  </p:childTnLst>
                                </p:cTn>
                              </p:par>
                              <p:par>
                                <p:cTn id="778" presetID="47" presetClass="exit" presetSubtype="0" fill="hold" nodeType="withEffect">
                                  <p:stCondLst>
                                    <p:cond delay="0"/>
                                  </p:stCondLst>
                                  <p:childTnLst>
                                    <p:animEffect transition="out" filter="fade">
                                      <p:cBhvr>
                                        <p:cTn id="779" dur="1000"/>
                                        <p:tgtEl>
                                          <p:spTgt spid="317"/>
                                        </p:tgtEl>
                                      </p:cBhvr>
                                    </p:animEffect>
                                    <p:anim calcmode="lin" valueType="num">
                                      <p:cBhvr>
                                        <p:cTn id="780" dur="1000"/>
                                        <p:tgtEl>
                                          <p:spTgt spid="317"/>
                                        </p:tgtEl>
                                        <p:attrNameLst>
                                          <p:attrName>ppt_x</p:attrName>
                                        </p:attrNameLst>
                                      </p:cBhvr>
                                      <p:tavLst>
                                        <p:tav tm="0">
                                          <p:val>
                                            <p:strVal val="ppt_x"/>
                                          </p:val>
                                        </p:tav>
                                        <p:tav tm="100000">
                                          <p:val>
                                            <p:strVal val="ppt_x"/>
                                          </p:val>
                                        </p:tav>
                                      </p:tavLst>
                                    </p:anim>
                                    <p:anim calcmode="lin" valueType="num">
                                      <p:cBhvr>
                                        <p:cTn id="781" dur="1000"/>
                                        <p:tgtEl>
                                          <p:spTgt spid="317"/>
                                        </p:tgtEl>
                                        <p:attrNameLst>
                                          <p:attrName>ppt_y</p:attrName>
                                        </p:attrNameLst>
                                      </p:cBhvr>
                                      <p:tavLst>
                                        <p:tav tm="0">
                                          <p:val>
                                            <p:strVal val="ppt_y"/>
                                          </p:val>
                                        </p:tav>
                                        <p:tav tm="100000">
                                          <p:val>
                                            <p:strVal val="ppt_y-.1"/>
                                          </p:val>
                                        </p:tav>
                                      </p:tavLst>
                                    </p:anim>
                                    <p:set>
                                      <p:cBhvr>
                                        <p:cTn id="782" dur="1" fill="hold">
                                          <p:stCondLst>
                                            <p:cond delay="999"/>
                                          </p:stCondLst>
                                        </p:cTn>
                                        <p:tgtEl>
                                          <p:spTgt spid="317"/>
                                        </p:tgtEl>
                                        <p:attrNameLst>
                                          <p:attrName>style.visibility</p:attrName>
                                        </p:attrNameLst>
                                      </p:cBhvr>
                                      <p:to>
                                        <p:strVal val="hidden"/>
                                      </p:to>
                                    </p:set>
                                  </p:childTnLst>
                                </p:cTn>
                              </p:par>
                              <p:par>
                                <p:cTn id="783" presetID="47" presetClass="exit" presetSubtype="0" fill="hold" grpId="0" nodeType="withEffect">
                                  <p:stCondLst>
                                    <p:cond delay="0"/>
                                  </p:stCondLst>
                                  <p:childTnLst>
                                    <p:animEffect transition="out" filter="fade">
                                      <p:cBhvr>
                                        <p:cTn id="784" dur="1000"/>
                                        <p:tgtEl>
                                          <p:spTgt spid="419"/>
                                        </p:tgtEl>
                                      </p:cBhvr>
                                    </p:animEffect>
                                    <p:anim calcmode="lin" valueType="num">
                                      <p:cBhvr>
                                        <p:cTn id="785" dur="1000"/>
                                        <p:tgtEl>
                                          <p:spTgt spid="419"/>
                                        </p:tgtEl>
                                        <p:attrNameLst>
                                          <p:attrName>ppt_x</p:attrName>
                                        </p:attrNameLst>
                                      </p:cBhvr>
                                      <p:tavLst>
                                        <p:tav tm="0">
                                          <p:val>
                                            <p:strVal val="ppt_x"/>
                                          </p:val>
                                        </p:tav>
                                        <p:tav tm="100000">
                                          <p:val>
                                            <p:strVal val="ppt_x"/>
                                          </p:val>
                                        </p:tav>
                                      </p:tavLst>
                                    </p:anim>
                                    <p:anim calcmode="lin" valueType="num">
                                      <p:cBhvr>
                                        <p:cTn id="786" dur="1000"/>
                                        <p:tgtEl>
                                          <p:spTgt spid="419"/>
                                        </p:tgtEl>
                                        <p:attrNameLst>
                                          <p:attrName>ppt_y</p:attrName>
                                        </p:attrNameLst>
                                      </p:cBhvr>
                                      <p:tavLst>
                                        <p:tav tm="0">
                                          <p:val>
                                            <p:strVal val="ppt_y"/>
                                          </p:val>
                                        </p:tav>
                                        <p:tav tm="100000">
                                          <p:val>
                                            <p:strVal val="ppt_y-.1"/>
                                          </p:val>
                                        </p:tav>
                                      </p:tavLst>
                                    </p:anim>
                                    <p:set>
                                      <p:cBhvr>
                                        <p:cTn id="787" dur="1" fill="hold">
                                          <p:stCondLst>
                                            <p:cond delay="999"/>
                                          </p:stCondLst>
                                        </p:cTn>
                                        <p:tgtEl>
                                          <p:spTgt spid="419"/>
                                        </p:tgtEl>
                                        <p:attrNameLst>
                                          <p:attrName>style.visibility</p:attrName>
                                        </p:attrNameLst>
                                      </p:cBhvr>
                                      <p:to>
                                        <p:strVal val="hidden"/>
                                      </p:to>
                                    </p:set>
                                  </p:childTnLst>
                                </p:cTn>
                              </p:par>
                              <p:par>
                                <p:cTn id="788" presetID="47" presetClass="exit" presetSubtype="0" fill="hold" grpId="0" nodeType="withEffect">
                                  <p:stCondLst>
                                    <p:cond delay="0"/>
                                  </p:stCondLst>
                                  <p:childTnLst>
                                    <p:animEffect transition="out" filter="fade">
                                      <p:cBhvr>
                                        <p:cTn id="789" dur="1000"/>
                                        <p:tgtEl>
                                          <p:spTgt spid="421"/>
                                        </p:tgtEl>
                                      </p:cBhvr>
                                    </p:animEffect>
                                    <p:anim calcmode="lin" valueType="num">
                                      <p:cBhvr>
                                        <p:cTn id="790" dur="1000"/>
                                        <p:tgtEl>
                                          <p:spTgt spid="421"/>
                                        </p:tgtEl>
                                        <p:attrNameLst>
                                          <p:attrName>ppt_x</p:attrName>
                                        </p:attrNameLst>
                                      </p:cBhvr>
                                      <p:tavLst>
                                        <p:tav tm="0">
                                          <p:val>
                                            <p:strVal val="ppt_x"/>
                                          </p:val>
                                        </p:tav>
                                        <p:tav tm="100000">
                                          <p:val>
                                            <p:strVal val="ppt_x"/>
                                          </p:val>
                                        </p:tav>
                                      </p:tavLst>
                                    </p:anim>
                                    <p:anim calcmode="lin" valueType="num">
                                      <p:cBhvr>
                                        <p:cTn id="791" dur="1000"/>
                                        <p:tgtEl>
                                          <p:spTgt spid="421"/>
                                        </p:tgtEl>
                                        <p:attrNameLst>
                                          <p:attrName>ppt_y</p:attrName>
                                        </p:attrNameLst>
                                      </p:cBhvr>
                                      <p:tavLst>
                                        <p:tav tm="0">
                                          <p:val>
                                            <p:strVal val="ppt_y"/>
                                          </p:val>
                                        </p:tav>
                                        <p:tav tm="100000">
                                          <p:val>
                                            <p:strVal val="ppt_y-.1"/>
                                          </p:val>
                                        </p:tav>
                                      </p:tavLst>
                                    </p:anim>
                                    <p:set>
                                      <p:cBhvr>
                                        <p:cTn id="792" dur="1" fill="hold">
                                          <p:stCondLst>
                                            <p:cond delay="999"/>
                                          </p:stCondLst>
                                        </p:cTn>
                                        <p:tgtEl>
                                          <p:spTgt spid="421"/>
                                        </p:tgtEl>
                                        <p:attrNameLst>
                                          <p:attrName>style.visibility</p:attrName>
                                        </p:attrNameLst>
                                      </p:cBhvr>
                                      <p:to>
                                        <p:strVal val="hidden"/>
                                      </p:to>
                                    </p:set>
                                  </p:childTnLst>
                                </p:cTn>
                              </p:par>
                              <p:par>
                                <p:cTn id="793" presetID="47" presetClass="exit" presetSubtype="0" fill="hold" grpId="0" nodeType="withEffect">
                                  <p:stCondLst>
                                    <p:cond delay="0"/>
                                  </p:stCondLst>
                                  <p:childTnLst>
                                    <p:animEffect transition="out" filter="fade">
                                      <p:cBhvr>
                                        <p:cTn id="794" dur="1000"/>
                                        <p:tgtEl>
                                          <p:spTgt spid="423"/>
                                        </p:tgtEl>
                                      </p:cBhvr>
                                    </p:animEffect>
                                    <p:anim calcmode="lin" valueType="num">
                                      <p:cBhvr>
                                        <p:cTn id="795" dur="1000"/>
                                        <p:tgtEl>
                                          <p:spTgt spid="423"/>
                                        </p:tgtEl>
                                        <p:attrNameLst>
                                          <p:attrName>ppt_x</p:attrName>
                                        </p:attrNameLst>
                                      </p:cBhvr>
                                      <p:tavLst>
                                        <p:tav tm="0">
                                          <p:val>
                                            <p:strVal val="ppt_x"/>
                                          </p:val>
                                        </p:tav>
                                        <p:tav tm="100000">
                                          <p:val>
                                            <p:strVal val="ppt_x"/>
                                          </p:val>
                                        </p:tav>
                                      </p:tavLst>
                                    </p:anim>
                                    <p:anim calcmode="lin" valueType="num">
                                      <p:cBhvr>
                                        <p:cTn id="796" dur="1000"/>
                                        <p:tgtEl>
                                          <p:spTgt spid="423"/>
                                        </p:tgtEl>
                                        <p:attrNameLst>
                                          <p:attrName>ppt_y</p:attrName>
                                        </p:attrNameLst>
                                      </p:cBhvr>
                                      <p:tavLst>
                                        <p:tav tm="0">
                                          <p:val>
                                            <p:strVal val="ppt_y"/>
                                          </p:val>
                                        </p:tav>
                                        <p:tav tm="100000">
                                          <p:val>
                                            <p:strVal val="ppt_y-.1"/>
                                          </p:val>
                                        </p:tav>
                                      </p:tavLst>
                                    </p:anim>
                                    <p:set>
                                      <p:cBhvr>
                                        <p:cTn id="797" dur="1" fill="hold">
                                          <p:stCondLst>
                                            <p:cond delay="999"/>
                                          </p:stCondLst>
                                        </p:cTn>
                                        <p:tgtEl>
                                          <p:spTgt spid="423"/>
                                        </p:tgtEl>
                                        <p:attrNameLst>
                                          <p:attrName>style.visibility</p:attrName>
                                        </p:attrNameLst>
                                      </p:cBhvr>
                                      <p:to>
                                        <p:strVal val="hidden"/>
                                      </p:to>
                                    </p:set>
                                  </p:childTnLst>
                                </p:cTn>
                              </p:par>
                              <p:par>
                                <p:cTn id="798" presetID="47" presetClass="exit" presetSubtype="0" fill="hold" nodeType="withEffect">
                                  <p:stCondLst>
                                    <p:cond delay="0"/>
                                  </p:stCondLst>
                                  <p:childTnLst>
                                    <p:animEffect transition="out" filter="fade">
                                      <p:cBhvr>
                                        <p:cTn id="799" dur="1000"/>
                                        <p:tgtEl>
                                          <p:spTgt spid="5"/>
                                        </p:tgtEl>
                                      </p:cBhvr>
                                    </p:animEffect>
                                    <p:anim calcmode="lin" valueType="num">
                                      <p:cBhvr>
                                        <p:cTn id="800" dur="1000"/>
                                        <p:tgtEl>
                                          <p:spTgt spid="5"/>
                                        </p:tgtEl>
                                        <p:attrNameLst>
                                          <p:attrName>ppt_x</p:attrName>
                                        </p:attrNameLst>
                                      </p:cBhvr>
                                      <p:tavLst>
                                        <p:tav tm="0">
                                          <p:val>
                                            <p:strVal val="ppt_x"/>
                                          </p:val>
                                        </p:tav>
                                        <p:tav tm="100000">
                                          <p:val>
                                            <p:strVal val="ppt_x"/>
                                          </p:val>
                                        </p:tav>
                                      </p:tavLst>
                                    </p:anim>
                                    <p:anim calcmode="lin" valueType="num">
                                      <p:cBhvr>
                                        <p:cTn id="801" dur="1000"/>
                                        <p:tgtEl>
                                          <p:spTgt spid="5"/>
                                        </p:tgtEl>
                                        <p:attrNameLst>
                                          <p:attrName>ppt_y</p:attrName>
                                        </p:attrNameLst>
                                      </p:cBhvr>
                                      <p:tavLst>
                                        <p:tav tm="0">
                                          <p:val>
                                            <p:strVal val="ppt_y"/>
                                          </p:val>
                                        </p:tav>
                                        <p:tav tm="100000">
                                          <p:val>
                                            <p:strVal val="ppt_y-.1"/>
                                          </p:val>
                                        </p:tav>
                                      </p:tavLst>
                                    </p:anim>
                                    <p:set>
                                      <p:cBhvr>
                                        <p:cTn id="802" dur="1" fill="hold">
                                          <p:stCondLst>
                                            <p:cond delay="999"/>
                                          </p:stCondLst>
                                        </p:cTn>
                                        <p:tgtEl>
                                          <p:spTgt spid="5"/>
                                        </p:tgtEl>
                                        <p:attrNameLst>
                                          <p:attrName>style.visibility</p:attrName>
                                        </p:attrNameLst>
                                      </p:cBhvr>
                                      <p:to>
                                        <p:strVal val="hidden"/>
                                      </p:to>
                                    </p:set>
                                  </p:childTnLst>
                                </p:cTn>
                              </p:par>
                              <p:par>
                                <p:cTn id="803" presetID="47" presetClass="exit" presetSubtype="0" fill="hold" nodeType="withEffect">
                                  <p:stCondLst>
                                    <p:cond delay="0"/>
                                  </p:stCondLst>
                                  <p:childTnLst>
                                    <p:animEffect transition="out" filter="fade">
                                      <p:cBhvr>
                                        <p:cTn id="804" dur="1000"/>
                                        <p:tgtEl>
                                          <p:spTgt spid="11"/>
                                        </p:tgtEl>
                                      </p:cBhvr>
                                    </p:animEffect>
                                    <p:anim calcmode="lin" valueType="num">
                                      <p:cBhvr>
                                        <p:cTn id="805" dur="1000"/>
                                        <p:tgtEl>
                                          <p:spTgt spid="11"/>
                                        </p:tgtEl>
                                        <p:attrNameLst>
                                          <p:attrName>ppt_x</p:attrName>
                                        </p:attrNameLst>
                                      </p:cBhvr>
                                      <p:tavLst>
                                        <p:tav tm="0">
                                          <p:val>
                                            <p:strVal val="ppt_x"/>
                                          </p:val>
                                        </p:tav>
                                        <p:tav tm="100000">
                                          <p:val>
                                            <p:strVal val="ppt_x"/>
                                          </p:val>
                                        </p:tav>
                                      </p:tavLst>
                                    </p:anim>
                                    <p:anim calcmode="lin" valueType="num">
                                      <p:cBhvr>
                                        <p:cTn id="806" dur="1000"/>
                                        <p:tgtEl>
                                          <p:spTgt spid="11"/>
                                        </p:tgtEl>
                                        <p:attrNameLst>
                                          <p:attrName>ppt_y</p:attrName>
                                        </p:attrNameLst>
                                      </p:cBhvr>
                                      <p:tavLst>
                                        <p:tav tm="0">
                                          <p:val>
                                            <p:strVal val="ppt_y"/>
                                          </p:val>
                                        </p:tav>
                                        <p:tav tm="100000">
                                          <p:val>
                                            <p:strVal val="ppt_y-.1"/>
                                          </p:val>
                                        </p:tav>
                                      </p:tavLst>
                                    </p:anim>
                                    <p:set>
                                      <p:cBhvr>
                                        <p:cTn id="807" dur="1" fill="hold">
                                          <p:stCondLst>
                                            <p:cond delay="999"/>
                                          </p:stCondLst>
                                        </p:cTn>
                                        <p:tgtEl>
                                          <p:spTgt spid="11"/>
                                        </p:tgtEl>
                                        <p:attrNameLst>
                                          <p:attrName>style.visibility</p:attrName>
                                        </p:attrNameLst>
                                      </p:cBhvr>
                                      <p:to>
                                        <p:strVal val="hidden"/>
                                      </p:to>
                                    </p:set>
                                  </p:childTnLst>
                                </p:cTn>
                              </p:par>
                              <p:par>
                                <p:cTn id="808" presetID="47" presetClass="exit" presetSubtype="0" fill="hold" nodeType="withEffect">
                                  <p:stCondLst>
                                    <p:cond delay="0"/>
                                  </p:stCondLst>
                                  <p:childTnLst>
                                    <p:animEffect transition="out" filter="fade">
                                      <p:cBhvr>
                                        <p:cTn id="809" dur="1000"/>
                                        <p:tgtEl>
                                          <p:spTgt spid="13"/>
                                        </p:tgtEl>
                                      </p:cBhvr>
                                    </p:animEffect>
                                    <p:anim calcmode="lin" valueType="num">
                                      <p:cBhvr>
                                        <p:cTn id="810" dur="1000"/>
                                        <p:tgtEl>
                                          <p:spTgt spid="13"/>
                                        </p:tgtEl>
                                        <p:attrNameLst>
                                          <p:attrName>ppt_x</p:attrName>
                                        </p:attrNameLst>
                                      </p:cBhvr>
                                      <p:tavLst>
                                        <p:tav tm="0">
                                          <p:val>
                                            <p:strVal val="ppt_x"/>
                                          </p:val>
                                        </p:tav>
                                        <p:tav tm="100000">
                                          <p:val>
                                            <p:strVal val="ppt_x"/>
                                          </p:val>
                                        </p:tav>
                                      </p:tavLst>
                                    </p:anim>
                                    <p:anim calcmode="lin" valueType="num">
                                      <p:cBhvr>
                                        <p:cTn id="811" dur="1000"/>
                                        <p:tgtEl>
                                          <p:spTgt spid="13"/>
                                        </p:tgtEl>
                                        <p:attrNameLst>
                                          <p:attrName>ppt_y</p:attrName>
                                        </p:attrNameLst>
                                      </p:cBhvr>
                                      <p:tavLst>
                                        <p:tav tm="0">
                                          <p:val>
                                            <p:strVal val="ppt_y"/>
                                          </p:val>
                                        </p:tav>
                                        <p:tav tm="100000">
                                          <p:val>
                                            <p:strVal val="ppt_y-.1"/>
                                          </p:val>
                                        </p:tav>
                                      </p:tavLst>
                                    </p:anim>
                                    <p:set>
                                      <p:cBhvr>
                                        <p:cTn id="812" dur="1" fill="hold">
                                          <p:stCondLst>
                                            <p:cond delay="999"/>
                                          </p:stCondLst>
                                        </p:cTn>
                                        <p:tgtEl>
                                          <p:spTgt spid="13"/>
                                        </p:tgtEl>
                                        <p:attrNameLst>
                                          <p:attrName>style.visibility</p:attrName>
                                        </p:attrNameLst>
                                      </p:cBhvr>
                                      <p:to>
                                        <p:strVal val="hidden"/>
                                      </p:to>
                                    </p:set>
                                  </p:childTnLst>
                                </p:cTn>
                              </p:par>
                              <p:par>
                                <p:cTn id="813" presetID="47" presetClass="exit" presetSubtype="0" fill="hold" grpId="1" nodeType="withEffect">
                                  <p:stCondLst>
                                    <p:cond delay="0"/>
                                  </p:stCondLst>
                                  <p:childTnLst>
                                    <p:animEffect transition="out" filter="fade">
                                      <p:cBhvr>
                                        <p:cTn id="814" dur="1000"/>
                                        <p:tgtEl>
                                          <p:spTgt spid="457"/>
                                        </p:tgtEl>
                                      </p:cBhvr>
                                    </p:animEffect>
                                    <p:anim calcmode="lin" valueType="num">
                                      <p:cBhvr>
                                        <p:cTn id="815" dur="1000"/>
                                        <p:tgtEl>
                                          <p:spTgt spid="457"/>
                                        </p:tgtEl>
                                        <p:attrNameLst>
                                          <p:attrName>ppt_x</p:attrName>
                                        </p:attrNameLst>
                                      </p:cBhvr>
                                      <p:tavLst>
                                        <p:tav tm="0">
                                          <p:val>
                                            <p:strVal val="ppt_x"/>
                                          </p:val>
                                        </p:tav>
                                        <p:tav tm="100000">
                                          <p:val>
                                            <p:strVal val="ppt_x"/>
                                          </p:val>
                                        </p:tav>
                                      </p:tavLst>
                                    </p:anim>
                                    <p:anim calcmode="lin" valueType="num">
                                      <p:cBhvr>
                                        <p:cTn id="816" dur="1000"/>
                                        <p:tgtEl>
                                          <p:spTgt spid="457"/>
                                        </p:tgtEl>
                                        <p:attrNameLst>
                                          <p:attrName>ppt_y</p:attrName>
                                        </p:attrNameLst>
                                      </p:cBhvr>
                                      <p:tavLst>
                                        <p:tav tm="0">
                                          <p:val>
                                            <p:strVal val="ppt_y"/>
                                          </p:val>
                                        </p:tav>
                                        <p:tav tm="100000">
                                          <p:val>
                                            <p:strVal val="ppt_y-.1"/>
                                          </p:val>
                                        </p:tav>
                                      </p:tavLst>
                                    </p:anim>
                                    <p:set>
                                      <p:cBhvr>
                                        <p:cTn id="817" dur="1" fill="hold">
                                          <p:stCondLst>
                                            <p:cond delay="999"/>
                                          </p:stCondLst>
                                        </p:cTn>
                                        <p:tgtEl>
                                          <p:spTgt spid="457"/>
                                        </p:tgtEl>
                                        <p:attrNameLst>
                                          <p:attrName>style.visibility</p:attrName>
                                        </p:attrNameLst>
                                      </p:cBhvr>
                                      <p:to>
                                        <p:strVal val="hidden"/>
                                      </p:to>
                                    </p:set>
                                  </p:childTnLst>
                                </p:cTn>
                              </p:par>
                              <p:par>
                                <p:cTn id="818" presetID="47" presetClass="exit" presetSubtype="0" fill="hold" grpId="1" nodeType="withEffect">
                                  <p:stCondLst>
                                    <p:cond delay="0"/>
                                  </p:stCondLst>
                                  <p:childTnLst>
                                    <p:animEffect transition="out" filter="fade">
                                      <p:cBhvr>
                                        <p:cTn id="819" dur="1000"/>
                                        <p:tgtEl>
                                          <p:spTgt spid="458"/>
                                        </p:tgtEl>
                                      </p:cBhvr>
                                    </p:animEffect>
                                    <p:anim calcmode="lin" valueType="num">
                                      <p:cBhvr>
                                        <p:cTn id="820" dur="1000"/>
                                        <p:tgtEl>
                                          <p:spTgt spid="458"/>
                                        </p:tgtEl>
                                        <p:attrNameLst>
                                          <p:attrName>ppt_x</p:attrName>
                                        </p:attrNameLst>
                                      </p:cBhvr>
                                      <p:tavLst>
                                        <p:tav tm="0">
                                          <p:val>
                                            <p:strVal val="ppt_x"/>
                                          </p:val>
                                        </p:tav>
                                        <p:tav tm="100000">
                                          <p:val>
                                            <p:strVal val="ppt_x"/>
                                          </p:val>
                                        </p:tav>
                                      </p:tavLst>
                                    </p:anim>
                                    <p:anim calcmode="lin" valueType="num">
                                      <p:cBhvr>
                                        <p:cTn id="821" dur="1000"/>
                                        <p:tgtEl>
                                          <p:spTgt spid="458"/>
                                        </p:tgtEl>
                                        <p:attrNameLst>
                                          <p:attrName>ppt_y</p:attrName>
                                        </p:attrNameLst>
                                      </p:cBhvr>
                                      <p:tavLst>
                                        <p:tav tm="0">
                                          <p:val>
                                            <p:strVal val="ppt_y"/>
                                          </p:val>
                                        </p:tav>
                                        <p:tav tm="100000">
                                          <p:val>
                                            <p:strVal val="ppt_y-.1"/>
                                          </p:val>
                                        </p:tav>
                                      </p:tavLst>
                                    </p:anim>
                                    <p:set>
                                      <p:cBhvr>
                                        <p:cTn id="822" dur="1" fill="hold">
                                          <p:stCondLst>
                                            <p:cond delay="999"/>
                                          </p:stCondLst>
                                        </p:cTn>
                                        <p:tgtEl>
                                          <p:spTgt spid="458"/>
                                        </p:tgtEl>
                                        <p:attrNameLst>
                                          <p:attrName>style.visibility</p:attrName>
                                        </p:attrNameLst>
                                      </p:cBhvr>
                                      <p:to>
                                        <p:strVal val="hidden"/>
                                      </p:to>
                                    </p:set>
                                  </p:childTnLst>
                                </p:cTn>
                              </p:par>
                              <p:par>
                                <p:cTn id="823" presetID="47" presetClass="exit" presetSubtype="0" fill="hold" grpId="1" nodeType="withEffect">
                                  <p:stCondLst>
                                    <p:cond delay="0"/>
                                  </p:stCondLst>
                                  <p:childTnLst>
                                    <p:animEffect transition="out" filter="fade">
                                      <p:cBhvr>
                                        <p:cTn id="824" dur="1000"/>
                                        <p:tgtEl>
                                          <p:spTgt spid="461"/>
                                        </p:tgtEl>
                                      </p:cBhvr>
                                    </p:animEffect>
                                    <p:anim calcmode="lin" valueType="num">
                                      <p:cBhvr>
                                        <p:cTn id="825" dur="1000"/>
                                        <p:tgtEl>
                                          <p:spTgt spid="461"/>
                                        </p:tgtEl>
                                        <p:attrNameLst>
                                          <p:attrName>ppt_x</p:attrName>
                                        </p:attrNameLst>
                                      </p:cBhvr>
                                      <p:tavLst>
                                        <p:tav tm="0">
                                          <p:val>
                                            <p:strVal val="ppt_x"/>
                                          </p:val>
                                        </p:tav>
                                        <p:tav tm="100000">
                                          <p:val>
                                            <p:strVal val="ppt_x"/>
                                          </p:val>
                                        </p:tav>
                                      </p:tavLst>
                                    </p:anim>
                                    <p:anim calcmode="lin" valueType="num">
                                      <p:cBhvr>
                                        <p:cTn id="826" dur="1000"/>
                                        <p:tgtEl>
                                          <p:spTgt spid="461"/>
                                        </p:tgtEl>
                                        <p:attrNameLst>
                                          <p:attrName>ppt_y</p:attrName>
                                        </p:attrNameLst>
                                      </p:cBhvr>
                                      <p:tavLst>
                                        <p:tav tm="0">
                                          <p:val>
                                            <p:strVal val="ppt_y"/>
                                          </p:val>
                                        </p:tav>
                                        <p:tav tm="100000">
                                          <p:val>
                                            <p:strVal val="ppt_y-.1"/>
                                          </p:val>
                                        </p:tav>
                                      </p:tavLst>
                                    </p:anim>
                                    <p:set>
                                      <p:cBhvr>
                                        <p:cTn id="827" dur="1" fill="hold">
                                          <p:stCondLst>
                                            <p:cond delay="999"/>
                                          </p:stCondLst>
                                        </p:cTn>
                                        <p:tgtEl>
                                          <p:spTgt spid="461"/>
                                        </p:tgtEl>
                                        <p:attrNameLst>
                                          <p:attrName>style.visibility</p:attrName>
                                        </p:attrNameLst>
                                      </p:cBhvr>
                                      <p:to>
                                        <p:strVal val="hidden"/>
                                      </p:to>
                                    </p:set>
                                  </p:childTnLst>
                                </p:cTn>
                              </p:par>
                              <p:par>
                                <p:cTn id="828" presetID="47" presetClass="exit" presetSubtype="0" fill="hold" grpId="1" nodeType="withEffect">
                                  <p:stCondLst>
                                    <p:cond delay="0"/>
                                  </p:stCondLst>
                                  <p:childTnLst>
                                    <p:animEffect transition="out" filter="fade">
                                      <p:cBhvr>
                                        <p:cTn id="829" dur="1000"/>
                                        <p:tgtEl>
                                          <p:spTgt spid="462"/>
                                        </p:tgtEl>
                                      </p:cBhvr>
                                    </p:animEffect>
                                    <p:anim calcmode="lin" valueType="num">
                                      <p:cBhvr>
                                        <p:cTn id="830" dur="1000"/>
                                        <p:tgtEl>
                                          <p:spTgt spid="462"/>
                                        </p:tgtEl>
                                        <p:attrNameLst>
                                          <p:attrName>ppt_x</p:attrName>
                                        </p:attrNameLst>
                                      </p:cBhvr>
                                      <p:tavLst>
                                        <p:tav tm="0">
                                          <p:val>
                                            <p:strVal val="ppt_x"/>
                                          </p:val>
                                        </p:tav>
                                        <p:tav tm="100000">
                                          <p:val>
                                            <p:strVal val="ppt_x"/>
                                          </p:val>
                                        </p:tav>
                                      </p:tavLst>
                                    </p:anim>
                                    <p:anim calcmode="lin" valueType="num">
                                      <p:cBhvr>
                                        <p:cTn id="831" dur="1000"/>
                                        <p:tgtEl>
                                          <p:spTgt spid="462"/>
                                        </p:tgtEl>
                                        <p:attrNameLst>
                                          <p:attrName>ppt_y</p:attrName>
                                        </p:attrNameLst>
                                      </p:cBhvr>
                                      <p:tavLst>
                                        <p:tav tm="0">
                                          <p:val>
                                            <p:strVal val="ppt_y"/>
                                          </p:val>
                                        </p:tav>
                                        <p:tav tm="100000">
                                          <p:val>
                                            <p:strVal val="ppt_y-.1"/>
                                          </p:val>
                                        </p:tav>
                                      </p:tavLst>
                                    </p:anim>
                                    <p:set>
                                      <p:cBhvr>
                                        <p:cTn id="832" dur="1" fill="hold">
                                          <p:stCondLst>
                                            <p:cond delay="999"/>
                                          </p:stCondLst>
                                        </p:cTn>
                                        <p:tgtEl>
                                          <p:spTgt spid="462"/>
                                        </p:tgtEl>
                                        <p:attrNameLst>
                                          <p:attrName>style.visibility</p:attrName>
                                        </p:attrNameLst>
                                      </p:cBhvr>
                                      <p:to>
                                        <p:strVal val="hidden"/>
                                      </p:to>
                                    </p:set>
                                  </p:childTnLst>
                                </p:cTn>
                              </p:par>
                              <p:par>
                                <p:cTn id="833" presetID="47" presetClass="exit" presetSubtype="0" fill="hold" grpId="1" nodeType="withEffect">
                                  <p:stCondLst>
                                    <p:cond delay="0"/>
                                  </p:stCondLst>
                                  <p:childTnLst>
                                    <p:animEffect transition="out" filter="fade">
                                      <p:cBhvr>
                                        <p:cTn id="834" dur="1000"/>
                                        <p:tgtEl>
                                          <p:spTgt spid="459"/>
                                        </p:tgtEl>
                                      </p:cBhvr>
                                    </p:animEffect>
                                    <p:anim calcmode="lin" valueType="num">
                                      <p:cBhvr>
                                        <p:cTn id="835" dur="1000"/>
                                        <p:tgtEl>
                                          <p:spTgt spid="459"/>
                                        </p:tgtEl>
                                        <p:attrNameLst>
                                          <p:attrName>ppt_x</p:attrName>
                                        </p:attrNameLst>
                                      </p:cBhvr>
                                      <p:tavLst>
                                        <p:tav tm="0">
                                          <p:val>
                                            <p:strVal val="ppt_x"/>
                                          </p:val>
                                        </p:tav>
                                        <p:tav tm="100000">
                                          <p:val>
                                            <p:strVal val="ppt_x"/>
                                          </p:val>
                                        </p:tav>
                                      </p:tavLst>
                                    </p:anim>
                                    <p:anim calcmode="lin" valueType="num">
                                      <p:cBhvr>
                                        <p:cTn id="836" dur="1000"/>
                                        <p:tgtEl>
                                          <p:spTgt spid="459"/>
                                        </p:tgtEl>
                                        <p:attrNameLst>
                                          <p:attrName>ppt_y</p:attrName>
                                        </p:attrNameLst>
                                      </p:cBhvr>
                                      <p:tavLst>
                                        <p:tav tm="0">
                                          <p:val>
                                            <p:strVal val="ppt_y"/>
                                          </p:val>
                                        </p:tav>
                                        <p:tav tm="100000">
                                          <p:val>
                                            <p:strVal val="ppt_y-.1"/>
                                          </p:val>
                                        </p:tav>
                                      </p:tavLst>
                                    </p:anim>
                                    <p:set>
                                      <p:cBhvr>
                                        <p:cTn id="837" dur="1" fill="hold">
                                          <p:stCondLst>
                                            <p:cond delay="999"/>
                                          </p:stCondLst>
                                        </p:cTn>
                                        <p:tgtEl>
                                          <p:spTgt spid="459"/>
                                        </p:tgtEl>
                                        <p:attrNameLst>
                                          <p:attrName>style.visibility</p:attrName>
                                        </p:attrNameLst>
                                      </p:cBhvr>
                                      <p:to>
                                        <p:strVal val="hidden"/>
                                      </p:to>
                                    </p:set>
                                  </p:childTnLst>
                                </p:cTn>
                              </p:par>
                              <p:par>
                                <p:cTn id="838" presetID="47" presetClass="exit" presetSubtype="0" fill="hold" grpId="1" nodeType="withEffect">
                                  <p:stCondLst>
                                    <p:cond delay="0"/>
                                  </p:stCondLst>
                                  <p:childTnLst>
                                    <p:animEffect transition="out" filter="fade">
                                      <p:cBhvr>
                                        <p:cTn id="839" dur="1000"/>
                                        <p:tgtEl>
                                          <p:spTgt spid="460"/>
                                        </p:tgtEl>
                                      </p:cBhvr>
                                    </p:animEffect>
                                    <p:anim calcmode="lin" valueType="num">
                                      <p:cBhvr>
                                        <p:cTn id="840" dur="1000"/>
                                        <p:tgtEl>
                                          <p:spTgt spid="460"/>
                                        </p:tgtEl>
                                        <p:attrNameLst>
                                          <p:attrName>ppt_x</p:attrName>
                                        </p:attrNameLst>
                                      </p:cBhvr>
                                      <p:tavLst>
                                        <p:tav tm="0">
                                          <p:val>
                                            <p:strVal val="ppt_x"/>
                                          </p:val>
                                        </p:tav>
                                        <p:tav tm="100000">
                                          <p:val>
                                            <p:strVal val="ppt_x"/>
                                          </p:val>
                                        </p:tav>
                                      </p:tavLst>
                                    </p:anim>
                                    <p:anim calcmode="lin" valueType="num">
                                      <p:cBhvr>
                                        <p:cTn id="841" dur="1000"/>
                                        <p:tgtEl>
                                          <p:spTgt spid="460"/>
                                        </p:tgtEl>
                                        <p:attrNameLst>
                                          <p:attrName>ppt_y</p:attrName>
                                        </p:attrNameLst>
                                      </p:cBhvr>
                                      <p:tavLst>
                                        <p:tav tm="0">
                                          <p:val>
                                            <p:strVal val="ppt_y"/>
                                          </p:val>
                                        </p:tav>
                                        <p:tav tm="100000">
                                          <p:val>
                                            <p:strVal val="ppt_y-.1"/>
                                          </p:val>
                                        </p:tav>
                                      </p:tavLst>
                                    </p:anim>
                                    <p:set>
                                      <p:cBhvr>
                                        <p:cTn id="842" dur="1" fill="hold">
                                          <p:stCondLst>
                                            <p:cond delay="999"/>
                                          </p:stCondLst>
                                        </p:cTn>
                                        <p:tgtEl>
                                          <p:spTgt spid="4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0"/>
      <p:bldP spid="418" grpId="1"/>
      <p:bldP spid="419" grpId="0"/>
      <p:bldP spid="419" grpId="1"/>
      <p:bldP spid="421" grpId="0"/>
      <p:bldP spid="421" grpId="1"/>
      <p:bldP spid="423" grpId="0"/>
      <p:bldP spid="423" grpId="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288" grpId="0" animBg="1"/>
      <p:bldP spid="288" grpId="1" animBg="1"/>
      <p:bldP spid="289" grpId="0" animBg="1"/>
      <p:bldP spid="289" grpId="1" animBg="1"/>
      <p:bldP spid="290" grpId="0" animBg="1"/>
      <p:bldP spid="290" grpId="1" animBg="1"/>
      <p:bldP spid="291" grpId="0" animBg="1"/>
      <p:bldP spid="291" grpId="1" animBg="1"/>
      <p:bldP spid="292" grpId="0" animBg="1"/>
      <p:bldP spid="292" grpId="1" animBg="1"/>
      <p:bldP spid="293" grpId="0" animBg="1"/>
      <p:bldP spid="293" grpId="1" animBg="1"/>
      <p:bldP spid="294" grpId="0" animBg="1"/>
      <p:bldP spid="294" grpId="1" animBg="1"/>
      <p:bldP spid="295" grpId="0" animBg="1"/>
      <p:bldP spid="295" grpId="1" animBg="1"/>
      <p:bldP spid="296" grpId="0" animBg="1"/>
      <p:bldP spid="296" grpId="1" animBg="1"/>
      <p:bldP spid="297" grpId="0" animBg="1"/>
      <p:bldP spid="297" grpId="1" animBg="1"/>
      <p:bldP spid="298" grpId="0" animBg="1"/>
      <p:bldP spid="298" grpId="1" animBg="1"/>
      <p:bldP spid="299" grpId="0" animBg="1"/>
      <p:bldP spid="299" grpId="1" animBg="1"/>
      <p:bldP spid="300" grpId="0" animBg="1"/>
      <p:bldP spid="300" grpId="1" animBg="1"/>
      <p:bldP spid="301" grpId="0" animBg="1"/>
      <p:bldP spid="301" grpId="1" animBg="1"/>
      <p:bldP spid="302" grpId="0" animBg="1"/>
      <p:bldP spid="302" grpId="1" animBg="1"/>
      <p:bldP spid="303" grpId="0" animBg="1"/>
      <p:bldP spid="303" grpId="1" animBg="1"/>
      <p:bldP spid="304" grpId="0" animBg="1"/>
      <p:bldP spid="304" grpId="1" animBg="1"/>
      <p:bldP spid="305" grpId="0" animBg="1"/>
      <p:bldP spid="305" grpId="1" animBg="1"/>
      <p:bldP spid="306" grpId="0" animBg="1"/>
      <p:bldP spid="306" grpId="1" animBg="1"/>
      <p:bldP spid="307" grpId="0" animBg="1"/>
      <p:bldP spid="307" grpId="1" animBg="1"/>
      <p:bldP spid="308" grpId="0" animBg="1"/>
      <p:bldP spid="308" grpId="1" animBg="1"/>
      <p:bldP spid="309" grpId="0" animBg="1"/>
      <p:bldP spid="309" grpId="1" animBg="1"/>
      <p:bldP spid="310" grpId="0" animBg="1"/>
      <p:bldP spid="310" grpId="1" animBg="1"/>
      <p:bldP spid="311" grpId="0" animBg="1"/>
      <p:bldP spid="311" grpId="1" animBg="1"/>
      <p:bldP spid="312" grpId="0" animBg="1"/>
      <p:bldP spid="312" grpId="1" animBg="1"/>
      <p:bldP spid="313" grpId="0" animBg="1"/>
      <p:bldP spid="313" grpId="1" animBg="1"/>
      <p:bldP spid="314" grpId="0" animBg="1"/>
      <p:bldP spid="314" grpId="1" animBg="1"/>
      <p:bldP spid="315" grpId="0" animBg="1"/>
      <p:bldP spid="315" grpId="1" animBg="1"/>
      <p:bldP spid="316" grpId="0" animBg="1"/>
      <p:bldP spid="316" grpId="1" animBg="1"/>
      <p:bldP spid="425" grpId="0" animBg="1"/>
      <p:bldP spid="425" grpId="1" animBg="1"/>
      <p:bldP spid="426" grpId="0" animBg="1"/>
      <p:bldP spid="426" grpId="1" animBg="1"/>
      <p:bldP spid="427" grpId="0" animBg="1"/>
      <p:bldP spid="427" grpId="1" animBg="1"/>
      <p:bldP spid="428" grpId="0" animBg="1"/>
      <p:bldP spid="428" grpId="1" animBg="1"/>
      <p:bldP spid="429" grpId="0" animBg="1"/>
      <p:bldP spid="429" grpId="1" animBg="1"/>
      <p:bldP spid="430" grpId="0" animBg="1"/>
      <p:bldP spid="430" grpId="1" animBg="1"/>
      <p:bldP spid="431" grpId="0" animBg="1"/>
      <p:bldP spid="431" grpId="1" animBg="1"/>
      <p:bldP spid="432" grpId="0" animBg="1"/>
      <p:bldP spid="432" grpId="1" animBg="1"/>
      <p:bldP spid="433" grpId="0" animBg="1"/>
      <p:bldP spid="433" grpId="1" animBg="1"/>
      <p:bldP spid="434" grpId="0" animBg="1"/>
      <p:bldP spid="434" grpId="1" animBg="1"/>
      <p:bldP spid="435" grpId="0" animBg="1"/>
      <p:bldP spid="435" grpId="1" animBg="1"/>
      <p:bldP spid="436" grpId="0" animBg="1"/>
      <p:bldP spid="436" grpId="1" animBg="1"/>
      <p:bldP spid="437" grpId="0" animBg="1"/>
      <p:bldP spid="437" grpId="1" animBg="1"/>
      <p:bldP spid="438" grpId="0" animBg="1"/>
      <p:bldP spid="438" grpId="1" animBg="1"/>
      <p:bldP spid="439" grpId="0" animBg="1"/>
      <p:bldP spid="439" grpId="1" animBg="1"/>
      <p:bldP spid="440" grpId="0" animBg="1"/>
      <p:bldP spid="440" grpId="1" animBg="1"/>
      <p:bldP spid="441" grpId="0" animBg="1"/>
      <p:bldP spid="441" grpId="1" animBg="1"/>
      <p:bldP spid="442" grpId="0" animBg="1"/>
      <p:bldP spid="442" grpId="1" animBg="1"/>
      <p:bldP spid="443" grpId="0" animBg="1"/>
      <p:bldP spid="443" grpId="1" animBg="1"/>
      <p:bldP spid="444" grpId="0" animBg="1"/>
      <p:bldP spid="444" grpId="1" animBg="1"/>
      <p:bldP spid="445" grpId="0" animBg="1"/>
      <p:bldP spid="445" grpId="1" animBg="1"/>
      <p:bldP spid="446" grpId="0" animBg="1"/>
      <p:bldP spid="446" grpId="1" animBg="1"/>
      <p:bldP spid="447" grpId="0" animBg="1"/>
      <p:bldP spid="447" grpId="1" animBg="1"/>
      <p:bldP spid="448" grpId="0" animBg="1"/>
      <p:bldP spid="448" grpId="1" animBg="1"/>
      <p:bldP spid="449" grpId="0" animBg="1"/>
      <p:bldP spid="449" grpId="1" animBg="1"/>
      <p:bldP spid="450" grpId="0" animBg="1"/>
      <p:bldP spid="450" grpId="1" animBg="1"/>
      <p:bldP spid="451" grpId="0" animBg="1"/>
      <p:bldP spid="451" grpId="1" animBg="1"/>
      <p:bldP spid="452" grpId="0" animBg="1"/>
      <p:bldP spid="452" grpId="1" animBg="1"/>
      <p:bldP spid="453" grpId="0" animBg="1"/>
      <p:bldP spid="453" grpId="1" animBg="1"/>
      <p:bldP spid="454" grpId="0" animBg="1"/>
      <p:bldP spid="454" grpId="1" animBg="1"/>
      <p:bldP spid="455" grpId="0" animBg="1"/>
      <p:bldP spid="455" grpId="1" animBg="1"/>
      <p:bldP spid="456" grpId="0" animBg="1"/>
      <p:bldP spid="456" grpId="1" animBg="1"/>
      <p:bldP spid="457" grpId="0" animBg="1"/>
      <p:bldP spid="457" grpId="1" animBg="1"/>
      <p:bldP spid="458" grpId="0" animBg="1"/>
      <p:bldP spid="458" grpId="1" animBg="1"/>
      <p:bldP spid="459" grpId="0" animBg="1"/>
      <p:bldP spid="459" grpId="1" animBg="1"/>
      <p:bldP spid="460" grpId="0" animBg="1"/>
      <p:bldP spid="460" grpId="1" animBg="1"/>
      <p:bldP spid="461" grpId="0" animBg="1"/>
      <p:bldP spid="461" grpId="1" animBg="1"/>
      <p:bldP spid="462" grpId="0" animBg="1"/>
      <p:bldP spid="462" grpId="1" animBg="1"/>
      <p:bldP spid="468" grpId="0" animBg="1"/>
      <p:bldP spid="46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grpSp>
        <p:nvGrpSpPr>
          <p:cNvPr id="2589" name="Google Shape;2589;p30"/>
          <p:cNvGrpSpPr/>
          <p:nvPr/>
        </p:nvGrpSpPr>
        <p:grpSpPr>
          <a:xfrm>
            <a:off x="663334" y="1287654"/>
            <a:ext cx="7817348" cy="3215937"/>
            <a:chOff x="602300" y="1815975"/>
            <a:chExt cx="6397175" cy="2631700"/>
          </a:xfrm>
        </p:grpSpPr>
        <p:sp>
          <p:nvSpPr>
            <p:cNvPr id="2590" name="Google Shape;2590;p30"/>
            <p:cNvSpPr/>
            <p:nvPr/>
          </p:nvSpPr>
          <p:spPr>
            <a:xfrm>
              <a:off x="713150" y="3083500"/>
              <a:ext cx="6218250" cy="55450"/>
            </a:xfrm>
            <a:custGeom>
              <a:avLst/>
              <a:gdLst/>
              <a:ahLst/>
              <a:cxnLst/>
              <a:rect l="l" t="t" r="r" b="b"/>
              <a:pathLst>
                <a:path w="248730" h="2218" extrusionOk="0">
                  <a:moveTo>
                    <a:pt x="0" y="1"/>
                  </a:moveTo>
                  <a:lnTo>
                    <a:pt x="0" y="2218"/>
                  </a:lnTo>
                  <a:lnTo>
                    <a:pt x="248729" y="2218"/>
                  </a:lnTo>
                  <a:lnTo>
                    <a:pt x="24872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30"/>
            <p:cNvSpPr/>
            <p:nvPr/>
          </p:nvSpPr>
          <p:spPr>
            <a:xfrm>
              <a:off x="602300" y="3047100"/>
              <a:ext cx="129075" cy="129850"/>
            </a:xfrm>
            <a:custGeom>
              <a:avLst/>
              <a:gdLst/>
              <a:ahLst/>
              <a:cxnLst/>
              <a:rect l="l" t="t" r="r" b="b"/>
              <a:pathLst>
                <a:path w="5163" h="5194" extrusionOk="0">
                  <a:moveTo>
                    <a:pt x="2566" y="0"/>
                  </a:moveTo>
                  <a:cubicBezTo>
                    <a:pt x="1141" y="0"/>
                    <a:pt x="1" y="1172"/>
                    <a:pt x="1" y="2597"/>
                  </a:cubicBezTo>
                  <a:cubicBezTo>
                    <a:pt x="1" y="4022"/>
                    <a:pt x="1141" y="5194"/>
                    <a:pt x="2566" y="5194"/>
                  </a:cubicBezTo>
                  <a:cubicBezTo>
                    <a:pt x="4023" y="5194"/>
                    <a:pt x="5163" y="4022"/>
                    <a:pt x="5163" y="2597"/>
                  </a:cubicBezTo>
                  <a:cubicBezTo>
                    <a:pt x="5163" y="1172"/>
                    <a:pt x="4023" y="0"/>
                    <a:pt x="25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0"/>
            <p:cNvSpPr/>
            <p:nvPr/>
          </p:nvSpPr>
          <p:spPr>
            <a:xfrm>
              <a:off x="6870400" y="3047100"/>
              <a:ext cx="129075" cy="129850"/>
            </a:xfrm>
            <a:custGeom>
              <a:avLst/>
              <a:gdLst/>
              <a:ahLst/>
              <a:cxnLst/>
              <a:rect l="l" t="t" r="r" b="b"/>
              <a:pathLst>
                <a:path w="5163" h="5194" extrusionOk="0">
                  <a:moveTo>
                    <a:pt x="2598" y="0"/>
                  </a:moveTo>
                  <a:cubicBezTo>
                    <a:pt x="1141" y="0"/>
                    <a:pt x="1" y="1172"/>
                    <a:pt x="1" y="2597"/>
                  </a:cubicBezTo>
                  <a:cubicBezTo>
                    <a:pt x="1" y="4022"/>
                    <a:pt x="1141" y="5194"/>
                    <a:pt x="2598" y="5194"/>
                  </a:cubicBezTo>
                  <a:cubicBezTo>
                    <a:pt x="4023" y="5194"/>
                    <a:pt x="5163" y="4022"/>
                    <a:pt x="5163" y="2597"/>
                  </a:cubicBezTo>
                  <a:cubicBezTo>
                    <a:pt x="5163" y="1172"/>
                    <a:pt x="4023" y="0"/>
                    <a:pt x="25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0"/>
            <p:cNvSpPr/>
            <p:nvPr/>
          </p:nvSpPr>
          <p:spPr>
            <a:xfrm>
              <a:off x="1340200" y="3029675"/>
              <a:ext cx="163900" cy="163900"/>
            </a:xfrm>
            <a:custGeom>
              <a:avLst/>
              <a:gdLst/>
              <a:ahLst/>
              <a:cxnLst/>
              <a:rect l="l" t="t" r="r" b="b"/>
              <a:pathLst>
                <a:path w="6556" h="6556" extrusionOk="0">
                  <a:moveTo>
                    <a:pt x="3294" y="0"/>
                  </a:moveTo>
                  <a:cubicBezTo>
                    <a:pt x="1489" y="0"/>
                    <a:pt x="0" y="1489"/>
                    <a:pt x="0" y="3294"/>
                  </a:cubicBezTo>
                  <a:cubicBezTo>
                    <a:pt x="0" y="5099"/>
                    <a:pt x="1489" y="6556"/>
                    <a:pt x="3294" y="6556"/>
                  </a:cubicBezTo>
                  <a:cubicBezTo>
                    <a:pt x="5099" y="6556"/>
                    <a:pt x="6556" y="5099"/>
                    <a:pt x="6556" y="3294"/>
                  </a:cubicBezTo>
                  <a:cubicBezTo>
                    <a:pt x="6556" y="1489"/>
                    <a:pt x="5099" y="0"/>
                    <a:pt x="3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0"/>
            <p:cNvSpPr/>
            <p:nvPr/>
          </p:nvSpPr>
          <p:spPr>
            <a:xfrm>
              <a:off x="1348900" y="3046700"/>
              <a:ext cx="146500" cy="130325"/>
            </a:xfrm>
            <a:custGeom>
              <a:avLst/>
              <a:gdLst/>
              <a:ahLst/>
              <a:cxnLst/>
              <a:rect l="l" t="t" r="r" b="b"/>
              <a:pathLst>
                <a:path w="5860" h="5213" extrusionOk="0">
                  <a:moveTo>
                    <a:pt x="2957" y="1"/>
                  </a:moveTo>
                  <a:cubicBezTo>
                    <a:pt x="2680" y="1"/>
                    <a:pt x="2399" y="47"/>
                    <a:pt x="2123" y="143"/>
                  </a:cubicBezTo>
                  <a:cubicBezTo>
                    <a:pt x="761" y="586"/>
                    <a:pt x="1" y="2043"/>
                    <a:pt x="476" y="3436"/>
                  </a:cubicBezTo>
                  <a:cubicBezTo>
                    <a:pt x="831" y="4528"/>
                    <a:pt x="1859" y="5213"/>
                    <a:pt x="2954" y="5213"/>
                  </a:cubicBezTo>
                  <a:cubicBezTo>
                    <a:pt x="3224" y="5213"/>
                    <a:pt x="3499" y="5171"/>
                    <a:pt x="3769" y="5083"/>
                  </a:cubicBezTo>
                  <a:cubicBezTo>
                    <a:pt x="5131" y="4640"/>
                    <a:pt x="5859" y="3151"/>
                    <a:pt x="5416" y="1790"/>
                  </a:cubicBezTo>
                  <a:cubicBezTo>
                    <a:pt x="5063" y="704"/>
                    <a:pt x="4045" y="1"/>
                    <a:pt x="2957"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30"/>
            <p:cNvSpPr/>
            <p:nvPr/>
          </p:nvSpPr>
          <p:spPr>
            <a:xfrm>
              <a:off x="1352875" y="3070050"/>
              <a:ext cx="133025" cy="106950"/>
            </a:xfrm>
            <a:custGeom>
              <a:avLst/>
              <a:gdLst/>
              <a:ahLst/>
              <a:cxnLst/>
              <a:rect l="l" t="t" r="r" b="b"/>
              <a:pathLst>
                <a:path w="5321" h="4278" extrusionOk="0">
                  <a:moveTo>
                    <a:pt x="760" y="1"/>
                  </a:moveTo>
                  <a:cubicBezTo>
                    <a:pt x="190" y="729"/>
                    <a:pt x="0" y="1711"/>
                    <a:pt x="380" y="2629"/>
                  </a:cubicBezTo>
                  <a:cubicBezTo>
                    <a:pt x="789" y="3663"/>
                    <a:pt x="1745" y="4277"/>
                    <a:pt x="2778" y="4277"/>
                  </a:cubicBezTo>
                  <a:cubicBezTo>
                    <a:pt x="3106" y="4277"/>
                    <a:pt x="3441" y="4215"/>
                    <a:pt x="3769" y="4086"/>
                  </a:cubicBezTo>
                  <a:cubicBezTo>
                    <a:pt x="4560" y="3769"/>
                    <a:pt x="5130" y="3104"/>
                    <a:pt x="5320" y="2312"/>
                  </a:cubicBezTo>
                  <a:lnTo>
                    <a:pt x="5320" y="2312"/>
                  </a:lnTo>
                  <a:cubicBezTo>
                    <a:pt x="5035" y="2629"/>
                    <a:pt x="4687" y="2914"/>
                    <a:pt x="4275" y="3072"/>
                  </a:cubicBezTo>
                  <a:cubicBezTo>
                    <a:pt x="3954" y="3203"/>
                    <a:pt x="3622" y="3264"/>
                    <a:pt x="3295" y="3264"/>
                  </a:cubicBezTo>
                  <a:cubicBezTo>
                    <a:pt x="2268" y="3264"/>
                    <a:pt x="1295" y="2656"/>
                    <a:pt x="887" y="1647"/>
                  </a:cubicBezTo>
                  <a:cubicBezTo>
                    <a:pt x="665" y="1109"/>
                    <a:pt x="633" y="539"/>
                    <a:pt x="760"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30"/>
            <p:cNvSpPr/>
            <p:nvPr/>
          </p:nvSpPr>
          <p:spPr>
            <a:xfrm>
              <a:off x="9063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0"/>
            <p:cNvSpPr/>
            <p:nvPr/>
          </p:nvSpPr>
          <p:spPr>
            <a:xfrm>
              <a:off x="5665361"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5714776" y="1855441"/>
              <a:ext cx="933732" cy="943047"/>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2" name="Google Shape;2602;p30"/>
            <p:cNvSpPr/>
            <p:nvPr/>
          </p:nvSpPr>
          <p:spPr>
            <a:xfrm>
              <a:off x="3328473" y="3263225"/>
              <a:ext cx="1030850" cy="1184450"/>
            </a:xfrm>
            <a:custGeom>
              <a:avLst/>
              <a:gdLst/>
              <a:ahLst/>
              <a:cxnLst/>
              <a:rect l="l" t="t" r="r" b="b"/>
              <a:pathLst>
                <a:path w="41234" h="47378" extrusionOk="0">
                  <a:moveTo>
                    <a:pt x="20617" y="1"/>
                  </a:moveTo>
                  <a:lnTo>
                    <a:pt x="16848" y="6493"/>
                  </a:lnTo>
                  <a:cubicBezTo>
                    <a:pt x="7284" y="8266"/>
                    <a:pt x="0" y="16659"/>
                    <a:pt x="0" y="26761"/>
                  </a:cubicBezTo>
                  <a:cubicBezTo>
                    <a:pt x="0" y="38130"/>
                    <a:pt x="9248" y="47377"/>
                    <a:pt x="20617" y="47377"/>
                  </a:cubicBezTo>
                  <a:cubicBezTo>
                    <a:pt x="31986" y="47377"/>
                    <a:pt x="41233" y="38130"/>
                    <a:pt x="41233" y="26761"/>
                  </a:cubicBezTo>
                  <a:cubicBezTo>
                    <a:pt x="41233" y="16659"/>
                    <a:pt x="33950" y="8266"/>
                    <a:pt x="24354" y="6493"/>
                  </a:cubicBezTo>
                  <a:lnTo>
                    <a:pt x="20617"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30"/>
            <p:cNvSpPr/>
            <p:nvPr/>
          </p:nvSpPr>
          <p:spPr>
            <a:xfrm>
              <a:off x="1386125" y="3263225"/>
              <a:ext cx="57800" cy="58625"/>
            </a:xfrm>
            <a:custGeom>
              <a:avLst/>
              <a:gdLst/>
              <a:ahLst/>
              <a:cxnLst/>
              <a:rect l="l" t="t" r="r" b="b"/>
              <a:pathLst>
                <a:path w="2312" h="2345" extrusionOk="0">
                  <a:moveTo>
                    <a:pt x="1172" y="1"/>
                  </a:moveTo>
                  <a:cubicBezTo>
                    <a:pt x="507" y="1"/>
                    <a:pt x="0" y="539"/>
                    <a:pt x="0" y="1173"/>
                  </a:cubicBezTo>
                  <a:cubicBezTo>
                    <a:pt x="0" y="1806"/>
                    <a:pt x="507" y="2344"/>
                    <a:pt x="1172" y="2344"/>
                  </a:cubicBezTo>
                  <a:cubicBezTo>
                    <a:pt x="1805" y="2344"/>
                    <a:pt x="2312" y="1806"/>
                    <a:pt x="2312" y="1173"/>
                  </a:cubicBezTo>
                  <a:cubicBezTo>
                    <a:pt x="2312" y="539"/>
                    <a:pt x="1805"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30"/>
            <p:cNvSpPr/>
            <p:nvPr/>
          </p:nvSpPr>
          <p:spPr>
            <a:xfrm>
              <a:off x="1386125" y="3393075"/>
              <a:ext cx="57800" cy="57825"/>
            </a:xfrm>
            <a:custGeom>
              <a:avLst/>
              <a:gdLst/>
              <a:ahLst/>
              <a:cxnLst/>
              <a:rect l="l" t="t" r="r" b="b"/>
              <a:pathLst>
                <a:path w="2312" h="2313" extrusionOk="0">
                  <a:moveTo>
                    <a:pt x="1172" y="1"/>
                  </a:moveTo>
                  <a:cubicBezTo>
                    <a:pt x="507" y="1"/>
                    <a:pt x="0" y="507"/>
                    <a:pt x="0" y="1172"/>
                  </a:cubicBezTo>
                  <a:cubicBezTo>
                    <a:pt x="0" y="1806"/>
                    <a:pt x="507" y="2312"/>
                    <a:pt x="1172" y="2312"/>
                  </a:cubicBezTo>
                  <a:cubicBezTo>
                    <a:pt x="1805" y="2312"/>
                    <a:pt x="2312" y="1806"/>
                    <a:pt x="2312" y="1172"/>
                  </a:cubicBezTo>
                  <a:cubicBezTo>
                    <a:pt x="2312" y="507"/>
                    <a:pt x="1805"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6" name="Google Shape;2606;p30"/>
            <p:cNvSpPr/>
            <p:nvPr/>
          </p:nvSpPr>
          <p:spPr>
            <a:xfrm>
              <a:off x="1386125" y="3522125"/>
              <a:ext cx="57800" cy="58625"/>
            </a:xfrm>
            <a:custGeom>
              <a:avLst/>
              <a:gdLst/>
              <a:ahLst/>
              <a:cxnLst/>
              <a:rect l="l" t="t" r="r" b="b"/>
              <a:pathLst>
                <a:path w="2312" h="2345" extrusionOk="0">
                  <a:moveTo>
                    <a:pt x="1172" y="1"/>
                  </a:moveTo>
                  <a:cubicBezTo>
                    <a:pt x="507" y="1"/>
                    <a:pt x="0" y="539"/>
                    <a:pt x="0" y="1172"/>
                  </a:cubicBezTo>
                  <a:cubicBezTo>
                    <a:pt x="0" y="1806"/>
                    <a:pt x="507" y="2344"/>
                    <a:pt x="1172" y="2344"/>
                  </a:cubicBezTo>
                  <a:cubicBezTo>
                    <a:pt x="1805" y="2344"/>
                    <a:pt x="2312" y="1806"/>
                    <a:pt x="2312" y="1172"/>
                  </a:cubicBezTo>
                  <a:cubicBezTo>
                    <a:pt x="2312" y="539"/>
                    <a:pt x="1805"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0"/>
            <p:cNvSpPr/>
            <p:nvPr/>
          </p:nvSpPr>
          <p:spPr>
            <a:xfrm>
              <a:off x="1386125" y="3651975"/>
              <a:ext cx="57800" cy="57825"/>
            </a:xfrm>
            <a:custGeom>
              <a:avLst/>
              <a:gdLst/>
              <a:ahLst/>
              <a:cxnLst/>
              <a:rect l="l" t="t" r="r" b="b"/>
              <a:pathLst>
                <a:path w="2312" h="2313" extrusionOk="0">
                  <a:moveTo>
                    <a:pt x="1172" y="0"/>
                  </a:moveTo>
                  <a:cubicBezTo>
                    <a:pt x="507" y="0"/>
                    <a:pt x="0" y="507"/>
                    <a:pt x="0" y="1172"/>
                  </a:cubicBezTo>
                  <a:cubicBezTo>
                    <a:pt x="0" y="1805"/>
                    <a:pt x="507" y="2312"/>
                    <a:pt x="1172" y="2312"/>
                  </a:cubicBezTo>
                  <a:cubicBezTo>
                    <a:pt x="1805" y="2312"/>
                    <a:pt x="2312" y="1805"/>
                    <a:pt x="2312" y="1172"/>
                  </a:cubicBezTo>
                  <a:cubicBezTo>
                    <a:pt x="2312" y="507"/>
                    <a:pt x="1805" y="0"/>
                    <a:pt x="1172"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30"/>
            <p:cNvSpPr/>
            <p:nvPr/>
          </p:nvSpPr>
          <p:spPr>
            <a:xfrm>
              <a:off x="3750448" y="3039150"/>
              <a:ext cx="186875" cy="170050"/>
            </a:xfrm>
            <a:custGeom>
              <a:avLst/>
              <a:gdLst/>
              <a:ahLst/>
              <a:cxnLst/>
              <a:rect l="l" t="t" r="r" b="b"/>
              <a:pathLst>
                <a:path w="7475" h="6802" extrusionOk="0">
                  <a:moveTo>
                    <a:pt x="3728" y="1"/>
                  </a:moveTo>
                  <a:cubicBezTo>
                    <a:pt x="2186" y="1"/>
                    <a:pt x="796" y="1057"/>
                    <a:pt x="444" y="2598"/>
                  </a:cubicBezTo>
                  <a:cubicBezTo>
                    <a:pt x="1" y="4435"/>
                    <a:pt x="1141" y="6272"/>
                    <a:pt x="2946" y="6715"/>
                  </a:cubicBezTo>
                  <a:cubicBezTo>
                    <a:pt x="3204" y="6773"/>
                    <a:pt x="3463" y="6801"/>
                    <a:pt x="3717" y="6801"/>
                  </a:cubicBezTo>
                  <a:cubicBezTo>
                    <a:pt x="5271" y="6801"/>
                    <a:pt x="6678" y="5760"/>
                    <a:pt x="7031" y="4182"/>
                  </a:cubicBezTo>
                  <a:cubicBezTo>
                    <a:pt x="7475" y="2345"/>
                    <a:pt x="6335" y="508"/>
                    <a:pt x="4530" y="97"/>
                  </a:cubicBezTo>
                  <a:cubicBezTo>
                    <a:pt x="4261" y="32"/>
                    <a:pt x="3993" y="1"/>
                    <a:pt x="3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0"/>
            <p:cNvSpPr/>
            <p:nvPr/>
          </p:nvSpPr>
          <p:spPr>
            <a:xfrm>
              <a:off x="3769473" y="3056275"/>
              <a:ext cx="148850" cy="135250"/>
            </a:xfrm>
            <a:custGeom>
              <a:avLst/>
              <a:gdLst/>
              <a:ahLst/>
              <a:cxnLst/>
              <a:rect l="l" t="t" r="r" b="b"/>
              <a:pathLst>
                <a:path w="5954" h="5410" extrusionOk="0">
                  <a:moveTo>
                    <a:pt x="2940" y="1"/>
                  </a:moveTo>
                  <a:cubicBezTo>
                    <a:pt x="1718" y="1"/>
                    <a:pt x="614" y="829"/>
                    <a:pt x="317" y="2072"/>
                  </a:cubicBezTo>
                  <a:cubicBezTo>
                    <a:pt x="0" y="3528"/>
                    <a:pt x="887" y="4985"/>
                    <a:pt x="2344" y="5334"/>
                  </a:cubicBezTo>
                  <a:cubicBezTo>
                    <a:pt x="2557" y="5385"/>
                    <a:pt x="2771" y="5409"/>
                    <a:pt x="2982" y="5409"/>
                  </a:cubicBezTo>
                  <a:cubicBezTo>
                    <a:pt x="4204" y="5409"/>
                    <a:pt x="5308" y="4581"/>
                    <a:pt x="5605" y="3338"/>
                  </a:cubicBezTo>
                  <a:cubicBezTo>
                    <a:pt x="5954" y="1882"/>
                    <a:pt x="5035" y="425"/>
                    <a:pt x="3579" y="77"/>
                  </a:cubicBezTo>
                  <a:cubicBezTo>
                    <a:pt x="3365" y="25"/>
                    <a:pt x="3151" y="1"/>
                    <a:pt x="2940"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0"/>
            <p:cNvSpPr/>
            <p:nvPr/>
          </p:nvSpPr>
          <p:spPr>
            <a:xfrm>
              <a:off x="3771847" y="3081125"/>
              <a:ext cx="137775" cy="110775"/>
            </a:xfrm>
            <a:custGeom>
              <a:avLst/>
              <a:gdLst/>
              <a:ahLst/>
              <a:cxnLst/>
              <a:rect l="l" t="t" r="r" b="b"/>
              <a:pathLst>
                <a:path w="5511" h="4431" extrusionOk="0">
                  <a:moveTo>
                    <a:pt x="792" y="1"/>
                  </a:moveTo>
                  <a:lnTo>
                    <a:pt x="792" y="1"/>
                  </a:lnTo>
                  <a:cubicBezTo>
                    <a:pt x="190" y="729"/>
                    <a:pt x="0" y="1774"/>
                    <a:pt x="380" y="2724"/>
                  </a:cubicBezTo>
                  <a:cubicBezTo>
                    <a:pt x="792" y="3791"/>
                    <a:pt x="1817" y="4431"/>
                    <a:pt x="2899" y="4431"/>
                  </a:cubicBezTo>
                  <a:cubicBezTo>
                    <a:pt x="3231" y="4431"/>
                    <a:pt x="3568" y="4371"/>
                    <a:pt x="3895" y="4245"/>
                  </a:cubicBezTo>
                  <a:cubicBezTo>
                    <a:pt x="4719" y="3896"/>
                    <a:pt x="5289" y="3200"/>
                    <a:pt x="5510" y="2376"/>
                  </a:cubicBezTo>
                  <a:lnTo>
                    <a:pt x="5510" y="2376"/>
                  </a:lnTo>
                  <a:cubicBezTo>
                    <a:pt x="5225" y="2724"/>
                    <a:pt x="4845" y="3010"/>
                    <a:pt x="4402" y="3168"/>
                  </a:cubicBezTo>
                  <a:cubicBezTo>
                    <a:pt x="4071" y="3306"/>
                    <a:pt x="3727" y="3372"/>
                    <a:pt x="3388" y="3372"/>
                  </a:cubicBezTo>
                  <a:cubicBezTo>
                    <a:pt x="2331" y="3372"/>
                    <a:pt x="1318" y="2734"/>
                    <a:pt x="887" y="1679"/>
                  </a:cubicBezTo>
                  <a:cubicBezTo>
                    <a:pt x="665" y="1109"/>
                    <a:pt x="633" y="539"/>
                    <a:pt x="792"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30"/>
            <p:cNvSpPr/>
            <p:nvPr/>
          </p:nvSpPr>
          <p:spPr>
            <a:xfrm>
              <a:off x="3820122" y="2517425"/>
              <a:ext cx="57825" cy="58625"/>
            </a:xfrm>
            <a:custGeom>
              <a:avLst/>
              <a:gdLst/>
              <a:ahLst/>
              <a:cxnLst/>
              <a:rect l="l" t="t" r="r" b="b"/>
              <a:pathLst>
                <a:path w="2313" h="2345" extrusionOk="0">
                  <a:moveTo>
                    <a:pt x="1173" y="1"/>
                  </a:moveTo>
                  <a:cubicBezTo>
                    <a:pt x="508" y="1"/>
                    <a:pt x="1" y="539"/>
                    <a:pt x="1" y="1172"/>
                  </a:cubicBezTo>
                  <a:cubicBezTo>
                    <a:pt x="1" y="1806"/>
                    <a:pt x="508" y="2344"/>
                    <a:pt x="1173" y="2344"/>
                  </a:cubicBezTo>
                  <a:cubicBezTo>
                    <a:pt x="1806" y="2344"/>
                    <a:pt x="2313" y="1806"/>
                    <a:pt x="2313" y="1172"/>
                  </a:cubicBezTo>
                  <a:cubicBezTo>
                    <a:pt x="2313" y="539"/>
                    <a:pt x="1806" y="1"/>
                    <a:pt x="1173"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3820122" y="2647275"/>
              <a:ext cx="57825" cy="57825"/>
            </a:xfrm>
            <a:custGeom>
              <a:avLst/>
              <a:gdLst/>
              <a:ahLst/>
              <a:cxnLst/>
              <a:rect l="l" t="t" r="r" b="b"/>
              <a:pathLst>
                <a:path w="2313" h="2313" extrusionOk="0">
                  <a:moveTo>
                    <a:pt x="1173" y="0"/>
                  </a:moveTo>
                  <a:cubicBezTo>
                    <a:pt x="508" y="0"/>
                    <a:pt x="1" y="507"/>
                    <a:pt x="1" y="1172"/>
                  </a:cubicBezTo>
                  <a:cubicBezTo>
                    <a:pt x="1" y="1806"/>
                    <a:pt x="508" y="2312"/>
                    <a:pt x="1173" y="2312"/>
                  </a:cubicBezTo>
                  <a:cubicBezTo>
                    <a:pt x="1806" y="2312"/>
                    <a:pt x="2313" y="1806"/>
                    <a:pt x="2313" y="1172"/>
                  </a:cubicBezTo>
                  <a:cubicBezTo>
                    <a:pt x="2313" y="507"/>
                    <a:pt x="1806" y="0"/>
                    <a:pt x="1173"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3820122" y="2776325"/>
              <a:ext cx="57825" cy="58600"/>
            </a:xfrm>
            <a:custGeom>
              <a:avLst/>
              <a:gdLst/>
              <a:ahLst/>
              <a:cxnLst/>
              <a:rect l="l" t="t" r="r" b="b"/>
              <a:pathLst>
                <a:path w="2313" h="2344" extrusionOk="0">
                  <a:moveTo>
                    <a:pt x="1173" y="0"/>
                  </a:moveTo>
                  <a:cubicBezTo>
                    <a:pt x="508" y="0"/>
                    <a:pt x="1" y="539"/>
                    <a:pt x="1" y="1172"/>
                  </a:cubicBezTo>
                  <a:cubicBezTo>
                    <a:pt x="1" y="1806"/>
                    <a:pt x="508" y="2344"/>
                    <a:pt x="1173" y="2344"/>
                  </a:cubicBezTo>
                  <a:cubicBezTo>
                    <a:pt x="1806" y="2344"/>
                    <a:pt x="2313" y="1806"/>
                    <a:pt x="2313" y="1172"/>
                  </a:cubicBezTo>
                  <a:cubicBezTo>
                    <a:pt x="2313" y="539"/>
                    <a:pt x="1806" y="0"/>
                    <a:pt x="1173"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3820122" y="2906175"/>
              <a:ext cx="57825" cy="57800"/>
            </a:xfrm>
            <a:custGeom>
              <a:avLst/>
              <a:gdLst/>
              <a:ahLst/>
              <a:cxnLst/>
              <a:rect l="l" t="t" r="r" b="b"/>
              <a:pathLst>
                <a:path w="2313" h="2312" extrusionOk="0">
                  <a:moveTo>
                    <a:pt x="1173" y="0"/>
                  </a:moveTo>
                  <a:cubicBezTo>
                    <a:pt x="508" y="0"/>
                    <a:pt x="1" y="507"/>
                    <a:pt x="1" y="1172"/>
                  </a:cubicBezTo>
                  <a:cubicBezTo>
                    <a:pt x="1" y="1805"/>
                    <a:pt x="508" y="2312"/>
                    <a:pt x="1173" y="2312"/>
                  </a:cubicBezTo>
                  <a:cubicBezTo>
                    <a:pt x="1806" y="2312"/>
                    <a:pt x="2313" y="1805"/>
                    <a:pt x="2313" y="1172"/>
                  </a:cubicBezTo>
                  <a:cubicBezTo>
                    <a:pt x="2313" y="507"/>
                    <a:pt x="1806" y="0"/>
                    <a:pt x="1173"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6092112" y="3022550"/>
              <a:ext cx="176575" cy="176575"/>
            </a:xfrm>
            <a:custGeom>
              <a:avLst/>
              <a:gdLst/>
              <a:ahLst/>
              <a:cxnLst/>
              <a:rect l="l" t="t" r="r" b="b"/>
              <a:pathLst>
                <a:path w="7063" h="7063" extrusionOk="0">
                  <a:moveTo>
                    <a:pt x="3547" y="0"/>
                  </a:moveTo>
                  <a:cubicBezTo>
                    <a:pt x="1584" y="0"/>
                    <a:pt x="0" y="1584"/>
                    <a:pt x="0" y="3516"/>
                  </a:cubicBezTo>
                  <a:cubicBezTo>
                    <a:pt x="0" y="5479"/>
                    <a:pt x="1584" y="7063"/>
                    <a:pt x="3547" y="7063"/>
                  </a:cubicBezTo>
                  <a:cubicBezTo>
                    <a:pt x="5479" y="7063"/>
                    <a:pt x="7062" y="5479"/>
                    <a:pt x="7062" y="3516"/>
                  </a:cubicBezTo>
                  <a:cubicBezTo>
                    <a:pt x="7062" y="1584"/>
                    <a:pt x="5479" y="0"/>
                    <a:pt x="3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6109099" y="3033596"/>
              <a:ext cx="140175" cy="140950"/>
            </a:xfrm>
            <a:custGeom>
              <a:avLst/>
              <a:gdLst/>
              <a:ahLst/>
              <a:cxnLst/>
              <a:rect l="l" t="t" r="r" b="b"/>
              <a:pathLst>
                <a:path w="5607" h="5638" extrusionOk="0">
                  <a:moveTo>
                    <a:pt x="2819" y="0"/>
                  </a:moveTo>
                  <a:cubicBezTo>
                    <a:pt x="1236" y="0"/>
                    <a:pt x="1" y="1267"/>
                    <a:pt x="1" y="2819"/>
                  </a:cubicBezTo>
                  <a:cubicBezTo>
                    <a:pt x="1" y="4370"/>
                    <a:pt x="1236" y="5637"/>
                    <a:pt x="2819" y="5637"/>
                  </a:cubicBezTo>
                  <a:cubicBezTo>
                    <a:pt x="4371" y="5637"/>
                    <a:pt x="5606" y="4370"/>
                    <a:pt x="5606" y="2819"/>
                  </a:cubicBezTo>
                  <a:cubicBezTo>
                    <a:pt x="5606" y="1267"/>
                    <a:pt x="4371" y="0"/>
                    <a:pt x="2819"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6105903" y="3059522"/>
              <a:ext cx="143325" cy="115025"/>
            </a:xfrm>
            <a:custGeom>
              <a:avLst/>
              <a:gdLst/>
              <a:ahLst/>
              <a:cxnLst/>
              <a:rect l="l" t="t" r="r" b="b"/>
              <a:pathLst>
                <a:path w="5733" h="4601" extrusionOk="0">
                  <a:moveTo>
                    <a:pt x="824" y="0"/>
                  </a:moveTo>
                  <a:lnTo>
                    <a:pt x="824" y="0"/>
                  </a:lnTo>
                  <a:cubicBezTo>
                    <a:pt x="191" y="760"/>
                    <a:pt x="1" y="1837"/>
                    <a:pt x="381" y="2819"/>
                  </a:cubicBezTo>
                  <a:cubicBezTo>
                    <a:pt x="816" y="3932"/>
                    <a:pt x="1880" y="4601"/>
                    <a:pt x="3007" y="4601"/>
                  </a:cubicBezTo>
                  <a:cubicBezTo>
                    <a:pt x="3356" y="4601"/>
                    <a:pt x="3710" y="4537"/>
                    <a:pt x="4054" y="4402"/>
                  </a:cubicBezTo>
                  <a:cubicBezTo>
                    <a:pt x="4909" y="4054"/>
                    <a:pt x="5511" y="3325"/>
                    <a:pt x="5733" y="2470"/>
                  </a:cubicBezTo>
                  <a:lnTo>
                    <a:pt x="5733" y="2470"/>
                  </a:lnTo>
                  <a:cubicBezTo>
                    <a:pt x="5416" y="2819"/>
                    <a:pt x="5036" y="3135"/>
                    <a:pt x="4593" y="3294"/>
                  </a:cubicBezTo>
                  <a:cubicBezTo>
                    <a:pt x="4251" y="3438"/>
                    <a:pt x="3896" y="3506"/>
                    <a:pt x="3547" y="3506"/>
                  </a:cubicBezTo>
                  <a:cubicBezTo>
                    <a:pt x="2439" y="3506"/>
                    <a:pt x="1384" y="2825"/>
                    <a:pt x="951" y="1742"/>
                  </a:cubicBezTo>
                  <a:cubicBezTo>
                    <a:pt x="697" y="1172"/>
                    <a:pt x="666" y="570"/>
                    <a:pt x="824"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30"/>
            <p:cNvSpPr/>
            <p:nvPr/>
          </p:nvSpPr>
          <p:spPr>
            <a:xfrm>
              <a:off x="6149112" y="3263225"/>
              <a:ext cx="58600" cy="58625"/>
            </a:xfrm>
            <a:custGeom>
              <a:avLst/>
              <a:gdLst/>
              <a:ahLst/>
              <a:cxnLst/>
              <a:rect l="l" t="t" r="r" b="b"/>
              <a:pathLst>
                <a:path w="2344" h="2345" extrusionOk="0">
                  <a:moveTo>
                    <a:pt x="1172" y="1"/>
                  </a:moveTo>
                  <a:cubicBezTo>
                    <a:pt x="539" y="1"/>
                    <a:pt x="0" y="539"/>
                    <a:pt x="0" y="1173"/>
                  </a:cubicBezTo>
                  <a:cubicBezTo>
                    <a:pt x="0" y="1806"/>
                    <a:pt x="539" y="2344"/>
                    <a:pt x="1172" y="2344"/>
                  </a:cubicBezTo>
                  <a:cubicBezTo>
                    <a:pt x="1806" y="2344"/>
                    <a:pt x="2344" y="1806"/>
                    <a:pt x="2344" y="1173"/>
                  </a:cubicBezTo>
                  <a:cubicBezTo>
                    <a:pt x="2344" y="539"/>
                    <a:pt x="1806"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6149112" y="3393075"/>
              <a:ext cx="58600" cy="57825"/>
            </a:xfrm>
            <a:custGeom>
              <a:avLst/>
              <a:gdLst/>
              <a:ahLst/>
              <a:cxnLst/>
              <a:rect l="l" t="t" r="r" b="b"/>
              <a:pathLst>
                <a:path w="2344" h="2313" extrusionOk="0">
                  <a:moveTo>
                    <a:pt x="1172" y="1"/>
                  </a:moveTo>
                  <a:cubicBezTo>
                    <a:pt x="539" y="1"/>
                    <a:pt x="0" y="507"/>
                    <a:pt x="0" y="1172"/>
                  </a:cubicBezTo>
                  <a:cubicBezTo>
                    <a:pt x="0" y="1806"/>
                    <a:pt x="539" y="2312"/>
                    <a:pt x="1172" y="2312"/>
                  </a:cubicBezTo>
                  <a:cubicBezTo>
                    <a:pt x="1806" y="2312"/>
                    <a:pt x="2344" y="1806"/>
                    <a:pt x="2344" y="1172"/>
                  </a:cubicBezTo>
                  <a:cubicBezTo>
                    <a:pt x="2344" y="507"/>
                    <a:pt x="1806"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6149112" y="3522125"/>
              <a:ext cx="58600" cy="58625"/>
            </a:xfrm>
            <a:custGeom>
              <a:avLst/>
              <a:gdLst/>
              <a:ahLst/>
              <a:cxnLst/>
              <a:rect l="l" t="t" r="r" b="b"/>
              <a:pathLst>
                <a:path w="2344" h="2345" extrusionOk="0">
                  <a:moveTo>
                    <a:pt x="1172" y="1"/>
                  </a:moveTo>
                  <a:cubicBezTo>
                    <a:pt x="539" y="1"/>
                    <a:pt x="0" y="539"/>
                    <a:pt x="0" y="1172"/>
                  </a:cubicBezTo>
                  <a:cubicBezTo>
                    <a:pt x="0" y="1806"/>
                    <a:pt x="539" y="2344"/>
                    <a:pt x="1172" y="2344"/>
                  </a:cubicBezTo>
                  <a:cubicBezTo>
                    <a:pt x="1806" y="2344"/>
                    <a:pt x="2344" y="1806"/>
                    <a:pt x="2344" y="1172"/>
                  </a:cubicBezTo>
                  <a:cubicBezTo>
                    <a:pt x="2344" y="539"/>
                    <a:pt x="1806"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6149112" y="3651975"/>
              <a:ext cx="58600" cy="57825"/>
            </a:xfrm>
            <a:custGeom>
              <a:avLst/>
              <a:gdLst/>
              <a:ahLst/>
              <a:cxnLst/>
              <a:rect l="l" t="t" r="r" b="b"/>
              <a:pathLst>
                <a:path w="2344" h="2313" extrusionOk="0">
                  <a:moveTo>
                    <a:pt x="1172" y="0"/>
                  </a:moveTo>
                  <a:cubicBezTo>
                    <a:pt x="539" y="0"/>
                    <a:pt x="0" y="507"/>
                    <a:pt x="0" y="1172"/>
                  </a:cubicBezTo>
                  <a:cubicBezTo>
                    <a:pt x="0" y="1805"/>
                    <a:pt x="539" y="2312"/>
                    <a:pt x="1172" y="2312"/>
                  </a:cubicBezTo>
                  <a:cubicBezTo>
                    <a:pt x="1806" y="2312"/>
                    <a:pt x="2344" y="1805"/>
                    <a:pt x="2344" y="1172"/>
                  </a:cubicBezTo>
                  <a:cubicBezTo>
                    <a:pt x="2344" y="507"/>
                    <a:pt x="1806" y="0"/>
                    <a:pt x="1172"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30"/>
          <p:cNvSpPr txBox="1"/>
          <p:nvPr/>
        </p:nvSpPr>
        <p:spPr>
          <a:xfrm>
            <a:off x="717400" y="411475"/>
            <a:ext cx="7723500" cy="5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CÀI ĐẶT CẤU HÌNH CHUNG</a:t>
            </a:r>
            <a:endParaRPr sz="2800" dirty="0">
              <a:latin typeface="Fira Sans Medium"/>
              <a:ea typeface="Fira Sans Medium"/>
              <a:cs typeface="Fira Sans Medium"/>
              <a:sym typeface="Fira Sans Medium"/>
            </a:endParaRPr>
          </a:p>
        </p:txBody>
      </p:sp>
      <p:sp>
        <p:nvSpPr>
          <p:cNvPr id="2721" name="Google Shape;2721;p30"/>
          <p:cNvSpPr txBox="1"/>
          <p:nvPr/>
        </p:nvSpPr>
        <p:spPr>
          <a:xfrm>
            <a:off x="700807" y="3710251"/>
            <a:ext cx="1926842"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ASP.NET Razor Pages</a:t>
            </a:r>
            <a:endParaRPr dirty="0">
              <a:latin typeface="Fira Sans Medium"/>
              <a:ea typeface="Fira Sans Medium"/>
              <a:cs typeface="Fira Sans Medium"/>
              <a:sym typeface="Fira Sans Medium"/>
            </a:endParaRPr>
          </a:p>
        </p:txBody>
      </p:sp>
      <p:sp>
        <p:nvSpPr>
          <p:cNvPr id="2722" name="Google Shape;2722;p30"/>
          <p:cNvSpPr txBox="1"/>
          <p:nvPr/>
        </p:nvSpPr>
        <p:spPr>
          <a:xfrm>
            <a:off x="735684" y="3961852"/>
            <a:ext cx="17652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Phiên bản .NET 8.0</a:t>
            </a:r>
            <a:endParaRPr sz="1200" dirty="0">
              <a:latin typeface="Fira Sans"/>
              <a:ea typeface="Fira Sans"/>
              <a:cs typeface="Fira Sans"/>
              <a:sym typeface="Fira Sans"/>
            </a:endParaRPr>
          </a:p>
        </p:txBody>
      </p:sp>
      <p:sp>
        <p:nvSpPr>
          <p:cNvPr id="2723" name="Google Shape;2723;p30"/>
          <p:cNvSpPr txBox="1"/>
          <p:nvPr/>
        </p:nvSpPr>
        <p:spPr>
          <a:xfrm>
            <a:off x="3689400" y="1450547"/>
            <a:ext cx="1765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Entity Framework</a:t>
            </a:r>
            <a:endParaRPr dirty="0">
              <a:latin typeface="Fira Sans Medium"/>
              <a:ea typeface="Fira Sans Medium"/>
              <a:cs typeface="Fira Sans Medium"/>
              <a:sym typeface="Fira Sans Medium"/>
            </a:endParaRPr>
          </a:p>
        </p:txBody>
      </p:sp>
      <p:sp>
        <p:nvSpPr>
          <p:cNvPr id="2724" name="Google Shape;2724;p30"/>
          <p:cNvSpPr txBox="1"/>
          <p:nvPr/>
        </p:nvSpPr>
        <p:spPr>
          <a:xfrm>
            <a:off x="3689400" y="1711245"/>
            <a:ext cx="17652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Phiên bản 8.0.3</a:t>
            </a:r>
            <a:endParaRPr sz="1200" dirty="0">
              <a:latin typeface="Fira Sans"/>
              <a:ea typeface="Fira Sans"/>
              <a:cs typeface="Fira Sans"/>
              <a:sym typeface="Fira Sans"/>
            </a:endParaRPr>
          </a:p>
        </p:txBody>
      </p:sp>
      <p:sp>
        <p:nvSpPr>
          <p:cNvPr id="2727" name="Google Shape;2727;p30"/>
          <p:cNvSpPr txBox="1"/>
          <p:nvPr/>
        </p:nvSpPr>
        <p:spPr>
          <a:xfrm>
            <a:off x="6557752" y="3710255"/>
            <a:ext cx="1765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SQL Server</a:t>
            </a:r>
            <a:endParaRPr dirty="0">
              <a:latin typeface="Fira Sans Medium"/>
              <a:ea typeface="Fira Sans Medium"/>
              <a:cs typeface="Fira Sans Medium"/>
              <a:sym typeface="Fira Sans Medium"/>
            </a:endParaRPr>
          </a:p>
        </p:txBody>
      </p:sp>
      <p:sp>
        <p:nvSpPr>
          <p:cNvPr id="2728" name="Google Shape;2728;p30"/>
          <p:cNvSpPr txBox="1"/>
          <p:nvPr/>
        </p:nvSpPr>
        <p:spPr>
          <a:xfrm>
            <a:off x="6557752" y="3970951"/>
            <a:ext cx="17652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Phiên bản 2022</a:t>
            </a:r>
            <a:endParaRPr sz="1200" dirty="0">
              <a:latin typeface="Fira Sans"/>
              <a:ea typeface="Fira Sans"/>
              <a:cs typeface="Fira Sans"/>
              <a:sym typeface="Fira Sans"/>
            </a:endParaRPr>
          </a:p>
        </p:txBody>
      </p:sp>
      <p:pic>
        <p:nvPicPr>
          <p:cNvPr id="13" name="Picture 12">
            <a:extLst>
              <a:ext uri="{FF2B5EF4-FFF2-40B4-BE49-F238E27FC236}">
                <a16:creationId xmlns:a16="http://schemas.microsoft.com/office/drawing/2014/main" id="{EC24A69F-9A38-513B-D72C-3AB8E8766403}"/>
              </a:ext>
            </a:extLst>
          </p:cNvPr>
          <p:cNvPicPr>
            <a:picLocks noChangeAspect="1"/>
          </p:cNvPicPr>
          <p:nvPr/>
        </p:nvPicPr>
        <p:blipFill rotWithShape="1">
          <a:blip r:embed="rId3"/>
          <a:srcRect l="21350" t="10777" r="7994" b="11209"/>
          <a:stretch/>
        </p:blipFill>
        <p:spPr>
          <a:xfrm>
            <a:off x="7067550" y="1592431"/>
            <a:ext cx="861723" cy="637483"/>
          </a:xfrm>
          <a:prstGeom prst="rect">
            <a:avLst/>
          </a:prstGeom>
        </p:spPr>
      </p:pic>
      <p:sp>
        <p:nvSpPr>
          <p:cNvPr id="5" name="Google Shape;2599;p30">
            <a:extLst>
              <a:ext uri="{FF2B5EF4-FFF2-40B4-BE49-F238E27FC236}">
                <a16:creationId xmlns:a16="http://schemas.microsoft.com/office/drawing/2014/main" id="{8FC4B468-D411-AB4C-22BA-72931F623AD6}"/>
              </a:ext>
            </a:extLst>
          </p:cNvPr>
          <p:cNvSpPr/>
          <p:nvPr/>
        </p:nvSpPr>
        <p:spPr>
          <a:xfrm>
            <a:off x="1093718" y="1335881"/>
            <a:ext cx="1141021" cy="1152403"/>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0CD780C3-B199-63B7-490C-173FDF89E1AC}"/>
              </a:ext>
            </a:extLst>
          </p:cNvPr>
          <p:cNvPicPr>
            <a:picLocks noChangeAspect="1"/>
          </p:cNvPicPr>
          <p:nvPr/>
        </p:nvPicPr>
        <p:blipFill>
          <a:blip r:embed="rId4"/>
          <a:srcRect/>
          <a:stretch/>
        </p:blipFill>
        <p:spPr>
          <a:xfrm>
            <a:off x="1023101" y="1503177"/>
            <a:ext cx="1248075" cy="633942"/>
          </a:xfrm>
          <a:prstGeom prst="rect">
            <a:avLst/>
          </a:prstGeom>
        </p:spPr>
      </p:pic>
      <p:sp>
        <p:nvSpPr>
          <p:cNvPr id="6" name="Google Shape;2599;p30">
            <a:extLst>
              <a:ext uri="{FF2B5EF4-FFF2-40B4-BE49-F238E27FC236}">
                <a16:creationId xmlns:a16="http://schemas.microsoft.com/office/drawing/2014/main" id="{821B323A-740C-FAA5-E8DB-D65BAF0B4E85}"/>
              </a:ext>
            </a:extLst>
          </p:cNvPr>
          <p:cNvSpPr/>
          <p:nvPr/>
        </p:nvSpPr>
        <p:spPr>
          <a:xfrm>
            <a:off x="4060333" y="3305818"/>
            <a:ext cx="1141021" cy="1151881"/>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a:extLst>
              <a:ext uri="{FF2B5EF4-FFF2-40B4-BE49-F238E27FC236}">
                <a16:creationId xmlns:a16="http://schemas.microsoft.com/office/drawing/2014/main" id="{09EE49DB-82A4-2364-845A-236429082A54}"/>
              </a:ext>
            </a:extLst>
          </p:cNvPr>
          <p:cNvPicPr>
            <a:picLocks noChangeAspect="1"/>
          </p:cNvPicPr>
          <p:nvPr/>
        </p:nvPicPr>
        <p:blipFill>
          <a:blip r:embed="rId5"/>
          <a:srcRect l="8915" r="8915"/>
          <a:stretch/>
        </p:blipFill>
        <p:spPr>
          <a:xfrm>
            <a:off x="4071311" y="3444209"/>
            <a:ext cx="1119063" cy="8690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20"/>
                                        </p:tgtEl>
                                        <p:attrNameLst>
                                          <p:attrName>style.visibility</p:attrName>
                                        </p:attrNameLst>
                                      </p:cBhvr>
                                      <p:to>
                                        <p:strVal val="visible"/>
                                      </p:to>
                                    </p:set>
                                    <p:animEffect transition="in" filter="fade">
                                      <p:cBhvr>
                                        <p:cTn id="7" dur="1000"/>
                                        <p:tgtEl>
                                          <p:spTgt spid="2720"/>
                                        </p:tgtEl>
                                      </p:cBhvr>
                                    </p:animEffect>
                                    <p:anim calcmode="lin" valueType="num">
                                      <p:cBhvr>
                                        <p:cTn id="8" dur="1000" fill="hold"/>
                                        <p:tgtEl>
                                          <p:spTgt spid="2720"/>
                                        </p:tgtEl>
                                        <p:attrNameLst>
                                          <p:attrName>ppt_x</p:attrName>
                                        </p:attrNameLst>
                                      </p:cBhvr>
                                      <p:tavLst>
                                        <p:tav tm="0">
                                          <p:val>
                                            <p:strVal val="#ppt_x"/>
                                          </p:val>
                                        </p:tav>
                                        <p:tav tm="100000">
                                          <p:val>
                                            <p:strVal val="#ppt_x"/>
                                          </p:val>
                                        </p:tav>
                                      </p:tavLst>
                                    </p:anim>
                                    <p:anim calcmode="lin" valueType="num">
                                      <p:cBhvr>
                                        <p:cTn id="9" dur="1000" fill="hold"/>
                                        <p:tgtEl>
                                          <p:spTgt spid="27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589"/>
                                        </p:tgtEl>
                                        <p:attrNameLst>
                                          <p:attrName>style.visibility</p:attrName>
                                        </p:attrNameLst>
                                      </p:cBhvr>
                                      <p:to>
                                        <p:strVal val="visible"/>
                                      </p:to>
                                    </p:set>
                                    <p:animEffect transition="in" filter="wipe(down)">
                                      <p:cBhvr>
                                        <p:cTn id="14" dur="500"/>
                                        <p:tgtEl>
                                          <p:spTgt spid="2589"/>
                                        </p:tgtEl>
                                      </p:cBhvr>
                                    </p:animEffect>
                                  </p:childTnLst>
                                </p:cTn>
                              </p:par>
                              <p:par>
                                <p:cTn id="15" presetID="2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721"/>
                                        </p:tgtEl>
                                        <p:attrNameLst>
                                          <p:attrName>style.visibility</p:attrName>
                                        </p:attrNameLst>
                                      </p:cBhvr>
                                      <p:to>
                                        <p:strVal val="visible"/>
                                      </p:to>
                                    </p:set>
                                    <p:animEffect transition="in" filter="wipe(down)">
                                      <p:cBhvr>
                                        <p:cTn id="20" dur="500"/>
                                        <p:tgtEl>
                                          <p:spTgt spid="27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722"/>
                                        </p:tgtEl>
                                        <p:attrNameLst>
                                          <p:attrName>style.visibility</p:attrName>
                                        </p:attrNameLst>
                                      </p:cBhvr>
                                      <p:to>
                                        <p:strVal val="visible"/>
                                      </p:to>
                                    </p:set>
                                    <p:animEffect transition="in" filter="wipe(down)">
                                      <p:cBhvr>
                                        <p:cTn id="23" dur="500"/>
                                        <p:tgtEl>
                                          <p:spTgt spid="272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723"/>
                                        </p:tgtEl>
                                        <p:attrNameLst>
                                          <p:attrName>style.visibility</p:attrName>
                                        </p:attrNameLst>
                                      </p:cBhvr>
                                      <p:to>
                                        <p:strVal val="visible"/>
                                      </p:to>
                                    </p:set>
                                    <p:animEffect transition="in" filter="wipe(down)">
                                      <p:cBhvr>
                                        <p:cTn id="26" dur="500"/>
                                        <p:tgtEl>
                                          <p:spTgt spid="272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724"/>
                                        </p:tgtEl>
                                        <p:attrNameLst>
                                          <p:attrName>style.visibility</p:attrName>
                                        </p:attrNameLst>
                                      </p:cBhvr>
                                      <p:to>
                                        <p:strVal val="visible"/>
                                      </p:to>
                                    </p:set>
                                    <p:animEffect transition="in" filter="wipe(down)">
                                      <p:cBhvr>
                                        <p:cTn id="29" dur="500"/>
                                        <p:tgtEl>
                                          <p:spTgt spid="2724"/>
                                        </p:tgtEl>
                                      </p:cBhvr>
                                    </p:animEffect>
                                  </p:childTnLst>
                                </p:cTn>
                              </p:par>
                              <p:par>
                                <p:cTn id="30" presetID="22" presetClass="entr" presetSubtype="4"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727"/>
                                        </p:tgtEl>
                                        <p:attrNameLst>
                                          <p:attrName>style.visibility</p:attrName>
                                        </p:attrNameLst>
                                      </p:cBhvr>
                                      <p:to>
                                        <p:strVal val="visible"/>
                                      </p:to>
                                    </p:set>
                                    <p:animEffect transition="in" filter="wipe(down)">
                                      <p:cBhvr>
                                        <p:cTn id="35" dur="500"/>
                                        <p:tgtEl>
                                          <p:spTgt spid="272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728"/>
                                        </p:tgtEl>
                                        <p:attrNameLst>
                                          <p:attrName>style.visibility</p:attrName>
                                        </p:attrNameLst>
                                      </p:cBhvr>
                                      <p:to>
                                        <p:strVal val="visible"/>
                                      </p:to>
                                    </p:set>
                                    <p:animEffect transition="in" filter="wipe(down)">
                                      <p:cBhvr>
                                        <p:cTn id="38" dur="500"/>
                                        <p:tgtEl>
                                          <p:spTgt spid="2728"/>
                                        </p:tgtEl>
                                      </p:cBhvr>
                                    </p:animEffect>
                                  </p:childTnLst>
                                </p:cTn>
                              </p:par>
                              <p:par>
                                <p:cTn id="39" presetID="2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xit" presetSubtype="0" fill="hold" grpId="1" nodeType="clickEffect">
                                  <p:stCondLst>
                                    <p:cond delay="0"/>
                                  </p:stCondLst>
                                  <p:childTnLst>
                                    <p:animEffect transition="out" filter="fade">
                                      <p:cBhvr>
                                        <p:cTn id="51" dur="1000"/>
                                        <p:tgtEl>
                                          <p:spTgt spid="2720"/>
                                        </p:tgtEl>
                                      </p:cBhvr>
                                    </p:animEffect>
                                    <p:anim calcmode="lin" valueType="num">
                                      <p:cBhvr>
                                        <p:cTn id="52" dur="1000"/>
                                        <p:tgtEl>
                                          <p:spTgt spid="2720"/>
                                        </p:tgtEl>
                                        <p:attrNameLst>
                                          <p:attrName>ppt_x</p:attrName>
                                        </p:attrNameLst>
                                      </p:cBhvr>
                                      <p:tavLst>
                                        <p:tav tm="0">
                                          <p:val>
                                            <p:strVal val="ppt_x"/>
                                          </p:val>
                                        </p:tav>
                                        <p:tav tm="100000">
                                          <p:val>
                                            <p:strVal val="ppt_x"/>
                                          </p:val>
                                        </p:tav>
                                      </p:tavLst>
                                    </p:anim>
                                    <p:anim calcmode="lin" valueType="num">
                                      <p:cBhvr>
                                        <p:cTn id="53" dur="1000"/>
                                        <p:tgtEl>
                                          <p:spTgt spid="2720"/>
                                        </p:tgtEl>
                                        <p:attrNameLst>
                                          <p:attrName>ppt_y</p:attrName>
                                        </p:attrNameLst>
                                      </p:cBhvr>
                                      <p:tavLst>
                                        <p:tav tm="0">
                                          <p:val>
                                            <p:strVal val="ppt_y"/>
                                          </p:val>
                                        </p:tav>
                                        <p:tav tm="100000">
                                          <p:val>
                                            <p:strVal val="ppt_y-.1"/>
                                          </p:val>
                                        </p:tav>
                                      </p:tavLst>
                                    </p:anim>
                                    <p:set>
                                      <p:cBhvr>
                                        <p:cTn id="54" dur="1" fill="hold">
                                          <p:stCondLst>
                                            <p:cond delay="999"/>
                                          </p:stCondLst>
                                        </p:cTn>
                                        <p:tgtEl>
                                          <p:spTgt spid="2720"/>
                                        </p:tgtEl>
                                        <p:attrNameLst>
                                          <p:attrName>style.visibility</p:attrName>
                                        </p:attrNameLst>
                                      </p:cBhvr>
                                      <p:to>
                                        <p:strVal val="hidden"/>
                                      </p:to>
                                    </p:set>
                                  </p:childTnLst>
                                </p:cTn>
                              </p:par>
                              <p:par>
                                <p:cTn id="55" presetID="47" presetClass="exit" presetSubtype="0" fill="hold" nodeType="withEffect">
                                  <p:stCondLst>
                                    <p:cond delay="0"/>
                                  </p:stCondLst>
                                  <p:childTnLst>
                                    <p:animEffect transition="out" filter="fade">
                                      <p:cBhvr>
                                        <p:cTn id="56" dur="1000"/>
                                        <p:tgtEl>
                                          <p:spTgt spid="2589"/>
                                        </p:tgtEl>
                                      </p:cBhvr>
                                    </p:animEffect>
                                    <p:anim calcmode="lin" valueType="num">
                                      <p:cBhvr>
                                        <p:cTn id="57" dur="1000"/>
                                        <p:tgtEl>
                                          <p:spTgt spid="2589"/>
                                        </p:tgtEl>
                                        <p:attrNameLst>
                                          <p:attrName>ppt_x</p:attrName>
                                        </p:attrNameLst>
                                      </p:cBhvr>
                                      <p:tavLst>
                                        <p:tav tm="0">
                                          <p:val>
                                            <p:strVal val="ppt_x"/>
                                          </p:val>
                                        </p:tav>
                                        <p:tav tm="100000">
                                          <p:val>
                                            <p:strVal val="ppt_x"/>
                                          </p:val>
                                        </p:tav>
                                      </p:tavLst>
                                    </p:anim>
                                    <p:anim calcmode="lin" valueType="num">
                                      <p:cBhvr>
                                        <p:cTn id="58" dur="1000"/>
                                        <p:tgtEl>
                                          <p:spTgt spid="2589"/>
                                        </p:tgtEl>
                                        <p:attrNameLst>
                                          <p:attrName>ppt_y</p:attrName>
                                        </p:attrNameLst>
                                      </p:cBhvr>
                                      <p:tavLst>
                                        <p:tav tm="0">
                                          <p:val>
                                            <p:strVal val="ppt_y"/>
                                          </p:val>
                                        </p:tav>
                                        <p:tav tm="100000">
                                          <p:val>
                                            <p:strVal val="ppt_y-.1"/>
                                          </p:val>
                                        </p:tav>
                                      </p:tavLst>
                                    </p:anim>
                                    <p:set>
                                      <p:cBhvr>
                                        <p:cTn id="59" dur="1" fill="hold">
                                          <p:stCondLst>
                                            <p:cond delay="999"/>
                                          </p:stCondLst>
                                        </p:cTn>
                                        <p:tgtEl>
                                          <p:spTgt spid="2589"/>
                                        </p:tgtEl>
                                        <p:attrNameLst>
                                          <p:attrName>style.visibility</p:attrName>
                                        </p:attrNameLst>
                                      </p:cBhvr>
                                      <p:to>
                                        <p:strVal val="hidden"/>
                                      </p:to>
                                    </p:set>
                                  </p:childTnLst>
                                </p:cTn>
                              </p:par>
                              <p:par>
                                <p:cTn id="60" presetID="47" presetClass="exit" presetSubtype="0" fill="hold" nodeType="withEffect">
                                  <p:stCondLst>
                                    <p:cond delay="0"/>
                                  </p:stCondLst>
                                  <p:childTnLst>
                                    <p:animEffect transition="out" filter="fade">
                                      <p:cBhvr>
                                        <p:cTn id="61" dur="1000"/>
                                        <p:tgtEl>
                                          <p:spTgt spid="3"/>
                                        </p:tgtEl>
                                      </p:cBhvr>
                                    </p:animEffect>
                                    <p:anim calcmode="lin" valueType="num">
                                      <p:cBhvr>
                                        <p:cTn id="62" dur="1000"/>
                                        <p:tgtEl>
                                          <p:spTgt spid="3"/>
                                        </p:tgtEl>
                                        <p:attrNameLst>
                                          <p:attrName>ppt_x</p:attrName>
                                        </p:attrNameLst>
                                      </p:cBhvr>
                                      <p:tavLst>
                                        <p:tav tm="0">
                                          <p:val>
                                            <p:strVal val="ppt_x"/>
                                          </p:val>
                                        </p:tav>
                                        <p:tav tm="100000">
                                          <p:val>
                                            <p:strVal val="ppt_x"/>
                                          </p:val>
                                        </p:tav>
                                      </p:tavLst>
                                    </p:anim>
                                    <p:anim calcmode="lin" valueType="num">
                                      <p:cBhvr>
                                        <p:cTn id="63" dur="1000"/>
                                        <p:tgtEl>
                                          <p:spTgt spid="3"/>
                                        </p:tgtEl>
                                        <p:attrNameLst>
                                          <p:attrName>ppt_y</p:attrName>
                                        </p:attrNameLst>
                                      </p:cBhvr>
                                      <p:tavLst>
                                        <p:tav tm="0">
                                          <p:val>
                                            <p:strVal val="ppt_y"/>
                                          </p:val>
                                        </p:tav>
                                        <p:tav tm="100000">
                                          <p:val>
                                            <p:strVal val="ppt_y-.1"/>
                                          </p:val>
                                        </p:tav>
                                      </p:tavLst>
                                    </p:anim>
                                    <p:set>
                                      <p:cBhvr>
                                        <p:cTn id="64" dur="1" fill="hold">
                                          <p:stCondLst>
                                            <p:cond delay="999"/>
                                          </p:stCondLst>
                                        </p:cTn>
                                        <p:tgtEl>
                                          <p:spTgt spid="3"/>
                                        </p:tgtEl>
                                        <p:attrNameLst>
                                          <p:attrName>style.visibility</p:attrName>
                                        </p:attrNameLst>
                                      </p:cBhvr>
                                      <p:to>
                                        <p:strVal val="hidden"/>
                                      </p:to>
                                    </p:set>
                                  </p:childTnLst>
                                </p:cTn>
                              </p:par>
                              <p:par>
                                <p:cTn id="65" presetID="47" presetClass="exit" presetSubtype="0" fill="hold" grpId="1" nodeType="withEffect">
                                  <p:stCondLst>
                                    <p:cond delay="0"/>
                                  </p:stCondLst>
                                  <p:childTnLst>
                                    <p:animEffect transition="out" filter="fade">
                                      <p:cBhvr>
                                        <p:cTn id="66" dur="1000"/>
                                        <p:tgtEl>
                                          <p:spTgt spid="2721"/>
                                        </p:tgtEl>
                                      </p:cBhvr>
                                    </p:animEffect>
                                    <p:anim calcmode="lin" valueType="num">
                                      <p:cBhvr>
                                        <p:cTn id="67" dur="1000"/>
                                        <p:tgtEl>
                                          <p:spTgt spid="2721"/>
                                        </p:tgtEl>
                                        <p:attrNameLst>
                                          <p:attrName>ppt_x</p:attrName>
                                        </p:attrNameLst>
                                      </p:cBhvr>
                                      <p:tavLst>
                                        <p:tav tm="0">
                                          <p:val>
                                            <p:strVal val="ppt_x"/>
                                          </p:val>
                                        </p:tav>
                                        <p:tav tm="100000">
                                          <p:val>
                                            <p:strVal val="ppt_x"/>
                                          </p:val>
                                        </p:tav>
                                      </p:tavLst>
                                    </p:anim>
                                    <p:anim calcmode="lin" valueType="num">
                                      <p:cBhvr>
                                        <p:cTn id="68" dur="1000"/>
                                        <p:tgtEl>
                                          <p:spTgt spid="2721"/>
                                        </p:tgtEl>
                                        <p:attrNameLst>
                                          <p:attrName>ppt_y</p:attrName>
                                        </p:attrNameLst>
                                      </p:cBhvr>
                                      <p:tavLst>
                                        <p:tav tm="0">
                                          <p:val>
                                            <p:strVal val="ppt_y"/>
                                          </p:val>
                                        </p:tav>
                                        <p:tav tm="100000">
                                          <p:val>
                                            <p:strVal val="ppt_y-.1"/>
                                          </p:val>
                                        </p:tav>
                                      </p:tavLst>
                                    </p:anim>
                                    <p:set>
                                      <p:cBhvr>
                                        <p:cTn id="69" dur="1" fill="hold">
                                          <p:stCondLst>
                                            <p:cond delay="999"/>
                                          </p:stCondLst>
                                        </p:cTn>
                                        <p:tgtEl>
                                          <p:spTgt spid="2721"/>
                                        </p:tgtEl>
                                        <p:attrNameLst>
                                          <p:attrName>style.visibility</p:attrName>
                                        </p:attrNameLst>
                                      </p:cBhvr>
                                      <p:to>
                                        <p:strVal val="hidden"/>
                                      </p:to>
                                    </p:set>
                                  </p:childTnLst>
                                </p:cTn>
                              </p:par>
                              <p:par>
                                <p:cTn id="70" presetID="47" presetClass="exit" presetSubtype="0" fill="hold" grpId="1" nodeType="withEffect">
                                  <p:stCondLst>
                                    <p:cond delay="0"/>
                                  </p:stCondLst>
                                  <p:childTnLst>
                                    <p:animEffect transition="out" filter="fade">
                                      <p:cBhvr>
                                        <p:cTn id="71" dur="1000"/>
                                        <p:tgtEl>
                                          <p:spTgt spid="2722"/>
                                        </p:tgtEl>
                                      </p:cBhvr>
                                    </p:animEffect>
                                    <p:anim calcmode="lin" valueType="num">
                                      <p:cBhvr>
                                        <p:cTn id="72" dur="1000"/>
                                        <p:tgtEl>
                                          <p:spTgt spid="2722"/>
                                        </p:tgtEl>
                                        <p:attrNameLst>
                                          <p:attrName>ppt_x</p:attrName>
                                        </p:attrNameLst>
                                      </p:cBhvr>
                                      <p:tavLst>
                                        <p:tav tm="0">
                                          <p:val>
                                            <p:strVal val="ppt_x"/>
                                          </p:val>
                                        </p:tav>
                                        <p:tav tm="100000">
                                          <p:val>
                                            <p:strVal val="ppt_x"/>
                                          </p:val>
                                        </p:tav>
                                      </p:tavLst>
                                    </p:anim>
                                    <p:anim calcmode="lin" valueType="num">
                                      <p:cBhvr>
                                        <p:cTn id="73" dur="1000"/>
                                        <p:tgtEl>
                                          <p:spTgt spid="2722"/>
                                        </p:tgtEl>
                                        <p:attrNameLst>
                                          <p:attrName>ppt_y</p:attrName>
                                        </p:attrNameLst>
                                      </p:cBhvr>
                                      <p:tavLst>
                                        <p:tav tm="0">
                                          <p:val>
                                            <p:strVal val="ppt_y"/>
                                          </p:val>
                                        </p:tav>
                                        <p:tav tm="100000">
                                          <p:val>
                                            <p:strVal val="ppt_y-.1"/>
                                          </p:val>
                                        </p:tav>
                                      </p:tavLst>
                                    </p:anim>
                                    <p:set>
                                      <p:cBhvr>
                                        <p:cTn id="74" dur="1" fill="hold">
                                          <p:stCondLst>
                                            <p:cond delay="999"/>
                                          </p:stCondLst>
                                        </p:cTn>
                                        <p:tgtEl>
                                          <p:spTgt spid="2722"/>
                                        </p:tgtEl>
                                        <p:attrNameLst>
                                          <p:attrName>style.visibility</p:attrName>
                                        </p:attrNameLst>
                                      </p:cBhvr>
                                      <p:to>
                                        <p:strVal val="hidden"/>
                                      </p:to>
                                    </p:set>
                                  </p:childTnLst>
                                </p:cTn>
                              </p:par>
                              <p:par>
                                <p:cTn id="75" presetID="47" presetClass="exit" presetSubtype="0" fill="hold" grpId="1" nodeType="withEffect">
                                  <p:stCondLst>
                                    <p:cond delay="0"/>
                                  </p:stCondLst>
                                  <p:childTnLst>
                                    <p:animEffect transition="out" filter="fade">
                                      <p:cBhvr>
                                        <p:cTn id="76" dur="1000"/>
                                        <p:tgtEl>
                                          <p:spTgt spid="2723"/>
                                        </p:tgtEl>
                                      </p:cBhvr>
                                    </p:animEffect>
                                    <p:anim calcmode="lin" valueType="num">
                                      <p:cBhvr>
                                        <p:cTn id="77" dur="1000"/>
                                        <p:tgtEl>
                                          <p:spTgt spid="2723"/>
                                        </p:tgtEl>
                                        <p:attrNameLst>
                                          <p:attrName>ppt_x</p:attrName>
                                        </p:attrNameLst>
                                      </p:cBhvr>
                                      <p:tavLst>
                                        <p:tav tm="0">
                                          <p:val>
                                            <p:strVal val="ppt_x"/>
                                          </p:val>
                                        </p:tav>
                                        <p:tav tm="100000">
                                          <p:val>
                                            <p:strVal val="ppt_x"/>
                                          </p:val>
                                        </p:tav>
                                      </p:tavLst>
                                    </p:anim>
                                    <p:anim calcmode="lin" valueType="num">
                                      <p:cBhvr>
                                        <p:cTn id="78" dur="1000"/>
                                        <p:tgtEl>
                                          <p:spTgt spid="2723"/>
                                        </p:tgtEl>
                                        <p:attrNameLst>
                                          <p:attrName>ppt_y</p:attrName>
                                        </p:attrNameLst>
                                      </p:cBhvr>
                                      <p:tavLst>
                                        <p:tav tm="0">
                                          <p:val>
                                            <p:strVal val="ppt_y"/>
                                          </p:val>
                                        </p:tav>
                                        <p:tav tm="100000">
                                          <p:val>
                                            <p:strVal val="ppt_y-.1"/>
                                          </p:val>
                                        </p:tav>
                                      </p:tavLst>
                                    </p:anim>
                                    <p:set>
                                      <p:cBhvr>
                                        <p:cTn id="79" dur="1" fill="hold">
                                          <p:stCondLst>
                                            <p:cond delay="999"/>
                                          </p:stCondLst>
                                        </p:cTn>
                                        <p:tgtEl>
                                          <p:spTgt spid="2723"/>
                                        </p:tgtEl>
                                        <p:attrNameLst>
                                          <p:attrName>style.visibility</p:attrName>
                                        </p:attrNameLst>
                                      </p:cBhvr>
                                      <p:to>
                                        <p:strVal val="hidden"/>
                                      </p:to>
                                    </p:set>
                                  </p:childTnLst>
                                </p:cTn>
                              </p:par>
                              <p:par>
                                <p:cTn id="80" presetID="47" presetClass="exit" presetSubtype="0" fill="hold" grpId="1" nodeType="withEffect">
                                  <p:stCondLst>
                                    <p:cond delay="0"/>
                                  </p:stCondLst>
                                  <p:childTnLst>
                                    <p:animEffect transition="out" filter="fade">
                                      <p:cBhvr>
                                        <p:cTn id="81" dur="1000"/>
                                        <p:tgtEl>
                                          <p:spTgt spid="2724"/>
                                        </p:tgtEl>
                                      </p:cBhvr>
                                    </p:animEffect>
                                    <p:anim calcmode="lin" valueType="num">
                                      <p:cBhvr>
                                        <p:cTn id="82" dur="1000"/>
                                        <p:tgtEl>
                                          <p:spTgt spid="2724"/>
                                        </p:tgtEl>
                                        <p:attrNameLst>
                                          <p:attrName>ppt_x</p:attrName>
                                        </p:attrNameLst>
                                      </p:cBhvr>
                                      <p:tavLst>
                                        <p:tav tm="0">
                                          <p:val>
                                            <p:strVal val="ppt_x"/>
                                          </p:val>
                                        </p:tav>
                                        <p:tav tm="100000">
                                          <p:val>
                                            <p:strVal val="ppt_x"/>
                                          </p:val>
                                        </p:tav>
                                      </p:tavLst>
                                    </p:anim>
                                    <p:anim calcmode="lin" valueType="num">
                                      <p:cBhvr>
                                        <p:cTn id="83" dur="1000"/>
                                        <p:tgtEl>
                                          <p:spTgt spid="2724"/>
                                        </p:tgtEl>
                                        <p:attrNameLst>
                                          <p:attrName>ppt_y</p:attrName>
                                        </p:attrNameLst>
                                      </p:cBhvr>
                                      <p:tavLst>
                                        <p:tav tm="0">
                                          <p:val>
                                            <p:strVal val="ppt_y"/>
                                          </p:val>
                                        </p:tav>
                                        <p:tav tm="100000">
                                          <p:val>
                                            <p:strVal val="ppt_y-.1"/>
                                          </p:val>
                                        </p:tav>
                                      </p:tavLst>
                                    </p:anim>
                                    <p:set>
                                      <p:cBhvr>
                                        <p:cTn id="84" dur="1" fill="hold">
                                          <p:stCondLst>
                                            <p:cond delay="999"/>
                                          </p:stCondLst>
                                        </p:cTn>
                                        <p:tgtEl>
                                          <p:spTgt spid="2724"/>
                                        </p:tgtEl>
                                        <p:attrNameLst>
                                          <p:attrName>style.visibility</p:attrName>
                                        </p:attrNameLst>
                                      </p:cBhvr>
                                      <p:to>
                                        <p:strVal val="hidden"/>
                                      </p:to>
                                    </p:set>
                                  </p:childTnLst>
                                </p:cTn>
                              </p:par>
                              <p:par>
                                <p:cTn id="85" presetID="47" presetClass="exit" presetSubtype="0" fill="hold" nodeType="withEffect">
                                  <p:stCondLst>
                                    <p:cond delay="0"/>
                                  </p:stCondLst>
                                  <p:childTnLst>
                                    <p:animEffect transition="out" filter="fade">
                                      <p:cBhvr>
                                        <p:cTn id="86" dur="1000"/>
                                        <p:tgtEl>
                                          <p:spTgt spid="11"/>
                                        </p:tgtEl>
                                      </p:cBhvr>
                                    </p:animEffect>
                                    <p:anim calcmode="lin" valueType="num">
                                      <p:cBhvr>
                                        <p:cTn id="87" dur="1000"/>
                                        <p:tgtEl>
                                          <p:spTgt spid="11"/>
                                        </p:tgtEl>
                                        <p:attrNameLst>
                                          <p:attrName>ppt_x</p:attrName>
                                        </p:attrNameLst>
                                      </p:cBhvr>
                                      <p:tavLst>
                                        <p:tav tm="0">
                                          <p:val>
                                            <p:strVal val="ppt_x"/>
                                          </p:val>
                                        </p:tav>
                                        <p:tav tm="100000">
                                          <p:val>
                                            <p:strVal val="ppt_x"/>
                                          </p:val>
                                        </p:tav>
                                      </p:tavLst>
                                    </p:anim>
                                    <p:anim calcmode="lin" valueType="num">
                                      <p:cBhvr>
                                        <p:cTn id="88" dur="1000"/>
                                        <p:tgtEl>
                                          <p:spTgt spid="11"/>
                                        </p:tgtEl>
                                        <p:attrNameLst>
                                          <p:attrName>ppt_y</p:attrName>
                                        </p:attrNameLst>
                                      </p:cBhvr>
                                      <p:tavLst>
                                        <p:tav tm="0">
                                          <p:val>
                                            <p:strVal val="ppt_y"/>
                                          </p:val>
                                        </p:tav>
                                        <p:tav tm="100000">
                                          <p:val>
                                            <p:strVal val="ppt_y-.1"/>
                                          </p:val>
                                        </p:tav>
                                      </p:tavLst>
                                    </p:anim>
                                    <p:set>
                                      <p:cBhvr>
                                        <p:cTn id="89" dur="1" fill="hold">
                                          <p:stCondLst>
                                            <p:cond delay="999"/>
                                          </p:stCondLst>
                                        </p:cTn>
                                        <p:tgtEl>
                                          <p:spTgt spid="11"/>
                                        </p:tgtEl>
                                        <p:attrNameLst>
                                          <p:attrName>style.visibility</p:attrName>
                                        </p:attrNameLst>
                                      </p:cBhvr>
                                      <p:to>
                                        <p:strVal val="hidden"/>
                                      </p:to>
                                    </p:set>
                                  </p:childTnLst>
                                </p:cTn>
                              </p:par>
                              <p:par>
                                <p:cTn id="90" presetID="47" presetClass="exit" presetSubtype="0" fill="hold" grpId="1" nodeType="withEffect">
                                  <p:stCondLst>
                                    <p:cond delay="0"/>
                                  </p:stCondLst>
                                  <p:childTnLst>
                                    <p:animEffect transition="out" filter="fade">
                                      <p:cBhvr>
                                        <p:cTn id="91" dur="1000"/>
                                        <p:tgtEl>
                                          <p:spTgt spid="2727"/>
                                        </p:tgtEl>
                                      </p:cBhvr>
                                    </p:animEffect>
                                    <p:anim calcmode="lin" valueType="num">
                                      <p:cBhvr>
                                        <p:cTn id="92" dur="1000"/>
                                        <p:tgtEl>
                                          <p:spTgt spid="2727"/>
                                        </p:tgtEl>
                                        <p:attrNameLst>
                                          <p:attrName>ppt_x</p:attrName>
                                        </p:attrNameLst>
                                      </p:cBhvr>
                                      <p:tavLst>
                                        <p:tav tm="0">
                                          <p:val>
                                            <p:strVal val="ppt_x"/>
                                          </p:val>
                                        </p:tav>
                                        <p:tav tm="100000">
                                          <p:val>
                                            <p:strVal val="ppt_x"/>
                                          </p:val>
                                        </p:tav>
                                      </p:tavLst>
                                    </p:anim>
                                    <p:anim calcmode="lin" valueType="num">
                                      <p:cBhvr>
                                        <p:cTn id="93" dur="1000"/>
                                        <p:tgtEl>
                                          <p:spTgt spid="2727"/>
                                        </p:tgtEl>
                                        <p:attrNameLst>
                                          <p:attrName>ppt_y</p:attrName>
                                        </p:attrNameLst>
                                      </p:cBhvr>
                                      <p:tavLst>
                                        <p:tav tm="0">
                                          <p:val>
                                            <p:strVal val="ppt_y"/>
                                          </p:val>
                                        </p:tav>
                                        <p:tav tm="100000">
                                          <p:val>
                                            <p:strVal val="ppt_y-.1"/>
                                          </p:val>
                                        </p:tav>
                                      </p:tavLst>
                                    </p:anim>
                                    <p:set>
                                      <p:cBhvr>
                                        <p:cTn id="94" dur="1" fill="hold">
                                          <p:stCondLst>
                                            <p:cond delay="999"/>
                                          </p:stCondLst>
                                        </p:cTn>
                                        <p:tgtEl>
                                          <p:spTgt spid="2727"/>
                                        </p:tgtEl>
                                        <p:attrNameLst>
                                          <p:attrName>style.visibility</p:attrName>
                                        </p:attrNameLst>
                                      </p:cBhvr>
                                      <p:to>
                                        <p:strVal val="hidden"/>
                                      </p:to>
                                    </p:set>
                                  </p:childTnLst>
                                </p:cTn>
                              </p:par>
                              <p:par>
                                <p:cTn id="95" presetID="47" presetClass="exit" presetSubtype="0" fill="hold" grpId="1" nodeType="withEffect">
                                  <p:stCondLst>
                                    <p:cond delay="0"/>
                                  </p:stCondLst>
                                  <p:childTnLst>
                                    <p:animEffect transition="out" filter="fade">
                                      <p:cBhvr>
                                        <p:cTn id="96" dur="1000"/>
                                        <p:tgtEl>
                                          <p:spTgt spid="2728"/>
                                        </p:tgtEl>
                                      </p:cBhvr>
                                    </p:animEffect>
                                    <p:anim calcmode="lin" valueType="num">
                                      <p:cBhvr>
                                        <p:cTn id="97" dur="1000"/>
                                        <p:tgtEl>
                                          <p:spTgt spid="2728"/>
                                        </p:tgtEl>
                                        <p:attrNameLst>
                                          <p:attrName>ppt_x</p:attrName>
                                        </p:attrNameLst>
                                      </p:cBhvr>
                                      <p:tavLst>
                                        <p:tav tm="0">
                                          <p:val>
                                            <p:strVal val="ppt_x"/>
                                          </p:val>
                                        </p:tav>
                                        <p:tav tm="100000">
                                          <p:val>
                                            <p:strVal val="ppt_x"/>
                                          </p:val>
                                        </p:tav>
                                      </p:tavLst>
                                    </p:anim>
                                    <p:anim calcmode="lin" valueType="num">
                                      <p:cBhvr>
                                        <p:cTn id="98" dur="1000"/>
                                        <p:tgtEl>
                                          <p:spTgt spid="2728"/>
                                        </p:tgtEl>
                                        <p:attrNameLst>
                                          <p:attrName>ppt_y</p:attrName>
                                        </p:attrNameLst>
                                      </p:cBhvr>
                                      <p:tavLst>
                                        <p:tav tm="0">
                                          <p:val>
                                            <p:strVal val="ppt_y"/>
                                          </p:val>
                                        </p:tav>
                                        <p:tav tm="100000">
                                          <p:val>
                                            <p:strVal val="ppt_y-.1"/>
                                          </p:val>
                                        </p:tav>
                                      </p:tavLst>
                                    </p:anim>
                                    <p:set>
                                      <p:cBhvr>
                                        <p:cTn id="99" dur="1" fill="hold">
                                          <p:stCondLst>
                                            <p:cond delay="999"/>
                                          </p:stCondLst>
                                        </p:cTn>
                                        <p:tgtEl>
                                          <p:spTgt spid="2728"/>
                                        </p:tgtEl>
                                        <p:attrNameLst>
                                          <p:attrName>style.visibility</p:attrName>
                                        </p:attrNameLst>
                                      </p:cBhvr>
                                      <p:to>
                                        <p:strVal val="hidden"/>
                                      </p:to>
                                    </p:set>
                                  </p:childTnLst>
                                </p:cTn>
                              </p:par>
                              <p:par>
                                <p:cTn id="100" presetID="47" presetClass="exit" presetSubtype="0" fill="hold" nodeType="withEffect">
                                  <p:stCondLst>
                                    <p:cond delay="0"/>
                                  </p:stCondLst>
                                  <p:childTnLst>
                                    <p:animEffect transition="out" filter="fade">
                                      <p:cBhvr>
                                        <p:cTn id="101" dur="1000"/>
                                        <p:tgtEl>
                                          <p:spTgt spid="13"/>
                                        </p:tgtEl>
                                      </p:cBhvr>
                                    </p:animEffect>
                                    <p:anim calcmode="lin" valueType="num">
                                      <p:cBhvr>
                                        <p:cTn id="102" dur="1000"/>
                                        <p:tgtEl>
                                          <p:spTgt spid="13"/>
                                        </p:tgtEl>
                                        <p:attrNameLst>
                                          <p:attrName>ppt_x</p:attrName>
                                        </p:attrNameLst>
                                      </p:cBhvr>
                                      <p:tavLst>
                                        <p:tav tm="0">
                                          <p:val>
                                            <p:strVal val="ppt_x"/>
                                          </p:val>
                                        </p:tav>
                                        <p:tav tm="100000">
                                          <p:val>
                                            <p:strVal val="ppt_x"/>
                                          </p:val>
                                        </p:tav>
                                      </p:tavLst>
                                    </p:anim>
                                    <p:anim calcmode="lin" valueType="num">
                                      <p:cBhvr>
                                        <p:cTn id="103" dur="1000"/>
                                        <p:tgtEl>
                                          <p:spTgt spid="13"/>
                                        </p:tgtEl>
                                        <p:attrNameLst>
                                          <p:attrName>ppt_y</p:attrName>
                                        </p:attrNameLst>
                                      </p:cBhvr>
                                      <p:tavLst>
                                        <p:tav tm="0">
                                          <p:val>
                                            <p:strVal val="ppt_y"/>
                                          </p:val>
                                        </p:tav>
                                        <p:tav tm="100000">
                                          <p:val>
                                            <p:strVal val="ppt_y-.1"/>
                                          </p:val>
                                        </p:tav>
                                      </p:tavLst>
                                    </p:anim>
                                    <p:set>
                                      <p:cBhvr>
                                        <p:cTn id="104" dur="1" fill="hold">
                                          <p:stCondLst>
                                            <p:cond delay="999"/>
                                          </p:stCondLst>
                                        </p:cTn>
                                        <p:tgtEl>
                                          <p:spTgt spid="13"/>
                                        </p:tgtEl>
                                        <p:attrNameLst>
                                          <p:attrName>style.visibility</p:attrName>
                                        </p:attrNameLst>
                                      </p:cBhvr>
                                      <p:to>
                                        <p:strVal val="hidden"/>
                                      </p:to>
                                    </p:set>
                                  </p:childTnLst>
                                </p:cTn>
                              </p:par>
                              <p:par>
                                <p:cTn id="105" presetID="47" presetClass="exit" presetSubtype="0" fill="hold" grpId="1" nodeType="withEffect">
                                  <p:stCondLst>
                                    <p:cond delay="0"/>
                                  </p:stCondLst>
                                  <p:childTnLst>
                                    <p:animEffect transition="out" filter="fade">
                                      <p:cBhvr>
                                        <p:cTn id="106" dur="1000"/>
                                        <p:tgtEl>
                                          <p:spTgt spid="5"/>
                                        </p:tgtEl>
                                      </p:cBhvr>
                                    </p:animEffect>
                                    <p:anim calcmode="lin" valueType="num">
                                      <p:cBhvr>
                                        <p:cTn id="107" dur="1000"/>
                                        <p:tgtEl>
                                          <p:spTgt spid="5"/>
                                        </p:tgtEl>
                                        <p:attrNameLst>
                                          <p:attrName>ppt_x</p:attrName>
                                        </p:attrNameLst>
                                      </p:cBhvr>
                                      <p:tavLst>
                                        <p:tav tm="0">
                                          <p:val>
                                            <p:strVal val="ppt_x"/>
                                          </p:val>
                                        </p:tav>
                                        <p:tav tm="100000">
                                          <p:val>
                                            <p:strVal val="ppt_x"/>
                                          </p:val>
                                        </p:tav>
                                      </p:tavLst>
                                    </p:anim>
                                    <p:anim calcmode="lin" valueType="num">
                                      <p:cBhvr>
                                        <p:cTn id="108" dur="1000"/>
                                        <p:tgtEl>
                                          <p:spTgt spid="5"/>
                                        </p:tgtEl>
                                        <p:attrNameLst>
                                          <p:attrName>ppt_y</p:attrName>
                                        </p:attrNameLst>
                                      </p:cBhvr>
                                      <p:tavLst>
                                        <p:tav tm="0">
                                          <p:val>
                                            <p:strVal val="ppt_y"/>
                                          </p:val>
                                        </p:tav>
                                        <p:tav tm="100000">
                                          <p:val>
                                            <p:strVal val="ppt_y-.1"/>
                                          </p:val>
                                        </p:tav>
                                      </p:tavLst>
                                    </p:anim>
                                    <p:set>
                                      <p:cBhvr>
                                        <p:cTn id="109" dur="1" fill="hold">
                                          <p:stCondLst>
                                            <p:cond delay="999"/>
                                          </p:stCondLst>
                                        </p:cTn>
                                        <p:tgtEl>
                                          <p:spTgt spid="5"/>
                                        </p:tgtEl>
                                        <p:attrNameLst>
                                          <p:attrName>style.visibility</p:attrName>
                                        </p:attrNameLst>
                                      </p:cBhvr>
                                      <p:to>
                                        <p:strVal val="hidden"/>
                                      </p:to>
                                    </p:set>
                                  </p:childTnLst>
                                </p:cTn>
                              </p:par>
                              <p:par>
                                <p:cTn id="110" presetID="47" presetClass="exit" presetSubtype="0" fill="hold" grpId="1" nodeType="withEffect">
                                  <p:stCondLst>
                                    <p:cond delay="0"/>
                                  </p:stCondLst>
                                  <p:childTnLst>
                                    <p:animEffect transition="out" filter="fade">
                                      <p:cBhvr>
                                        <p:cTn id="111" dur="1000"/>
                                        <p:tgtEl>
                                          <p:spTgt spid="6"/>
                                        </p:tgtEl>
                                      </p:cBhvr>
                                    </p:animEffect>
                                    <p:anim calcmode="lin" valueType="num">
                                      <p:cBhvr>
                                        <p:cTn id="112" dur="1000"/>
                                        <p:tgtEl>
                                          <p:spTgt spid="6"/>
                                        </p:tgtEl>
                                        <p:attrNameLst>
                                          <p:attrName>ppt_x</p:attrName>
                                        </p:attrNameLst>
                                      </p:cBhvr>
                                      <p:tavLst>
                                        <p:tav tm="0">
                                          <p:val>
                                            <p:strVal val="ppt_x"/>
                                          </p:val>
                                        </p:tav>
                                        <p:tav tm="100000">
                                          <p:val>
                                            <p:strVal val="ppt_x"/>
                                          </p:val>
                                        </p:tav>
                                      </p:tavLst>
                                    </p:anim>
                                    <p:anim calcmode="lin" valueType="num">
                                      <p:cBhvr>
                                        <p:cTn id="113" dur="1000"/>
                                        <p:tgtEl>
                                          <p:spTgt spid="6"/>
                                        </p:tgtEl>
                                        <p:attrNameLst>
                                          <p:attrName>ppt_y</p:attrName>
                                        </p:attrNameLst>
                                      </p:cBhvr>
                                      <p:tavLst>
                                        <p:tav tm="0">
                                          <p:val>
                                            <p:strVal val="ppt_y"/>
                                          </p:val>
                                        </p:tav>
                                        <p:tav tm="100000">
                                          <p:val>
                                            <p:strVal val="ppt_y-.1"/>
                                          </p:val>
                                        </p:tav>
                                      </p:tavLst>
                                    </p:anim>
                                    <p:set>
                                      <p:cBhvr>
                                        <p:cTn id="114"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0" grpId="0"/>
      <p:bldP spid="2720" grpId="1"/>
      <p:bldP spid="2721" grpId="0"/>
      <p:bldP spid="2721" grpId="1"/>
      <p:bldP spid="2722" grpId="0"/>
      <p:bldP spid="2722" grpId="1"/>
      <p:bldP spid="2723" grpId="0"/>
      <p:bldP spid="2723" grpId="1"/>
      <p:bldP spid="2724" grpId="0"/>
      <p:bldP spid="2724" grpId="1"/>
      <p:bldP spid="2727" grpId="0"/>
      <p:bldP spid="2727" grpId="1"/>
      <p:bldP spid="2728" grpId="0"/>
      <p:bldP spid="2728" grpId="1"/>
      <p:bldP spid="5" grpId="0" animBg="1"/>
      <p:bldP spid="5" grpId="1" animBg="1"/>
      <p:bldP spid="6" grpId="0" animBg="1"/>
      <p:bldP spid="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6"/>
        <p:cNvGrpSpPr/>
        <p:nvPr/>
      </p:nvGrpSpPr>
      <p:grpSpPr>
        <a:xfrm>
          <a:off x="0" y="0"/>
          <a:ext cx="0" cy="0"/>
          <a:chOff x="0" y="0"/>
          <a:chExt cx="0" cy="0"/>
        </a:xfrm>
      </p:grpSpPr>
      <p:sp>
        <p:nvSpPr>
          <p:cNvPr id="3927" name="Google Shape;3927;p38"/>
          <p:cNvSpPr/>
          <p:nvPr/>
        </p:nvSpPr>
        <p:spPr>
          <a:xfrm>
            <a:off x="4010375" y="661466"/>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8"/>
          <p:cNvSpPr/>
          <p:nvPr/>
        </p:nvSpPr>
        <p:spPr>
          <a:xfrm>
            <a:off x="4010375" y="660420"/>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1</a:t>
            </a:r>
            <a:endParaRPr sz="2500">
              <a:solidFill>
                <a:srgbClr val="FFFFFF"/>
              </a:solidFill>
              <a:latin typeface="Fira Sans"/>
              <a:ea typeface="Fira Sans"/>
              <a:cs typeface="Fira Sans"/>
              <a:sym typeface="Fira Sans"/>
            </a:endParaRPr>
          </a:p>
        </p:txBody>
      </p:sp>
      <p:sp>
        <p:nvSpPr>
          <p:cNvPr id="3929" name="Google Shape;3929;p38"/>
          <p:cNvSpPr/>
          <p:nvPr/>
        </p:nvSpPr>
        <p:spPr>
          <a:xfrm>
            <a:off x="3999005" y="649050"/>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8"/>
          <p:cNvSpPr/>
          <p:nvPr/>
        </p:nvSpPr>
        <p:spPr>
          <a:xfrm>
            <a:off x="4010375" y="1384854"/>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8"/>
          <p:cNvSpPr/>
          <p:nvPr/>
        </p:nvSpPr>
        <p:spPr>
          <a:xfrm>
            <a:off x="4010375" y="1384854"/>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2</a:t>
            </a:r>
            <a:endParaRPr sz="2500">
              <a:solidFill>
                <a:srgbClr val="FFFFFF"/>
              </a:solidFill>
              <a:latin typeface="Fira Sans"/>
              <a:ea typeface="Fira Sans"/>
              <a:cs typeface="Fira Sans"/>
              <a:sym typeface="Fira Sans"/>
            </a:endParaRPr>
          </a:p>
        </p:txBody>
      </p:sp>
      <p:sp>
        <p:nvSpPr>
          <p:cNvPr id="3932" name="Google Shape;3932;p38"/>
          <p:cNvSpPr/>
          <p:nvPr/>
        </p:nvSpPr>
        <p:spPr>
          <a:xfrm>
            <a:off x="3999005" y="1372438"/>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8"/>
          <p:cNvSpPr/>
          <p:nvPr/>
        </p:nvSpPr>
        <p:spPr>
          <a:xfrm>
            <a:off x="3999005" y="2108193"/>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8"/>
          <p:cNvSpPr/>
          <p:nvPr/>
        </p:nvSpPr>
        <p:spPr>
          <a:xfrm>
            <a:off x="3999005" y="2107148"/>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3</a:t>
            </a:r>
            <a:endParaRPr sz="2500">
              <a:solidFill>
                <a:srgbClr val="FFFFFF"/>
              </a:solidFill>
              <a:latin typeface="Fira Sans"/>
              <a:ea typeface="Fira Sans"/>
              <a:cs typeface="Fira Sans"/>
              <a:sym typeface="Fira Sans"/>
            </a:endParaRPr>
          </a:p>
        </p:txBody>
      </p:sp>
      <p:sp>
        <p:nvSpPr>
          <p:cNvPr id="3935" name="Google Shape;3935;p38"/>
          <p:cNvSpPr/>
          <p:nvPr/>
        </p:nvSpPr>
        <p:spPr>
          <a:xfrm>
            <a:off x="3987635" y="2096823"/>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8"/>
          <p:cNvSpPr/>
          <p:nvPr/>
        </p:nvSpPr>
        <p:spPr>
          <a:xfrm>
            <a:off x="4010375" y="3555440"/>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8"/>
          <p:cNvSpPr/>
          <p:nvPr/>
        </p:nvSpPr>
        <p:spPr>
          <a:xfrm>
            <a:off x="4010375" y="3555440"/>
            <a:ext cx="622934" cy="622934"/>
          </a:xfrm>
          <a:custGeom>
            <a:avLst/>
            <a:gdLst/>
            <a:ahLst/>
            <a:cxnLst/>
            <a:rect l="l" t="t" r="r" b="b"/>
            <a:pathLst>
              <a:path w="19066" h="19066" extrusionOk="0">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2</a:t>
            </a:r>
            <a:endParaRPr sz="2500" dirty="0">
              <a:solidFill>
                <a:srgbClr val="FFFFFF"/>
              </a:solidFill>
              <a:latin typeface="Fira Sans"/>
              <a:ea typeface="Fira Sans"/>
              <a:cs typeface="Fira Sans"/>
              <a:sym typeface="Fira Sans"/>
            </a:endParaRPr>
          </a:p>
        </p:txBody>
      </p:sp>
      <p:sp>
        <p:nvSpPr>
          <p:cNvPr id="3938" name="Google Shape;3938;p38"/>
          <p:cNvSpPr/>
          <p:nvPr/>
        </p:nvSpPr>
        <p:spPr>
          <a:xfrm>
            <a:off x="3999005" y="3544070"/>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8"/>
          <p:cNvSpPr/>
          <p:nvPr/>
        </p:nvSpPr>
        <p:spPr>
          <a:xfrm>
            <a:off x="4010375" y="4278849"/>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8"/>
          <p:cNvSpPr/>
          <p:nvPr/>
        </p:nvSpPr>
        <p:spPr>
          <a:xfrm>
            <a:off x="4010375" y="4278849"/>
            <a:ext cx="622934" cy="623979"/>
          </a:xfrm>
          <a:custGeom>
            <a:avLst/>
            <a:gdLst/>
            <a:ahLst/>
            <a:cxnLst/>
            <a:rect l="l" t="t" r="r" b="b"/>
            <a:pathLst>
              <a:path w="19066" h="19098" extrusionOk="0">
                <a:moveTo>
                  <a:pt x="9533" y="1"/>
                </a:moveTo>
                <a:cubicBezTo>
                  <a:pt x="4276" y="1"/>
                  <a:pt x="1" y="4276"/>
                  <a:pt x="1" y="9533"/>
                </a:cubicBezTo>
                <a:cubicBezTo>
                  <a:pt x="1" y="14822"/>
                  <a:pt x="4276" y="19097"/>
                  <a:pt x="9533" y="19097"/>
                </a:cubicBezTo>
                <a:cubicBezTo>
                  <a:pt x="14790" y="19097"/>
                  <a:pt x="19065" y="14822"/>
                  <a:pt x="19065" y="9533"/>
                </a:cubicBezTo>
                <a:cubicBezTo>
                  <a:pt x="19065" y="4276"/>
                  <a:pt x="14790" y="1"/>
                  <a:pt x="9533" y="1"/>
                </a:cubicBez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3</a:t>
            </a:r>
            <a:endParaRPr sz="2500" dirty="0">
              <a:solidFill>
                <a:srgbClr val="FFFFFF"/>
              </a:solidFill>
              <a:latin typeface="Fira Sans"/>
              <a:ea typeface="Fira Sans"/>
              <a:cs typeface="Fira Sans"/>
              <a:sym typeface="Fira Sans"/>
            </a:endParaRPr>
          </a:p>
        </p:txBody>
      </p:sp>
      <p:sp>
        <p:nvSpPr>
          <p:cNvPr id="3941" name="Google Shape;3941;p38"/>
          <p:cNvSpPr/>
          <p:nvPr/>
        </p:nvSpPr>
        <p:spPr>
          <a:xfrm>
            <a:off x="3999005" y="4267479"/>
            <a:ext cx="645674" cy="646719"/>
          </a:xfrm>
          <a:custGeom>
            <a:avLst/>
            <a:gdLst/>
            <a:ahLst/>
            <a:cxnLst/>
            <a:rect l="l" t="t" r="r" b="b"/>
            <a:pathLst>
              <a:path w="19762" h="19794" extrusionOk="0">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8"/>
          <p:cNvSpPr txBox="1"/>
          <p:nvPr/>
        </p:nvSpPr>
        <p:spPr>
          <a:xfrm>
            <a:off x="457208" y="193719"/>
            <a:ext cx="7723500"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rgbClr val="003F3E"/>
                </a:solidFill>
                <a:latin typeface="Fira Sans Medium"/>
                <a:ea typeface="Fira Sans Medium"/>
                <a:cs typeface="Fira Sans Medium"/>
                <a:sym typeface="Fira Sans Medium"/>
              </a:rPr>
              <a:t>PHÂN TÍCH THIẾT KẾ HỆ THỐNG</a:t>
            </a:r>
            <a:endParaRPr sz="2800" dirty="0">
              <a:solidFill>
                <a:srgbClr val="003F3E"/>
              </a:solidFill>
              <a:latin typeface="Fira Sans Medium"/>
              <a:ea typeface="Fira Sans Medium"/>
              <a:cs typeface="Fira Sans Medium"/>
              <a:sym typeface="Fira Sans Medium"/>
            </a:endParaRPr>
          </a:p>
        </p:txBody>
      </p:sp>
      <p:sp>
        <p:nvSpPr>
          <p:cNvPr id="4442" name="Google Shape;4442;p38"/>
          <p:cNvSpPr txBox="1"/>
          <p:nvPr/>
        </p:nvSpPr>
        <p:spPr>
          <a:xfrm>
            <a:off x="4733665" y="661456"/>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Quản lý (thêm, sửa, xóa)</a:t>
            </a:r>
            <a:endParaRPr dirty="0">
              <a:solidFill>
                <a:srgbClr val="FFFFFF"/>
              </a:solidFill>
              <a:latin typeface="Fira Sans Medium"/>
              <a:ea typeface="Fira Sans Medium"/>
              <a:cs typeface="Fira Sans Medium"/>
              <a:sym typeface="Fira Sans Medium"/>
            </a:endParaRPr>
          </a:p>
        </p:txBody>
      </p:sp>
      <p:sp>
        <p:nvSpPr>
          <p:cNvPr id="4443" name="Google Shape;4443;p38"/>
          <p:cNvSpPr txBox="1"/>
          <p:nvPr/>
        </p:nvSpPr>
        <p:spPr>
          <a:xfrm>
            <a:off x="4733665" y="945481"/>
            <a:ext cx="3674100" cy="339000"/>
          </a:xfrm>
          <a:prstGeom prst="rect">
            <a:avLst/>
          </a:prstGeom>
          <a:noFill/>
          <a:ln>
            <a:noFill/>
          </a:ln>
        </p:spPr>
        <p:txBody>
          <a:bodyPr spcFirstLastPara="1" wrap="square" lIns="91425" tIns="91425" rIns="91425" bIns="91425" anchor="b" anchorCtr="0">
            <a:noAutofit/>
          </a:bodyPr>
          <a:lstStyle/>
          <a:p>
            <a:pPr lvl="0"/>
            <a:r>
              <a:rPr lang="vi-VN" sz="1200" dirty="0">
                <a:solidFill>
                  <a:srgbClr val="FFFFFF"/>
                </a:solidFill>
                <a:latin typeface="Fira Sans"/>
                <a:ea typeface="Fira Sans"/>
                <a:cs typeface="Fira Sans"/>
                <a:sym typeface="Fira Sans"/>
              </a:rPr>
              <a:t> </a:t>
            </a:r>
            <a:r>
              <a:rPr lang="en-US" sz="1200" dirty="0">
                <a:solidFill>
                  <a:srgbClr val="FFFFFF"/>
                </a:solidFill>
                <a:latin typeface="Fira Sans"/>
                <a:ea typeface="Fira Sans"/>
                <a:cs typeface="Fira Sans"/>
                <a:sym typeface="Fira Sans"/>
              </a:rPr>
              <a:t>Q</a:t>
            </a:r>
            <a:r>
              <a:rPr lang="vi-VN" sz="1200" dirty="0">
                <a:solidFill>
                  <a:srgbClr val="FFFFFF"/>
                </a:solidFill>
                <a:latin typeface="Fira Sans"/>
                <a:ea typeface="Fira Sans"/>
                <a:cs typeface="Fira Sans"/>
                <a:sym typeface="Fira Sans"/>
              </a:rPr>
              <a:t>uản lý món ăn,</a:t>
            </a:r>
            <a:r>
              <a:rPr lang="en-US" sz="1200" dirty="0">
                <a:solidFill>
                  <a:srgbClr val="FFFFFF"/>
                </a:solidFill>
                <a:latin typeface="Fira Sans"/>
                <a:ea typeface="Fira Sans"/>
                <a:cs typeface="Fira Sans"/>
                <a:sym typeface="Fira Sans"/>
              </a:rPr>
              <a:t>…</a:t>
            </a:r>
            <a:r>
              <a:rPr lang="en-US" sz="1200" dirty="0" err="1">
                <a:solidFill>
                  <a:srgbClr val="FFFFFF"/>
                </a:solidFill>
                <a:latin typeface="Fira Sans"/>
                <a:ea typeface="Fira Sans"/>
                <a:cs typeface="Fira Sans"/>
                <a:sym typeface="Fira Sans"/>
              </a:rPr>
              <a:t>và</a:t>
            </a:r>
            <a:r>
              <a:rPr lang="vi-VN" sz="1200" dirty="0">
                <a:solidFill>
                  <a:srgbClr val="FFFFFF"/>
                </a:solidFill>
                <a:latin typeface="Fira Sans"/>
                <a:ea typeface="Fira Sans"/>
                <a:cs typeface="Fira Sans"/>
                <a:sym typeface="Fira Sans"/>
              </a:rPr>
              <a:t> doanh thu ở từng chi nhánh</a:t>
            </a:r>
            <a:endParaRPr lang="en-US" sz="1200" dirty="0">
              <a:solidFill>
                <a:srgbClr val="FFFFFF"/>
              </a:solidFill>
              <a:latin typeface="Fira Sans"/>
              <a:ea typeface="Fira Sans"/>
              <a:cs typeface="Fira Sans"/>
              <a:sym typeface="Fira Sans"/>
            </a:endParaRPr>
          </a:p>
        </p:txBody>
      </p:sp>
      <p:sp>
        <p:nvSpPr>
          <p:cNvPr id="4444" name="Google Shape;4444;p38"/>
          <p:cNvSpPr txBox="1"/>
          <p:nvPr/>
        </p:nvSpPr>
        <p:spPr>
          <a:xfrm>
            <a:off x="4733665" y="1384833"/>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Tính doanh thu</a:t>
            </a:r>
            <a:endParaRPr dirty="0">
              <a:solidFill>
                <a:srgbClr val="FFFFFF"/>
              </a:solidFill>
              <a:latin typeface="Fira Sans Medium"/>
              <a:ea typeface="Fira Sans Medium"/>
              <a:cs typeface="Fira Sans Medium"/>
              <a:sym typeface="Fira Sans Medium"/>
            </a:endParaRPr>
          </a:p>
        </p:txBody>
      </p:sp>
      <p:sp>
        <p:nvSpPr>
          <p:cNvPr id="4445" name="Google Shape;4445;p38"/>
          <p:cNvSpPr txBox="1"/>
          <p:nvPr/>
        </p:nvSpPr>
        <p:spPr>
          <a:xfrm>
            <a:off x="4733665" y="1668858"/>
            <a:ext cx="3674100" cy="339000"/>
          </a:xfrm>
          <a:prstGeom prst="rect">
            <a:avLst/>
          </a:prstGeom>
          <a:noFill/>
          <a:ln>
            <a:noFill/>
          </a:ln>
        </p:spPr>
        <p:txBody>
          <a:bodyPr spcFirstLastPara="1" wrap="square" lIns="91425" tIns="91425" rIns="91425" bIns="91425" anchor="b" anchorCtr="0">
            <a:noAutofit/>
          </a:bodyPr>
          <a:lstStyle/>
          <a:p>
            <a:pPr lvl="0"/>
            <a:r>
              <a:rPr lang="en-US" sz="1200" dirty="0">
                <a:solidFill>
                  <a:srgbClr val="FFFFFF"/>
                </a:solidFill>
                <a:latin typeface="Fira Sans"/>
                <a:ea typeface="Fira Sans"/>
                <a:cs typeface="Fira Sans"/>
                <a:sym typeface="Fira Sans"/>
              </a:rPr>
              <a:t>T</a:t>
            </a:r>
            <a:r>
              <a:rPr lang="vi-VN" sz="1200" dirty="0">
                <a:solidFill>
                  <a:srgbClr val="FFFFFF"/>
                </a:solidFill>
                <a:latin typeface="Fira Sans"/>
                <a:ea typeface="Fira Sans"/>
                <a:cs typeface="Fira Sans"/>
                <a:sym typeface="Fira Sans"/>
              </a:rPr>
              <a:t>ính doanh thu và hiển thị dưới dạng biểu đồ</a:t>
            </a:r>
            <a:endParaRPr sz="1200" dirty="0">
              <a:solidFill>
                <a:srgbClr val="FFFFFF"/>
              </a:solidFill>
              <a:latin typeface="Fira Sans"/>
              <a:ea typeface="Fira Sans"/>
              <a:cs typeface="Fira Sans"/>
              <a:sym typeface="Fira Sans"/>
            </a:endParaRPr>
          </a:p>
        </p:txBody>
      </p:sp>
      <p:sp>
        <p:nvSpPr>
          <p:cNvPr id="4446" name="Google Shape;4446;p38"/>
          <p:cNvSpPr txBox="1"/>
          <p:nvPr/>
        </p:nvSpPr>
        <p:spPr>
          <a:xfrm>
            <a:off x="4722295" y="2108161"/>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Lập hóa đơn</a:t>
            </a:r>
            <a:endParaRPr dirty="0">
              <a:solidFill>
                <a:srgbClr val="FFFFFF"/>
              </a:solidFill>
              <a:latin typeface="Fira Sans Medium"/>
              <a:ea typeface="Fira Sans Medium"/>
              <a:cs typeface="Fira Sans Medium"/>
              <a:sym typeface="Fira Sans Medium"/>
            </a:endParaRPr>
          </a:p>
        </p:txBody>
      </p:sp>
      <p:sp>
        <p:nvSpPr>
          <p:cNvPr id="4447" name="Google Shape;4447;p38"/>
          <p:cNvSpPr txBox="1"/>
          <p:nvPr/>
        </p:nvSpPr>
        <p:spPr>
          <a:xfrm>
            <a:off x="4722295" y="2392186"/>
            <a:ext cx="3674100" cy="339000"/>
          </a:xfrm>
          <a:prstGeom prst="rect">
            <a:avLst/>
          </a:prstGeom>
          <a:noFill/>
          <a:ln>
            <a:noFill/>
          </a:ln>
        </p:spPr>
        <p:txBody>
          <a:bodyPr spcFirstLastPara="1" wrap="square" lIns="91425" tIns="91425" rIns="91425" bIns="91425" anchor="b" anchorCtr="0">
            <a:noAutofit/>
          </a:bodyPr>
          <a:lstStyle/>
          <a:p>
            <a:pPr lvl="0"/>
            <a:r>
              <a:rPr lang="en-US" sz="1200" dirty="0">
                <a:solidFill>
                  <a:srgbClr val="FFFFFF"/>
                </a:solidFill>
                <a:latin typeface="Fira Sans"/>
                <a:ea typeface="Fira Sans"/>
                <a:cs typeface="Fira Sans"/>
                <a:sym typeface="Fira Sans"/>
              </a:rPr>
              <a:t>C</a:t>
            </a:r>
            <a:r>
              <a:rPr lang="vi-VN" sz="1200" dirty="0">
                <a:solidFill>
                  <a:srgbClr val="FFFFFF"/>
                </a:solidFill>
                <a:latin typeface="Fira Sans"/>
                <a:ea typeface="Fira Sans"/>
                <a:cs typeface="Fira Sans"/>
                <a:sym typeface="Fira Sans"/>
              </a:rPr>
              <a:t>họn món ăn trên hệ thống và lập hóa đơn</a:t>
            </a:r>
            <a:endParaRPr sz="1200" dirty="0">
              <a:solidFill>
                <a:srgbClr val="FFFFFF"/>
              </a:solidFill>
              <a:latin typeface="Fira Sans"/>
              <a:ea typeface="Fira Sans"/>
              <a:cs typeface="Fira Sans"/>
              <a:sym typeface="Fira Sans"/>
            </a:endParaRPr>
          </a:p>
        </p:txBody>
      </p:sp>
      <p:sp>
        <p:nvSpPr>
          <p:cNvPr id="4448" name="Google Shape;4448;p38"/>
          <p:cNvSpPr txBox="1"/>
          <p:nvPr/>
        </p:nvSpPr>
        <p:spPr>
          <a:xfrm>
            <a:off x="4733665" y="3555397"/>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Giao diện người dùng</a:t>
            </a:r>
            <a:endParaRPr dirty="0">
              <a:solidFill>
                <a:srgbClr val="FFFFFF"/>
              </a:solidFill>
              <a:latin typeface="Fira Sans Medium"/>
              <a:ea typeface="Fira Sans Medium"/>
              <a:cs typeface="Fira Sans Medium"/>
              <a:sym typeface="Fira Sans Medium"/>
            </a:endParaRPr>
          </a:p>
        </p:txBody>
      </p:sp>
      <p:sp>
        <p:nvSpPr>
          <p:cNvPr id="4449" name="Google Shape;4449;p38"/>
          <p:cNvSpPr txBox="1"/>
          <p:nvPr/>
        </p:nvSpPr>
        <p:spPr>
          <a:xfrm>
            <a:off x="4722295" y="3838003"/>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solidFill>
                  <a:srgbClr val="FFFFFF"/>
                </a:solidFill>
                <a:latin typeface="Fira Sans"/>
                <a:ea typeface="Fira Sans"/>
                <a:cs typeface="Fira Sans"/>
                <a:sym typeface="Fira Sans"/>
              </a:rPr>
              <a:t>T</a:t>
            </a:r>
            <a:r>
              <a:rPr lang="vi-VN" sz="1200" dirty="0">
                <a:solidFill>
                  <a:srgbClr val="FFFFFF"/>
                </a:solidFill>
                <a:latin typeface="Fira Sans"/>
                <a:ea typeface="Fira Sans"/>
                <a:cs typeface="Fira Sans"/>
                <a:sym typeface="Fira Sans"/>
              </a:rPr>
              <a:t>hân thiện</a:t>
            </a:r>
            <a:r>
              <a:rPr lang="en-US" sz="1200" dirty="0">
                <a:solidFill>
                  <a:srgbClr val="FFFFFF"/>
                </a:solidFill>
                <a:latin typeface="Fira Sans"/>
                <a:ea typeface="Fira Sans"/>
                <a:cs typeface="Fira Sans"/>
                <a:sym typeface="Fira Sans"/>
              </a:rPr>
              <a:t> </a:t>
            </a:r>
            <a:r>
              <a:rPr lang="vi-VN" sz="1200" dirty="0">
                <a:solidFill>
                  <a:srgbClr val="FFFFFF"/>
                </a:solidFill>
                <a:latin typeface="Fira Sans"/>
                <a:ea typeface="Fira Sans"/>
                <a:cs typeface="Fira Sans"/>
                <a:sym typeface="Fira Sans"/>
              </a:rPr>
              <a:t>phù hợp với trải nghiệm người dùng</a:t>
            </a:r>
            <a:endParaRPr sz="1200" dirty="0">
              <a:solidFill>
                <a:srgbClr val="FFFFFF"/>
              </a:solidFill>
              <a:latin typeface="Fira Sans"/>
              <a:ea typeface="Fira Sans"/>
              <a:cs typeface="Fira Sans"/>
              <a:sym typeface="Fira Sans"/>
            </a:endParaRPr>
          </a:p>
        </p:txBody>
      </p:sp>
      <p:sp>
        <p:nvSpPr>
          <p:cNvPr id="4450" name="Google Shape;4450;p38"/>
          <p:cNvSpPr txBox="1"/>
          <p:nvPr/>
        </p:nvSpPr>
        <p:spPr>
          <a:xfrm>
            <a:off x="4733665" y="4278795"/>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Cơ sở dữ liệu tối ưu</a:t>
            </a:r>
            <a:endParaRPr dirty="0">
              <a:solidFill>
                <a:srgbClr val="FFFFFF"/>
              </a:solidFill>
              <a:latin typeface="Fira Sans Medium"/>
              <a:ea typeface="Fira Sans Medium"/>
              <a:cs typeface="Fira Sans Medium"/>
              <a:sym typeface="Fira Sans Medium"/>
            </a:endParaRPr>
          </a:p>
        </p:txBody>
      </p:sp>
      <p:sp>
        <p:nvSpPr>
          <p:cNvPr id="4451" name="Google Shape;4451;p38"/>
          <p:cNvSpPr txBox="1"/>
          <p:nvPr/>
        </p:nvSpPr>
        <p:spPr>
          <a:xfrm>
            <a:off x="4710925" y="4566348"/>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solidFill>
                  <a:srgbClr val="FFFFFF"/>
                </a:solidFill>
                <a:latin typeface="Fira Sans"/>
                <a:ea typeface="Fira Sans"/>
                <a:cs typeface="Fira Sans"/>
                <a:sym typeface="Fira Sans"/>
              </a:rPr>
              <a:t>C</a:t>
            </a:r>
            <a:r>
              <a:rPr lang="vi-VN" sz="1200" dirty="0">
                <a:solidFill>
                  <a:srgbClr val="FFFFFF"/>
                </a:solidFill>
                <a:latin typeface="Fira Sans"/>
                <a:ea typeface="Fira Sans"/>
                <a:cs typeface="Fira Sans"/>
                <a:sym typeface="Fira Sans"/>
              </a:rPr>
              <a:t>ơ sở dữ liệu rõ ràng, dễ quản lý và tối ưu hóa</a:t>
            </a:r>
            <a:endParaRPr sz="1200" dirty="0">
              <a:solidFill>
                <a:srgbClr val="FFFFFF"/>
              </a:solidFill>
              <a:latin typeface="Fira Sans"/>
              <a:ea typeface="Fira Sans"/>
              <a:cs typeface="Fira Sans"/>
              <a:sym typeface="Fira Sans"/>
            </a:endParaRPr>
          </a:p>
        </p:txBody>
      </p:sp>
      <p:sp>
        <p:nvSpPr>
          <p:cNvPr id="2" name="Google Shape;4441;p38">
            <a:extLst>
              <a:ext uri="{FF2B5EF4-FFF2-40B4-BE49-F238E27FC236}">
                <a16:creationId xmlns:a16="http://schemas.microsoft.com/office/drawing/2014/main" id="{1163A90F-5DF7-5920-D670-B2FFB099B49E}"/>
              </a:ext>
            </a:extLst>
          </p:cNvPr>
          <p:cNvSpPr txBox="1"/>
          <p:nvPr/>
        </p:nvSpPr>
        <p:spPr>
          <a:xfrm>
            <a:off x="736234" y="1467483"/>
            <a:ext cx="2046825"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YÊU CẦU </a:t>
            </a:r>
          </a:p>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CHỨC NĂNG</a:t>
            </a:r>
            <a:endParaRPr sz="2000" dirty="0">
              <a:solidFill>
                <a:srgbClr val="003F3E"/>
              </a:solidFill>
              <a:latin typeface="Fira Sans Medium"/>
              <a:ea typeface="Fira Sans Medium"/>
              <a:cs typeface="Fira Sans Medium"/>
              <a:sym typeface="Fira Sans Medium"/>
            </a:endParaRPr>
          </a:p>
        </p:txBody>
      </p:sp>
      <p:sp>
        <p:nvSpPr>
          <p:cNvPr id="3" name="Google Shape;4441;p38">
            <a:extLst>
              <a:ext uri="{FF2B5EF4-FFF2-40B4-BE49-F238E27FC236}">
                <a16:creationId xmlns:a16="http://schemas.microsoft.com/office/drawing/2014/main" id="{65817373-3865-4E93-64F2-0FD3F63D97BB}"/>
              </a:ext>
            </a:extLst>
          </p:cNvPr>
          <p:cNvSpPr txBox="1"/>
          <p:nvPr/>
        </p:nvSpPr>
        <p:spPr>
          <a:xfrm>
            <a:off x="736233" y="3753183"/>
            <a:ext cx="2046825"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YÊU CẦU </a:t>
            </a:r>
          </a:p>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PHI CHỨC NĂNG</a:t>
            </a:r>
            <a:endParaRPr sz="2000" dirty="0">
              <a:solidFill>
                <a:srgbClr val="003F3E"/>
              </a:solidFill>
              <a:latin typeface="Fira Sans Medium"/>
              <a:ea typeface="Fira Sans Medium"/>
              <a:cs typeface="Fira Sans Medium"/>
              <a:sym typeface="Fira Sans Medium"/>
            </a:endParaRPr>
          </a:p>
        </p:txBody>
      </p:sp>
      <p:sp>
        <p:nvSpPr>
          <p:cNvPr id="7" name="Google Shape;3930;p38">
            <a:extLst>
              <a:ext uri="{FF2B5EF4-FFF2-40B4-BE49-F238E27FC236}">
                <a16:creationId xmlns:a16="http://schemas.microsoft.com/office/drawing/2014/main" id="{17CCD2D3-3011-C443-2AA3-6ED1A25D5ACC}"/>
              </a:ext>
            </a:extLst>
          </p:cNvPr>
          <p:cNvSpPr/>
          <p:nvPr/>
        </p:nvSpPr>
        <p:spPr>
          <a:xfrm>
            <a:off x="4010375" y="2842821"/>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31;p38">
            <a:extLst>
              <a:ext uri="{FF2B5EF4-FFF2-40B4-BE49-F238E27FC236}">
                <a16:creationId xmlns:a16="http://schemas.microsoft.com/office/drawing/2014/main" id="{B2DF5D14-06B4-305A-8850-4A5617BDC0CF}"/>
              </a:ext>
            </a:extLst>
          </p:cNvPr>
          <p:cNvSpPr/>
          <p:nvPr/>
        </p:nvSpPr>
        <p:spPr>
          <a:xfrm>
            <a:off x="4010375" y="2842821"/>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1</a:t>
            </a:r>
            <a:endParaRPr sz="2500" dirty="0">
              <a:solidFill>
                <a:srgbClr val="FFFFFF"/>
              </a:solidFill>
              <a:latin typeface="Fira Sans"/>
              <a:ea typeface="Fira Sans"/>
              <a:cs typeface="Fira Sans"/>
              <a:sym typeface="Fira Sans"/>
            </a:endParaRPr>
          </a:p>
        </p:txBody>
      </p:sp>
      <p:sp>
        <p:nvSpPr>
          <p:cNvPr id="9" name="Google Shape;3932;p38">
            <a:extLst>
              <a:ext uri="{FF2B5EF4-FFF2-40B4-BE49-F238E27FC236}">
                <a16:creationId xmlns:a16="http://schemas.microsoft.com/office/drawing/2014/main" id="{09102D1A-5B2A-CA37-A066-F38124E95B67}"/>
              </a:ext>
            </a:extLst>
          </p:cNvPr>
          <p:cNvSpPr/>
          <p:nvPr/>
        </p:nvSpPr>
        <p:spPr>
          <a:xfrm>
            <a:off x="3999005" y="2830405"/>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44;p38">
            <a:extLst>
              <a:ext uri="{FF2B5EF4-FFF2-40B4-BE49-F238E27FC236}">
                <a16:creationId xmlns:a16="http://schemas.microsoft.com/office/drawing/2014/main" id="{CCF367DA-0692-A52E-071C-CF3DE807ACE0}"/>
              </a:ext>
            </a:extLst>
          </p:cNvPr>
          <p:cNvSpPr txBox="1"/>
          <p:nvPr/>
        </p:nvSpPr>
        <p:spPr>
          <a:xfrm>
            <a:off x="4733665" y="284280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Khả năng mở rộng</a:t>
            </a:r>
            <a:endParaRPr dirty="0">
              <a:solidFill>
                <a:srgbClr val="FFFFFF"/>
              </a:solidFill>
              <a:latin typeface="Fira Sans Medium"/>
              <a:ea typeface="Fira Sans Medium"/>
              <a:cs typeface="Fira Sans Medium"/>
              <a:sym typeface="Fira Sans Medium"/>
            </a:endParaRPr>
          </a:p>
        </p:txBody>
      </p:sp>
      <p:sp>
        <p:nvSpPr>
          <p:cNvPr id="11" name="Google Shape;4445;p38">
            <a:extLst>
              <a:ext uri="{FF2B5EF4-FFF2-40B4-BE49-F238E27FC236}">
                <a16:creationId xmlns:a16="http://schemas.microsoft.com/office/drawing/2014/main" id="{2BA4F993-FF22-F3BD-1A45-0308FDF03C42}"/>
              </a:ext>
            </a:extLst>
          </p:cNvPr>
          <p:cNvSpPr txBox="1"/>
          <p:nvPr/>
        </p:nvSpPr>
        <p:spPr>
          <a:xfrm>
            <a:off x="4710925" y="3127278"/>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FFFFFF"/>
                </a:solidFill>
                <a:latin typeface="Fira Sans"/>
                <a:ea typeface="Fira Sans"/>
                <a:cs typeface="Fira Sans"/>
                <a:sym typeface="Fira Sans"/>
              </a:rPr>
              <a:t>Dễ dàng nâng cấp và dễ dàng mở rộng thêm</a:t>
            </a:r>
            <a:endParaRPr sz="1200" dirty="0">
              <a:solidFill>
                <a:srgbClr val="FFFFFF"/>
              </a:solidFill>
              <a:latin typeface="Fira Sans"/>
              <a:ea typeface="Fira Sans"/>
              <a:cs typeface="Fira Sans"/>
              <a:sym typeface="Fira Sans"/>
            </a:endParaRPr>
          </a:p>
        </p:txBody>
      </p:sp>
      <p:cxnSp>
        <p:nvCxnSpPr>
          <p:cNvPr id="13" name="Straight Connector 12">
            <a:extLst>
              <a:ext uri="{FF2B5EF4-FFF2-40B4-BE49-F238E27FC236}">
                <a16:creationId xmlns:a16="http://schemas.microsoft.com/office/drawing/2014/main" id="{ECA9CF29-24C5-5F33-4B25-81BAF1924E9E}"/>
              </a:ext>
            </a:extLst>
          </p:cNvPr>
          <p:cNvCxnSpPr>
            <a:cxnSpLocks/>
          </p:cNvCxnSpPr>
          <p:nvPr/>
        </p:nvCxnSpPr>
        <p:spPr>
          <a:xfrm>
            <a:off x="457208" y="2780669"/>
            <a:ext cx="82352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9235CC-FE4F-16C8-BAB2-69F490FAECA0}"/>
              </a:ext>
            </a:extLst>
          </p:cNvPr>
          <p:cNvCxnSpPr>
            <a:cxnSpLocks/>
          </p:cNvCxnSpPr>
          <p:nvPr/>
        </p:nvCxnSpPr>
        <p:spPr>
          <a:xfrm>
            <a:off x="823190" y="1990749"/>
            <a:ext cx="1352682" cy="0"/>
          </a:xfrm>
          <a:prstGeom prst="line">
            <a:avLst/>
          </a:prstGeom>
          <a:ln>
            <a:solidFill>
              <a:srgbClr val="003F3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C02734-6D2F-7511-E1A1-1D0F66AB2F5C}"/>
              </a:ext>
            </a:extLst>
          </p:cNvPr>
          <p:cNvCxnSpPr>
            <a:cxnSpLocks/>
          </p:cNvCxnSpPr>
          <p:nvPr/>
        </p:nvCxnSpPr>
        <p:spPr>
          <a:xfrm>
            <a:off x="823190" y="4267479"/>
            <a:ext cx="1813219" cy="0"/>
          </a:xfrm>
          <a:prstGeom prst="line">
            <a:avLst/>
          </a:prstGeom>
          <a:ln>
            <a:solidFill>
              <a:srgbClr val="003F3E"/>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B02A11F-401F-658E-8D18-DD6DA567CCA3}"/>
              </a:ext>
            </a:extLst>
          </p:cNvPr>
          <p:cNvCxnSpPr>
            <a:cxnSpLocks/>
          </p:cNvCxnSpPr>
          <p:nvPr/>
        </p:nvCxnSpPr>
        <p:spPr>
          <a:xfrm flipV="1">
            <a:off x="2391207" y="972409"/>
            <a:ext cx="1591928" cy="68480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DC687F-6DFE-4061-18E6-DDE0FEC5E6B2}"/>
              </a:ext>
            </a:extLst>
          </p:cNvPr>
          <p:cNvCxnSpPr>
            <a:cxnSpLocks/>
          </p:cNvCxnSpPr>
          <p:nvPr/>
        </p:nvCxnSpPr>
        <p:spPr>
          <a:xfrm flipV="1">
            <a:off x="2391207" y="1636826"/>
            <a:ext cx="1591928" cy="2038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07" name="Straight Connector 3906">
            <a:extLst>
              <a:ext uri="{FF2B5EF4-FFF2-40B4-BE49-F238E27FC236}">
                <a16:creationId xmlns:a16="http://schemas.microsoft.com/office/drawing/2014/main" id="{1DF40BF5-9B46-CDC2-8A68-4947FCB6F198}"/>
              </a:ext>
            </a:extLst>
          </p:cNvPr>
          <p:cNvCxnSpPr>
            <a:cxnSpLocks/>
          </p:cNvCxnSpPr>
          <p:nvPr/>
        </p:nvCxnSpPr>
        <p:spPr>
          <a:xfrm>
            <a:off x="2391207" y="1657210"/>
            <a:ext cx="1585058" cy="76192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Google Shape;3944;p38">
            <a:extLst>
              <a:ext uri="{FF2B5EF4-FFF2-40B4-BE49-F238E27FC236}">
                <a16:creationId xmlns:a16="http://schemas.microsoft.com/office/drawing/2014/main" id="{CBB4B2EA-028E-CAA2-7405-4ED2F8B06D4E}"/>
              </a:ext>
            </a:extLst>
          </p:cNvPr>
          <p:cNvSpPr/>
          <p:nvPr/>
        </p:nvSpPr>
        <p:spPr>
          <a:xfrm>
            <a:off x="2324457" y="1590460"/>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3" name="Straight Connector 3912">
            <a:extLst>
              <a:ext uri="{FF2B5EF4-FFF2-40B4-BE49-F238E27FC236}">
                <a16:creationId xmlns:a16="http://schemas.microsoft.com/office/drawing/2014/main" id="{5A18F685-678E-EB35-E5A6-51EF44BB497A}"/>
              </a:ext>
            </a:extLst>
          </p:cNvPr>
          <p:cNvCxnSpPr>
            <a:cxnSpLocks/>
          </p:cNvCxnSpPr>
          <p:nvPr/>
        </p:nvCxnSpPr>
        <p:spPr>
          <a:xfrm flipV="1">
            <a:off x="2395404" y="3181155"/>
            <a:ext cx="1591928" cy="68480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14" name="Straight Connector 3913">
            <a:extLst>
              <a:ext uri="{FF2B5EF4-FFF2-40B4-BE49-F238E27FC236}">
                <a16:creationId xmlns:a16="http://schemas.microsoft.com/office/drawing/2014/main" id="{14D9349D-DDE8-45D3-F1CA-A8C6DBC9DCAB}"/>
              </a:ext>
            </a:extLst>
          </p:cNvPr>
          <p:cNvCxnSpPr>
            <a:cxnSpLocks/>
          </p:cNvCxnSpPr>
          <p:nvPr/>
        </p:nvCxnSpPr>
        <p:spPr>
          <a:xfrm flipV="1">
            <a:off x="2395404" y="3845572"/>
            <a:ext cx="1591928" cy="2038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15" name="Straight Connector 3914">
            <a:extLst>
              <a:ext uri="{FF2B5EF4-FFF2-40B4-BE49-F238E27FC236}">
                <a16:creationId xmlns:a16="http://schemas.microsoft.com/office/drawing/2014/main" id="{536A28E2-65E9-4CBF-64DD-CB73B8A4BA13}"/>
              </a:ext>
            </a:extLst>
          </p:cNvPr>
          <p:cNvCxnSpPr>
            <a:cxnSpLocks/>
          </p:cNvCxnSpPr>
          <p:nvPr/>
        </p:nvCxnSpPr>
        <p:spPr>
          <a:xfrm>
            <a:off x="2395404" y="3865956"/>
            <a:ext cx="1585058" cy="76192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916" name="Google Shape;3944;p38">
            <a:extLst>
              <a:ext uri="{FF2B5EF4-FFF2-40B4-BE49-F238E27FC236}">
                <a16:creationId xmlns:a16="http://schemas.microsoft.com/office/drawing/2014/main" id="{BA4807C3-E25C-8ECD-3F8B-E56FAD5B3622}"/>
              </a:ext>
            </a:extLst>
          </p:cNvPr>
          <p:cNvSpPr/>
          <p:nvPr/>
        </p:nvSpPr>
        <p:spPr>
          <a:xfrm>
            <a:off x="2328654" y="3799206"/>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441"/>
                                        </p:tgtEl>
                                        <p:attrNameLst>
                                          <p:attrName>style.visibility</p:attrName>
                                        </p:attrNameLst>
                                      </p:cBhvr>
                                      <p:to>
                                        <p:strVal val="visible"/>
                                      </p:to>
                                    </p:set>
                                    <p:animEffect transition="in" filter="randombar(horizontal)">
                                      <p:cBhvr>
                                        <p:cTn id="7" dur="500"/>
                                        <p:tgtEl>
                                          <p:spTgt spid="4441"/>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927"/>
                                        </p:tgtEl>
                                        <p:attrNameLst>
                                          <p:attrName>style.visibility</p:attrName>
                                        </p:attrNameLst>
                                      </p:cBhvr>
                                      <p:to>
                                        <p:strVal val="visible"/>
                                      </p:to>
                                    </p:set>
                                    <p:animEffect transition="in" filter="fade">
                                      <p:cBhvr>
                                        <p:cTn id="15" dur="1000"/>
                                        <p:tgtEl>
                                          <p:spTgt spid="3927"/>
                                        </p:tgtEl>
                                      </p:cBhvr>
                                    </p:animEffect>
                                    <p:anim calcmode="lin" valueType="num">
                                      <p:cBhvr>
                                        <p:cTn id="16" dur="1000" fill="hold"/>
                                        <p:tgtEl>
                                          <p:spTgt spid="3927"/>
                                        </p:tgtEl>
                                        <p:attrNameLst>
                                          <p:attrName>ppt_x</p:attrName>
                                        </p:attrNameLst>
                                      </p:cBhvr>
                                      <p:tavLst>
                                        <p:tav tm="0">
                                          <p:val>
                                            <p:strVal val="#ppt_x"/>
                                          </p:val>
                                        </p:tav>
                                        <p:tav tm="100000">
                                          <p:val>
                                            <p:strVal val="#ppt_x"/>
                                          </p:val>
                                        </p:tav>
                                      </p:tavLst>
                                    </p:anim>
                                    <p:anim calcmode="lin" valueType="num">
                                      <p:cBhvr>
                                        <p:cTn id="17" dur="1000" fill="hold"/>
                                        <p:tgtEl>
                                          <p:spTgt spid="392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928"/>
                                        </p:tgtEl>
                                        <p:attrNameLst>
                                          <p:attrName>style.visibility</p:attrName>
                                        </p:attrNameLst>
                                      </p:cBhvr>
                                      <p:to>
                                        <p:strVal val="visible"/>
                                      </p:to>
                                    </p:set>
                                    <p:animEffect transition="in" filter="fade">
                                      <p:cBhvr>
                                        <p:cTn id="20" dur="1000"/>
                                        <p:tgtEl>
                                          <p:spTgt spid="3928"/>
                                        </p:tgtEl>
                                      </p:cBhvr>
                                    </p:animEffect>
                                    <p:anim calcmode="lin" valueType="num">
                                      <p:cBhvr>
                                        <p:cTn id="21" dur="1000" fill="hold"/>
                                        <p:tgtEl>
                                          <p:spTgt spid="3928"/>
                                        </p:tgtEl>
                                        <p:attrNameLst>
                                          <p:attrName>ppt_x</p:attrName>
                                        </p:attrNameLst>
                                      </p:cBhvr>
                                      <p:tavLst>
                                        <p:tav tm="0">
                                          <p:val>
                                            <p:strVal val="#ppt_x"/>
                                          </p:val>
                                        </p:tav>
                                        <p:tav tm="100000">
                                          <p:val>
                                            <p:strVal val="#ppt_x"/>
                                          </p:val>
                                        </p:tav>
                                      </p:tavLst>
                                    </p:anim>
                                    <p:anim calcmode="lin" valueType="num">
                                      <p:cBhvr>
                                        <p:cTn id="22" dur="1000" fill="hold"/>
                                        <p:tgtEl>
                                          <p:spTgt spid="392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929"/>
                                        </p:tgtEl>
                                        <p:attrNameLst>
                                          <p:attrName>style.visibility</p:attrName>
                                        </p:attrNameLst>
                                      </p:cBhvr>
                                      <p:to>
                                        <p:strVal val="visible"/>
                                      </p:to>
                                    </p:set>
                                    <p:animEffect transition="in" filter="fade">
                                      <p:cBhvr>
                                        <p:cTn id="25" dur="1000"/>
                                        <p:tgtEl>
                                          <p:spTgt spid="3929"/>
                                        </p:tgtEl>
                                      </p:cBhvr>
                                    </p:animEffect>
                                    <p:anim calcmode="lin" valueType="num">
                                      <p:cBhvr>
                                        <p:cTn id="26" dur="1000" fill="hold"/>
                                        <p:tgtEl>
                                          <p:spTgt spid="3929"/>
                                        </p:tgtEl>
                                        <p:attrNameLst>
                                          <p:attrName>ppt_x</p:attrName>
                                        </p:attrNameLst>
                                      </p:cBhvr>
                                      <p:tavLst>
                                        <p:tav tm="0">
                                          <p:val>
                                            <p:strVal val="#ppt_x"/>
                                          </p:val>
                                        </p:tav>
                                        <p:tav tm="100000">
                                          <p:val>
                                            <p:strVal val="#ppt_x"/>
                                          </p:val>
                                        </p:tav>
                                      </p:tavLst>
                                    </p:anim>
                                    <p:anim calcmode="lin" valueType="num">
                                      <p:cBhvr>
                                        <p:cTn id="27" dur="1000" fill="hold"/>
                                        <p:tgtEl>
                                          <p:spTgt spid="392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930"/>
                                        </p:tgtEl>
                                        <p:attrNameLst>
                                          <p:attrName>style.visibility</p:attrName>
                                        </p:attrNameLst>
                                      </p:cBhvr>
                                      <p:to>
                                        <p:strVal val="visible"/>
                                      </p:to>
                                    </p:set>
                                    <p:animEffect transition="in" filter="fade">
                                      <p:cBhvr>
                                        <p:cTn id="30" dur="1000"/>
                                        <p:tgtEl>
                                          <p:spTgt spid="3930"/>
                                        </p:tgtEl>
                                      </p:cBhvr>
                                    </p:animEffect>
                                    <p:anim calcmode="lin" valueType="num">
                                      <p:cBhvr>
                                        <p:cTn id="31" dur="1000" fill="hold"/>
                                        <p:tgtEl>
                                          <p:spTgt spid="3930"/>
                                        </p:tgtEl>
                                        <p:attrNameLst>
                                          <p:attrName>ppt_x</p:attrName>
                                        </p:attrNameLst>
                                      </p:cBhvr>
                                      <p:tavLst>
                                        <p:tav tm="0">
                                          <p:val>
                                            <p:strVal val="#ppt_x"/>
                                          </p:val>
                                        </p:tav>
                                        <p:tav tm="100000">
                                          <p:val>
                                            <p:strVal val="#ppt_x"/>
                                          </p:val>
                                        </p:tav>
                                      </p:tavLst>
                                    </p:anim>
                                    <p:anim calcmode="lin" valueType="num">
                                      <p:cBhvr>
                                        <p:cTn id="32" dur="1000" fill="hold"/>
                                        <p:tgtEl>
                                          <p:spTgt spid="393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931"/>
                                        </p:tgtEl>
                                        <p:attrNameLst>
                                          <p:attrName>style.visibility</p:attrName>
                                        </p:attrNameLst>
                                      </p:cBhvr>
                                      <p:to>
                                        <p:strVal val="visible"/>
                                      </p:to>
                                    </p:set>
                                    <p:animEffect transition="in" filter="fade">
                                      <p:cBhvr>
                                        <p:cTn id="35" dur="1000"/>
                                        <p:tgtEl>
                                          <p:spTgt spid="3931"/>
                                        </p:tgtEl>
                                      </p:cBhvr>
                                    </p:animEffect>
                                    <p:anim calcmode="lin" valueType="num">
                                      <p:cBhvr>
                                        <p:cTn id="36" dur="1000" fill="hold"/>
                                        <p:tgtEl>
                                          <p:spTgt spid="3931"/>
                                        </p:tgtEl>
                                        <p:attrNameLst>
                                          <p:attrName>ppt_x</p:attrName>
                                        </p:attrNameLst>
                                      </p:cBhvr>
                                      <p:tavLst>
                                        <p:tav tm="0">
                                          <p:val>
                                            <p:strVal val="#ppt_x"/>
                                          </p:val>
                                        </p:tav>
                                        <p:tav tm="100000">
                                          <p:val>
                                            <p:strVal val="#ppt_x"/>
                                          </p:val>
                                        </p:tav>
                                      </p:tavLst>
                                    </p:anim>
                                    <p:anim calcmode="lin" valueType="num">
                                      <p:cBhvr>
                                        <p:cTn id="37" dur="1000" fill="hold"/>
                                        <p:tgtEl>
                                          <p:spTgt spid="393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32"/>
                                        </p:tgtEl>
                                        <p:attrNameLst>
                                          <p:attrName>style.visibility</p:attrName>
                                        </p:attrNameLst>
                                      </p:cBhvr>
                                      <p:to>
                                        <p:strVal val="visible"/>
                                      </p:to>
                                    </p:set>
                                    <p:animEffect transition="in" filter="fade">
                                      <p:cBhvr>
                                        <p:cTn id="40" dur="1000"/>
                                        <p:tgtEl>
                                          <p:spTgt spid="3932"/>
                                        </p:tgtEl>
                                      </p:cBhvr>
                                    </p:animEffect>
                                    <p:anim calcmode="lin" valueType="num">
                                      <p:cBhvr>
                                        <p:cTn id="41" dur="1000" fill="hold"/>
                                        <p:tgtEl>
                                          <p:spTgt spid="3932"/>
                                        </p:tgtEl>
                                        <p:attrNameLst>
                                          <p:attrName>ppt_x</p:attrName>
                                        </p:attrNameLst>
                                      </p:cBhvr>
                                      <p:tavLst>
                                        <p:tav tm="0">
                                          <p:val>
                                            <p:strVal val="#ppt_x"/>
                                          </p:val>
                                        </p:tav>
                                        <p:tav tm="100000">
                                          <p:val>
                                            <p:strVal val="#ppt_x"/>
                                          </p:val>
                                        </p:tav>
                                      </p:tavLst>
                                    </p:anim>
                                    <p:anim calcmode="lin" valueType="num">
                                      <p:cBhvr>
                                        <p:cTn id="42" dur="1000" fill="hold"/>
                                        <p:tgtEl>
                                          <p:spTgt spid="393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933"/>
                                        </p:tgtEl>
                                        <p:attrNameLst>
                                          <p:attrName>style.visibility</p:attrName>
                                        </p:attrNameLst>
                                      </p:cBhvr>
                                      <p:to>
                                        <p:strVal val="visible"/>
                                      </p:to>
                                    </p:set>
                                    <p:animEffect transition="in" filter="fade">
                                      <p:cBhvr>
                                        <p:cTn id="45" dur="1000"/>
                                        <p:tgtEl>
                                          <p:spTgt spid="3933"/>
                                        </p:tgtEl>
                                      </p:cBhvr>
                                    </p:animEffect>
                                    <p:anim calcmode="lin" valueType="num">
                                      <p:cBhvr>
                                        <p:cTn id="46" dur="1000" fill="hold"/>
                                        <p:tgtEl>
                                          <p:spTgt spid="3933"/>
                                        </p:tgtEl>
                                        <p:attrNameLst>
                                          <p:attrName>ppt_x</p:attrName>
                                        </p:attrNameLst>
                                      </p:cBhvr>
                                      <p:tavLst>
                                        <p:tav tm="0">
                                          <p:val>
                                            <p:strVal val="#ppt_x"/>
                                          </p:val>
                                        </p:tav>
                                        <p:tav tm="100000">
                                          <p:val>
                                            <p:strVal val="#ppt_x"/>
                                          </p:val>
                                        </p:tav>
                                      </p:tavLst>
                                    </p:anim>
                                    <p:anim calcmode="lin" valueType="num">
                                      <p:cBhvr>
                                        <p:cTn id="47" dur="1000" fill="hold"/>
                                        <p:tgtEl>
                                          <p:spTgt spid="393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934"/>
                                        </p:tgtEl>
                                        <p:attrNameLst>
                                          <p:attrName>style.visibility</p:attrName>
                                        </p:attrNameLst>
                                      </p:cBhvr>
                                      <p:to>
                                        <p:strVal val="visible"/>
                                      </p:to>
                                    </p:set>
                                    <p:animEffect transition="in" filter="fade">
                                      <p:cBhvr>
                                        <p:cTn id="50" dur="1000"/>
                                        <p:tgtEl>
                                          <p:spTgt spid="3934"/>
                                        </p:tgtEl>
                                      </p:cBhvr>
                                    </p:animEffect>
                                    <p:anim calcmode="lin" valueType="num">
                                      <p:cBhvr>
                                        <p:cTn id="51" dur="1000" fill="hold"/>
                                        <p:tgtEl>
                                          <p:spTgt spid="3934"/>
                                        </p:tgtEl>
                                        <p:attrNameLst>
                                          <p:attrName>ppt_x</p:attrName>
                                        </p:attrNameLst>
                                      </p:cBhvr>
                                      <p:tavLst>
                                        <p:tav tm="0">
                                          <p:val>
                                            <p:strVal val="#ppt_x"/>
                                          </p:val>
                                        </p:tav>
                                        <p:tav tm="100000">
                                          <p:val>
                                            <p:strVal val="#ppt_x"/>
                                          </p:val>
                                        </p:tav>
                                      </p:tavLst>
                                    </p:anim>
                                    <p:anim calcmode="lin" valueType="num">
                                      <p:cBhvr>
                                        <p:cTn id="52" dur="1000" fill="hold"/>
                                        <p:tgtEl>
                                          <p:spTgt spid="393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935"/>
                                        </p:tgtEl>
                                        <p:attrNameLst>
                                          <p:attrName>style.visibility</p:attrName>
                                        </p:attrNameLst>
                                      </p:cBhvr>
                                      <p:to>
                                        <p:strVal val="visible"/>
                                      </p:to>
                                    </p:set>
                                    <p:animEffect transition="in" filter="fade">
                                      <p:cBhvr>
                                        <p:cTn id="55" dur="1000"/>
                                        <p:tgtEl>
                                          <p:spTgt spid="3935"/>
                                        </p:tgtEl>
                                      </p:cBhvr>
                                    </p:animEffect>
                                    <p:anim calcmode="lin" valueType="num">
                                      <p:cBhvr>
                                        <p:cTn id="56" dur="1000" fill="hold"/>
                                        <p:tgtEl>
                                          <p:spTgt spid="3935"/>
                                        </p:tgtEl>
                                        <p:attrNameLst>
                                          <p:attrName>ppt_x</p:attrName>
                                        </p:attrNameLst>
                                      </p:cBhvr>
                                      <p:tavLst>
                                        <p:tav tm="0">
                                          <p:val>
                                            <p:strVal val="#ppt_x"/>
                                          </p:val>
                                        </p:tav>
                                        <p:tav tm="100000">
                                          <p:val>
                                            <p:strVal val="#ppt_x"/>
                                          </p:val>
                                        </p:tav>
                                      </p:tavLst>
                                    </p:anim>
                                    <p:anim calcmode="lin" valueType="num">
                                      <p:cBhvr>
                                        <p:cTn id="57" dur="1000" fill="hold"/>
                                        <p:tgtEl>
                                          <p:spTgt spid="393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442"/>
                                        </p:tgtEl>
                                        <p:attrNameLst>
                                          <p:attrName>style.visibility</p:attrName>
                                        </p:attrNameLst>
                                      </p:cBhvr>
                                      <p:to>
                                        <p:strVal val="visible"/>
                                      </p:to>
                                    </p:set>
                                    <p:animEffect transition="in" filter="fade">
                                      <p:cBhvr>
                                        <p:cTn id="60" dur="1000"/>
                                        <p:tgtEl>
                                          <p:spTgt spid="4442"/>
                                        </p:tgtEl>
                                      </p:cBhvr>
                                    </p:animEffect>
                                    <p:anim calcmode="lin" valueType="num">
                                      <p:cBhvr>
                                        <p:cTn id="61" dur="1000" fill="hold"/>
                                        <p:tgtEl>
                                          <p:spTgt spid="4442"/>
                                        </p:tgtEl>
                                        <p:attrNameLst>
                                          <p:attrName>ppt_x</p:attrName>
                                        </p:attrNameLst>
                                      </p:cBhvr>
                                      <p:tavLst>
                                        <p:tav tm="0">
                                          <p:val>
                                            <p:strVal val="#ppt_x"/>
                                          </p:val>
                                        </p:tav>
                                        <p:tav tm="100000">
                                          <p:val>
                                            <p:strVal val="#ppt_x"/>
                                          </p:val>
                                        </p:tav>
                                      </p:tavLst>
                                    </p:anim>
                                    <p:anim calcmode="lin" valueType="num">
                                      <p:cBhvr>
                                        <p:cTn id="62" dur="1000" fill="hold"/>
                                        <p:tgtEl>
                                          <p:spTgt spid="444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443"/>
                                        </p:tgtEl>
                                        <p:attrNameLst>
                                          <p:attrName>style.visibility</p:attrName>
                                        </p:attrNameLst>
                                      </p:cBhvr>
                                      <p:to>
                                        <p:strVal val="visible"/>
                                      </p:to>
                                    </p:set>
                                    <p:animEffect transition="in" filter="fade">
                                      <p:cBhvr>
                                        <p:cTn id="65" dur="1000"/>
                                        <p:tgtEl>
                                          <p:spTgt spid="4443"/>
                                        </p:tgtEl>
                                      </p:cBhvr>
                                    </p:animEffect>
                                    <p:anim calcmode="lin" valueType="num">
                                      <p:cBhvr>
                                        <p:cTn id="66" dur="1000" fill="hold"/>
                                        <p:tgtEl>
                                          <p:spTgt spid="4443"/>
                                        </p:tgtEl>
                                        <p:attrNameLst>
                                          <p:attrName>ppt_x</p:attrName>
                                        </p:attrNameLst>
                                      </p:cBhvr>
                                      <p:tavLst>
                                        <p:tav tm="0">
                                          <p:val>
                                            <p:strVal val="#ppt_x"/>
                                          </p:val>
                                        </p:tav>
                                        <p:tav tm="100000">
                                          <p:val>
                                            <p:strVal val="#ppt_x"/>
                                          </p:val>
                                        </p:tav>
                                      </p:tavLst>
                                    </p:anim>
                                    <p:anim calcmode="lin" valueType="num">
                                      <p:cBhvr>
                                        <p:cTn id="67" dur="1000" fill="hold"/>
                                        <p:tgtEl>
                                          <p:spTgt spid="4443"/>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444"/>
                                        </p:tgtEl>
                                        <p:attrNameLst>
                                          <p:attrName>style.visibility</p:attrName>
                                        </p:attrNameLst>
                                      </p:cBhvr>
                                      <p:to>
                                        <p:strVal val="visible"/>
                                      </p:to>
                                    </p:set>
                                    <p:animEffect transition="in" filter="fade">
                                      <p:cBhvr>
                                        <p:cTn id="70" dur="1000"/>
                                        <p:tgtEl>
                                          <p:spTgt spid="4444"/>
                                        </p:tgtEl>
                                      </p:cBhvr>
                                    </p:animEffect>
                                    <p:anim calcmode="lin" valueType="num">
                                      <p:cBhvr>
                                        <p:cTn id="71" dur="1000" fill="hold"/>
                                        <p:tgtEl>
                                          <p:spTgt spid="4444"/>
                                        </p:tgtEl>
                                        <p:attrNameLst>
                                          <p:attrName>ppt_x</p:attrName>
                                        </p:attrNameLst>
                                      </p:cBhvr>
                                      <p:tavLst>
                                        <p:tav tm="0">
                                          <p:val>
                                            <p:strVal val="#ppt_x"/>
                                          </p:val>
                                        </p:tav>
                                        <p:tav tm="100000">
                                          <p:val>
                                            <p:strVal val="#ppt_x"/>
                                          </p:val>
                                        </p:tav>
                                      </p:tavLst>
                                    </p:anim>
                                    <p:anim calcmode="lin" valueType="num">
                                      <p:cBhvr>
                                        <p:cTn id="72" dur="1000" fill="hold"/>
                                        <p:tgtEl>
                                          <p:spTgt spid="444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445"/>
                                        </p:tgtEl>
                                        <p:attrNameLst>
                                          <p:attrName>style.visibility</p:attrName>
                                        </p:attrNameLst>
                                      </p:cBhvr>
                                      <p:to>
                                        <p:strVal val="visible"/>
                                      </p:to>
                                    </p:set>
                                    <p:animEffect transition="in" filter="fade">
                                      <p:cBhvr>
                                        <p:cTn id="75" dur="1000"/>
                                        <p:tgtEl>
                                          <p:spTgt spid="4445"/>
                                        </p:tgtEl>
                                      </p:cBhvr>
                                    </p:animEffect>
                                    <p:anim calcmode="lin" valueType="num">
                                      <p:cBhvr>
                                        <p:cTn id="76" dur="1000" fill="hold"/>
                                        <p:tgtEl>
                                          <p:spTgt spid="4445"/>
                                        </p:tgtEl>
                                        <p:attrNameLst>
                                          <p:attrName>ppt_x</p:attrName>
                                        </p:attrNameLst>
                                      </p:cBhvr>
                                      <p:tavLst>
                                        <p:tav tm="0">
                                          <p:val>
                                            <p:strVal val="#ppt_x"/>
                                          </p:val>
                                        </p:tav>
                                        <p:tav tm="100000">
                                          <p:val>
                                            <p:strVal val="#ppt_x"/>
                                          </p:val>
                                        </p:tav>
                                      </p:tavLst>
                                    </p:anim>
                                    <p:anim calcmode="lin" valueType="num">
                                      <p:cBhvr>
                                        <p:cTn id="77" dur="1000" fill="hold"/>
                                        <p:tgtEl>
                                          <p:spTgt spid="444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446"/>
                                        </p:tgtEl>
                                        <p:attrNameLst>
                                          <p:attrName>style.visibility</p:attrName>
                                        </p:attrNameLst>
                                      </p:cBhvr>
                                      <p:to>
                                        <p:strVal val="visible"/>
                                      </p:to>
                                    </p:set>
                                    <p:animEffect transition="in" filter="fade">
                                      <p:cBhvr>
                                        <p:cTn id="80" dur="1000"/>
                                        <p:tgtEl>
                                          <p:spTgt spid="4446"/>
                                        </p:tgtEl>
                                      </p:cBhvr>
                                    </p:animEffect>
                                    <p:anim calcmode="lin" valueType="num">
                                      <p:cBhvr>
                                        <p:cTn id="81" dur="1000" fill="hold"/>
                                        <p:tgtEl>
                                          <p:spTgt spid="4446"/>
                                        </p:tgtEl>
                                        <p:attrNameLst>
                                          <p:attrName>ppt_x</p:attrName>
                                        </p:attrNameLst>
                                      </p:cBhvr>
                                      <p:tavLst>
                                        <p:tav tm="0">
                                          <p:val>
                                            <p:strVal val="#ppt_x"/>
                                          </p:val>
                                        </p:tav>
                                        <p:tav tm="100000">
                                          <p:val>
                                            <p:strVal val="#ppt_x"/>
                                          </p:val>
                                        </p:tav>
                                      </p:tavLst>
                                    </p:anim>
                                    <p:anim calcmode="lin" valueType="num">
                                      <p:cBhvr>
                                        <p:cTn id="82" dur="1000" fill="hold"/>
                                        <p:tgtEl>
                                          <p:spTgt spid="4446"/>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447"/>
                                        </p:tgtEl>
                                        <p:attrNameLst>
                                          <p:attrName>style.visibility</p:attrName>
                                        </p:attrNameLst>
                                      </p:cBhvr>
                                      <p:to>
                                        <p:strVal val="visible"/>
                                      </p:to>
                                    </p:set>
                                    <p:animEffect transition="in" filter="fade">
                                      <p:cBhvr>
                                        <p:cTn id="85" dur="1000"/>
                                        <p:tgtEl>
                                          <p:spTgt spid="4447"/>
                                        </p:tgtEl>
                                      </p:cBhvr>
                                    </p:animEffect>
                                    <p:anim calcmode="lin" valueType="num">
                                      <p:cBhvr>
                                        <p:cTn id="86" dur="1000" fill="hold"/>
                                        <p:tgtEl>
                                          <p:spTgt spid="4447"/>
                                        </p:tgtEl>
                                        <p:attrNameLst>
                                          <p:attrName>ppt_x</p:attrName>
                                        </p:attrNameLst>
                                      </p:cBhvr>
                                      <p:tavLst>
                                        <p:tav tm="0">
                                          <p:val>
                                            <p:strVal val="#ppt_x"/>
                                          </p:val>
                                        </p:tav>
                                        <p:tav tm="100000">
                                          <p:val>
                                            <p:strVal val="#ppt_x"/>
                                          </p:val>
                                        </p:tav>
                                      </p:tavLst>
                                    </p:anim>
                                    <p:anim calcmode="lin" valueType="num">
                                      <p:cBhvr>
                                        <p:cTn id="87" dur="1000" fill="hold"/>
                                        <p:tgtEl>
                                          <p:spTgt spid="4447"/>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1000"/>
                                        <p:tgtEl>
                                          <p:spTgt spid="2"/>
                                        </p:tgtEl>
                                      </p:cBhvr>
                                    </p:animEffect>
                                    <p:anim calcmode="lin" valueType="num">
                                      <p:cBhvr>
                                        <p:cTn id="91" dur="1000" fill="hold"/>
                                        <p:tgtEl>
                                          <p:spTgt spid="2"/>
                                        </p:tgtEl>
                                        <p:attrNameLst>
                                          <p:attrName>ppt_x</p:attrName>
                                        </p:attrNameLst>
                                      </p:cBhvr>
                                      <p:tavLst>
                                        <p:tav tm="0">
                                          <p:val>
                                            <p:strVal val="#ppt_x"/>
                                          </p:val>
                                        </p:tav>
                                        <p:tav tm="100000">
                                          <p:val>
                                            <p:strVal val="#ppt_x"/>
                                          </p:val>
                                        </p:tav>
                                      </p:tavLst>
                                    </p:anim>
                                    <p:anim calcmode="lin" valueType="num">
                                      <p:cBhvr>
                                        <p:cTn id="92" dur="1000" fill="hold"/>
                                        <p:tgtEl>
                                          <p:spTgt spid="2"/>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1000"/>
                                        <p:tgtEl>
                                          <p:spTgt spid="18"/>
                                        </p:tgtEl>
                                      </p:cBhvr>
                                    </p:animEffect>
                                    <p:anim calcmode="lin" valueType="num">
                                      <p:cBhvr>
                                        <p:cTn id="96" dur="1000" fill="hold"/>
                                        <p:tgtEl>
                                          <p:spTgt spid="18"/>
                                        </p:tgtEl>
                                        <p:attrNameLst>
                                          <p:attrName>ppt_x</p:attrName>
                                        </p:attrNameLst>
                                      </p:cBhvr>
                                      <p:tavLst>
                                        <p:tav tm="0">
                                          <p:val>
                                            <p:strVal val="#ppt_x"/>
                                          </p:val>
                                        </p:tav>
                                        <p:tav tm="100000">
                                          <p:val>
                                            <p:strVal val="#ppt_x"/>
                                          </p:val>
                                        </p:tav>
                                      </p:tavLst>
                                    </p:anim>
                                    <p:anim calcmode="lin" valueType="num">
                                      <p:cBhvr>
                                        <p:cTn id="97" dur="1000" fill="hold"/>
                                        <p:tgtEl>
                                          <p:spTgt spid="18"/>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1000"/>
                                        <p:tgtEl>
                                          <p:spTgt spid="25"/>
                                        </p:tgtEl>
                                      </p:cBhvr>
                                    </p:animEffect>
                                    <p:anim calcmode="lin" valueType="num">
                                      <p:cBhvr>
                                        <p:cTn id="101" dur="1000" fill="hold"/>
                                        <p:tgtEl>
                                          <p:spTgt spid="25"/>
                                        </p:tgtEl>
                                        <p:attrNameLst>
                                          <p:attrName>ppt_x</p:attrName>
                                        </p:attrNameLst>
                                      </p:cBhvr>
                                      <p:tavLst>
                                        <p:tav tm="0">
                                          <p:val>
                                            <p:strVal val="#ppt_x"/>
                                          </p:val>
                                        </p:tav>
                                        <p:tav tm="100000">
                                          <p:val>
                                            <p:strVal val="#ppt_x"/>
                                          </p:val>
                                        </p:tav>
                                      </p:tavLst>
                                    </p:anim>
                                    <p:anim calcmode="lin" valueType="num">
                                      <p:cBhvr>
                                        <p:cTn id="102" dur="1000" fill="hold"/>
                                        <p:tgtEl>
                                          <p:spTgt spid="25"/>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fade">
                                      <p:cBhvr>
                                        <p:cTn id="105" dur="1000"/>
                                        <p:tgtEl>
                                          <p:spTgt spid="29"/>
                                        </p:tgtEl>
                                      </p:cBhvr>
                                    </p:animEffect>
                                    <p:anim calcmode="lin" valueType="num">
                                      <p:cBhvr>
                                        <p:cTn id="106" dur="1000" fill="hold"/>
                                        <p:tgtEl>
                                          <p:spTgt spid="29"/>
                                        </p:tgtEl>
                                        <p:attrNameLst>
                                          <p:attrName>ppt_x</p:attrName>
                                        </p:attrNameLst>
                                      </p:cBhvr>
                                      <p:tavLst>
                                        <p:tav tm="0">
                                          <p:val>
                                            <p:strVal val="#ppt_x"/>
                                          </p:val>
                                        </p:tav>
                                        <p:tav tm="100000">
                                          <p:val>
                                            <p:strVal val="#ppt_x"/>
                                          </p:val>
                                        </p:tav>
                                      </p:tavLst>
                                    </p:anim>
                                    <p:anim calcmode="lin" valueType="num">
                                      <p:cBhvr>
                                        <p:cTn id="107" dur="1000" fill="hold"/>
                                        <p:tgtEl>
                                          <p:spTgt spid="29"/>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3907"/>
                                        </p:tgtEl>
                                        <p:attrNameLst>
                                          <p:attrName>style.visibility</p:attrName>
                                        </p:attrNameLst>
                                      </p:cBhvr>
                                      <p:to>
                                        <p:strVal val="visible"/>
                                      </p:to>
                                    </p:set>
                                    <p:animEffect transition="in" filter="fade">
                                      <p:cBhvr>
                                        <p:cTn id="110" dur="1000"/>
                                        <p:tgtEl>
                                          <p:spTgt spid="3907"/>
                                        </p:tgtEl>
                                      </p:cBhvr>
                                    </p:animEffect>
                                    <p:anim calcmode="lin" valueType="num">
                                      <p:cBhvr>
                                        <p:cTn id="111" dur="1000" fill="hold"/>
                                        <p:tgtEl>
                                          <p:spTgt spid="3907"/>
                                        </p:tgtEl>
                                        <p:attrNameLst>
                                          <p:attrName>ppt_x</p:attrName>
                                        </p:attrNameLst>
                                      </p:cBhvr>
                                      <p:tavLst>
                                        <p:tav tm="0">
                                          <p:val>
                                            <p:strVal val="#ppt_x"/>
                                          </p:val>
                                        </p:tav>
                                        <p:tav tm="100000">
                                          <p:val>
                                            <p:strVal val="#ppt_x"/>
                                          </p:val>
                                        </p:tav>
                                      </p:tavLst>
                                    </p:anim>
                                    <p:anim calcmode="lin" valueType="num">
                                      <p:cBhvr>
                                        <p:cTn id="112" dur="1000" fill="hold"/>
                                        <p:tgtEl>
                                          <p:spTgt spid="390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fade">
                                      <p:cBhvr>
                                        <p:cTn id="115" dur="1000"/>
                                        <p:tgtEl>
                                          <p:spTgt spid="23"/>
                                        </p:tgtEl>
                                      </p:cBhvr>
                                    </p:animEffect>
                                    <p:anim calcmode="lin" valueType="num">
                                      <p:cBhvr>
                                        <p:cTn id="116" dur="1000" fill="hold"/>
                                        <p:tgtEl>
                                          <p:spTgt spid="23"/>
                                        </p:tgtEl>
                                        <p:attrNameLst>
                                          <p:attrName>ppt_x</p:attrName>
                                        </p:attrNameLst>
                                      </p:cBhvr>
                                      <p:tavLst>
                                        <p:tav tm="0">
                                          <p:val>
                                            <p:strVal val="#ppt_x"/>
                                          </p:val>
                                        </p:tav>
                                        <p:tav tm="100000">
                                          <p:val>
                                            <p:strVal val="#ppt_x"/>
                                          </p:val>
                                        </p:tav>
                                      </p:tavLst>
                                    </p:anim>
                                    <p:anim calcmode="lin" valueType="num">
                                      <p:cBhvr>
                                        <p:cTn id="11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7" presetClass="entr" presetSubtype="0" fill="hold" grpId="0" nodeType="clickEffect">
                                  <p:stCondLst>
                                    <p:cond delay="0"/>
                                  </p:stCondLst>
                                  <p:childTnLst>
                                    <p:set>
                                      <p:cBhvr>
                                        <p:cTn id="121" dur="1" fill="hold">
                                          <p:stCondLst>
                                            <p:cond delay="0"/>
                                          </p:stCondLst>
                                        </p:cTn>
                                        <p:tgtEl>
                                          <p:spTgt spid="3936"/>
                                        </p:tgtEl>
                                        <p:attrNameLst>
                                          <p:attrName>style.visibility</p:attrName>
                                        </p:attrNameLst>
                                      </p:cBhvr>
                                      <p:to>
                                        <p:strVal val="visible"/>
                                      </p:to>
                                    </p:set>
                                    <p:animEffect transition="in" filter="fade">
                                      <p:cBhvr>
                                        <p:cTn id="122" dur="1000"/>
                                        <p:tgtEl>
                                          <p:spTgt spid="3936"/>
                                        </p:tgtEl>
                                      </p:cBhvr>
                                    </p:animEffect>
                                    <p:anim calcmode="lin" valueType="num">
                                      <p:cBhvr>
                                        <p:cTn id="123" dur="1000" fill="hold"/>
                                        <p:tgtEl>
                                          <p:spTgt spid="3936"/>
                                        </p:tgtEl>
                                        <p:attrNameLst>
                                          <p:attrName>ppt_x</p:attrName>
                                        </p:attrNameLst>
                                      </p:cBhvr>
                                      <p:tavLst>
                                        <p:tav tm="0">
                                          <p:val>
                                            <p:strVal val="#ppt_x"/>
                                          </p:val>
                                        </p:tav>
                                        <p:tav tm="100000">
                                          <p:val>
                                            <p:strVal val="#ppt_x"/>
                                          </p:val>
                                        </p:tav>
                                      </p:tavLst>
                                    </p:anim>
                                    <p:anim calcmode="lin" valueType="num">
                                      <p:cBhvr>
                                        <p:cTn id="124" dur="1000" fill="hold"/>
                                        <p:tgtEl>
                                          <p:spTgt spid="3936"/>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3937"/>
                                        </p:tgtEl>
                                        <p:attrNameLst>
                                          <p:attrName>style.visibility</p:attrName>
                                        </p:attrNameLst>
                                      </p:cBhvr>
                                      <p:to>
                                        <p:strVal val="visible"/>
                                      </p:to>
                                    </p:set>
                                    <p:animEffect transition="in" filter="fade">
                                      <p:cBhvr>
                                        <p:cTn id="127" dur="1000"/>
                                        <p:tgtEl>
                                          <p:spTgt spid="3937"/>
                                        </p:tgtEl>
                                      </p:cBhvr>
                                    </p:animEffect>
                                    <p:anim calcmode="lin" valueType="num">
                                      <p:cBhvr>
                                        <p:cTn id="128" dur="1000" fill="hold"/>
                                        <p:tgtEl>
                                          <p:spTgt spid="3937"/>
                                        </p:tgtEl>
                                        <p:attrNameLst>
                                          <p:attrName>ppt_x</p:attrName>
                                        </p:attrNameLst>
                                      </p:cBhvr>
                                      <p:tavLst>
                                        <p:tav tm="0">
                                          <p:val>
                                            <p:strVal val="#ppt_x"/>
                                          </p:val>
                                        </p:tav>
                                        <p:tav tm="100000">
                                          <p:val>
                                            <p:strVal val="#ppt_x"/>
                                          </p:val>
                                        </p:tav>
                                      </p:tavLst>
                                    </p:anim>
                                    <p:anim calcmode="lin" valueType="num">
                                      <p:cBhvr>
                                        <p:cTn id="129" dur="1000" fill="hold"/>
                                        <p:tgtEl>
                                          <p:spTgt spid="3937"/>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3938"/>
                                        </p:tgtEl>
                                        <p:attrNameLst>
                                          <p:attrName>style.visibility</p:attrName>
                                        </p:attrNameLst>
                                      </p:cBhvr>
                                      <p:to>
                                        <p:strVal val="visible"/>
                                      </p:to>
                                    </p:set>
                                    <p:animEffect transition="in" filter="fade">
                                      <p:cBhvr>
                                        <p:cTn id="132" dur="1000"/>
                                        <p:tgtEl>
                                          <p:spTgt spid="3938"/>
                                        </p:tgtEl>
                                      </p:cBhvr>
                                    </p:animEffect>
                                    <p:anim calcmode="lin" valueType="num">
                                      <p:cBhvr>
                                        <p:cTn id="133" dur="1000" fill="hold"/>
                                        <p:tgtEl>
                                          <p:spTgt spid="3938"/>
                                        </p:tgtEl>
                                        <p:attrNameLst>
                                          <p:attrName>ppt_x</p:attrName>
                                        </p:attrNameLst>
                                      </p:cBhvr>
                                      <p:tavLst>
                                        <p:tav tm="0">
                                          <p:val>
                                            <p:strVal val="#ppt_x"/>
                                          </p:val>
                                        </p:tav>
                                        <p:tav tm="100000">
                                          <p:val>
                                            <p:strVal val="#ppt_x"/>
                                          </p:val>
                                        </p:tav>
                                      </p:tavLst>
                                    </p:anim>
                                    <p:anim calcmode="lin" valueType="num">
                                      <p:cBhvr>
                                        <p:cTn id="134" dur="1000" fill="hold"/>
                                        <p:tgtEl>
                                          <p:spTgt spid="3938"/>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0"/>
                                  </p:stCondLst>
                                  <p:childTnLst>
                                    <p:set>
                                      <p:cBhvr>
                                        <p:cTn id="136" dur="1" fill="hold">
                                          <p:stCondLst>
                                            <p:cond delay="0"/>
                                          </p:stCondLst>
                                        </p:cTn>
                                        <p:tgtEl>
                                          <p:spTgt spid="3939"/>
                                        </p:tgtEl>
                                        <p:attrNameLst>
                                          <p:attrName>style.visibility</p:attrName>
                                        </p:attrNameLst>
                                      </p:cBhvr>
                                      <p:to>
                                        <p:strVal val="visible"/>
                                      </p:to>
                                    </p:set>
                                    <p:animEffect transition="in" filter="fade">
                                      <p:cBhvr>
                                        <p:cTn id="137" dur="1000"/>
                                        <p:tgtEl>
                                          <p:spTgt spid="3939"/>
                                        </p:tgtEl>
                                      </p:cBhvr>
                                    </p:animEffect>
                                    <p:anim calcmode="lin" valueType="num">
                                      <p:cBhvr>
                                        <p:cTn id="138" dur="1000" fill="hold"/>
                                        <p:tgtEl>
                                          <p:spTgt spid="3939"/>
                                        </p:tgtEl>
                                        <p:attrNameLst>
                                          <p:attrName>ppt_x</p:attrName>
                                        </p:attrNameLst>
                                      </p:cBhvr>
                                      <p:tavLst>
                                        <p:tav tm="0">
                                          <p:val>
                                            <p:strVal val="#ppt_x"/>
                                          </p:val>
                                        </p:tav>
                                        <p:tav tm="100000">
                                          <p:val>
                                            <p:strVal val="#ppt_x"/>
                                          </p:val>
                                        </p:tav>
                                      </p:tavLst>
                                    </p:anim>
                                    <p:anim calcmode="lin" valueType="num">
                                      <p:cBhvr>
                                        <p:cTn id="139" dur="1000" fill="hold"/>
                                        <p:tgtEl>
                                          <p:spTgt spid="3939"/>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0"/>
                                  </p:stCondLst>
                                  <p:childTnLst>
                                    <p:set>
                                      <p:cBhvr>
                                        <p:cTn id="141" dur="1" fill="hold">
                                          <p:stCondLst>
                                            <p:cond delay="0"/>
                                          </p:stCondLst>
                                        </p:cTn>
                                        <p:tgtEl>
                                          <p:spTgt spid="3940"/>
                                        </p:tgtEl>
                                        <p:attrNameLst>
                                          <p:attrName>style.visibility</p:attrName>
                                        </p:attrNameLst>
                                      </p:cBhvr>
                                      <p:to>
                                        <p:strVal val="visible"/>
                                      </p:to>
                                    </p:set>
                                    <p:animEffect transition="in" filter="fade">
                                      <p:cBhvr>
                                        <p:cTn id="142" dur="1000"/>
                                        <p:tgtEl>
                                          <p:spTgt spid="3940"/>
                                        </p:tgtEl>
                                      </p:cBhvr>
                                    </p:animEffect>
                                    <p:anim calcmode="lin" valueType="num">
                                      <p:cBhvr>
                                        <p:cTn id="143" dur="1000" fill="hold"/>
                                        <p:tgtEl>
                                          <p:spTgt spid="3940"/>
                                        </p:tgtEl>
                                        <p:attrNameLst>
                                          <p:attrName>ppt_x</p:attrName>
                                        </p:attrNameLst>
                                      </p:cBhvr>
                                      <p:tavLst>
                                        <p:tav tm="0">
                                          <p:val>
                                            <p:strVal val="#ppt_x"/>
                                          </p:val>
                                        </p:tav>
                                        <p:tav tm="100000">
                                          <p:val>
                                            <p:strVal val="#ppt_x"/>
                                          </p:val>
                                        </p:tav>
                                      </p:tavLst>
                                    </p:anim>
                                    <p:anim calcmode="lin" valueType="num">
                                      <p:cBhvr>
                                        <p:cTn id="144" dur="1000" fill="hold"/>
                                        <p:tgtEl>
                                          <p:spTgt spid="3940"/>
                                        </p:tgtEl>
                                        <p:attrNameLst>
                                          <p:attrName>ppt_y</p:attrName>
                                        </p:attrNameLst>
                                      </p:cBhvr>
                                      <p:tavLst>
                                        <p:tav tm="0">
                                          <p:val>
                                            <p:strVal val="#ppt_y-.1"/>
                                          </p:val>
                                        </p:tav>
                                        <p:tav tm="100000">
                                          <p:val>
                                            <p:strVal val="#ppt_y"/>
                                          </p:val>
                                        </p:tav>
                                      </p:tavLst>
                                    </p:anim>
                                  </p:childTnLst>
                                </p:cTn>
                              </p:par>
                              <p:par>
                                <p:cTn id="145" presetID="47" presetClass="entr" presetSubtype="0" fill="hold" grpId="0" nodeType="withEffect">
                                  <p:stCondLst>
                                    <p:cond delay="0"/>
                                  </p:stCondLst>
                                  <p:childTnLst>
                                    <p:set>
                                      <p:cBhvr>
                                        <p:cTn id="146" dur="1" fill="hold">
                                          <p:stCondLst>
                                            <p:cond delay="0"/>
                                          </p:stCondLst>
                                        </p:cTn>
                                        <p:tgtEl>
                                          <p:spTgt spid="3941"/>
                                        </p:tgtEl>
                                        <p:attrNameLst>
                                          <p:attrName>style.visibility</p:attrName>
                                        </p:attrNameLst>
                                      </p:cBhvr>
                                      <p:to>
                                        <p:strVal val="visible"/>
                                      </p:to>
                                    </p:set>
                                    <p:animEffect transition="in" filter="fade">
                                      <p:cBhvr>
                                        <p:cTn id="147" dur="1000"/>
                                        <p:tgtEl>
                                          <p:spTgt spid="3941"/>
                                        </p:tgtEl>
                                      </p:cBhvr>
                                    </p:animEffect>
                                    <p:anim calcmode="lin" valueType="num">
                                      <p:cBhvr>
                                        <p:cTn id="148" dur="1000" fill="hold"/>
                                        <p:tgtEl>
                                          <p:spTgt spid="3941"/>
                                        </p:tgtEl>
                                        <p:attrNameLst>
                                          <p:attrName>ppt_x</p:attrName>
                                        </p:attrNameLst>
                                      </p:cBhvr>
                                      <p:tavLst>
                                        <p:tav tm="0">
                                          <p:val>
                                            <p:strVal val="#ppt_x"/>
                                          </p:val>
                                        </p:tav>
                                        <p:tav tm="100000">
                                          <p:val>
                                            <p:strVal val="#ppt_x"/>
                                          </p:val>
                                        </p:tav>
                                      </p:tavLst>
                                    </p:anim>
                                    <p:anim calcmode="lin" valueType="num">
                                      <p:cBhvr>
                                        <p:cTn id="149" dur="1000" fill="hold"/>
                                        <p:tgtEl>
                                          <p:spTgt spid="3941"/>
                                        </p:tgtEl>
                                        <p:attrNameLst>
                                          <p:attrName>ppt_y</p:attrName>
                                        </p:attrNameLst>
                                      </p:cBhvr>
                                      <p:tavLst>
                                        <p:tav tm="0">
                                          <p:val>
                                            <p:strVal val="#ppt_y-.1"/>
                                          </p:val>
                                        </p:tav>
                                        <p:tav tm="100000">
                                          <p:val>
                                            <p:strVal val="#ppt_y"/>
                                          </p:val>
                                        </p:tav>
                                      </p:tavLst>
                                    </p:anim>
                                  </p:childTnLst>
                                </p:cTn>
                              </p:par>
                              <p:par>
                                <p:cTn id="150" presetID="47" presetClass="entr" presetSubtype="0" fill="hold" grpId="0" nodeType="withEffect">
                                  <p:stCondLst>
                                    <p:cond delay="0"/>
                                  </p:stCondLst>
                                  <p:childTnLst>
                                    <p:set>
                                      <p:cBhvr>
                                        <p:cTn id="151" dur="1" fill="hold">
                                          <p:stCondLst>
                                            <p:cond delay="0"/>
                                          </p:stCondLst>
                                        </p:cTn>
                                        <p:tgtEl>
                                          <p:spTgt spid="4448"/>
                                        </p:tgtEl>
                                        <p:attrNameLst>
                                          <p:attrName>style.visibility</p:attrName>
                                        </p:attrNameLst>
                                      </p:cBhvr>
                                      <p:to>
                                        <p:strVal val="visible"/>
                                      </p:to>
                                    </p:set>
                                    <p:animEffect transition="in" filter="fade">
                                      <p:cBhvr>
                                        <p:cTn id="152" dur="1000"/>
                                        <p:tgtEl>
                                          <p:spTgt spid="4448"/>
                                        </p:tgtEl>
                                      </p:cBhvr>
                                    </p:animEffect>
                                    <p:anim calcmode="lin" valueType="num">
                                      <p:cBhvr>
                                        <p:cTn id="153" dur="1000" fill="hold"/>
                                        <p:tgtEl>
                                          <p:spTgt spid="4448"/>
                                        </p:tgtEl>
                                        <p:attrNameLst>
                                          <p:attrName>ppt_x</p:attrName>
                                        </p:attrNameLst>
                                      </p:cBhvr>
                                      <p:tavLst>
                                        <p:tav tm="0">
                                          <p:val>
                                            <p:strVal val="#ppt_x"/>
                                          </p:val>
                                        </p:tav>
                                        <p:tav tm="100000">
                                          <p:val>
                                            <p:strVal val="#ppt_x"/>
                                          </p:val>
                                        </p:tav>
                                      </p:tavLst>
                                    </p:anim>
                                    <p:anim calcmode="lin" valueType="num">
                                      <p:cBhvr>
                                        <p:cTn id="154" dur="1000" fill="hold"/>
                                        <p:tgtEl>
                                          <p:spTgt spid="4448"/>
                                        </p:tgtEl>
                                        <p:attrNameLst>
                                          <p:attrName>ppt_y</p:attrName>
                                        </p:attrNameLst>
                                      </p:cBhvr>
                                      <p:tavLst>
                                        <p:tav tm="0">
                                          <p:val>
                                            <p:strVal val="#ppt_y-.1"/>
                                          </p:val>
                                        </p:tav>
                                        <p:tav tm="100000">
                                          <p:val>
                                            <p:strVal val="#ppt_y"/>
                                          </p:val>
                                        </p:tav>
                                      </p:tavLst>
                                    </p:anim>
                                  </p:childTnLst>
                                </p:cTn>
                              </p:par>
                              <p:par>
                                <p:cTn id="155" presetID="47" presetClass="entr" presetSubtype="0" fill="hold" grpId="0" nodeType="withEffect">
                                  <p:stCondLst>
                                    <p:cond delay="0"/>
                                  </p:stCondLst>
                                  <p:childTnLst>
                                    <p:set>
                                      <p:cBhvr>
                                        <p:cTn id="156" dur="1" fill="hold">
                                          <p:stCondLst>
                                            <p:cond delay="0"/>
                                          </p:stCondLst>
                                        </p:cTn>
                                        <p:tgtEl>
                                          <p:spTgt spid="4449"/>
                                        </p:tgtEl>
                                        <p:attrNameLst>
                                          <p:attrName>style.visibility</p:attrName>
                                        </p:attrNameLst>
                                      </p:cBhvr>
                                      <p:to>
                                        <p:strVal val="visible"/>
                                      </p:to>
                                    </p:set>
                                    <p:animEffect transition="in" filter="fade">
                                      <p:cBhvr>
                                        <p:cTn id="157" dur="1000"/>
                                        <p:tgtEl>
                                          <p:spTgt spid="4449"/>
                                        </p:tgtEl>
                                      </p:cBhvr>
                                    </p:animEffect>
                                    <p:anim calcmode="lin" valueType="num">
                                      <p:cBhvr>
                                        <p:cTn id="158" dur="1000" fill="hold"/>
                                        <p:tgtEl>
                                          <p:spTgt spid="4449"/>
                                        </p:tgtEl>
                                        <p:attrNameLst>
                                          <p:attrName>ppt_x</p:attrName>
                                        </p:attrNameLst>
                                      </p:cBhvr>
                                      <p:tavLst>
                                        <p:tav tm="0">
                                          <p:val>
                                            <p:strVal val="#ppt_x"/>
                                          </p:val>
                                        </p:tav>
                                        <p:tav tm="100000">
                                          <p:val>
                                            <p:strVal val="#ppt_x"/>
                                          </p:val>
                                        </p:tav>
                                      </p:tavLst>
                                    </p:anim>
                                    <p:anim calcmode="lin" valueType="num">
                                      <p:cBhvr>
                                        <p:cTn id="159" dur="1000" fill="hold"/>
                                        <p:tgtEl>
                                          <p:spTgt spid="4449"/>
                                        </p:tgtEl>
                                        <p:attrNameLst>
                                          <p:attrName>ppt_y</p:attrName>
                                        </p:attrNameLst>
                                      </p:cBhvr>
                                      <p:tavLst>
                                        <p:tav tm="0">
                                          <p:val>
                                            <p:strVal val="#ppt_y-.1"/>
                                          </p:val>
                                        </p:tav>
                                        <p:tav tm="100000">
                                          <p:val>
                                            <p:strVal val="#ppt_y"/>
                                          </p:val>
                                        </p:tav>
                                      </p:tavLst>
                                    </p:anim>
                                  </p:childTnLst>
                                </p:cTn>
                              </p:par>
                              <p:par>
                                <p:cTn id="160" presetID="47" presetClass="entr" presetSubtype="0" fill="hold" grpId="0" nodeType="withEffect">
                                  <p:stCondLst>
                                    <p:cond delay="0"/>
                                  </p:stCondLst>
                                  <p:childTnLst>
                                    <p:set>
                                      <p:cBhvr>
                                        <p:cTn id="161" dur="1" fill="hold">
                                          <p:stCondLst>
                                            <p:cond delay="0"/>
                                          </p:stCondLst>
                                        </p:cTn>
                                        <p:tgtEl>
                                          <p:spTgt spid="4450"/>
                                        </p:tgtEl>
                                        <p:attrNameLst>
                                          <p:attrName>style.visibility</p:attrName>
                                        </p:attrNameLst>
                                      </p:cBhvr>
                                      <p:to>
                                        <p:strVal val="visible"/>
                                      </p:to>
                                    </p:set>
                                    <p:animEffect transition="in" filter="fade">
                                      <p:cBhvr>
                                        <p:cTn id="162" dur="1000"/>
                                        <p:tgtEl>
                                          <p:spTgt spid="4450"/>
                                        </p:tgtEl>
                                      </p:cBhvr>
                                    </p:animEffect>
                                    <p:anim calcmode="lin" valueType="num">
                                      <p:cBhvr>
                                        <p:cTn id="163" dur="1000" fill="hold"/>
                                        <p:tgtEl>
                                          <p:spTgt spid="4450"/>
                                        </p:tgtEl>
                                        <p:attrNameLst>
                                          <p:attrName>ppt_x</p:attrName>
                                        </p:attrNameLst>
                                      </p:cBhvr>
                                      <p:tavLst>
                                        <p:tav tm="0">
                                          <p:val>
                                            <p:strVal val="#ppt_x"/>
                                          </p:val>
                                        </p:tav>
                                        <p:tav tm="100000">
                                          <p:val>
                                            <p:strVal val="#ppt_x"/>
                                          </p:val>
                                        </p:tav>
                                      </p:tavLst>
                                    </p:anim>
                                    <p:anim calcmode="lin" valueType="num">
                                      <p:cBhvr>
                                        <p:cTn id="164" dur="1000" fill="hold"/>
                                        <p:tgtEl>
                                          <p:spTgt spid="4450"/>
                                        </p:tgtEl>
                                        <p:attrNameLst>
                                          <p:attrName>ppt_y</p:attrName>
                                        </p:attrNameLst>
                                      </p:cBhvr>
                                      <p:tavLst>
                                        <p:tav tm="0">
                                          <p:val>
                                            <p:strVal val="#ppt_y-.1"/>
                                          </p:val>
                                        </p:tav>
                                        <p:tav tm="100000">
                                          <p:val>
                                            <p:strVal val="#ppt_y"/>
                                          </p:val>
                                        </p:tav>
                                      </p:tavLst>
                                    </p:anim>
                                  </p:childTnLst>
                                </p:cTn>
                              </p:par>
                              <p:par>
                                <p:cTn id="165" presetID="47" presetClass="entr" presetSubtype="0" fill="hold" grpId="0" nodeType="withEffect">
                                  <p:stCondLst>
                                    <p:cond delay="0"/>
                                  </p:stCondLst>
                                  <p:childTnLst>
                                    <p:set>
                                      <p:cBhvr>
                                        <p:cTn id="166" dur="1" fill="hold">
                                          <p:stCondLst>
                                            <p:cond delay="0"/>
                                          </p:stCondLst>
                                        </p:cTn>
                                        <p:tgtEl>
                                          <p:spTgt spid="4451"/>
                                        </p:tgtEl>
                                        <p:attrNameLst>
                                          <p:attrName>style.visibility</p:attrName>
                                        </p:attrNameLst>
                                      </p:cBhvr>
                                      <p:to>
                                        <p:strVal val="visible"/>
                                      </p:to>
                                    </p:set>
                                    <p:animEffect transition="in" filter="fade">
                                      <p:cBhvr>
                                        <p:cTn id="167" dur="1000"/>
                                        <p:tgtEl>
                                          <p:spTgt spid="4451"/>
                                        </p:tgtEl>
                                      </p:cBhvr>
                                    </p:animEffect>
                                    <p:anim calcmode="lin" valueType="num">
                                      <p:cBhvr>
                                        <p:cTn id="168" dur="1000" fill="hold"/>
                                        <p:tgtEl>
                                          <p:spTgt spid="4451"/>
                                        </p:tgtEl>
                                        <p:attrNameLst>
                                          <p:attrName>ppt_x</p:attrName>
                                        </p:attrNameLst>
                                      </p:cBhvr>
                                      <p:tavLst>
                                        <p:tav tm="0">
                                          <p:val>
                                            <p:strVal val="#ppt_x"/>
                                          </p:val>
                                        </p:tav>
                                        <p:tav tm="100000">
                                          <p:val>
                                            <p:strVal val="#ppt_x"/>
                                          </p:val>
                                        </p:tav>
                                      </p:tavLst>
                                    </p:anim>
                                    <p:anim calcmode="lin" valueType="num">
                                      <p:cBhvr>
                                        <p:cTn id="169" dur="1000" fill="hold"/>
                                        <p:tgtEl>
                                          <p:spTgt spid="4451"/>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3"/>
                                        </p:tgtEl>
                                        <p:attrNameLst>
                                          <p:attrName>style.visibility</p:attrName>
                                        </p:attrNameLst>
                                      </p:cBhvr>
                                      <p:to>
                                        <p:strVal val="visible"/>
                                      </p:to>
                                    </p:set>
                                    <p:animEffect transition="in" filter="fade">
                                      <p:cBhvr>
                                        <p:cTn id="172" dur="1000"/>
                                        <p:tgtEl>
                                          <p:spTgt spid="3"/>
                                        </p:tgtEl>
                                      </p:cBhvr>
                                    </p:animEffect>
                                    <p:anim calcmode="lin" valueType="num">
                                      <p:cBhvr>
                                        <p:cTn id="173" dur="1000" fill="hold"/>
                                        <p:tgtEl>
                                          <p:spTgt spid="3"/>
                                        </p:tgtEl>
                                        <p:attrNameLst>
                                          <p:attrName>ppt_x</p:attrName>
                                        </p:attrNameLst>
                                      </p:cBhvr>
                                      <p:tavLst>
                                        <p:tav tm="0">
                                          <p:val>
                                            <p:strVal val="#ppt_x"/>
                                          </p:val>
                                        </p:tav>
                                        <p:tav tm="100000">
                                          <p:val>
                                            <p:strVal val="#ppt_x"/>
                                          </p:val>
                                        </p:tav>
                                      </p:tavLst>
                                    </p:anim>
                                    <p:anim calcmode="lin" valueType="num">
                                      <p:cBhvr>
                                        <p:cTn id="174" dur="1000" fill="hold"/>
                                        <p:tgtEl>
                                          <p:spTgt spid="3"/>
                                        </p:tgtEl>
                                        <p:attrNameLst>
                                          <p:attrName>ppt_y</p:attrName>
                                        </p:attrNameLst>
                                      </p:cBhvr>
                                      <p:tavLst>
                                        <p:tav tm="0">
                                          <p:val>
                                            <p:strVal val="#ppt_y-.1"/>
                                          </p:val>
                                        </p:tav>
                                        <p:tav tm="100000">
                                          <p:val>
                                            <p:strVal val="#ppt_y"/>
                                          </p:val>
                                        </p:tav>
                                      </p:tavLst>
                                    </p:anim>
                                  </p:childTnLst>
                                </p:cTn>
                              </p:par>
                              <p:par>
                                <p:cTn id="175" presetID="47" presetClass="entr" presetSubtype="0" fill="hold" grpId="0" nodeType="withEffect">
                                  <p:stCondLst>
                                    <p:cond delay="0"/>
                                  </p:stCondLst>
                                  <p:childTnLst>
                                    <p:set>
                                      <p:cBhvr>
                                        <p:cTn id="176" dur="1" fill="hold">
                                          <p:stCondLst>
                                            <p:cond delay="0"/>
                                          </p:stCondLst>
                                        </p:cTn>
                                        <p:tgtEl>
                                          <p:spTgt spid="7"/>
                                        </p:tgtEl>
                                        <p:attrNameLst>
                                          <p:attrName>style.visibility</p:attrName>
                                        </p:attrNameLst>
                                      </p:cBhvr>
                                      <p:to>
                                        <p:strVal val="visible"/>
                                      </p:to>
                                    </p:set>
                                    <p:animEffect transition="in" filter="fade">
                                      <p:cBhvr>
                                        <p:cTn id="177" dur="1000"/>
                                        <p:tgtEl>
                                          <p:spTgt spid="7"/>
                                        </p:tgtEl>
                                      </p:cBhvr>
                                    </p:animEffect>
                                    <p:anim calcmode="lin" valueType="num">
                                      <p:cBhvr>
                                        <p:cTn id="178" dur="1000" fill="hold"/>
                                        <p:tgtEl>
                                          <p:spTgt spid="7"/>
                                        </p:tgtEl>
                                        <p:attrNameLst>
                                          <p:attrName>ppt_x</p:attrName>
                                        </p:attrNameLst>
                                      </p:cBhvr>
                                      <p:tavLst>
                                        <p:tav tm="0">
                                          <p:val>
                                            <p:strVal val="#ppt_x"/>
                                          </p:val>
                                        </p:tav>
                                        <p:tav tm="100000">
                                          <p:val>
                                            <p:strVal val="#ppt_x"/>
                                          </p:val>
                                        </p:tav>
                                      </p:tavLst>
                                    </p:anim>
                                    <p:anim calcmode="lin" valueType="num">
                                      <p:cBhvr>
                                        <p:cTn id="179" dur="1000" fill="hold"/>
                                        <p:tgtEl>
                                          <p:spTgt spid="7"/>
                                        </p:tgtEl>
                                        <p:attrNameLst>
                                          <p:attrName>ppt_y</p:attrName>
                                        </p:attrNameLst>
                                      </p:cBhvr>
                                      <p:tavLst>
                                        <p:tav tm="0">
                                          <p:val>
                                            <p:strVal val="#ppt_y-.1"/>
                                          </p:val>
                                        </p:tav>
                                        <p:tav tm="100000">
                                          <p:val>
                                            <p:strVal val="#ppt_y"/>
                                          </p:val>
                                        </p:tav>
                                      </p:tavLst>
                                    </p:anim>
                                  </p:childTnLst>
                                </p:cTn>
                              </p:par>
                              <p:par>
                                <p:cTn id="180" presetID="47" presetClass="entr" presetSubtype="0" fill="hold" grpId="0" nodeType="withEffect">
                                  <p:stCondLst>
                                    <p:cond delay="0"/>
                                  </p:stCondLst>
                                  <p:childTnLst>
                                    <p:set>
                                      <p:cBhvr>
                                        <p:cTn id="181" dur="1" fill="hold">
                                          <p:stCondLst>
                                            <p:cond delay="0"/>
                                          </p:stCondLst>
                                        </p:cTn>
                                        <p:tgtEl>
                                          <p:spTgt spid="8"/>
                                        </p:tgtEl>
                                        <p:attrNameLst>
                                          <p:attrName>style.visibility</p:attrName>
                                        </p:attrNameLst>
                                      </p:cBhvr>
                                      <p:to>
                                        <p:strVal val="visible"/>
                                      </p:to>
                                    </p:set>
                                    <p:animEffect transition="in" filter="fade">
                                      <p:cBhvr>
                                        <p:cTn id="182" dur="1000"/>
                                        <p:tgtEl>
                                          <p:spTgt spid="8"/>
                                        </p:tgtEl>
                                      </p:cBhvr>
                                    </p:animEffect>
                                    <p:anim calcmode="lin" valueType="num">
                                      <p:cBhvr>
                                        <p:cTn id="183" dur="1000" fill="hold"/>
                                        <p:tgtEl>
                                          <p:spTgt spid="8"/>
                                        </p:tgtEl>
                                        <p:attrNameLst>
                                          <p:attrName>ppt_x</p:attrName>
                                        </p:attrNameLst>
                                      </p:cBhvr>
                                      <p:tavLst>
                                        <p:tav tm="0">
                                          <p:val>
                                            <p:strVal val="#ppt_x"/>
                                          </p:val>
                                        </p:tav>
                                        <p:tav tm="100000">
                                          <p:val>
                                            <p:strVal val="#ppt_x"/>
                                          </p:val>
                                        </p:tav>
                                      </p:tavLst>
                                    </p:anim>
                                    <p:anim calcmode="lin" valueType="num">
                                      <p:cBhvr>
                                        <p:cTn id="184" dur="1000" fill="hold"/>
                                        <p:tgtEl>
                                          <p:spTgt spid="8"/>
                                        </p:tgtEl>
                                        <p:attrNameLst>
                                          <p:attrName>ppt_y</p:attrName>
                                        </p:attrNameLst>
                                      </p:cBhvr>
                                      <p:tavLst>
                                        <p:tav tm="0">
                                          <p:val>
                                            <p:strVal val="#ppt_y-.1"/>
                                          </p:val>
                                        </p:tav>
                                        <p:tav tm="100000">
                                          <p:val>
                                            <p:strVal val="#ppt_y"/>
                                          </p:val>
                                        </p:tav>
                                      </p:tavLst>
                                    </p:anim>
                                  </p:childTnLst>
                                </p:cTn>
                              </p:par>
                              <p:par>
                                <p:cTn id="185" presetID="47" presetClass="entr" presetSubtype="0" fill="hold" grpId="0" nodeType="withEffect">
                                  <p:stCondLst>
                                    <p:cond delay="0"/>
                                  </p:stCondLst>
                                  <p:childTnLst>
                                    <p:set>
                                      <p:cBhvr>
                                        <p:cTn id="186" dur="1" fill="hold">
                                          <p:stCondLst>
                                            <p:cond delay="0"/>
                                          </p:stCondLst>
                                        </p:cTn>
                                        <p:tgtEl>
                                          <p:spTgt spid="9"/>
                                        </p:tgtEl>
                                        <p:attrNameLst>
                                          <p:attrName>style.visibility</p:attrName>
                                        </p:attrNameLst>
                                      </p:cBhvr>
                                      <p:to>
                                        <p:strVal val="visible"/>
                                      </p:to>
                                    </p:set>
                                    <p:animEffect transition="in" filter="fade">
                                      <p:cBhvr>
                                        <p:cTn id="187" dur="1000"/>
                                        <p:tgtEl>
                                          <p:spTgt spid="9"/>
                                        </p:tgtEl>
                                      </p:cBhvr>
                                    </p:animEffect>
                                    <p:anim calcmode="lin" valueType="num">
                                      <p:cBhvr>
                                        <p:cTn id="188" dur="1000" fill="hold"/>
                                        <p:tgtEl>
                                          <p:spTgt spid="9"/>
                                        </p:tgtEl>
                                        <p:attrNameLst>
                                          <p:attrName>ppt_x</p:attrName>
                                        </p:attrNameLst>
                                      </p:cBhvr>
                                      <p:tavLst>
                                        <p:tav tm="0">
                                          <p:val>
                                            <p:strVal val="#ppt_x"/>
                                          </p:val>
                                        </p:tav>
                                        <p:tav tm="100000">
                                          <p:val>
                                            <p:strVal val="#ppt_x"/>
                                          </p:val>
                                        </p:tav>
                                      </p:tavLst>
                                    </p:anim>
                                    <p:anim calcmode="lin" valueType="num">
                                      <p:cBhvr>
                                        <p:cTn id="189" dur="1000" fill="hold"/>
                                        <p:tgtEl>
                                          <p:spTgt spid="9"/>
                                        </p:tgtEl>
                                        <p:attrNameLst>
                                          <p:attrName>ppt_y</p:attrName>
                                        </p:attrNameLst>
                                      </p:cBhvr>
                                      <p:tavLst>
                                        <p:tav tm="0">
                                          <p:val>
                                            <p:strVal val="#ppt_y-.1"/>
                                          </p:val>
                                        </p:tav>
                                        <p:tav tm="100000">
                                          <p:val>
                                            <p:strVal val="#ppt_y"/>
                                          </p:val>
                                        </p:tav>
                                      </p:tavLst>
                                    </p:anim>
                                  </p:childTnLst>
                                </p:cTn>
                              </p:par>
                              <p:par>
                                <p:cTn id="190" presetID="47" presetClass="entr" presetSubtype="0" fill="hold" grpId="0" nodeType="withEffect">
                                  <p:stCondLst>
                                    <p:cond delay="0"/>
                                  </p:stCondLst>
                                  <p:childTnLst>
                                    <p:set>
                                      <p:cBhvr>
                                        <p:cTn id="191" dur="1" fill="hold">
                                          <p:stCondLst>
                                            <p:cond delay="0"/>
                                          </p:stCondLst>
                                        </p:cTn>
                                        <p:tgtEl>
                                          <p:spTgt spid="10"/>
                                        </p:tgtEl>
                                        <p:attrNameLst>
                                          <p:attrName>style.visibility</p:attrName>
                                        </p:attrNameLst>
                                      </p:cBhvr>
                                      <p:to>
                                        <p:strVal val="visible"/>
                                      </p:to>
                                    </p:set>
                                    <p:animEffect transition="in" filter="fade">
                                      <p:cBhvr>
                                        <p:cTn id="192" dur="1000"/>
                                        <p:tgtEl>
                                          <p:spTgt spid="10"/>
                                        </p:tgtEl>
                                      </p:cBhvr>
                                    </p:animEffect>
                                    <p:anim calcmode="lin" valueType="num">
                                      <p:cBhvr>
                                        <p:cTn id="193" dur="1000" fill="hold"/>
                                        <p:tgtEl>
                                          <p:spTgt spid="10"/>
                                        </p:tgtEl>
                                        <p:attrNameLst>
                                          <p:attrName>ppt_x</p:attrName>
                                        </p:attrNameLst>
                                      </p:cBhvr>
                                      <p:tavLst>
                                        <p:tav tm="0">
                                          <p:val>
                                            <p:strVal val="#ppt_x"/>
                                          </p:val>
                                        </p:tav>
                                        <p:tav tm="100000">
                                          <p:val>
                                            <p:strVal val="#ppt_x"/>
                                          </p:val>
                                        </p:tav>
                                      </p:tavLst>
                                    </p:anim>
                                    <p:anim calcmode="lin" valueType="num">
                                      <p:cBhvr>
                                        <p:cTn id="194" dur="1000" fill="hold"/>
                                        <p:tgtEl>
                                          <p:spTgt spid="10"/>
                                        </p:tgtEl>
                                        <p:attrNameLst>
                                          <p:attrName>ppt_y</p:attrName>
                                        </p:attrNameLst>
                                      </p:cBhvr>
                                      <p:tavLst>
                                        <p:tav tm="0">
                                          <p:val>
                                            <p:strVal val="#ppt_y-.1"/>
                                          </p:val>
                                        </p:tav>
                                        <p:tav tm="100000">
                                          <p:val>
                                            <p:strVal val="#ppt_y"/>
                                          </p:val>
                                        </p:tav>
                                      </p:tavLst>
                                    </p:anim>
                                  </p:childTnLst>
                                </p:cTn>
                              </p:par>
                              <p:par>
                                <p:cTn id="195" presetID="47" presetClass="entr" presetSubtype="0" fill="hold" grpId="0" nodeType="withEffect">
                                  <p:stCondLst>
                                    <p:cond delay="0"/>
                                  </p:stCondLst>
                                  <p:childTnLst>
                                    <p:set>
                                      <p:cBhvr>
                                        <p:cTn id="196" dur="1" fill="hold">
                                          <p:stCondLst>
                                            <p:cond delay="0"/>
                                          </p:stCondLst>
                                        </p:cTn>
                                        <p:tgtEl>
                                          <p:spTgt spid="11"/>
                                        </p:tgtEl>
                                        <p:attrNameLst>
                                          <p:attrName>style.visibility</p:attrName>
                                        </p:attrNameLst>
                                      </p:cBhvr>
                                      <p:to>
                                        <p:strVal val="visible"/>
                                      </p:to>
                                    </p:set>
                                    <p:animEffect transition="in" filter="fade">
                                      <p:cBhvr>
                                        <p:cTn id="197" dur="1000"/>
                                        <p:tgtEl>
                                          <p:spTgt spid="11"/>
                                        </p:tgtEl>
                                      </p:cBhvr>
                                    </p:animEffect>
                                    <p:anim calcmode="lin" valueType="num">
                                      <p:cBhvr>
                                        <p:cTn id="198" dur="1000" fill="hold"/>
                                        <p:tgtEl>
                                          <p:spTgt spid="11"/>
                                        </p:tgtEl>
                                        <p:attrNameLst>
                                          <p:attrName>ppt_x</p:attrName>
                                        </p:attrNameLst>
                                      </p:cBhvr>
                                      <p:tavLst>
                                        <p:tav tm="0">
                                          <p:val>
                                            <p:strVal val="#ppt_x"/>
                                          </p:val>
                                        </p:tav>
                                        <p:tav tm="100000">
                                          <p:val>
                                            <p:strVal val="#ppt_x"/>
                                          </p:val>
                                        </p:tav>
                                      </p:tavLst>
                                    </p:anim>
                                    <p:anim calcmode="lin" valueType="num">
                                      <p:cBhvr>
                                        <p:cTn id="199" dur="1000" fill="hold"/>
                                        <p:tgtEl>
                                          <p:spTgt spid="11"/>
                                        </p:tgtEl>
                                        <p:attrNameLst>
                                          <p:attrName>ppt_y</p:attrName>
                                        </p:attrNameLst>
                                      </p:cBhvr>
                                      <p:tavLst>
                                        <p:tav tm="0">
                                          <p:val>
                                            <p:strVal val="#ppt_y-.1"/>
                                          </p:val>
                                        </p:tav>
                                        <p:tav tm="100000">
                                          <p:val>
                                            <p:strVal val="#ppt_y"/>
                                          </p:val>
                                        </p:tav>
                                      </p:tavLst>
                                    </p:anim>
                                  </p:childTnLst>
                                </p:cTn>
                              </p:par>
                              <p:par>
                                <p:cTn id="200" presetID="47" presetClass="entr" presetSubtype="0" fill="hold" nodeType="withEffect">
                                  <p:stCondLst>
                                    <p:cond delay="0"/>
                                  </p:stCondLst>
                                  <p:childTnLst>
                                    <p:set>
                                      <p:cBhvr>
                                        <p:cTn id="201" dur="1" fill="hold">
                                          <p:stCondLst>
                                            <p:cond delay="0"/>
                                          </p:stCondLst>
                                        </p:cTn>
                                        <p:tgtEl>
                                          <p:spTgt spid="21"/>
                                        </p:tgtEl>
                                        <p:attrNameLst>
                                          <p:attrName>style.visibility</p:attrName>
                                        </p:attrNameLst>
                                      </p:cBhvr>
                                      <p:to>
                                        <p:strVal val="visible"/>
                                      </p:to>
                                    </p:set>
                                    <p:animEffect transition="in" filter="fade">
                                      <p:cBhvr>
                                        <p:cTn id="202" dur="1000"/>
                                        <p:tgtEl>
                                          <p:spTgt spid="21"/>
                                        </p:tgtEl>
                                      </p:cBhvr>
                                    </p:animEffect>
                                    <p:anim calcmode="lin" valueType="num">
                                      <p:cBhvr>
                                        <p:cTn id="203" dur="1000" fill="hold"/>
                                        <p:tgtEl>
                                          <p:spTgt spid="21"/>
                                        </p:tgtEl>
                                        <p:attrNameLst>
                                          <p:attrName>ppt_x</p:attrName>
                                        </p:attrNameLst>
                                      </p:cBhvr>
                                      <p:tavLst>
                                        <p:tav tm="0">
                                          <p:val>
                                            <p:strVal val="#ppt_x"/>
                                          </p:val>
                                        </p:tav>
                                        <p:tav tm="100000">
                                          <p:val>
                                            <p:strVal val="#ppt_x"/>
                                          </p:val>
                                        </p:tav>
                                      </p:tavLst>
                                    </p:anim>
                                    <p:anim calcmode="lin" valueType="num">
                                      <p:cBhvr>
                                        <p:cTn id="204" dur="1000" fill="hold"/>
                                        <p:tgtEl>
                                          <p:spTgt spid="21"/>
                                        </p:tgtEl>
                                        <p:attrNameLst>
                                          <p:attrName>ppt_y</p:attrName>
                                        </p:attrNameLst>
                                      </p:cBhvr>
                                      <p:tavLst>
                                        <p:tav tm="0">
                                          <p:val>
                                            <p:strVal val="#ppt_y-.1"/>
                                          </p:val>
                                        </p:tav>
                                        <p:tav tm="100000">
                                          <p:val>
                                            <p:strVal val="#ppt_y"/>
                                          </p:val>
                                        </p:tav>
                                      </p:tavLst>
                                    </p:anim>
                                  </p:childTnLst>
                                </p:cTn>
                              </p:par>
                              <p:par>
                                <p:cTn id="205" presetID="47" presetClass="entr" presetSubtype="0" fill="hold" nodeType="withEffect">
                                  <p:stCondLst>
                                    <p:cond delay="0"/>
                                  </p:stCondLst>
                                  <p:childTnLst>
                                    <p:set>
                                      <p:cBhvr>
                                        <p:cTn id="206" dur="1" fill="hold">
                                          <p:stCondLst>
                                            <p:cond delay="0"/>
                                          </p:stCondLst>
                                        </p:cTn>
                                        <p:tgtEl>
                                          <p:spTgt spid="3913"/>
                                        </p:tgtEl>
                                        <p:attrNameLst>
                                          <p:attrName>style.visibility</p:attrName>
                                        </p:attrNameLst>
                                      </p:cBhvr>
                                      <p:to>
                                        <p:strVal val="visible"/>
                                      </p:to>
                                    </p:set>
                                    <p:animEffect transition="in" filter="fade">
                                      <p:cBhvr>
                                        <p:cTn id="207" dur="1000"/>
                                        <p:tgtEl>
                                          <p:spTgt spid="3913"/>
                                        </p:tgtEl>
                                      </p:cBhvr>
                                    </p:animEffect>
                                    <p:anim calcmode="lin" valueType="num">
                                      <p:cBhvr>
                                        <p:cTn id="208" dur="1000" fill="hold"/>
                                        <p:tgtEl>
                                          <p:spTgt spid="3913"/>
                                        </p:tgtEl>
                                        <p:attrNameLst>
                                          <p:attrName>ppt_x</p:attrName>
                                        </p:attrNameLst>
                                      </p:cBhvr>
                                      <p:tavLst>
                                        <p:tav tm="0">
                                          <p:val>
                                            <p:strVal val="#ppt_x"/>
                                          </p:val>
                                        </p:tav>
                                        <p:tav tm="100000">
                                          <p:val>
                                            <p:strVal val="#ppt_x"/>
                                          </p:val>
                                        </p:tav>
                                      </p:tavLst>
                                    </p:anim>
                                    <p:anim calcmode="lin" valueType="num">
                                      <p:cBhvr>
                                        <p:cTn id="209" dur="1000" fill="hold"/>
                                        <p:tgtEl>
                                          <p:spTgt spid="3913"/>
                                        </p:tgtEl>
                                        <p:attrNameLst>
                                          <p:attrName>ppt_y</p:attrName>
                                        </p:attrNameLst>
                                      </p:cBhvr>
                                      <p:tavLst>
                                        <p:tav tm="0">
                                          <p:val>
                                            <p:strVal val="#ppt_y-.1"/>
                                          </p:val>
                                        </p:tav>
                                        <p:tav tm="100000">
                                          <p:val>
                                            <p:strVal val="#ppt_y"/>
                                          </p:val>
                                        </p:tav>
                                      </p:tavLst>
                                    </p:anim>
                                  </p:childTnLst>
                                </p:cTn>
                              </p:par>
                              <p:par>
                                <p:cTn id="210" presetID="47" presetClass="entr" presetSubtype="0" fill="hold" nodeType="withEffect">
                                  <p:stCondLst>
                                    <p:cond delay="0"/>
                                  </p:stCondLst>
                                  <p:childTnLst>
                                    <p:set>
                                      <p:cBhvr>
                                        <p:cTn id="211" dur="1" fill="hold">
                                          <p:stCondLst>
                                            <p:cond delay="0"/>
                                          </p:stCondLst>
                                        </p:cTn>
                                        <p:tgtEl>
                                          <p:spTgt spid="3914"/>
                                        </p:tgtEl>
                                        <p:attrNameLst>
                                          <p:attrName>style.visibility</p:attrName>
                                        </p:attrNameLst>
                                      </p:cBhvr>
                                      <p:to>
                                        <p:strVal val="visible"/>
                                      </p:to>
                                    </p:set>
                                    <p:animEffect transition="in" filter="fade">
                                      <p:cBhvr>
                                        <p:cTn id="212" dur="1000"/>
                                        <p:tgtEl>
                                          <p:spTgt spid="3914"/>
                                        </p:tgtEl>
                                      </p:cBhvr>
                                    </p:animEffect>
                                    <p:anim calcmode="lin" valueType="num">
                                      <p:cBhvr>
                                        <p:cTn id="213" dur="1000" fill="hold"/>
                                        <p:tgtEl>
                                          <p:spTgt spid="3914"/>
                                        </p:tgtEl>
                                        <p:attrNameLst>
                                          <p:attrName>ppt_x</p:attrName>
                                        </p:attrNameLst>
                                      </p:cBhvr>
                                      <p:tavLst>
                                        <p:tav tm="0">
                                          <p:val>
                                            <p:strVal val="#ppt_x"/>
                                          </p:val>
                                        </p:tav>
                                        <p:tav tm="100000">
                                          <p:val>
                                            <p:strVal val="#ppt_x"/>
                                          </p:val>
                                        </p:tav>
                                      </p:tavLst>
                                    </p:anim>
                                    <p:anim calcmode="lin" valueType="num">
                                      <p:cBhvr>
                                        <p:cTn id="214" dur="1000" fill="hold"/>
                                        <p:tgtEl>
                                          <p:spTgt spid="3914"/>
                                        </p:tgtEl>
                                        <p:attrNameLst>
                                          <p:attrName>ppt_y</p:attrName>
                                        </p:attrNameLst>
                                      </p:cBhvr>
                                      <p:tavLst>
                                        <p:tav tm="0">
                                          <p:val>
                                            <p:strVal val="#ppt_y-.1"/>
                                          </p:val>
                                        </p:tav>
                                        <p:tav tm="100000">
                                          <p:val>
                                            <p:strVal val="#ppt_y"/>
                                          </p:val>
                                        </p:tav>
                                      </p:tavLst>
                                    </p:anim>
                                  </p:childTnLst>
                                </p:cTn>
                              </p:par>
                              <p:par>
                                <p:cTn id="215" presetID="47" presetClass="entr" presetSubtype="0" fill="hold" nodeType="withEffect">
                                  <p:stCondLst>
                                    <p:cond delay="0"/>
                                  </p:stCondLst>
                                  <p:childTnLst>
                                    <p:set>
                                      <p:cBhvr>
                                        <p:cTn id="216" dur="1" fill="hold">
                                          <p:stCondLst>
                                            <p:cond delay="0"/>
                                          </p:stCondLst>
                                        </p:cTn>
                                        <p:tgtEl>
                                          <p:spTgt spid="3915"/>
                                        </p:tgtEl>
                                        <p:attrNameLst>
                                          <p:attrName>style.visibility</p:attrName>
                                        </p:attrNameLst>
                                      </p:cBhvr>
                                      <p:to>
                                        <p:strVal val="visible"/>
                                      </p:to>
                                    </p:set>
                                    <p:animEffect transition="in" filter="fade">
                                      <p:cBhvr>
                                        <p:cTn id="217" dur="1000"/>
                                        <p:tgtEl>
                                          <p:spTgt spid="3915"/>
                                        </p:tgtEl>
                                      </p:cBhvr>
                                    </p:animEffect>
                                    <p:anim calcmode="lin" valueType="num">
                                      <p:cBhvr>
                                        <p:cTn id="218" dur="1000" fill="hold"/>
                                        <p:tgtEl>
                                          <p:spTgt spid="3915"/>
                                        </p:tgtEl>
                                        <p:attrNameLst>
                                          <p:attrName>ppt_x</p:attrName>
                                        </p:attrNameLst>
                                      </p:cBhvr>
                                      <p:tavLst>
                                        <p:tav tm="0">
                                          <p:val>
                                            <p:strVal val="#ppt_x"/>
                                          </p:val>
                                        </p:tav>
                                        <p:tav tm="100000">
                                          <p:val>
                                            <p:strVal val="#ppt_x"/>
                                          </p:val>
                                        </p:tav>
                                      </p:tavLst>
                                    </p:anim>
                                    <p:anim calcmode="lin" valueType="num">
                                      <p:cBhvr>
                                        <p:cTn id="219" dur="1000" fill="hold"/>
                                        <p:tgtEl>
                                          <p:spTgt spid="3915"/>
                                        </p:tgtEl>
                                        <p:attrNameLst>
                                          <p:attrName>ppt_y</p:attrName>
                                        </p:attrNameLst>
                                      </p:cBhvr>
                                      <p:tavLst>
                                        <p:tav tm="0">
                                          <p:val>
                                            <p:strVal val="#ppt_y-.1"/>
                                          </p:val>
                                        </p:tav>
                                        <p:tav tm="100000">
                                          <p:val>
                                            <p:strVal val="#ppt_y"/>
                                          </p:val>
                                        </p:tav>
                                      </p:tavLst>
                                    </p:anim>
                                  </p:childTnLst>
                                </p:cTn>
                              </p:par>
                              <p:par>
                                <p:cTn id="220" presetID="47" presetClass="entr" presetSubtype="0" fill="hold" grpId="0" nodeType="withEffect">
                                  <p:stCondLst>
                                    <p:cond delay="0"/>
                                  </p:stCondLst>
                                  <p:childTnLst>
                                    <p:set>
                                      <p:cBhvr>
                                        <p:cTn id="221" dur="1" fill="hold">
                                          <p:stCondLst>
                                            <p:cond delay="0"/>
                                          </p:stCondLst>
                                        </p:cTn>
                                        <p:tgtEl>
                                          <p:spTgt spid="3916"/>
                                        </p:tgtEl>
                                        <p:attrNameLst>
                                          <p:attrName>style.visibility</p:attrName>
                                        </p:attrNameLst>
                                      </p:cBhvr>
                                      <p:to>
                                        <p:strVal val="visible"/>
                                      </p:to>
                                    </p:set>
                                    <p:animEffect transition="in" filter="fade">
                                      <p:cBhvr>
                                        <p:cTn id="222" dur="1000"/>
                                        <p:tgtEl>
                                          <p:spTgt spid="3916"/>
                                        </p:tgtEl>
                                      </p:cBhvr>
                                    </p:animEffect>
                                    <p:anim calcmode="lin" valueType="num">
                                      <p:cBhvr>
                                        <p:cTn id="223" dur="1000" fill="hold"/>
                                        <p:tgtEl>
                                          <p:spTgt spid="3916"/>
                                        </p:tgtEl>
                                        <p:attrNameLst>
                                          <p:attrName>ppt_x</p:attrName>
                                        </p:attrNameLst>
                                      </p:cBhvr>
                                      <p:tavLst>
                                        <p:tav tm="0">
                                          <p:val>
                                            <p:strVal val="#ppt_x"/>
                                          </p:val>
                                        </p:tav>
                                        <p:tav tm="100000">
                                          <p:val>
                                            <p:strVal val="#ppt_x"/>
                                          </p:val>
                                        </p:tav>
                                      </p:tavLst>
                                    </p:anim>
                                    <p:anim calcmode="lin" valueType="num">
                                      <p:cBhvr>
                                        <p:cTn id="224" dur="1000" fill="hold"/>
                                        <p:tgtEl>
                                          <p:spTgt spid="3916"/>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47" presetClass="exit" presetSubtype="0" fill="hold" grpId="1" nodeType="clickEffect">
                                  <p:stCondLst>
                                    <p:cond delay="0"/>
                                  </p:stCondLst>
                                  <p:childTnLst>
                                    <p:animEffect transition="out" filter="fade">
                                      <p:cBhvr>
                                        <p:cTn id="228" dur="1000"/>
                                        <p:tgtEl>
                                          <p:spTgt spid="4441"/>
                                        </p:tgtEl>
                                      </p:cBhvr>
                                    </p:animEffect>
                                    <p:anim calcmode="lin" valueType="num">
                                      <p:cBhvr>
                                        <p:cTn id="229" dur="1000"/>
                                        <p:tgtEl>
                                          <p:spTgt spid="4441"/>
                                        </p:tgtEl>
                                        <p:attrNameLst>
                                          <p:attrName>ppt_x</p:attrName>
                                        </p:attrNameLst>
                                      </p:cBhvr>
                                      <p:tavLst>
                                        <p:tav tm="0">
                                          <p:val>
                                            <p:strVal val="ppt_x"/>
                                          </p:val>
                                        </p:tav>
                                        <p:tav tm="100000">
                                          <p:val>
                                            <p:strVal val="ppt_x"/>
                                          </p:val>
                                        </p:tav>
                                      </p:tavLst>
                                    </p:anim>
                                    <p:anim calcmode="lin" valueType="num">
                                      <p:cBhvr>
                                        <p:cTn id="230" dur="1000"/>
                                        <p:tgtEl>
                                          <p:spTgt spid="4441"/>
                                        </p:tgtEl>
                                        <p:attrNameLst>
                                          <p:attrName>ppt_y</p:attrName>
                                        </p:attrNameLst>
                                      </p:cBhvr>
                                      <p:tavLst>
                                        <p:tav tm="0">
                                          <p:val>
                                            <p:strVal val="ppt_y"/>
                                          </p:val>
                                        </p:tav>
                                        <p:tav tm="100000">
                                          <p:val>
                                            <p:strVal val="ppt_y-.1"/>
                                          </p:val>
                                        </p:tav>
                                      </p:tavLst>
                                    </p:anim>
                                    <p:set>
                                      <p:cBhvr>
                                        <p:cTn id="231" dur="1" fill="hold">
                                          <p:stCondLst>
                                            <p:cond delay="999"/>
                                          </p:stCondLst>
                                        </p:cTn>
                                        <p:tgtEl>
                                          <p:spTgt spid="4441"/>
                                        </p:tgtEl>
                                        <p:attrNameLst>
                                          <p:attrName>style.visibility</p:attrName>
                                        </p:attrNameLst>
                                      </p:cBhvr>
                                      <p:to>
                                        <p:strVal val="hidden"/>
                                      </p:to>
                                    </p:set>
                                  </p:childTnLst>
                                </p:cTn>
                              </p:par>
                              <p:par>
                                <p:cTn id="232" presetID="47" presetClass="exit" presetSubtype="0" fill="hold" nodeType="withEffect">
                                  <p:stCondLst>
                                    <p:cond delay="0"/>
                                  </p:stCondLst>
                                  <p:childTnLst>
                                    <p:animEffect transition="out" filter="fade">
                                      <p:cBhvr>
                                        <p:cTn id="233" dur="1000"/>
                                        <p:tgtEl>
                                          <p:spTgt spid="13"/>
                                        </p:tgtEl>
                                      </p:cBhvr>
                                    </p:animEffect>
                                    <p:anim calcmode="lin" valueType="num">
                                      <p:cBhvr>
                                        <p:cTn id="234" dur="1000"/>
                                        <p:tgtEl>
                                          <p:spTgt spid="13"/>
                                        </p:tgtEl>
                                        <p:attrNameLst>
                                          <p:attrName>ppt_x</p:attrName>
                                        </p:attrNameLst>
                                      </p:cBhvr>
                                      <p:tavLst>
                                        <p:tav tm="0">
                                          <p:val>
                                            <p:strVal val="ppt_x"/>
                                          </p:val>
                                        </p:tav>
                                        <p:tav tm="100000">
                                          <p:val>
                                            <p:strVal val="ppt_x"/>
                                          </p:val>
                                        </p:tav>
                                      </p:tavLst>
                                    </p:anim>
                                    <p:anim calcmode="lin" valueType="num">
                                      <p:cBhvr>
                                        <p:cTn id="235" dur="1000"/>
                                        <p:tgtEl>
                                          <p:spTgt spid="13"/>
                                        </p:tgtEl>
                                        <p:attrNameLst>
                                          <p:attrName>ppt_y</p:attrName>
                                        </p:attrNameLst>
                                      </p:cBhvr>
                                      <p:tavLst>
                                        <p:tav tm="0">
                                          <p:val>
                                            <p:strVal val="ppt_y"/>
                                          </p:val>
                                        </p:tav>
                                        <p:tav tm="100000">
                                          <p:val>
                                            <p:strVal val="ppt_y-.1"/>
                                          </p:val>
                                        </p:tav>
                                      </p:tavLst>
                                    </p:anim>
                                    <p:set>
                                      <p:cBhvr>
                                        <p:cTn id="236" dur="1" fill="hold">
                                          <p:stCondLst>
                                            <p:cond delay="999"/>
                                          </p:stCondLst>
                                        </p:cTn>
                                        <p:tgtEl>
                                          <p:spTgt spid="13"/>
                                        </p:tgtEl>
                                        <p:attrNameLst>
                                          <p:attrName>style.visibility</p:attrName>
                                        </p:attrNameLst>
                                      </p:cBhvr>
                                      <p:to>
                                        <p:strVal val="hidden"/>
                                      </p:to>
                                    </p:set>
                                  </p:childTnLst>
                                </p:cTn>
                              </p:par>
                              <p:par>
                                <p:cTn id="237" presetID="47" presetClass="exit" presetSubtype="0" fill="hold" grpId="1" nodeType="withEffect">
                                  <p:stCondLst>
                                    <p:cond delay="0"/>
                                  </p:stCondLst>
                                  <p:childTnLst>
                                    <p:animEffect transition="out" filter="fade">
                                      <p:cBhvr>
                                        <p:cTn id="238" dur="1000"/>
                                        <p:tgtEl>
                                          <p:spTgt spid="3927"/>
                                        </p:tgtEl>
                                      </p:cBhvr>
                                    </p:animEffect>
                                    <p:anim calcmode="lin" valueType="num">
                                      <p:cBhvr>
                                        <p:cTn id="239" dur="1000"/>
                                        <p:tgtEl>
                                          <p:spTgt spid="3927"/>
                                        </p:tgtEl>
                                        <p:attrNameLst>
                                          <p:attrName>ppt_x</p:attrName>
                                        </p:attrNameLst>
                                      </p:cBhvr>
                                      <p:tavLst>
                                        <p:tav tm="0">
                                          <p:val>
                                            <p:strVal val="ppt_x"/>
                                          </p:val>
                                        </p:tav>
                                        <p:tav tm="100000">
                                          <p:val>
                                            <p:strVal val="ppt_x"/>
                                          </p:val>
                                        </p:tav>
                                      </p:tavLst>
                                    </p:anim>
                                    <p:anim calcmode="lin" valueType="num">
                                      <p:cBhvr>
                                        <p:cTn id="240" dur="1000"/>
                                        <p:tgtEl>
                                          <p:spTgt spid="3927"/>
                                        </p:tgtEl>
                                        <p:attrNameLst>
                                          <p:attrName>ppt_y</p:attrName>
                                        </p:attrNameLst>
                                      </p:cBhvr>
                                      <p:tavLst>
                                        <p:tav tm="0">
                                          <p:val>
                                            <p:strVal val="ppt_y"/>
                                          </p:val>
                                        </p:tav>
                                        <p:tav tm="100000">
                                          <p:val>
                                            <p:strVal val="ppt_y-.1"/>
                                          </p:val>
                                        </p:tav>
                                      </p:tavLst>
                                    </p:anim>
                                    <p:set>
                                      <p:cBhvr>
                                        <p:cTn id="241" dur="1" fill="hold">
                                          <p:stCondLst>
                                            <p:cond delay="999"/>
                                          </p:stCondLst>
                                        </p:cTn>
                                        <p:tgtEl>
                                          <p:spTgt spid="3927"/>
                                        </p:tgtEl>
                                        <p:attrNameLst>
                                          <p:attrName>style.visibility</p:attrName>
                                        </p:attrNameLst>
                                      </p:cBhvr>
                                      <p:to>
                                        <p:strVal val="hidden"/>
                                      </p:to>
                                    </p:set>
                                  </p:childTnLst>
                                </p:cTn>
                              </p:par>
                              <p:par>
                                <p:cTn id="242" presetID="47" presetClass="exit" presetSubtype="0" fill="hold" grpId="1" nodeType="withEffect">
                                  <p:stCondLst>
                                    <p:cond delay="0"/>
                                  </p:stCondLst>
                                  <p:childTnLst>
                                    <p:animEffect transition="out" filter="fade">
                                      <p:cBhvr>
                                        <p:cTn id="243" dur="1000"/>
                                        <p:tgtEl>
                                          <p:spTgt spid="3928"/>
                                        </p:tgtEl>
                                      </p:cBhvr>
                                    </p:animEffect>
                                    <p:anim calcmode="lin" valueType="num">
                                      <p:cBhvr>
                                        <p:cTn id="244" dur="1000"/>
                                        <p:tgtEl>
                                          <p:spTgt spid="3928"/>
                                        </p:tgtEl>
                                        <p:attrNameLst>
                                          <p:attrName>ppt_x</p:attrName>
                                        </p:attrNameLst>
                                      </p:cBhvr>
                                      <p:tavLst>
                                        <p:tav tm="0">
                                          <p:val>
                                            <p:strVal val="ppt_x"/>
                                          </p:val>
                                        </p:tav>
                                        <p:tav tm="100000">
                                          <p:val>
                                            <p:strVal val="ppt_x"/>
                                          </p:val>
                                        </p:tav>
                                      </p:tavLst>
                                    </p:anim>
                                    <p:anim calcmode="lin" valueType="num">
                                      <p:cBhvr>
                                        <p:cTn id="245" dur="1000"/>
                                        <p:tgtEl>
                                          <p:spTgt spid="3928"/>
                                        </p:tgtEl>
                                        <p:attrNameLst>
                                          <p:attrName>ppt_y</p:attrName>
                                        </p:attrNameLst>
                                      </p:cBhvr>
                                      <p:tavLst>
                                        <p:tav tm="0">
                                          <p:val>
                                            <p:strVal val="ppt_y"/>
                                          </p:val>
                                        </p:tav>
                                        <p:tav tm="100000">
                                          <p:val>
                                            <p:strVal val="ppt_y-.1"/>
                                          </p:val>
                                        </p:tav>
                                      </p:tavLst>
                                    </p:anim>
                                    <p:set>
                                      <p:cBhvr>
                                        <p:cTn id="246" dur="1" fill="hold">
                                          <p:stCondLst>
                                            <p:cond delay="999"/>
                                          </p:stCondLst>
                                        </p:cTn>
                                        <p:tgtEl>
                                          <p:spTgt spid="3928"/>
                                        </p:tgtEl>
                                        <p:attrNameLst>
                                          <p:attrName>style.visibility</p:attrName>
                                        </p:attrNameLst>
                                      </p:cBhvr>
                                      <p:to>
                                        <p:strVal val="hidden"/>
                                      </p:to>
                                    </p:set>
                                  </p:childTnLst>
                                </p:cTn>
                              </p:par>
                              <p:par>
                                <p:cTn id="247" presetID="47" presetClass="exit" presetSubtype="0" fill="hold" grpId="1" nodeType="withEffect">
                                  <p:stCondLst>
                                    <p:cond delay="0"/>
                                  </p:stCondLst>
                                  <p:childTnLst>
                                    <p:animEffect transition="out" filter="fade">
                                      <p:cBhvr>
                                        <p:cTn id="248" dur="1000"/>
                                        <p:tgtEl>
                                          <p:spTgt spid="3929"/>
                                        </p:tgtEl>
                                      </p:cBhvr>
                                    </p:animEffect>
                                    <p:anim calcmode="lin" valueType="num">
                                      <p:cBhvr>
                                        <p:cTn id="249" dur="1000"/>
                                        <p:tgtEl>
                                          <p:spTgt spid="3929"/>
                                        </p:tgtEl>
                                        <p:attrNameLst>
                                          <p:attrName>ppt_x</p:attrName>
                                        </p:attrNameLst>
                                      </p:cBhvr>
                                      <p:tavLst>
                                        <p:tav tm="0">
                                          <p:val>
                                            <p:strVal val="ppt_x"/>
                                          </p:val>
                                        </p:tav>
                                        <p:tav tm="100000">
                                          <p:val>
                                            <p:strVal val="ppt_x"/>
                                          </p:val>
                                        </p:tav>
                                      </p:tavLst>
                                    </p:anim>
                                    <p:anim calcmode="lin" valueType="num">
                                      <p:cBhvr>
                                        <p:cTn id="250" dur="1000"/>
                                        <p:tgtEl>
                                          <p:spTgt spid="3929"/>
                                        </p:tgtEl>
                                        <p:attrNameLst>
                                          <p:attrName>ppt_y</p:attrName>
                                        </p:attrNameLst>
                                      </p:cBhvr>
                                      <p:tavLst>
                                        <p:tav tm="0">
                                          <p:val>
                                            <p:strVal val="ppt_y"/>
                                          </p:val>
                                        </p:tav>
                                        <p:tav tm="100000">
                                          <p:val>
                                            <p:strVal val="ppt_y-.1"/>
                                          </p:val>
                                        </p:tav>
                                      </p:tavLst>
                                    </p:anim>
                                    <p:set>
                                      <p:cBhvr>
                                        <p:cTn id="251" dur="1" fill="hold">
                                          <p:stCondLst>
                                            <p:cond delay="999"/>
                                          </p:stCondLst>
                                        </p:cTn>
                                        <p:tgtEl>
                                          <p:spTgt spid="3929"/>
                                        </p:tgtEl>
                                        <p:attrNameLst>
                                          <p:attrName>style.visibility</p:attrName>
                                        </p:attrNameLst>
                                      </p:cBhvr>
                                      <p:to>
                                        <p:strVal val="hidden"/>
                                      </p:to>
                                    </p:set>
                                  </p:childTnLst>
                                </p:cTn>
                              </p:par>
                              <p:par>
                                <p:cTn id="252" presetID="47" presetClass="exit" presetSubtype="0" fill="hold" grpId="1" nodeType="withEffect">
                                  <p:stCondLst>
                                    <p:cond delay="0"/>
                                  </p:stCondLst>
                                  <p:childTnLst>
                                    <p:animEffect transition="out" filter="fade">
                                      <p:cBhvr>
                                        <p:cTn id="253" dur="1000"/>
                                        <p:tgtEl>
                                          <p:spTgt spid="3930"/>
                                        </p:tgtEl>
                                      </p:cBhvr>
                                    </p:animEffect>
                                    <p:anim calcmode="lin" valueType="num">
                                      <p:cBhvr>
                                        <p:cTn id="254" dur="1000"/>
                                        <p:tgtEl>
                                          <p:spTgt spid="3930"/>
                                        </p:tgtEl>
                                        <p:attrNameLst>
                                          <p:attrName>ppt_x</p:attrName>
                                        </p:attrNameLst>
                                      </p:cBhvr>
                                      <p:tavLst>
                                        <p:tav tm="0">
                                          <p:val>
                                            <p:strVal val="ppt_x"/>
                                          </p:val>
                                        </p:tav>
                                        <p:tav tm="100000">
                                          <p:val>
                                            <p:strVal val="ppt_x"/>
                                          </p:val>
                                        </p:tav>
                                      </p:tavLst>
                                    </p:anim>
                                    <p:anim calcmode="lin" valueType="num">
                                      <p:cBhvr>
                                        <p:cTn id="255" dur="1000"/>
                                        <p:tgtEl>
                                          <p:spTgt spid="3930"/>
                                        </p:tgtEl>
                                        <p:attrNameLst>
                                          <p:attrName>ppt_y</p:attrName>
                                        </p:attrNameLst>
                                      </p:cBhvr>
                                      <p:tavLst>
                                        <p:tav tm="0">
                                          <p:val>
                                            <p:strVal val="ppt_y"/>
                                          </p:val>
                                        </p:tav>
                                        <p:tav tm="100000">
                                          <p:val>
                                            <p:strVal val="ppt_y-.1"/>
                                          </p:val>
                                        </p:tav>
                                      </p:tavLst>
                                    </p:anim>
                                    <p:set>
                                      <p:cBhvr>
                                        <p:cTn id="256" dur="1" fill="hold">
                                          <p:stCondLst>
                                            <p:cond delay="999"/>
                                          </p:stCondLst>
                                        </p:cTn>
                                        <p:tgtEl>
                                          <p:spTgt spid="3930"/>
                                        </p:tgtEl>
                                        <p:attrNameLst>
                                          <p:attrName>style.visibility</p:attrName>
                                        </p:attrNameLst>
                                      </p:cBhvr>
                                      <p:to>
                                        <p:strVal val="hidden"/>
                                      </p:to>
                                    </p:set>
                                  </p:childTnLst>
                                </p:cTn>
                              </p:par>
                              <p:par>
                                <p:cTn id="257" presetID="47" presetClass="exit" presetSubtype="0" fill="hold" grpId="1" nodeType="withEffect">
                                  <p:stCondLst>
                                    <p:cond delay="0"/>
                                  </p:stCondLst>
                                  <p:childTnLst>
                                    <p:animEffect transition="out" filter="fade">
                                      <p:cBhvr>
                                        <p:cTn id="258" dur="1000"/>
                                        <p:tgtEl>
                                          <p:spTgt spid="3931"/>
                                        </p:tgtEl>
                                      </p:cBhvr>
                                    </p:animEffect>
                                    <p:anim calcmode="lin" valueType="num">
                                      <p:cBhvr>
                                        <p:cTn id="259" dur="1000"/>
                                        <p:tgtEl>
                                          <p:spTgt spid="3931"/>
                                        </p:tgtEl>
                                        <p:attrNameLst>
                                          <p:attrName>ppt_x</p:attrName>
                                        </p:attrNameLst>
                                      </p:cBhvr>
                                      <p:tavLst>
                                        <p:tav tm="0">
                                          <p:val>
                                            <p:strVal val="ppt_x"/>
                                          </p:val>
                                        </p:tav>
                                        <p:tav tm="100000">
                                          <p:val>
                                            <p:strVal val="ppt_x"/>
                                          </p:val>
                                        </p:tav>
                                      </p:tavLst>
                                    </p:anim>
                                    <p:anim calcmode="lin" valueType="num">
                                      <p:cBhvr>
                                        <p:cTn id="260" dur="1000"/>
                                        <p:tgtEl>
                                          <p:spTgt spid="3931"/>
                                        </p:tgtEl>
                                        <p:attrNameLst>
                                          <p:attrName>ppt_y</p:attrName>
                                        </p:attrNameLst>
                                      </p:cBhvr>
                                      <p:tavLst>
                                        <p:tav tm="0">
                                          <p:val>
                                            <p:strVal val="ppt_y"/>
                                          </p:val>
                                        </p:tav>
                                        <p:tav tm="100000">
                                          <p:val>
                                            <p:strVal val="ppt_y-.1"/>
                                          </p:val>
                                        </p:tav>
                                      </p:tavLst>
                                    </p:anim>
                                    <p:set>
                                      <p:cBhvr>
                                        <p:cTn id="261" dur="1" fill="hold">
                                          <p:stCondLst>
                                            <p:cond delay="999"/>
                                          </p:stCondLst>
                                        </p:cTn>
                                        <p:tgtEl>
                                          <p:spTgt spid="3931"/>
                                        </p:tgtEl>
                                        <p:attrNameLst>
                                          <p:attrName>style.visibility</p:attrName>
                                        </p:attrNameLst>
                                      </p:cBhvr>
                                      <p:to>
                                        <p:strVal val="hidden"/>
                                      </p:to>
                                    </p:set>
                                  </p:childTnLst>
                                </p:cTn>
                              </p:par>
                              <p:par>
                                <p:cTn id="262" presetID="47" presetClass="exit" presetSubtype="0" fill="hold" grpId="1" nodeType="withEffect">
                                  <p:stCondLst>
                                    <p:cond delay="0"/>
                                  </p:stCondLst>
                                  <p:childTnLst>
                                    <p:animEffect transition="out" filter="fade">
                                      <p:cBhvr>
                                        <p:cTn id="263" dur="1000"/>
                                        <p:tgtEl>
                                          <p:spTgt spid="3932"/>
                                        </p:tgtEl>
                                      </p:cBhvr>
                                    </p:animEffect>
                                    <p:anim calcmode="lin" valueType="num">
                                      <p:cBhvr>
                                        <p:cTn id="264" dur="1000"/>
                                        <p:tgtEl>
                                          <p:spTgt spid="3932"/>
                                        </p:tgtEl>
                                        <p:attrNameLst>
                                          <p:attrName>ppt_x</p:attrName>
                                        </p:attrNameLst>
                                      </p:cBhvr>
                                      <p:tavLst>
                                        <p:tav tm="0">
                                          <p:val>
                                            <p:strVal val="ppt_x"/>
                                          </p:val>
                                        </p:tav>
                                        <p:tav tm="100000">
                                          <p:val>
                                            <p:strVal val="ppt_x"/>
                                          </p:val>
                                        </p:tav>
                                      </p:tavLst>
                                    </p:anim>
                                    <p:anim calcmode="lin" valueType="num">
                                      <p:cBhvr>
                                        <p:cTn id="265" dur="1000"/>
                                        <p:tgtEl>
                                          <p:spTgt spid="3932"/>
                                        </p:tgtEl>
                                        <p:attrNameLst>
                                          <p:attrName>ppt_y</p:attrName>
                                        </p:attrNameLst>
                                      </p:cBhvr>
                                      <p:tavLst>
                                        <p:tav tm="0">
                                          <p:val>
                                            <p:strVal val="ppt_y"/>
                                          </p:val>
                                        </p:tav>
                                        <p:tav tm="100000">
                                          <p:val>
                                            <p:strVal val="ppt_y-.1"/>
                                          </p:val>
                                        </p:tav>
                                      </p:tavLst>
                                    </p:anim>
                                    <p:set>
                                      <p:cBhvr>
                                        <p:cTn id="266" dur="1" fill="hold">
                                          <p:stCondLst>
                                            <p:cond delay="999"/>
                                          </p:stCondLst>
                                        </p:cTn>
                                        <p:tgtEl>
                                          <p:spTgt spid="3932"/>
                                        </p:tgtEl>
                                        <p:attrNameLst>
                                          <p:attrName>style.visibility</p:attrName>
                                        </p:attrNameLst>
                                      </p:cBhvr>
                                      <p:to>
                                        <p:strVal val="hidden"/>
                                      </p:to>
                                    </p:set>
                                  </p:childTnLst>
                                </p:cTn>
                              </p:par>
                              <p:par>
                                <p:cTn id="267" presetID="47" presetClass="exit" presetSubtype="0" fill="hold" grpId="1" nodeType="withEffect">
                                  <p:stCondLst>
                                    <p:cond delay="0"/>
                                  </p:stCondLst>
                                  <p:childTnLst>
                                    <p:animEffect transition="out" filter="fade">
                                      <p:cBhvr>
                                        <p:cTn id="268" dur="1000"/>
                                        <p:tgtEl>
                                          <p:spTgt spid="3933"/>
                                        </p:tgtEl>
                                      </p:cBhvr>
                                    </p:animEffect>
                                    <p:anim calcmode="lin" valueType="num">
                                      <p:cBhvr>
                                        <p:cTn id="269" dur="1000"/>
                                        <p:tgtEl>
                                          <p:spTgt spid="3933"/>
                                        </p:tgtEl>
                                        <p:attrNameLst>
                                          <p:attrName>ppt_x</p:attrName>
                                        </p:attrNameLst>
                                      </p:cBhvr>
                                      <p:tavLst>
                                        <p:tav tm="0">
                                          <p:val>
                                            <p:strVal val="ppt_x"/>
                                          </p:val>
                                        </p:tav>
                                        <p:tav tm="100000">
                                          <p:val>
                                            <p:strVal val="ppt_x"/>
                                          </p:val>
                                        </p:tav>
                                      </p:tavLst>
                                    </p:anim>
                                    <p:anim calcmode="lin" valueType="num">
                                      <p:cBhvr>
                                        <p:cTn id="270" dur="1000"/>
                                        <p:tgtEl>
                                          <p:spTgt spid="3933"/>
                                        </p:tgtEl>
                                        <p:attrNameLst>
                                          <p:attrName>ppt_y</p:attrName>
                                        </p:attrNameLst>
                                      </p:cBhvr>
                                      <p:tavLst>
                                        <p:tav tm="0">
                                          <p:val>
                                            <p:strVal val="ppt_y"/>
                                          </p:val>
                                        </p:tav>
                                        <p:tav tm="100000">
                                          <p:val>
                                            <p:strVal val="ppt_y-.1"/>
                                          </p:val>
                                        </p:tav>
                                      </p:tavLst>
                                    </p:anim>
                                    <p:set>
                                      <p:cBhvr>
                                        <p:cTn id="271" dur="1" fill="hold">
                                          <p:stCondLst>
                                            <p:cond delay="999"/>
                                          </p:stCondLst>
                                        </p:cTn>
                                        <p:tgtEl>
                                          <p:spTgt spid="3933"/>
                                        </p:tgtEl>
                                        <p:attrNameLst>
                                          <p:attrName>style.visibility</p:attrName>
                                        </p:attrNameLst>
                                      </p:cBhvr>
                                      <p:to>
                                        <p:strVal val="hidden"/>
                                      </p:to>
                                    </p:set>
                                  </p:childTnLst>
                                </p:cTn>
                              </p:par>
                              <p:par>
                                <p:cTn id="272" presetID="47" presetClass="exit" presetSubtype="0" fill="hold" grpId="1" nodeType="withEffect">
                                  <p:stCondLst>
                                    <p:cond delay="0"/>
                                  </p:stCondLst>
                                  <p:childTnLst>
                                    <p:animEffect transition="out" filter="fade">
                                      <p:cBhvr>
                                        <p:cTn id="273" dur="1000"/>
                                        <p:tgtEl>
                                          <p:spTgt spid="3934"/>
                                        </p:tgtEl>
                                      </p:cBhvr>
                                    </p:animEffect>
                                    <p:anim calcmode="lin" valueType="num">
                                      <p:cBhvr>
                                        <p:cTn id="274" dur="1000"/>
                                        <p:tgtEl>
                                          <p:spTgt spid="3934"/>
                                        </p:tgtEl>
                                        <p:attrNameLst>
                                          <p:attrName>ppt_x</p:attrName>
                                        </p:attrNameLst>
                                      </p:cBhvr>
                                      <p:tavLst>
                                        <p:tav tm="0">
                                          <p:val>
                                            <p:strVal val="ppt_x"/>
                                          </p:val>
                                        </p:tav>
                                        <p:tav tm="100000">
                                          <p:val>
                                            <p:strVal val="ppt_x"/>
                                          </p:val>
                                        </p:tav>
                                      </p:tavLst>
                                    </p:anim>
                                    <p:anim calcmode="lin" valueType="num">
                                      <p:cBhvr>
                                        <p:cTn id="275" dur="1000"/>
                                        <p:tgtEl>
                                          <p:spTgt spid="3934"/>
                                        </p:tgtEl>
                                        <p:attrNameLst>
                                          <p:attrName>ppt_y</p:attrName>
                                        </p:attrNameLst>
                                      </p:cBhvr>
                                      <p:tavLst>
                                        <p:tav tm="0">
                                          <p:val>
                                            <p:strVal val="ppt_y"/>
                                          </p:val>
                                        </p:tav>
                                        <p:tav tm="100000">
                                          <p:val>
                                            <p:strVal val="ppt_y-.1"/>
                                          </p:val>
                                        </p:tav>
                                      </p:tavLst>
                                    </p:anim>
                                    <p:set>
                                      <p:cBhvr>
                                        <p:cTn id="276" dur="1" fill="hold">
                                          <p:stCondLst>
                                            <p:cond delay="999"/>
                                          </p:stCondLst>
                                        </p:cTn>
                                        <p:tgtEl>
                                          <p:spTgt spid="3934"/>
                                        </p:tgtEl>
                                        <p:attrNameLst>
                                          <p:attrName>style.visibility</p:attrName>
                                        </p:attrNameLst>
                                      </p:cBhvr>
                                      <p:to>
                                        <p:strVal val="hidden"/>
                                      </p:to>
                                    </p:set>
                                  </p:childTnLst>
                                </p:cTn>
                              </p:par>
                              <p:par>
                                <p:cTn id="277" presetID="47" presetClass="exit" presetSubtype="0" fill="hold" grpId="1" nodeType="withEffect">
                                  <p:stCondLst>
                                    <p:cond delay="0"/>
                                  </p:stCondLst>
                                  <p:childTnLst>
                                    <p:animEffect transition="out" filter="fade">
                                      <p:cBhvr>
                                        <p:cTn id="278" dur="1000"/>
                                        <p:tgtEl>
                                          <p:spTgt spid="3935"/>
                                        </p:tgtEl>
                                      </p:cBhvr>
                                    </p:animEffect>
                                    <p:anim calcmode="lin" valueType="num">
                                      <p:cBhvr>
                                        <p:cTn id="279" dur="1000"/>
                                        <p:tgtEl>
                                          <p:spTgt spid="3935"/>
                                        </p:tgtEl>
                                        <p:attrNameLst>
                                          <p:attrName>ppt_x</p:attrName>
                                        </p:attrNameLst>
                                      </p:cBhvr>
                                      <p:tavLst>
                                        <p:tav tm="0">
                                          <p:val>
                                            <p:strVal val="ppt_x"/>
                                          </p:val>
                                        </p:tav>
                                        <p:tav tm="100000">
                                          <p:val>
                                            <p:strVal val="ppt_x"/>
                                          </p:val>
                                        </p:tav>
                                      </p:tavLst>
                                    </p:anim>
                                    <p:anim calcmode="lin" valueType="num">
                                      <p:cBhvr>
                                        <p:cTn id="280" dur="1000"/>
                                        <p:tgtEl>
                                          <p:spTgt spid="3935"/>
                                        </p:tgtEl>
                                        <p:attrNameLst>
                                          <p:attrName>ppt_y</p:attrName>
                                        </p:attrNameLst>
                                      </p:cBhvr>
                                      <p:tavLst>
                                        <p:tav tm="0">
                                          <p:val>
                                            <p:strVal val="ppt_y"/>
                                          </p:val>
                                        </p:tav>
                                        <p:tav tm="100000">
                                          <p:val>
                                            <p:strVal val="ppt_y-.1"/>
                                          </p:val>
                                        </p:tav>
                                      </p:tavLst>
                                    </p:anim>
                                    <p:set>
                                      <p:cBhvr>
                                        <p:cTn id="281" dur="1" fill="hold">
                                          <p:stCondLst>
                                            <p:cond delay="999"/>
                                          </p:stCondLst>
                                        </p:cTn>
                                        <p:tgtEl>
                                          <p:spTgt spid="3935"/>
                                        </p:tgtEl>
                                        <p:attrNameLst>
                                          <p:attrName>style.visibility</p:attrName>
                                        </p:attrNameLst>
                                      </p:cBhvr>
                                      <p:to>
                                        <p:strVal val="hidden"/>
                                      </p:to>
                                    </p:set>
                                  </p:childTnLst>
                                </p:cTn>
                              </p:par>
                              <p:par>
                                <p:cTn id="282" presetID="47" presetClass="exit" presetSubtype="0" fill="hold" grpId="1" nodeType="withEffect">
                                  <p:stCondLst>
                                    <p:cond delay="0"/>
                                  </p:stCondLst>
                                  <p:childTnLst>
                                    <p:animEffect transition="out" filter="fade">
                                      <p:cBhvr>
                                        <p:cTn id="283" dur="1000"/>
                                        <p:tgtEl>
                                          <p:spTgt spid="4442"/>
                                        </p:tgtEl>
                                      </p:cBhvr>
                                    </p:animEffect>
                                    <p:anim calcmode="lin" valueType="num">
                                      <p:cBhvr>
                                        <p:cTn id="284" dur="1000"/>
                                        <p:tgtEl>
                                          <p:spTgt spid="4442"/>
                                        </p:tgtEl>
                                        <p:attrNameLst>
                                          <p:attrName>ppt_x</p:attrName>
                                        </p:attrNameLst>
                                      </p:cBhvr>
                                      <p:tavLst>
                                        <p:tav tm="0">
                                          <p:val>
                                            <p:strVal val="ppt_x"/>
                                          </p:val>
                                        </p:tav>
                                        <p:tav tm="100000">
                                          <p:val>
                                            <p:strVal val="ppt_x"/>
                                          </p:val>
                                        </p:tav>
                                      </p:tavLst>
                                    </p:anim>
                                    <p:anim calcmode="lin" valueType="num">
                                      <p:cBhvr>
                                        <p:cTn id="285" dur="1000"/>
                                        <p:tgtEl>
                                          <p:spTgt spid="4442"/>
                                        </p:tgtEl>
                                        <p:attrNameLst>
                                          <p:attrName>ppt_y</p:attrName>
                                        </p:attrNameLst>
                                      </p:cBhvr>
                                      <p:tavLst>
                                        <p:tav tm="0">
                                          <p:val>
                                            <p:strVal val="ppt_y"/>
                                          </p:val>
                                        </p:tav>
                                        <p:tav tm="100000">
                                          <p:val>
                                            <p:strVal val="ppt_y-.1"/>
                                          </p:val>
                                        </p:tav>
                                      </p:tavLst>
                                    </p:anim>
                                    <p:set>
                                      <p:cBhvr>
                                        <p:cTn id="286" dur="1" fill="hold">
                                          <p:stCondLst>
                                            <p:cond delay="999"/>
                                          </p:stCondLst>
                                        </p:cTn>
                                        <p:tgtEl>
                                          <p:spTgt spid="4442"/>
                                        </p:tgtEl>
                                        <p:attrNameLst>
                                          <p:attrName>style.visibility</p:attrName>
                                        </p:attrNameLst>
                                      </p:cBhvr>
                                      <p:to>
                                        <p:strVal val="hidden"/>
                                      </p:to>
                                    </p:set>
                                  </p:childTnLst>
                                </p:cTn>
                              </p:par>
                              <p:par>
                                <p:cTn id="287" presetID="47" presetClass="exit" presetSubtype="0" fill="hold" grpId="1" nodeType="withEffect">
                                  <p:stCondLst>
                                    <p:cond delay="0"/>
                                  </p:stCondLst>
                                  <p:childTnLst>
                                    <p:animEffect transition="out" filter="fade">
                                      <p:cBhvr>
                                        <p:cTn id="288" dur="1000"/>
                                        <p:tgtEl>
                                          <p:spTgt spid="4443"/>
                                        </p:tgtEl>
                                      </p:cBhvr>
                                    </p:animEffect>
                                    <p:anim calcmode="lin" valueType="num">
                                      <p:cBhvr>
                                        <p:cTn id="289" dur="1000"/>
                                        <p:tgtEl>
                                          <p:spTgt spid="4443"/>
                                        </p:tgtEl>
                                        <p:attrNameLst>
                                          <p:attrName>ppt_x</p:attrName>
                                        </p:attrNameLst>
                                      </p:cBhvr>
                                      <p:tavLst>
                                        <p:tav tm="0">
                                          <p:val>
                                            <p:strVal val="ppt_x"/>
                                          </p:val>
                                        </p:tav>
                                        <p:tav tm="100000">
                                          <p:val>
                                            <p:strVal val="ppt_x"/>
                                          </p:val>
                                        </p:tav>
                                      </p:tavLst>
                                    </p:anim>
                                    <p:anim calcmode="lin" valueType="num">
                                      <p:cBhvr>
                                        <p:cTn id="290" dur="1000"/>
                                        <p:tgtEl>
                                          <p:spTgt spid="4443"/>
                                        </p:tgtEl>
                                        <p:attrNameLst>
                                          <p:attrName>ppt_y</p:attrName>
                                        </p:attrNameLst>
                                      </p:cBhvr>
                                      <p:tavLst>
                                        <p:tav tm="0">
                                          <p:val>
                                            <p:strVal val="ppt_y"/>
                                          </p:val>
                                        </p:tav>
                                        <p:tav tm="100000">
                                          <p:val>
                                            <p:strVal val="ppt_y-.1"/>
                                          </p:val>
                                        </p:tav>
                                      </p:tavLst>
                                    </p:anim>
                                    <p:set>
                                      <p:cBhvr>
                                        <p:cTn id="291" dur="1" fill="hold">
                                          <p:stCondLst>
                                            <p:cond delay="999"/>
                                          </p:stCondLst>
                                        </p:cTn>
                                        <p:tgtEl>
                                          <p:spTgt spid="4443"/>
                                        </p:tgtEl>
                                        <p:attrNameLst>
                                          <p:attrName>style.visibility</p:attrName>
                                        </p:attrNameLst>
                                      </p:cBhvr>
                                      <p:to>
                                        <p:strVal val="hidden"/>
                                      </p:to>
                                    </p:set>
                                  </p:childTnLst>
                                </p:cTn>
                              </p:par>
                              <p:par>
                                <p:cTn id="292" presetID="47" presetClass="exit" presetSubtype="0" fill="hold" grpId="1" nodeType="withEffect">
                                  <p:stCondLst>
                                    <p:cond delay="0"/>
                                  </p:stCondLst>
                                  <p:childTnLst>
                                    <p:animEffect transition="out" filter="fade">
                                      <p:cBhvr>
                                        <p:cTn id="293" dur="1000"/>
                                        <p:tgtEl>
                                          <p:spTgt spid="4444"/>
                                        </p:tgtEl>
                                      </p:cBhvr>
                                    </p:animEffect>
                                    <p:anim calcmode="lin" valueType="num">
                                      <p:cBhvr>
                                        <p:cTn id="294" dur="1000"/>
                                        <p:tgtEl>
                                          <p:spTgt spid="4444"/>
                                        </p:tgtEl>
                                        <p:attrNameLst>
                                          <p:attrName>ppt_x</p:attrName>
                                        </p:attrNameLst>
                                      </p:cBhvr>
                                      <p:tavLst>
                                        <p:tav tm="0">
                                          <p:val>
                                            <p:strVal val="ppt_x"/>
                                          </p:val>
                                        </p:tav>
                                        <p:tav tm="100000">
                                          <p:val>
                                            <p:strVal val="ppt_x"/>
                                          </p:val>
                                        </p:tav>
                                      </p:tavLst>
                                    </p:anim>
                                    <p:anim calcmode="lin" valueType="num">
                                      <p:cBhvr>
                                        <p:cTn id="295" dur="1000"/>
                                        <p:tgtEl>
                                          <p:spTgt spid="4444"/>
                                        </p:tgtEl>
                                        <p:attrNameLst>
                                          <p:attrName>ppt_y</p:attrName>
                                        </p:attrNameLst>
                                      </p:cBhvr>
                                      <p:tavLst>
                                        <p:tav tm="0">
                                          <p:val>
                                            <p:strVal val="ppt_y"/>
                                          </p:val>
                                        </p:tav>
                                        <p:tav tm="100000">
                                          <p:val>
                                            <p:strVal val="ppt_y-.1"/>
                                          </p:val>
                                        </p:tav>
                                      </p:tavLst>
                                    </p:anim>
                                    <p:set>
                                      <p:cBhvr>
                                        <p:cTn id="296" dur="1" fill="hold">
                                          <p:stCondLst>
                                            <p:cond delay="999"/>
                                          </p:stCondLst>
                                        </p:cTn>
                                        <p:tgtEl>
                                          <p:spTgt spid="4444"/>
                                        </p:tgtEl>
                                        <p:attrNameLst>
                                          <p:attrName>style.visibility</p:attrName>
                                        </p:attrNameLst>
                                      </p:cBhvr>
                                      <p:to>
                                        <p:strVal val="hidden"/>
                                      </p:to>
                                    </p:set>
                                  </p:childTnLst>
                                </p:cTn>
                              </p:par>
                              <p:par>
                                <p:cTn id="297" presetID="47" presetClass="exit" presetSubtype="0" fill="hold" grpId="1" nodeType="withEffect">
                                  <p:stCondLst>
                                    <p:cond delay="0"/>
                                  </p:stCondLst>
                                  <p:childTnLst>
                                    <p:animEffect transition="out" filter="fade">
                                      <p:cBhvr>
                                        <p:cTn id="298" dur="1000"/>
                                        <p:tgtEl>
                                          <p:spTgt spid="4445"/>
                                        </p:tgtEl>
                                      </p:cBhvr>
                                    </p:animEffect>
                                    <p:anim calcmode="lin" valueType="num">
                                      <p:cBhvr>
                                        <p:cTn id="299" dur="1000"/>
                                        <p:tgtEl>
                                          <p:spTgt spid="4445"/>
                                        </p:tgtEl>
                                        <p:attrNameLst>
                                          <p:attrName>ppt_x</p:attrName>
                                        </p:attrNameLst>
                                      </p:cBhvr>
                                      <p:tavLst>
                                        <p:tav tm="0">
                                          <p:val>
                                            <p:strVal val="ppt_x"/>
                                          </p:val>
                                        </p:tav>
                                        <p:tav tm="100000">
                                          <p:val>
                                            <p:strVal val="ppt_x"/>
                                          </p:val>
                                        </p:tav>
                                      </p:tavLst>
                                    </p:anim>
                                    <p:anim calcmode="lin" valueType="num">
                                      <p:cBhvr>
                                        <p:cTn id="300" dur="1000"/>
                                        <p:tgtEl>
                                          <p:spTgt spid="4445"/>
                                        </p:tgtEl>
                                        <p:attrNameLst>
                                          <p:attrName>ppt_y</p:attrName>
                                        </p:attrNameLst>
                                      </p:cBhvr>
                                      <p:tavLst>
                                        <p:tav tm="0">
                                          <p:val>
                                            <p:strVal val="ppt_y"/>
                                          </p:val>
                                        </p:tav>
                                        <p:tav tm="100000">
                                          <p:val>
                                            <p:strVal val="ppt_y-.1"/>
                                          </p:val>
                                        </p:tav>
                                      </p:tavLst>
                                    </p:anim>
                                    <p:set>
                                      <p:cBhvr>
                                        <p:cTn id="301" dur="1" fill="hold">
                                          <p:stCondLst>
                                            <p:cond delay="999"/>
                                          </p:stCondLst>
                                        </p:cTn>
                                        <p:tgtEl>
                                          <p:spTgt spid="4445"/>
                                        </p:tgtEl>
                                        <p:attrNameLst>
                                          <p:attrName>style.visibility</p:attrName>
                                        </p:attrNameLst>
                                      </p:cBhvr>
                                      <p:to>
                                        <p:strVal val="hidden"/>
                                      </p:to>
                                    </p:set>
                                  </p:childTnLst>
                                </p:cTn>
                              </p:par>
                              <p:par>
                                <p:cTn id="302" presetID="47" presetClass="exit" presetSubtype="0" fill="hold" grpId="1" nodeType="withEffect">
                                  <p:stCondLst>
                                    <p:cond delay="0"/>
                                  </p:stCondLst>
                                  <p:childTnLst>
                                    <p:animEffect transition="out" filter="fade">
                                      <p:cBhvr>
                                        <p:cTn id="303" dur="1000"/>
                                        <p:tgtEl>
                                          <p:spTgt spid="4446"/>
                                        </p:tgtEl>
                                      </p:cBhvr>
                                    </p:animEffect>
                                    <p:anim calcmode="lin" valueType="num">
                                      <p:cBhvr>
                                        <p:cTn id="304" dur="1000"/>
                                        <p:tgtEl>
                                          <p:spTgt spid="4446"/>
                                        </p:tgtEl>
                                        <p:attrNameLst>
                                          <p:attrName>ppt_x</p:attrName>
                                        </p:attrNameLst>
                                      </p:cBhvr>
                                      <p:tavLst>
                                        <p:tav tm="0">
                                          <p:val>
                                            <p:strVal val="ppt_x"/>
                                          </p:val>
                                        </p:tav>
                                        <p:tav tm="100000">
                                          <p:val>
                                            <p:strVal val="ppt_x"/>
                                          </p:val>
                                        </p:tav>
                                      </p:tavLst>
                                    </p:anim>
                                    <p:anim calcmode="lin" valueType="num">
                                      <p:cBhvr>
                                        <p:cTn id="305" dur="1000"/>
                                        <p:tgtEl>
                                          <p:spTgt spid="4446"/>
                                        </p:tgtEl>
                                        <p:attrNameLst>
                                          <p:attrName>ppt_y</p:attrName>
                                        </p:attrNameLst>
                                      </p:cBhvr>
                                      <p:tavLst>
                                        <p:tav tm="0">
                                          <p:val>
                                            <p:strVal val="ppt_y"/>
                                          </p:val>
                                        </p:tav>
                                        <p:tav tm="100000">
                                          <p:val>
                                            <p:strVal val="ppt_y-.1"/>
                                          </p:val>
                                        </p:tav>
                                      </p:tavLst>
                                    </p:anim>
                                    <p:set>
                                      <p:cBhvr>
                                        <p:cTn id="306" dur="1" fill="hold">
                                          <p:stCondLst>
                                            <p:cond delay="999"/>
                                          </p:stCondLst>
                                        </p:cTn>
                                        <p:tgtEl>
                                          <p:spTgt spid="4446"/>
                                        </p:tgtEl>
                                        <p:attrNameLst>
                                          <p:attrName>style.visibility</p:attrName>
                                        </p:attrNameLst>
                                      </p:cBhvr>
                                      <p:to>
                                        <p:strVal val="hidden"/>
                                      </p:to>
                                    </p:set>
                                  </p:childTnLst>
                                </p:cTn>
                              </p:par>
                              <p:par>
                                <p:cTn id="307" presetID="47" presetClass="exit" presetSubtype="0" fill="hold" grpId="1" nodeType="withEffect">
                                  <p:stCondLst>
                                    <p:cond delay="0"/>
                                  </p:stCondLst>
                                  <p:childTnLst>
                                    <p:animEffect transition="out" filter="fade">
                                      <p:cBhvr>
                                        <p:cTn id="308" dur="1000"/>
                                        <p:tgtEl>
                                          <p:spTgt spid="4447"/>
                                        </p:tgtEl>
                                      </p:cBhvr>
                                    </p:animEffect>
                                    <p:anim calcmode="lin" valueType="num">
                                      <p:cBhvr>
                                        <p:cTn id="309" dur="1000"/>
                                        <p:tgtEl>
                                          <p:spTgt spid="4447"/>
                                        </p:tgtEl>
                                        <p:attrNameLst>
                                          <p:attrName>ppt_x</p:attrName>
                                        </p:attrNameLst>
                                      </p:cBhvr>
                                      <p:tavLst>
                                        <p:tav tm="0">
                                          <p:val>
                                            <p:strVal val="ppt_x"/>
                                          </p:val>
                                        </p:tav>
                                        <p:tav tm="100000">
                                          <p:val>
                                            <p:strVal val="ppt_x"/>
                                          </p:val>
                                        </p:tav>
                                      </p:tavLst>
                                    </p:anim>
                                    <p:anim calcmode="lin" valueType="num">
                                      <p:cBhvr>
                                        <p:cTn id="310" dur="1000"/>
                                        <p:tgtEl>
                                          <p:spTgt spid="4447"/>
                                        </p:tgtEl>
                                        <p:attrNameLst>
                                          <p:attrName>ppt_y</p:attrName>
                                        </p:attrNameLst>
                                      </p:cBhvr>
                                      <p:tavLst>
                                        <p:tav tm="0">
                                          <p:val>
                                            <p:strVal val="ppt_y"/>
                                          </p:val>
                                        </p:tav>
                                        <p:tav tm="100000">
                                          <p:val>
                                            <p:strVal val="ppt_y-.1"/>
                                          </p:val>
                                        </p:tav>
                                      </p:tavLst>
                                    </p:anim>
                                    <p:set>
                                      <p:cBhvr>
                                        <p:cTn id="311" dur="1" fill="hold">
                                          <p:stCondLst>
                                            <p:cond delay="999"/>
                                          </p:stCondLst>
                                        </p:cTn>
                                        <p:tgtEl>
                                          <p:spTgt spid="4447"/>
                                        </p:tgtEl>
                                        <p:attrNameLst>
                                          <p:attrName>style.visibility</p:attrName>
                                        </p:attrNameLst>
                                      </p:cBhvr>
                                      <p:to>
                                        <p:strVal val="hidden"/>
                                      </p:to>
                                    </p:set>
                                  </p:childTnLst>
                                </p:cTn>
                              </p:par>
                              <p:par>
                                <p:cTn id="312" presetID="47" presetClass="exit" presetSubtype="0" fill="hold" grpId="1" nodeType="withEffect">
                                  <p:stCondLst>
                                    <p:cond delay="0"/>
                                  </p:stCondLst>
                                  <p:childTnLst>
                                    <p:animEffect transition="out" filter="fade">
                                      <p:cBhvr>
                                        <p:cTn id="313" dur="1000"/>
                                        <p:tgtEl>
                                          <p:spTgt spid="2"/>
                                        </p:tgtEl>
                                      </p:cBhvr>
                                    </p:animEffect>
                                    <p:anim calcmode="lin" valueType="num">
                                      <p:cBhvr>
                                        <p:cTn id="314" dur="1000"/>
                                        <p:tgtEl>
                                          <p:spTgt spid="2"/>
                                        </p:tgtEl>
                                        <p:attrNameLst>
                                          <p:attrName>ppt_x</p:attrName>
                                        </p:attrNameLst>
                                      </p:cBhvr>
                                      <p:tavLst>
                                        <p:tav tm="0">
                                          <p:val>
                                            <p:strVal val="ppt_x"/>
                                          </p:val>
                                        </p:tav>
                                        <p:tav tm="100000">
                                          <p:val>
                                            <p:strVal val="ppt_x"/>
                                          </p:val>
                                        </p:tav>
                                      </p:tavLst>
                                    </p:anim>
                                    <p:anim calcmode="lin" valueType="num">
                                      <p:cBhvr>
                                        <p:cTn id="315" dur="1000"/>
                                        <p:tgtEl>
                                          <p:spTgt spid="2"/>
                                        </p:tgtEl>
                                        <p:attrNameLst>
                                          <p:attrName>ppt_y</p:attrName>
                                        </p:attrNameLst>
                                      </p:cBhvr>
                                      <p:tavLst>
                                        <p:tav tm="0">
                                          <p:val>
                                            <p:strVal val="ppt_y"/>
                                          </p:val>
                                        </p:tav>
                                        <p:tav tm="100000">
                                          <p:val>
                                            <p:strVal val="ppt_y-.1"/>
                                          </p:val>
                                        </p:tav>
                                      </p:tavLst>
                                    </p:anim>
                                    <p:set>
                                      <p:cBhvr>
                                        <p:cTn id="316" dur="1" fill="hold">
                                          <p:stCondLst>
                                            <p:cond delay="999"/>
                                          </p:stCondLst>
                                        </p:cTn>
                                        <p:tgtEl>
                                          <p:spTgt spid="2"/>
                                        </p:tgtEl>
                                        <p:attrNameLst>
                                          <p:attrName>style.visibility</p:attrName>
                                        </p:attrNameLst>
                                      </p:cBhvr>
                                      <p:to>
                                        <p:strVal val="hidden"/>
                                      </p:to>
                                    </p:set>
                                  </p:childTnLst>
                                </p:cTn>
                              </p:par>
                              <p:par>
                                <p:cTn id="317" presetID="47" presetClass="exit" presetSubtype="0" fill="hold" nodeType="withEffect">
                                  <p:stCondLst>
                                    <p:cond delay="0"/>
                                  </p:stCondLst>
                                  <p:childTnLst>
                                    <p:animEffect transition="out" filter="fade">
                                      <p:cBhvr>
                                        <p:cTn id="318" dur="1000"/>
                                        <p:tgtEl>
                                          <p:spTgt spid="18"/>
                                        </p:tgtEl>
                                      </p:cBhvr>
                                    </p:animEffect>
                                    <p:anim calcmode="lin" valueType="num">
                                      <p:cBhvr>
                                        <p:cTn id="319" dur="1000"/>
                                        <p:tgtEl>
                                          <p:spTgt spid="18"/>
                                        </p:tgtEl>
                                        <p:attrNameLst>
                                          <p:attrName>ppt_x</p:attrName>
                                        </p:attrNameLst>
                                      </p:cBhvr>
                                      <p:tavLst>
                                        <p:tav tm="0">
                                          <p:val>
                                            <p:strVal val="ppt_x"/>
                                          </p:val>
                                        </p:tav>
                                        <p:tav tm="100000">
                                          <p:val>
                                            <p:strVal val="ppt_x"/>
                                          </p:val>
                                        </p:tav>
                                      </p:tavLst>
                                    </p:anim>
                                    <p:anim calcmode="lin" valueType="num">
                                      <p:cBhvr>
                                        <p:cTn id="320" dur="1000"/>
                                        <p:tgtEl>
                                          <p:spTgt spid="18"/>
                                        </p:tgtEl>
                                        <p:attrNameLst>
                                          <p:attrName>ppt_y</p:attrName>
                                        </p:attrNameLst>
                                      </p:cBhvr>
                                      <p:tavLst>
                                        <p:tav tm="0">
                                          <p:val>
                                            <p:strVal val="ppt_y"/>
                                          </p:val>
                                        </p:tav>
                                        <p:tav tm="100000">
                                          <p:val>
                                            <p:strVal val="ppt_y-.1"/>
                                          </p:val>
                                        </p:tav>
                                      </p:tavLst>
                                    </p:anim>
                                    <p:set>
                                      <p:cBhvr>
                                        <p:cTn id="321" dur="1" fill="hold">
                                          <p:stCondLst>
                                            <p:cond delay="999"/>
                                          </p:stCondLst>
                                        </p:cTn>
                                        <p:tgtEl>
                                          <p:spTgt spid="18"/>
                                        </p:tgtEl>
                                        <p:attrNameLst>
                                          <p:attrName>style.visibility</p:attrName>
                                        </p:attrNameLst>
                                      </p:cBhvr>
                                      <p:to>
                                        <p:strVal val="hidden"/>
                                      </p:to>
                                    </p:set>
                                  </p:childTnLst>
                                </p:cTn>
                              </p:par>
                              <p:par>
                                <p:cTn id="322" presetID="47" presetClass="exit" presetSubtype="0" fill="hold" nodeType="withEffect">
                                  <p:stCondLst>
                                    <p:cond delay="0"/>
                                  </p:stCondLst>
                                  <p:childTnLst>
                                    <p:animEffect transition="out" filter="fade">
                                      <p:cBhvr>
                                        <p:cTn id="323" dur="1000"/>
                                        <p:tgtEl>
                                          <p:spTgt spid="25"/>
                                        </p:tgtEl>
                                      </p:cBhvr>
                                    </p:animEffect>
                                    <p:anim calcmode="lin" valueType="num">
                                      <p:cBhvr>
                                        <p:cTn id="324" dur="1000"/>
                                        <p:tgtEl>
                                          <p:spTgt spid="25"/>
                                        </p:tgtEl>
                                        <p:attrNameLst>
                                          <p:attrName>ppt_x</p:attrName>
                                        </p:attrNameLst>
                                      </p:cBhvr>
                                      <p:tavLst>
                                        <p:tav tm="0">
                                          <p:val>
                                            <p:strVal val="ppt_x"/>
                                          </p:val>
                                        </p:tav>
                                        <p:tav tm="100000">
                                          <p:val>
                                            <p:strVal val="ppt_x"/>
                                          </p:val>
                                        </p:tav>
                                      </p:tavLst>
                                    </p:anim>
                                    <p:anim calcmode="lin" valueType="num">
                                      <p:cBhvr>
                                        <p:cTn id="325" dur="1000"/>
                                        <p:tgtEl>
                                          <p:spTgt spid="25"/>
                                        </p:tgtEl>
                                        <p:attrNameLst>
                                          <p:attrName>ppt_y</p:attrName>
                                        </p:attrNameLst>
                                      </p:cBhvr>
                                      <p:tavLst>
                                        <p:tav tm="0">
                                          <p:val>
                                            <p:strVal val="ppt_y"/>
                                          </p:val>
                                        </p:tav>
                                        <p:tav tm="100000">
                                          <p:val>
                                            <p:strVal val="ppt_y-.1"/>
                                          </p:val>
                                        </p:tav>
                                      </p:tavLst>
                                    </p:anim>
                                    <p:set>
                                      <p:cBhvr>
                                        <p:cTn id="326" dur="1" fill="hold">
                                          <p:stCondLst>
                                            <p:cond delay="999"/>
                                          </p:stCondLst>
                                        </p:cTn>
                                        <p:tgtEl>
                                          <p:spTgt spid="25"/>
                                        </p:tgtEl>
                                        <p:attrNameLst>
                                          <p:attrName>style.visibility</p:attrName>
                                        </p:attrNameLst>
                                      </p:cBhvr>
                                      <p:to>
                                        <p:strVal val="hidden"/>
                                      </p:to>
                                    </p:set>
                                  </p:childTnLst>
                                </p:cTn>
                              </p:par>
                              <p:par>
                                <p:cTn id="327" presetID="47" presetClass="exit" presetSubtype="0" fill="hold" nodeType="withEffect">
                                  <p:stCondLst>
                                    <p:cond delay="0"/>
                                  </p:stCondLst>
                                  <p:childTnLst>
                                    <p:animEffect transition="out" filter="fade">
                                      <p:cBhvr>
                                        <p:cTn id="328" dur="1000"/>
                                        <p:tgtEl>
                                          <p:spTgt spid="29"/>
                                        </p:tgtEl>
                                      </p:cBhvr>
                                    </p:animEffect>
                                    <p:anim calcmode="lin" valueType="num">
                                      <p:cBhvr>
                                        <p:cTn id="329" dur="1000"/>
                                        <p:tgtEl>
                                          <p:spTgt spid="29"/>
                                        </p:tgtEl>
                                        <p:attrNameLst>
                                          <p:attrName>ppt_x</p:attrName>
                                        </p:attrNameLst>
                                      </p:cBhvr>
                                      <p:tavLst>
                                        <p:tav tm="0">
                                          <p:val>
                                            <p:strVal val="ppt_x"/>
                                          </p:val>
                                        </p:tav>
                                        <p:tav tm="100000">
                                          <p:val>
                                            <p:strVal val="ppt_x"/>
                                          </p:val>
                                        </p:tav>
                                      </p:tavLst>
                                    </p:anim>
                                    <p:anim calcmode="lin" valueType="num">
                                      <p:cBhvr>
                                        <p:cTn id="330" dur="1000"/>
                                        <p:tgtEl>
                                          <p:spTgt spid="29"/>
                                        </p:tgtEl>
                                        <p:attrNameLst>
                                          <p:attrName>ppt_y</p:attrName>
                                        </p:attrNameLst>
                                      </p:cBhvr>
                                      <p:tavLst>
                                        <p:tav tm="0">
                                          <p:val>
                                            <p:strVal val="ppt_y"/>
                                          </p:val>
                                        </p:tav>
                                        <p:tav tm="100000">
                                          <p:val>
                                            <p:strVal val="ppt_y-.1"/>
                                          </p:val>
                                        </p:tav>
                                      </p:tavLst>
                                    </p:anim>
                                    <p:set>
                                      <p:cBhvr>
                                        <p:cTn id="331" dur="1" fill="hold">
                                          <p:stCondLst>
                                            <p:cond delay="999"/>
                                          </p:stCondLst>
                                        </p:cTn>
                                        <p:tgtEl>
                                          <p:spTgt spid="29"/>
                                        </p:tgtEl>
                                        <p:attrNameLst>
                                          <p:attrName>style.visibility</p:attrName>
                                        </p:attrNameLst>
                                      </p:cBhvr>
                                      <p:to>
                                        <p:strVal val="hidden"/>
                                      </p:to>
                                    </p:set>
                                  </p:childTnLst>
                                </p:cTn>
                              </p:par>
                              <p:par>
                                <p:cTn id="332" presetID="47" presetClass="exit" presetSubtype="0" fill="hold" nodeType="withEffect">
                                  <p:stCondLst>
                                    <p:cond delay="0"/>
                                  </p:stCondLst>
                                  <p:childTnLst>
                                    <p:animEffect transition="out" filter="fade">
                                      <p:cBhvr>
                                        <p:cTn id="333" dur="1000"/>
                                        <p:tgtEl>
                                          <p:spTgt spid="3907"/>
                                        </p:tgtEl>
                                      </p:cBhvr>
                                    </p:animEffect>
                                    <p:anim calcmode="lin" valueType="num">
                                      <p:cBhvr>
                                        <p:cTn id="334" dur="1000"/>
                                        <p:tgtEl>
                                          <p:spTgt spid="3907"/>
                                        </p:tgtEl>
                                        <p:attrNameLst>
                                          <p:attrName>ppt_x</p:attrName>
                                        </p:attrNameLst>
                                      </p:cBhvr>
                                      <p:tavLst>
                                        <p:tav tm="0">
                                          <p:val>
                                            <p:strVal val="ppt_x"/>
                                          </p:val>
                                        </p:tav>
                                        <p:tav tm="100000">
                                          <p:val>
                                            <p:strVal val="ppt_x"/>
                                          </p:val>
                                        </p:tav>
                                      </p:tavLst>
                                    </p:anim>
                                    <p:anim calcmode="lin" valueType="num">
                                      <p:cBhvr>
                                        <p:cTn id="335" dur="1000"/>
                                        <p:tgtEl>
                                          <p:spTgt spid="3907"/>
                                        </p:tgtEl>
                                        <p:attrNameLst>
                                          <p:attrName>ppt_y</p:attrName>
                                        </p:attrNameLst>
                                      </p:cBhvr>
                                      <p:tavLst>
                                        <p:tav tm="0">
                                          <p:val>
                                            <p:strVal val="ppt_y"/>
                                          </p:val>
                                        </p:tav>
                                        <p:tav tm="100000">
                                          <p:val>
                                            <p:strVal val="ppt_y-.1"/>
                                          </p:val>
                                        </p:tav>
                                      </p:tavLst>
                                    </p:anim>
                                    <p:set>
                                      <p:cBhvr>
                                        <p:cTn id="336" dur="1" fill="hold">
                                          <p:stCondLst>
                                            <p:cond delay="999"/>
                                          </p:stCondLst>
                                        </p:cTn>
                                        <p:tgtEl>
                                          <p:spTgt spid="3907"/>
                                        </p:tgtEl>
                                        <p:attrNameLst>
                                          <p:attrName>style.visibility</p:attrName>
                                        </p:attrNameLst>
                                      </p:cBhvr>
                                      <p:to>
                                        <p:strVal val="hidden"/>
                                      </p:to>
                                    </p:set>
                                  </p:childTnLst>
                                </p:cTn>
                              </p:par>
                              <p:par>
                                <p:cTn id="337" presetID="47" presetClass="exit" presetSubtype="0" fill="hold" grpId="1" nodeType="withEffect">
                                  <p:stCondLst>
                                    <p:cond delay="0"/>
                                  </p:stCondLst>
                                  <p:childTnLst>
                                    <p:animEffect transition="out" filter="fade">
                                      <p:cBhvr>
                                        <p:cTn id="338" dur="1000"/>
                                        <p:tgtEl>
                                          <p:spTgt spid="23"/>
                                        </p:tgtEl>
                                      </p:cBhvr>
                                    </p:animEffect>
                                    <p:anim calcmode="lin" valueType="num">
                                      <p:cBhvr>
                                        <p:cTn id="339" dur="1000"/>
                                        <p:tgtEl>
                                          <p:spTgt spid="23"/>
                                        </p:tgtEl>
                                        <p:attrNameLst>
                                          <p:attrName>ppt_x</p:attrName>
                                        </p:attrNameLst>
                                      </p:cBhvr>
                                      <p:tavLst>
                                        <p:tav tm="0">
                                          <p:val>
                                            <p:strVal val="ppt_x"/>
                                          </p:val>
                                        </p:tav>
                                        <p:tav tm="100000">
                                          <p:val>
                                            <p:strVal val="ppt_x"/>
                                          </p:val>
                                        </p:tav>
                                      </p:tavLst>
                                    </p:anim>
                                    <p:anim calcmode="lin" valueType="num">
                                      <p:cBhvr>
                                        <p:cTn id="340" dur="1000"/>
                                        <p:tgtEl>
                                          <p:spTgt spid="23"/>
                                        </p:tgtEl>
                                        <p:attrNameLst>
                                          <p:attrName>ppt_y</p:attrName>
                                        </p:attrNameLst>
                                      </p:cBhvr>
                                      <p:tavLst>
                                        <p:tav tm="0">
                                          <p:val>
                                            <p:strVal val="ppt_y"/>
                                          </p:val>
                                        </p:tav>
                                        <p:tav tm="100000">
                                          <p:val>
                                            <p:strVal val="ppt_y-.1"/>
                                          </p:val>
                                        </p:tav>
                                      </p:tavLst>
                                    </p:anim>
                                    <p:set>
                                      <p:cBhvr>
                                        <p:cTn id="341" dur="1" fill="hold">
                                          <p:stCondLst>
                                            <p:cond delay="999"/>
                                          </p:stCondLst>
                                        </p:cTn>
                                        <p:tgtEl>
                                          <p:spTgt spid="23"/>
                                        </p:tgtEl>
                                        <p:attrNameLst>
                                          <p:attrName>style.visibility</p:attrName>
                                        </p:attrNameLst>
                                      </p:cBhvr>
                                      <p:to>
                                        <p:strVal val="hidden"/>
                                      </p:to>
                                    </p:set>
                                  </p:childTnLst>
                                </p:cTn>
                              </p:par>
                              <p:par>
                                <p:cTn id="342" presetID="47" presetClass="exit" presetSubtype="0" fill="hold" grpId="1" nodeType="withEffect">
                                  <p:stCondLst>
                                    <p:cond delay="0"/>
                                  </p:stCondLst>
                                  <p:childTnLst>
                                    <p:animEffect transition="out" filter="fade">
                                      <p:cBhvr>
                                        <p:cTn id="343" dur="1000"/>
                                        <p:tgtEl>
                                          <p:spTgt spid="3936"/>
                                        </p:tgtEl>
                                      </p:cBhvr>
                                    </p:animEffect>
                                    <p:anim calcmode="lin" valueType="num">
                                      <p:cBhvr>
                                        <p:cTn id="344" dur="1000"/>
                                        <p:tgtEl>
                                          <p:spTgt spid="3936"/>
                                        </p:tgtEl>
                                        <p:attrNameLst>
                                          <p:attrName>ppt_x</p:attrName>
                                        </p:attrNameLst>
                                      </p:cBhvr>
                                      <p:tavLst>
                                        <p:tav tm="0">
                                          <p:val>
                                            <p:strVal val="ppt_x"/>
                                          </p:val>
                                        </p:tav>
                                        <p:tav tm="100000">
                                          <p:val>
                                            <p:strVal val="ppt_x"/>
                                          </p:val>
                                        </p:tav>
                                      </p:tavLst>
                                    </p:anim>
                                    <p:anim calcmode="lin" valueType="num">
                                      <p:cBhvr>
                                        <p:cTn id="345" dur="1000"/>
                                        <p:tgtEl>
                                          <p:spTgt spid="3936"/>
                                        </p:tgtEl>
                                        <p:attrNameLst>
                                          <p:attrName>ppt_y</p:attrName>
                                        </p:attrNameLst>
                                      </p:cBhvr>
                                      <p:tavLst>
                                        <p:tav tm="0">
                                          <p:val>
                                            <p:strVal val="ppt_y"/>
                                          </p:val>
                                        </p:tav>
                                        <p:tav tm="100000">
                                          <p:val>
                                            <p:strVal val="ppt_y-.1"/>
                                          </p:val>
                                        </p:tav>
                                      </p:tavLst>
                                    </p:anim>
                                    <p:set>
                                      <p:cBhvr>
                                        <p:cTn id="346" dur="1" fill="hold">
                                          <p:stCondLst>
                                            <p:cond delay="999"/>
                                          </p:stCondLst>
                                        </p:cTn>
                                        <p:tgtEl>
                                          <p:spTgt spid="3936"/>
                                        </p:tgtEl>
                                        <p:attrNameLst>
                                          <p:attrName>style.visibility</p:attrName>
                                        </p:attrNameLst>
                                      </p:cBhvr>
                                      <p:to>
                                        <p:strVal val="hidden"/>
                                      </p:to>
                                    </p:set>
                                  </p:childTnLst>
                                </p:cTn>
                              </p:par>
                              <p:par>
                                <p:cTn id="347" presetID="47" presetClass="exit" presetSubtype="0" fill="hold" grpId="1" nodeType="withEffect">
                                  <p:stCondLst>
                                    <p:cond delay="0"/>
                                  </p:stCondLst>
                                  <p:childTnLst>
                                    <p:animEffect transition="out" filter="fade">
                                      <p:cBhvr>
                                        <p:cTn id="348" dur="1000"/>
                                        <p:tgtEl>
                                          <p:spTgt spid="3937"/>
                                        </p:tgtEl>
                                      </p:cBhvr>
                                    </p:animEffect>
                                    <p:anim calcmode="lin" valueType="num">
                                      <p:cBhvr>
                                        <p:cTn id="349" dur="1000"/>
                                        <p:tgtEl>
                                          <p:spTgt spid="3937"/>
                                        </p:tgtEl>
                                        <p:attrNameLst>
                                          <p:attrName>ppt_x</p:attrName>
                                        </p:attrNameLst>
                                      </p:cBhvr>
                                      <p:tavLst>
                                        <p:tav tm="0">
                                          <p:val>
                                            <p:strVal val="ppt_x"/>
                                          </p:val>
                                        </p:tav>
                                        <p:tav tm="100000">
                                          <p:val>
                                            <p:strVal val="ppt_x"/>
                                          </p:val>
                                        </p:tav>
                                      </p:tavLst>
                                    </p:anim>
                                    <p:anim calcmode="lin" valueType="num">
                                      <p:cBhvr>
                                        <p:cTn id="350" dur="1000"/>
                                        <p:tgtEl>
                                          <p:spTgt spid="3937"/>
                                        </p:tgtEl>
                                        <p:attrNameLst>
                                          <p:attrName>ppt_y</p:attrName>
                                        </p:attrNameLst>
                                      </p:cBhvr>
                                      <p:tavLst>
                                        <p:tav tm="0">
                                          <p:val>
                                            <p:strVal val="ppt_y"/>
                                          </p:val>
                                        </p:tav>
                                        <p:tav tm="100000">
                                          <p:val>
                                            <p:strVal val="ppt_y-.1"/>
                                          </p:val>
                                        </p:tav>
                                      </p:tavLst>
                                    </p:anim>
                                    <p:set>
                                      <p:cBhvr>
                                        <p:cTn id="351" dur="1" fill="hold">
                                          <p:stCondLst>
                                            <p:cond delay="999"/>
                                          </p:stCondLst>
                                        </p:cTn>
                                        <p:tgtEl>
                                          <p:spTgt spid="3937"/>
                                        </p:tgtEl>
                                        <p:attrNameLst>
                                          <p:attrName>style.visibility</p:attrName>
                                        </p:attrNameLst>
                                      </p:cBhvr>
                                      <p:to>
                                        <p:strVal val="hidden"/>
                                      </p:to>
                                    </p:set>
                                  </p:childTnLst>
                                </p:cTn>
                              </p:par>
                              <p:par>
                                <p:cTn id="352" presetID="47" presetClass="exit" presetSubtype="0" fill="hold" grpId="1" nodeType="withEffect">
                                  <p:stCondLst>
                                    <p:cond delay="0"/>
                                  </p:stCondLst>
                                  <p:childTnLst>
                                    <p:animEffect transition="out" filter="fade">
                                      <p:cBhvr>
                                        <p:cTn id="353" dur="1000"/>
                                        <p:tgtEl>
                                          <p:spTgt spid="3938"/>
                                        </p:tgtEl>
                                      </p:cBhvr>
                                    </p:animEffect>
                                    <p:anim calcmode="lin" valueType="num">
                                      <p:cBhvr>
                                        <p:cTn id="354" dur="1000"/>
                                        <p:tgtEl>
                                          <p:spTgt spid="3938"/>
                                        </p:tgtEl>
                                        <p:attrNameLst>
                                          <p:attrName>ppt_x</p:attrName>
                                        </p:attrNameLst>
                                      </p:cBhvr>
                                      <p:tavLst>
                                        <p:tav tm="0">
                                          <p:val>
                                            <p:strVal val="ppt_x"/>
                                          </p:val>
                                        </p:tav>
                                        <p:tav tm="100000">
                                          <p:val>
                                            <p:strVal val="ppt_x"/>
                                          </p:val>
                                        </p:tav>
                                      </p:tavLst>
                                    </p:anim>
                                    <p:anim calcmode="lin" valueType="num">
                                      <p:cBhvr>
                                        <p:cTn id="355" dur="1000"/>
                                        <p:tgtEl>
                                          <p:spTgt spid="3938"/>
                                        </p:tgtEl>
                                        <p:attrNameLst>
                                          <p:attrName>ppt_y</p:attrName>
                                        </p:attrNameLst>
                                      </p:cBhvr>
                                      <p:tavLst>
                                        <p:tav tm="0">
                                          <p:val>
                                            <p:strVal val="ppt_y"/>
                                          </p:val>
                                        </p:tav>
                                        <p:tav tm="100000">
                                          <p:val>
                                            <p:strVal val="ppt_y-.1"/>
                                          </p:val>
                                        </p:tav>
                                      </p:tavLst>
                                    </p:anim>
                                    <p:set>
                                      <p:cBhvr>
                                        <p:cTn id="356" dur="1" fill="hold">
                                          <p:stCondLst>
                                            <p:cond delay="999"/>
                                          </p:stCondLst>
                                        </p:cTn>
                                        <p:tgtEl>
                                          <p:spTgt spid="3938"/>
                                        </p:tgtEl>
                                        <p:attrNameLst>
                                          <p:attrName>style.visibility</p:attrName>
                                        </p:attrNameLst>
                                      </p:cBhvr>
                                      <p:to>
                                        <p:strVal val="hidden"/>
                                      </p:to>
                                    </p:set>
                                  </p:childTnLst>
                                </p:cTn>
                              </p:par>
                              <p:par>
                                <p:cTn id="357" presetID="47" presetClass="exit" presetSubtype="0" fill="hold" grpId="1" nodeType="withEffect">
                                  <p:stCondLst>
                                    <p:cond delay="0"/>
                                  </p:stCondLst>
                                  <p:childTnLst>
                                    <p:animEffect transition="out" filter="fade">
                                      <p:cBhvr>
                                        <p:cTn id="358" dur="1000"/>
                                        <p:tgtEl>
                                          <p:spTgt spid="3939"/>
                                        </p:tgtEl>
                                      </p:cBhvr>
                                    </p:animEffect>
                                    <p:anim calcmode="lin" valueType="num">
                                      <p:cBhvr>
                                        <p:cTn id="359" dur="1000"/>
                                        <p:tgtEl>
                                          <p:spTgt spid="3939"/>
                                        </p:tgtEl>
                                        <p:attrNameLst>
                                          <p:attrName>ppt_x</p:attrName>
                                        </p:attrNameLst>
                                      </p:cBhvr>
                                      <p:tavLst>
                                        <p:tav tm="0">
                                          <p:val>
                                            <p:strVal val="ppt_x"/>
                                          </p:val>
                                        </p:tav>
                                        <p:tav tm="100000">
                                          <p:val>
                                            <p:strVal val="ppt_x"/>
                                          </p:val>
                                        </p:tav>
                                      </p:tavLst>
                                    </p:anim>
                                    <p:anim calcmode="lin" valueType="num">
                                      <p:cBhvr>
                                        <p:cTn id="360" dur="1000"/>
                                        <p:tgtEl>
                                          <p:spTgt spid="3939"/>
                                        </p:tgtEl>
                                        <p:attrNameLst>
                                          <p:attrName>ppt_y</p:attrName>
                                        </p:attrNameLst>
                                      </p:cBhvr>
                                      <p:tavLst>
                                        <p:tav tm="0">
                                          <p:val>
                                            <p:strVal val="ppt_y"/>
                                          </p:val>
                                        </p:tav>
                                        <p:tav tm="100000">
                                          <p:val>
                                            <p:strVal val="ppt_y-.1"/>
                                          </p:val>
                                        </p:tav>
                                      </p:tavLst>
                                    </p:anim>
                                    <p:set>
                                      <p:cBhvr>
                                        <p:cTn id="361" dur="1" fill="hold">
                                          <p:stCondLst>
                                            <p:cond delay="999"/>
                                          </p:stCondLst>
                                        </p:cTn>
                                        <p:tgtEl>
                                          <p:spTgt spid="3939"/>
                                        </p:tgtEl>
                                        <p:attrNameLst>
                                          <p:attrName>style.visibility</p:attrName>
                                        </p:attrNameLst>
                                      </p:cBhvr>
                                      <p:to>
                                        <p:strVal val="hidden"/>
                                      </p:to>
                                    </p:set>
                                  </p:childTnLst>
                                </p:cTn>
                              </p:par>
                              <p:par>
                                <p:cTn id="362" presetID="47" presetClass="exit" presetSubtype="0" fill="hold" grpId="1" nodeType="withEffect">
                                  <p:stCondLst>
                                    <p:cond delay="0"/>
                                  </p:stCondLst>
                                  <p:childTnLst>
                                    <p:animEffect transition="out" filter="fade">
                                      <p:cBhvr>
                                        <p:cTn id="363" dur="1000"/>
                                        <p:tgtEl>
                                          <p:spTgt spid="3940"/>
                                        </p:tgtEl>
                                      </p:cBhvr>
                                    </p:animEffect>
                                    <p:anim calcmode="lin" valueType="num">
                                      <p:cBhvr>
                                        <p:cTn id="364" dur="1000"/>
                                        <p:tgtEl>
                                          <p:spTgt spid="3940"/>
                                        </p:tgtEl>
                                        <p:attrNameLst>
                                          <p:attrName>ppt_x</p:attrName>
                                        </p:attrNameLst>
                                      </p:cBhvr>
                                      <p:tavLst>
                                        <p:tav tm="0">
                                          <p:val>
                                            <p:strVal val="ppt_x"/>
                                          </p:val>
                                        </p:tav>
                                        <p:tav tm="100000">
                                          <p:val>
                                            <p:strVal val="ppt_x"/>
                                          </p:val>
                                        </p:tav>
                                      </p:tavLst>
                                    </p:anim>
                                    <p:anim calcmode="lin" valueType="num">
                                      <p:cBhvr>
                                        <p:cTn id="365" dur="1000"/>
                                        <p:tgtEl>
                                          <p:spTgt spid="3940"/>
                                        </p:tgtEl>
                                        <p:attrNameLst>
                                          <p:attrName>ppt_y</p:attrName>
                                        </p:attrNameLst>
                                      </p:cBhvr>
                                      <p:tavLst>
                                        <p:tav tm="0">
                                          <p:val>
                                            <p:strVal val="ppt_y"/>
                                          </p:val>
                                        </p:tav>
                                        <p:tav tm="100000">
                                          <p:val>
                                            <p:strVal val="ppt_y-.1"/>
                                          </p:val>
                                        </p:tav>
                                      </p:tavLst>
                                    </p:anim>
                                    <p:set>
                                      <p:cBhvr>
                                        <p:cTn id="366" dur="1" fill="hold">
                                          <p:stCondLst>
                                            <p:cond delay="999"/>
                                          </p:stCondLst>
                                        </p:cTn>
                                        <p:tgtEl>
                                          <p:spTgt spid="3940"/>
                                        </p:tgtEl>
                                        <p:attrNameLst>
                                          <p:attrName>style.visibility</p:attrName>
                                        </p:attrNameLst>
                                      </p:cBhvr>
                                      <p:to>
                                        <p:strVal val="hidden"/>
                                      </p:to>
                                    </p:set>
                                  </p:childTnLst>
                                </p:cTn>
                              </p:par>
                              <p:par>
                                <p:cTn id="367" presetID="47" presetClass="exit" presetSubtype="0" fill="hold" grpId="1" nodeType="withEffect">
                                  <p:stCondLst>
                                    <p:cond delay="0"/>
                                  </p:stCondLst>
                                  <p:childTnLst>
                                    <p:animEffect transition="out" filter="fade">
                                      <p:cBhvr>
                                        <p:cTn id="368" dur="1000"/>
                                        <p:tgtEl>
                                          <p:spTgt spid="3941"/>
                                        </p:tgtEl>
                                      </p:cBhvr>
                                    </p:animEffect>
                                    <p:anim calcmode="lin" valueType="num">
                                      <p:cBhvr>
                                        <p:cTn id="369" dur="1000"/>
                                        <p:tgtEl>
                                          <p:spTgt spid="3941"/>
                                        </p:tgtEl>
                                        <p:attrNameLst>
                                          <p:attrName>ppt_x</p:attrName>
                                        </p:attrNameLst>
                                      </p:cBhvr>
                                      <p:tavLst>
                                        <p:tav tm="0">
                                          <p:val>
                                            <p:strVal val="ppt_x"/>
                                          </p:val>
                                        </p:tav>
                                        <p:tav tm="100000">
                                          <p:val>
                                            <p:strVal val="ppt_x"/>
                                          </p:val>
                                        </p:tav>
                                      </p:tavLst>
                                    </p:anim>
                                    <p:anim calcmode="lin" valueType="num">
                                      <p:cBhvr>
                                        <p:cTn id="370" dur="1000"/>
                                        <p:tgtEl>
                                          <p:spTgt spid="3941"/>
                                        </p:tgtEl>
                                        <p:attrNameLst>
                                          <p:attrName>ppt_y</p:attrName>
                                        </p:attrNameLst>
                                      </p:cBhvr>
                                      <p:tavLst>
                                        <p:tav tm="0">
                                          <p:val>
                                            <p:strVal val="ppt_y"/>
                                          </p:val>
                                        </p:tav>
                                        <p:tav tm="100000">
                                          <p:val>
                                            <p:strVal val="ppt_y-.1"/>
                                          </p:val>
                                        </p:tav>
                                      </p:tavLst>
                                    </p:anim>
                                    <p:set>
                                      <p:cBhvr>
                                        <p:cTn id="371" dur="1" fill="hold">
                                          <p:stCondLst>
                                            <p:cond delay="999"/>
                                          </p:stCondLst>
                                        </p:cTn>
                                        <p:tgtEl>
                                          <p:spTgt spid="3941"/>
                                        </p:tgtEl>
                                        <p:attrNameLst>
                                          <p:attrName>style.visibility</p:attrName>
                                        </p:attrNameLst>
                                      </p:cBhvr>
                                      <p:to>
                                        <p:strVal val="hidden"/>
                                      </p:to>
                                    </p:set>
                                  </p:childTnLst>
                                </p:cTn>
                              </p:par>
                              <p:par>
                                <p:cTn id="372" presetID="47" presetClass="exit" presetSubtype="0" fill="hold" grpId="1" nodeType="withEffect">
                                  <p:stCondLst>
                                    <p:cond delay="0"/>
                                  </p:stCondLst>
                                  <p:childTnLst>
                                    <p:animEffect transition="out" filter="fade">
                                      <p:cBhvr>
                                        <p:cTn id="373" dur="1000"/>
                                        <p:tgtEl>
                                          <p:spTgt spid="4448"/>
                                        </p:tgtEl>
                                      </p:cBhvr>
                                    </p:animEffect>
                                    <p:anim calcmode="lin" valueType="num">
                                      <p:cBhvr>
                                        <p:cTn id="374" dur="1000"/>
                                        <p:tgtEl>
                                          <p:spTgt spid="4448"/>
                                        </p:tgtEl>
                                        <p:attrNameLst>
                                          <p:attrName>ppt_x</p:attrName>
                                        </p:attrNameLst>
                                      </p:cBhvr>
                                      <p:tavLst>
                                        <p:tav tm="0">
                                          <p:val>
                                            <p:strVal val="ppt_x"/>
                                          </p:val>
                                        </p:tav>
                                        <p:tav tm="100000">
                                          <p:val>
                                            <p:strVal val="ppt_x"/>
                                          </p:val>
                                        </p:tav>
                                      </p:tavLst>
                                    </p:anim>
                                    <p:anim calcmode="lin" valueType="num">
                                      <p:cBhvr>
                                        <p:cTn id="375" dur="1000"/>
                                        <p:tgtEl>
                                          <p:spTgt spid="4448"/>
                                        </p:tgtEl>
                                        <p:attrNameLst>
                                          <p:attrName>ppt_y</p:attrName>
                                        </p:attrNameLst>
                                      </p:cBhvr>
                                      <p:tavLst>
                                        <p:tav tm="0">
                                          <p:val>
                                            <p:strVal val="ppt_y"/>
                                          </p:val>
                                        </p:tav>
                                        <p:tav tm="100000">
                                          <p:val>
                                            <p:strVal val="ppt_y-.1"/>
                                          </p:val>
                                        </p:tav>
                                      </p:tavLst>
                                    </p:anim>
                                    <p:set>
                                      <p:cBhvr>
                                        <p:cTn id="376" dur="1" fill="hold">
                                          <p:stCondLst>
                                            <p:cond delay="999"/>
                                          </p:stCondLst>
                                        </p:cTn>
                                        <p:tgtEl>
                                          <p:spTgt spid="4448"/>
                                        </p:tgtEl>
                                        <p:attrNameLst>
                                          <p:attrName>style.visibility</p:attrName>
                                        </p:attrNameLst>
                                      </p:cBhvr>
                                      <p:to>
                                        <p:strVal val="hidden"/>
                                      </p:to>
                                    </p:set>
                                  </p:childTnLst>
                                </p:cTn>
                              </p:par>
                              <p:par>
                                <p:cTn id="377" presetID="47" presetClass="exit" presetSubtype="0" fill="hold" grpId="1" nodeType="withEffect">
                                  <p:stCondLst>
                                    <p:cond delay="0"/>
                                  </p:stCondLst>
                                  <p:childTnLst>
                                    <p:animEffect transition="out" filter="fade">
                                      <p:cBhvr>
                                        <p:cTn id="378" dur="1000"/>
                                        <p:tgtEl>
                                          <p:spTgt spid="4449"/>
                                        </p:tgtEl>
                                      </p:cBhvr>
                                    </p:animEffect>
                                    <p:anim calcmode="lin" valueType="num">
                                      <p:cBhvr>
                                        <p:cTn id="379" dur="1000"/>
                                        <p:tgtEl>
                                          <p:spTgt spid="4449"/>
                                        </p:tgtEl>
                                        <p:attrNameLst>
                                          <p:attrName>ppt_x</p:attrName>
                                        </p:attrNameLst>
                                      </p:cBhvr>
                                      <p:tavLst>
                                        <p:tav tm="0">
                                          <p:val>
                                            <p:strVal val="ppt_x"/>
                                          </p:val>
                                        </p:tav>
                                        <p:tav tm="100000">
                                          <p:val>
                                            <p:strVal val="ppt_x"/>
                                          </p:val>
                                        </p:tav>
                                      </p:tavLst>
                                    </p:anim>
                                    <p:anim calcmode="lin" valueType="num">
                                      <p:cBhvr>
                                        <p:cTn id="380" dur="1000"/>
                                        <p:tgtEl>
                                          <p:spTgt spid="4449"/>
                                        </p:tgtEl>
                                        <p:attrNameLst>
                                          <p:attrName>ppt_y</p:attrName>
                                        </p:attrNameLst>
                                      </p:cBhvr>
                                      <p:tavLst>
                                        <p:tav tm="0">
                                          <p:val>
                                            <p:strVal val="ppt_y"/>
                                          </p:val>
                                        </p:tav>
                                        <p:tav tm="100000">
                                          <p:val>
                                            <p:strVal val="ppt_y-.1"/>
                                          </p:val>
                                        </p:tav>
                                      </p:tavLst>
                                    </p:anim>
                                    <p:set>
                                      <p:cBhvr>
                                        <p:cTn id="381" dur="1" fill="hold">
                                          <p:stCondLst>
                                            <p:cond delay="999"/>
                                          </p:stCondLst>
                                        </p:cTn>
                                        <p:tgtEl>
                                          <p:spTgt spid="4449"/>
                                        </p:tgtEl>
                                        <p:attrNameLst>
                                          <p:attrName>style.visibility</p:attrName>
                                        </p:attrNameLst>
                                      </p:cBhvr>
                                      <p:to>
                                        <p:strVal val="hidden"/>
                                      </p:to>
                                    </p:set>
                                  </p:childTnLst>
                                </p:cTn>
                              </p:par>
                              <p:par>
                                <p:cTn id="382" presetID="47" presetClass="exit" presetSubtype="0" fill="hold" grpId="1" nodeType="withEffect">
                                  <p:stCondLst>
                                    <p:cond delay="0"/>
                                  </p:stCondLst>
                                  <p:childTnLst>
                                    <p:animEffect transition="out" filter="fade">
                                      <p:cBhvr>
                                        <p:cTn id="383" dur="1000"/>
                                        <p:tgtEl>
                                          <p:spTgt spid="4450"/>
                                        </p:tgtEl>
                                      </p:cBhvr>
                                    </p:animEffect>
                                    <p:anim calcmode="lin" valueType="num">
                                      <p:cBhvr>
                                        <p:cTn id="384" dur="1000"/>
                                        <p:tgtEl>
                                          <p:spTgt spid="4450"/>
                                        </p:tgtEl>
                                        <p:attrNameLst>
                                          <p:attrName>ppt_x</p:attrName>
                                        </p:attrNameLst>
                                      </p:cBhvr>
                                      <p:tavLst>
                                        <p:tav tm="0">
                                          <p:val>
                                            <p:strVal val="ppt_x"/>
                                          </p:val>
                                        </p:tav>
                                        <p:tav tm="100000">
                                          <p:val>
                                            <p:strVal val="ppt_x"/>
                                          </p:val>
                                        </p:tav>
                                      </p:tavLst>
                                    </p:anim>
                                    <p:anim calcmode="lin" valueType="num">
                                      <p:cBhvr>
                                        <p:cTn id="385" dur="1000"/>
                                        <p:tgtEl>
                                          <p:spTgt spid="4450"/>
                                        </p:tgtEl>
                                        <p:attrNameLst>
                                          <p:attrName>ppt_y</p:attrName>
                                        </p:attrNameLst>
                                      </p:cBhvr>
                                      <p:tavLst>
                                        <p:tav tm="0">
                                          <p:val>
                                            <p:strVal val="ppt_y"/>
                                          </p:val>
                                        </p:tav>
                                        <p:tav tm="100000">
                                          <p:val>
                                            <p:strVal val="ppt_y-.1"/>
                                          </p:val>
                                        </p:tav>
                                      </p:tavLst>
                                    </p:anim>
                                    <p:set>
                                      <p:cBhvr>
                                        <p:cTn id="386" dur="1" fill="hold">
                                          <p:stCondLst>
                                            <p:cond delay="999"/>
                                          </p:stCondLst>
                                        </p:cTn>
                                        <p:tgtEl>
                                          <p:spTgt spid="4450"/>
                                        </p:tgtEl>
                                        <p:attrNameLst>
                                          <p:attrName>style.visibility</p:attrName>
                                        </p:attrNameLst>
                                      </p:cBhvr>
                                      <p:to>
                                        <p:strVal val="hidden"/>
                                      </p:to>
                                    </p:set>
                                  </p:childTnLst>
                                </p:cTn>
                              </p:par>
                              <p:par>
                                <p:cTn id="387" presetID="47" presetClass="exit" presetSubtype="0" fill="hold" grpId="1" nodeType="withEffect">
                                  <p:stCondLst>
                                    <p:cond delay="0"/>
                                  </p:stCondLst>
                                  <p:childTnLst>
                                    <p:animEffect transition="out" filter="fade">
                                      <p:cBhvr>
                                        <p:cTn id="388" dur="1000"/>
                                        <p:tgtEl>
                                          <p:spTgt spid="4451"/>
                                        </p:tgtEl>
                                      </p:cBhvr>
                                    </p:animEffect>
                                    <p:anim calcmode="lin" valueType="num">
                                      <p:cBhvr>
                                        <p:cTn id="389" dur="1000"/>
                                        <p:tgtEl>
                                          <p:spTgt spid="4451"/>
                                        </p:tgtEl>
                                        <p:attrNameLst>
                                          <p:attrName>ppt_x</p:attrName>
                                        </p:attrNameLst>
                                      </p:cBhvr>
                                      <p:tavLst>
                                        <p:tav tm="0">
                                          <p:val>
                                            <p:strVal val="ppt_x"/>
                                          </p:val>
                                        </p:tav>
                                        <p:tav tm="100000">
                                          <p:val>
                                            <p:strVal val="ppt_x"/>
                                          </p:val>
                                        </p:tav>
                                      </p:tavLst>
                                    </p:anim>
                                    <p:anim calcmode="lin" valueType="num">
                                      <p:cBhvr>
                                        <p:cTn id="390" dur="1000"/>
                                        <p:tgtEl>
                                          <p:spTgt spid="4451"/>
                                        </p:tgtEl>
                                        <p:attrNameLst>
                                          <p:attrName>ppt_y</p:attrName>
                                        </p:attrNameLst>
                                      </p:cBhvr>
                                      <p:tavLst>
                                        <p:tav tm="0">
                                          <p:val>
                                            <p:strVal val="ppt_y"/>
                                          </p:val>
                                        </p:tav>
                                        <p:tav tm="100000">
                                          <p:val>
                                            <p:strVal val="ppt_y-.1"/>
                                          </p:val>
                                        </p:tav>
                                      </p:tavLst>
                                    </p:anim>
                                    <p:set>
                                      <p:cBhvr>
                                        <p:cTn id="391" dur="1" fill="hold">
                                          <p:stCondLst>
                                            <p:cond delay="999"/>
                                          </p:stCondLst>
                                        </p:cTn>
                                        <p:tgtEl>
                                          <p:spTgt spid="4451"/>
                                        </p:tgtEl>
                                        <p:attrNameLst>
                                          <p:attrName>style.visibility</p:attrName>
                                        </p:attrNameLst>
                                      </p:cBhvr>
                                      <p:to>
                                        <p:strVal val="hidden"/>
                                      </p:to>
                                    </p:set>
                                  </p:childTnLst>
                                </p:cTn>
                              </p:par>
                              <p:par>
                                <p:cTn id="392" presetID="47" presetClass="exit" presetSubtype="0" fill="hold" grpId="1" nodeType="withEffect">
                                  <p:stCondLst>
                                    <p:cond delay="0"/>
                                  </p:stCondLst>
                                  <p:childTnLst>
                                    <p:animEffect transition="out" filter="fade">
                                      <p:cBhvr>
                                        <p:cTn id="393" dur="1000"/>
                                        <p:tgtEl>
                                          <p:spTgt spid="3"/>
                                        </p:tgtEl>
                                      </p:cBhvr>
                                    </p:animEffect>
                                    <p:anim calcmode="lin" valueType="num">
                                      <p:cBhvr>
                                        <p:cTn id="394" dur="1000"/>
                                        <p:tgtEl>
                                          <p:spTgt spid="3"/>
                                        </p:tgtEl>
                                        <p:attrNameLst>
                                          <p:attrName>ppt_x</p:attrName>
                                        </p:attrNameLst>
                                      </p:cBhvr>
                                      <p:tavLst>
                                        <p:tav tm="0">
                                          <p:val>
                                            <p:strVal val="ppt_x"/>
                                          </p:val>
                                        </p:tav>
                                        <p:tav tm="100000">
                                          <p:val>
                                            <p:strVal val="ppt_x"/>
                                          </p:val>
                                        </p:tav>
                                      </p:tavLst>
                                    </p:anim>
                                    <p:anim calcmode="lin" valueType="num">
                                      <p:cBhvr>
                                        <p:cTn id="395" dur="1000"/>
                                        <p:tgtEl>
                                          <p:spTgt spid="3"/>
                                        </p:tgtEl>
                                        <p:attrNameLst>
                                          <p:attrName>ppt_y</p:attrName>
                                        </p:attrNameLst>
                                      </p:cBhvr>
                                      <p:tavLst>
                                        <p:tav tm="0">
                                          <p:val>
                                            <p:strVal val="ppt_y"/>
                                          </p:val>
                                        </p:tav>
                                        <p:tav tm="100000">
                                          <p:val>
                                            <p:strVal val="ppt_y-.1"/>
                                          </p:val>
                                        </p:tav>
                                      </p:tavLst>
                                    </p:anim>
                                    <p:set>
                                      <p:cBhvr>
                                        <p:cTn id="396" dur="1" fill="hold">
                                          <p:stCondLst>
                                            <p:cond delay="999"/>
                                          </p:stCondLst>
                                        </p:cTn>
                                        <p:tgtEl>
                                          <p:spTgt spid="3"/>
                                        </p:tgtEl>
                                        <p:attrNameLst>
                                          <p:attrName>style.visibility</p:attrName>
                                        </p:attrNameLst>
                                      </p:cBhvr>
                                      <p:to>
                                        <p:strVal val="hidden"/>
                                      </p:to>
                                    </p:set>
                                  </p:childTnLst>
                                </p:cTn>
                              </p:par>
                              <p:par>
                                <p:cTn id="397" presetID="47" presetClass="exit" presetSubtype="0" fill="hold" grpId="1" nodeType="withEffect">
                                  <p:stCondLst>
                                    <p:cond delay="0"/>
                                  </p:stCondLst>
                                  <p:childTnLst>
                                    <p:animEffect transition="out" filter="fade">
                                      <p:cBhvr>
                                        <p:cTn id="398" dur="1000"/>
                                        <p:tgtEl>
                                          <p:spTgt spid="7"/>
                                        </p:tgtEl>
                                      </p:cBhvr>
                                    </p:animEffect>
                                    <p:anim calcmode="lin" valueType="num">
                                      <p:cBhvr>
                                        <p:cTn id="399" dur="1000"/>
                                        <p:tgtEl>
                                          <p:spTgt spid="7"/>
                                        </p:tgtEl>
                                        <p:attrNameLst>
                                          <p:attrName>ppt_x</p:attrName>
                                        </p:attrNameLst>
                                      </p:cBhvr>
                                      <p:tavLst>
                                        <p:tav tm="0">
                                          <p:val>
                                            <p:strVal val="ppt_x"/>
                                          </p:val>
                                        </p:tav>
                                        <p:tav tm="100000">
                                          <p:val>
                                            <p:strVal val="ppt_x"/>
                                          </p:val>
                                        </p:tav>
                                      </p:tavLst>
                                    </p:anim>
                                    <p:anim calcmode="lin" valueType="num">
                                      <p:cBhvr>
                                        <p:cTn id="400" dur="1000"/>
                                        <p:tgtEl>
                                          <p:spTgt spid="7"/>
                                        </p:tgtEl>
                                        <p:attrNameLst>
                                          <p:attrName>ppt_y</p:attrName>
                                        </p:attrNameLst>
                                      </p:cBhvr>
                                      <p:tavLst>
                                        <p:tav tm="0">
                                          <p:val>
                                            <p:strVal val="ppt_y"/>
                                          </p:val>
                                        </p:tav>
                                        <p:tav tm="100000">
                                          <p:val>
                                            <p:strVal val="ppt_y-.1"/>
                                          </p:val>
                                        </p:tav>
                                      </p:tavLst>
                                    </p:anim>
                                    <p:set>
                                      <p:cBhvr>
                                        <p:cTn id="401" dur="1" fill="hold">
                                          <p:stCondLst>
                                            <p:cond delay="999"/>
                                          </p:stCondLst>
                                        </p:cTn>
                                        <p:tgtEl>
                                          <p:spTgt spid="7"/>
                                        </p:tgtEl>
                                        <p:attrNameLst>
                                          <p:attrName>style.visibility</p:attrName>
                                        </p:attrNameLst>
                                      </p:cBhvr>
                                      <p:to>
                                        <p:strVal val="hidden"/>
                                      </p:to>
                                    </p:set>
                                  </p:childTnLst>
                                </p:cTn>
                              </p:par>
                              <p:par>
                                <p:cTn id="402" presetID="47" presetClass="exit" presetSubtype="0" fill="hold" grpId="1" nodeType="withEffect">
                                  <p:stCondLst>
                                    <p:cond delay="0"/>
                                  </p:stCondLst>
                                  <p:childTnLst>
                                    <p:animEffect transition="out" filter="fade">
                                      <p:cBhvr>
                                        <p:cTn id="403" dur="1000"/>
                                        <p:tgtEl>
                                          <p:spTgt spid="8"/>
                                        </p:tgtEl>
                                      </p:cBhvr>
                                    </p:animEffect>
                                    <p:anim calcmode="lin" valueType="num">
                                      <p:cBhvr>
                                        <p:cTn id="404" dur="1000"/>
                                        <p:tgtEl>
                                          <p:spTgt spid="8"/>
                                        </p:tgtEl>
                                        <p:attrNameLst>
                                          <p:attrName>ppt_x</p:attrName>
                                        </p:attrNameLst>
                                      </p:cBhvr>
                                      <p:tavLst>
                                        <p:tav tm="0">
                                          <p:val>
                                            <p:strVal val="ppt_x"/>
                                          </p:val>
                                        </p:tav>
                                        <p:tav tm="100000">
                                          <p:val>
                                            <p:strVal val="ppt_x"/>
                                          </p:val>
                                        </p:tav>
                                      </p:tavLst>
                                    </p:anim>
                                    <p:anim calcmode="lin" valueType="num">
                                      <p:cBhvr>
                                        <p:cTn id="405" dur="1000"/>
                                        <p:tgtEl>
                                          <p:spTgt spid="8"/>
                                        </p:tgtEl>
                                        <p:attrNameLst>
                                          <p:attrName>ppt_y</p:attrName>
                                        </p:attrNameLst>
                                      </p:cBhvr>
                                      <p:tavLst>
                                        <p:tav tm="0">
                                          <p:val>
                                            <p:strVal val="ppt_y"/>
                                          </p:val>
                                        </p:tav>
                                        <p:tav tm="100000">
                                          <p:val>
                                            <p:strVal val="ppt_y-.1"/>
                                          </p:val>
                                        </p:tav>
                                      </p:tavLst>
                                    </p:anim>
                                    <p:set>
                                      <p:cBhvr>
                                        <p:cTn id="406" dur="1" fill="hold">
                                          <p:stCondLst>
                                            <p:cond delay="999"/>
                                          </p:stCondLst>
                                        </p:cTn>
                                        <p:tgtEl>
                                          <p:spTgt spid="8"/>
                                        </p:tgtEl>
                                        <p:attrNameLst>
                                          <p:attrName>style.visibility</p:attrName>
                                        </p:attrNameLst>
                                      </p:cBhvr>
                                      <p:to>
                                        <p:strVal val="hidden"/>
                                      </p:to>
                                    </p:set>
                                  </p:childTnLst>
                                </p:cTn>
                              </p:par>
                              <p:par>
                                <p:cTn id="407" presetID="47" presetClass="exit" presetSubtype="0" fill="hold" grpId="1" nodeType="withEffect">
                                  <p:stCondLst>
                                    <p:cond delay="0"/>
                                  </p:stCondLst>
                                  <p:childTnLst>
                                    <p:animEffect transition="out" filter="fade">
                                      <p:cBhvr>
                                        <p:cTn id="408" dur="1000"/>
                                        <p:tgtEl>
                                          <p:spTgt spid="9"/>
                                        </p:tgtEl>
                                      </p:cBhvr>
                                    </p:animEffect>
                                    <p:anim calcmode="lin" valueType="num">
                                      <p:cBhvr>
                                        <p:cTn id="409" dur="1000"/>
                                        <p:tgtEl>
                                          <p:spTgt spid="9"/>
                                        </p:tgtEl>
                                        <p:attrNameLst>
                                          <p:attrName>ppt_x</p:attrName>
                                        </p:attrNameLst>
                                      </p:cBhvr>
                                      <p:tavLst>
                                        <p:tav tm="0">
                                          <p:val>
                                            <p:strVal val="ppt_x"/>
                                          </p:val>
                                        </p:tav>
                                        <p:tav tm="100000">
                                          <p:val>
                                            <p:strVal val="ppt_x"/>
                                          </p:val>
                                        </p:tav>
                                      </p:tavLst>
                                    </p:anim>
                                    <p:anim calcmode="lin" valueType="num">
                                      <p:cBhvr>
                                        <p:cTn id="410" dur="1000"/>
                                        <p:tgtEl>
                                          <p:spTgt spid="9"/>
                                        </p:tgtEl>
                                        <p:attrNameLst>
                                          <p:attrName>ppt_y</p:attrName>
                                        </p:attrNameLst>
                                      </p:cBhvr>
                                      <p:tavLst>
                                        <p:tav tm="0">
                                          <p:val>
                                            <p:strVal val="ppt_y"/>
                                          </p:val>
                                        </p:tav>
                                        <p:tav tm="100000">
                                          <p:val>
                                            <p:strVal val="ppt_y-.1"/>
                                          </p:val>
                                        </p:tav>
                                      </p:tavLst>
                                    </p:anim>
                                    <p:set>
                                      <p:cBhvr>
                                        <p:cTn id="411" dur="1" fill="hold">
                                          <p:stCondLst>
                                            <p:cond delay="999"/>
                                          </p:stCondLst>
                                        </p:cTn>
                                        <p:tgtEl>
                                          <p:spTgt spid="9"/>
                                        </p:tgtEl>
                                        <p:attrNameLst>
                                          <p:attrName>style.visibility</p:attrName>
                                        </p:attrNameLst>
                                      </p:cBhvr>
                                      <p:to>
                                        <p:strVal val="hidden"/>
                                      </p:to>
                                    </p:set>
                                  </p:childTnLst>
                                </p:cTn>
                              </p:par>
                              <p:par>
                                <p:cTn id="412" presetID="47" presetClass="exit" presetSubtype="0" fill="hold" grpId="1" nodeType="withEffect">
                                  <p:stCondLst>
                                    <p:cond delay="0"/>
                                  </p:stCondLst>
                                  <p:childTnLst>
                                    <p:animEffect transition="out" filter="fade">
                                      <p:cBhvr>
                                        <p:cTn id="413" dur="1000"/>
                                        <p:tgtEl>
                                          <p:spTgt spid="10"/>
                                        </p:tgtEl>
                                      </p:cBhvr>
                                    </p:animEffect>
                                    <p:anim calcmode="lin" valueType="num">
                                      <p:cBhvr>
                                        <p:cTn id="414" dur="1000"/>
                                        <p:tgtEl>
                                          <p:spTgt spid="10"/>
                                        </p:tgtEl>
                                        <p:attrNameLst>
                                          <p:attrName>ppt_x</p:attrName>
                                        </p:attrNameLst>
                                      </p:cBhvr>
                                      <p:tavLst>
                                        <p:tav tm="0">
                                          <p:val>
                                            <p:strVal val="ppt_x"/>
                                          </p:val>
                                        </p:tav>
                                        <p:tav tm="100000">
                                          <p:val>
                                            <p:strVal val="ppt_x"/>
                                          </p:val>
                                        </p:tav>
                                      </p:tavLst>
                                    </p:anim>
                                    <p:anim calcmode="lin" valueType="num">
                                      <p:cBhvr>
                                        <p:cTn id="415" dur="1000"/>
                                        <p:tgtEl>
                                          <p:spTgt spid="10"/>
                                        </p:tgtEl>
                                        <p:attrNameLst>
                                          <p:attrName>ppt_y</p:attrName>
                                        </p:attrNameLst>
                                      </p:cBhvr>
                                      <p:tavLst>
                                        <p:tav tm="0">
                                          <p:val>
                                            <p:strVal val="ppt_y"/>
                                          </p:val>
                                        </p:tav>
                                        <p:tav tm="100000">
                                          <p:val>
                                            <p:strVal val="ppt_y-.1"/>
                                          </p:val>
                                        </p:tav>
                                      </p:tavLst>
                                    </p:anim>
                                    <p:set>
                                      <p:cBhvr>
                                        <p:cTn id="416" dur="1" fill="hold">
                                          <p:stCondLst>
                                            <p:cond delay="999"/>
                                          </p:stCondLst>
                                        </p:cTn>
                                        <p:tgtEl>
                                          <p:spTgt spid="10"/>
                                        </p:tgtEl>
                                        <p:attrNameLst>
                                          <p:attrName>style.visibility</p:attrName>
                                        </p:attrNameLst>
                                      </p:cBhvr>
                                      <p:to>
                                        <p:strVal val="hidden"/>
                                      </p:to>
                                    </p:set>
                                  </p:childTnLst>
                                </p:cTn>
                              </p:par>
                              <p:par>
                                <p:cTn id="417" presetID="47" presetClass="exit" presetSubtype="0" fill="hold" grpId="1" nodeType="withEffect">
                                  <p:stCondLst>
                                    <p:cond delay="0"/>
                                  </p:stCondLst>
                                  <p:childTnLst>
                                    <p:animEffect transition="out" filter="fade">
                                      <p:cBhvr>
                                        <p:cTn id="418" dur="1000"/>
                                        <p:tgtEl>
                                          <p:spTgt spid="11"/>
                                        </p:tgtEl>
                                      </p:cBhvr>
                                    </p:animEffect>
                                    <p:anim calcmode="lin" valueType="num">
                                      <p:cBhvr>
                                        <p:cTn id="419" dur="1000"/>
                                        <p:tgtEl>
                                          <p:spTgt spid="11"/>
                                        </p:tgtEl>
                                        <p:attrNameLst>
                                          <p:attrName>ppt_x</p:attrName>
                                        </p:attrNameLst>
                                      </p:cBhvr>
                                      <p:tavLst>
                                        <p:tav tm="0">
                                          <p:val>
                                            <p:strVal val="ppt_x"/>
                                          </p:val>
                                        </p:tav>
                                        <p:tav tm="100000">
                                          <p:val>
                                            <p:strVal val="ppt_x"/>
                                          </p:val>
                                        </p:tav>
                                      </p:tavLst>
                                    </p:anim>
                                    <p:anim calcmode="lin" valueType="num">
                                      <p:cBhvr>
                                        <p:cTn id="420" dur="1000"/>
                                        <p:tgtEl>
                                          <p:spTgt spid="11"/>
                                        </p:tgtEl>
                                        <p:attrNameLst>
                                          <p:attrName>ppt_y</p:attrName>
                                        </p:attrNameLst>
                                      </p:cBhvr>
                                      <p:tavLst>
                                        <p:tav tm="0">
                                          <p:val>
                                            <p:strVal val="ppt_y"/>
                                          </p:val>
                                        </p:tav>
                                        <p:tav tm="100000">
                                          <p:val>
                                            <p:strVal val="ppt_y-.1"/>
                                          </p:val>
                                        </p:tav>
                                      </p:tavLst>
                                    </p:anim>
                                    <p:set>
                                      <p:cBhvr>
                                        <p:cTn id="421" dur="1" fill="hold">
                                          <p:stCondLst>
                                            <p:cond delay="999"/>
                                          </p:stCondLst>
                                        </p:cTn>
                                        <p:tgtEl>
                                          <p:spTgt spid="11"/>
                                        </p:tgtEl>
                                        <p:attrNameLst>
                                          <p:attrName>style.visibility</p:attrName>
                                        </p:attrNameLst>
                                      </p:cBhvr>
                                      <p:to>
                                        <p:strVal val="hidden"/>
                                      </p:to>
                                    </p:set>
                                  </p:childTnLst>
                                </p:cTn>
                              </p:par>
                              <p:par>
                                <p:cTn id="422" presetID="47" presetClass="exit" presetSubtype="0" fill="hold" nodeType="withEffect">
                                  <p:stCondLst>
                                    <p:cond delay="0"/>
                                  </p:stCondLst>
                                  <p:childTnLst>
                                    <p:animEffect transition="out" filter="fade">
                                      <p:cBhvr>
                                        <p:cTn id="423" dur="1000"/>
                                        <p:tgtEl>
                                          <p:spTgt spid="21"/>
                                        </p:tgtEl>
                                      </p:cBhvr>
                                    </p:animEffect>
                                    <p:anim calcmode="lin" valueType="num">
                                      <p:cBhvr>
                                        <p:cTn id="424" dur="1000"/>
                                        <p:tgtEl>
                                          <p:spTgt spid="21"/>
                                        </p:tgtEl>
                                        <p:attrNameLst>
                                          <p:attrName>ppt_x</p:attrName>
                                        </p:attrNameLst>
                                      </p:cBhvr>
                                      <p:tavLst>
                                        <p:tav tm="0">
                                          <p:val>
                                            <p:strVal val="ppt_x"/>
                                          </p:val>
                                        </p:tav>
                                        <p:tav tm="100000">
                                          <p:val>
                                            <p:strVal val="ppt_x"/>
                                          </p:val>
                                        </p:tav>
                                      </p:tavLst>
                                    </p:anim>
                                    <p:anim calcmode="lin" valueType="num">
                                      <p:cBhvr>
                                        <p:cTn id="425" dur="1000"/>
                                        <p:tgtEl>
                                          <p:spTgt spid="21"/>
                                        </p:tgtEl>
                                        <p:attrNameLst>
                                          <p:attrName>ppt_y</p:attrName>
                                        </p:attrNameLst>
                                      </p:cBhvr>
                                      <p:tavLst>
                                        <p:tav tm="0">
                                          <p:val>
                                            <p:strVal val="ppt_y"/>
                                          </p:val>
                                        </p:tav>
                                        <p:tav tm="100000">
                                          <p:val>
                                            <p:strVal val="ppt_y-.1"/>
                                          </p:val>
                                        </p:tav>
                                      </p:tavLst>
                                    </p:anim>
                                    <p:set>
                                      <p:cBhvr>
                                        <p:cTn id="426" dur="1" fill="hold">
                                          <p:stCondLst>
                                            <p:cond delay="999"/>
                                          </p:stCondLst>
                                        </p:cTn>
                                        <p:tgtEl>
                                          <p:spTgt spid="21"/>
                                        </p:tgtEl>
                                        <p:attrNameLst>
                                          <p:attrName>style.visibility</p:attrName>
                                        </p:attrNameLst>
                                      </p:cBhvr>
                                      <p:to>
                                        <p:strVal val="hidden"/>
                                      </p:to>
                                    </p:set>
                                  </p:childTnLst>
                                </p:cTn>
                              </p:par>
                              <p:par>
                                <p:cTn id="427" presetID="47" presetClass="exit" presetSubtype="0" fill="hold" nodeType="withEffect">
                                  <p:stCondLst>
                                    <p:cond delay="0"/>
                                  </p:stCondLst>
                                  <p:childTnLst>
                                    <p:animEffect transition="out" filter="fade">
                                      <p:cBhvr>
                                        <p:cTn id="428" dur="1000"/>
                                        <p:tgtEl>
                                          <p:spTgt spid="3913"/>
                                        </p:tgtEl>
                                      </p:cBhvr>
                                    </p:animEffect>
                                    <p:anim calcmode="lin" valueType="num">
                                      <p:cBhvr>
                                        <p:cTn id="429" dur="1000"/>
                                        <p:tgtEl>
                                          <p:spTgt spid="3913"/>
                                        </p:tgtEl>
                                        <p:attrNameLst>
                                          <p:attrName>ppt_x</p:attrName>
                                        </p:attrNameLst>
                                      </p:cBhvr>
                                      <p:tavLst>
                                        <p:tav tm="0">
                                          <p:val>
                                            <p:strVal val="ppt_x"/>
                                          </p:val>
                                        </p:tav>
                                        <p:tav tm="100000">
                                          <p:val>
                                            <p:strVal val="ppt_x"/>
                                          </p:val>
                                        </p:tav>
                                      </p:tavLst>
                                    </p:anim>
                                    <p:anim calcmode="lin" valueType="num">
                                      <p:cBhvr>
                                        <p:cTn id="430" dur="1000"/>
                                        <p:tgtEl>
                                          <p:spTgt spid="3913"/>
                                        </p:tgtEl>
                                        <p:attrNameLst>
                                          <p:attrName>ppt_y</p:attrName>
                                        </p:attrNameLst>
                                      </p:cBhvr>
                                      <p:tavLst>
                                        <p:tav tm="0">
                                          <p:val>
                                            <p:strVal val="ppt_y"/>
                                          </p:val>
                                        </p:tav>
                                        <p:tav tm="100000">
                                          <p:val>
                                            <p:strVal val="ppt_y-.1"/>
                                          </p:val>
                                        </p:tav>
                                      </p:tavLst>
                                    </p:anim>
                                    <p:set>
                                      <p:cBhvr>
                                        <p:cTn id="431" dur="1" fill="hold">
                                          <p:stCondLst>
                                            <p:cond delay="999"/>
                                          </p:stCondLst>
                                        </p:cTn>
                                        <p:tgtEl>
                                          <p:spTgt spid="3913"/>
                                        </p:tgtEl>
                                        <p:attrNameLst>
                                          <p:attrName>style.visibility</p:attrName>
                                        </p:attrNameLst>
                                      </p:cBhvr>
                                      <p:to>
                                        <p:strVal val="hidden"/>
                                      </p:to>
                                    </p:set>
                                  </p:childTnLst>
                                </p:cTn>
                              </p:par>
                              <p:par>
                                <p:cTn id="432" presetID="47" presetClass="exit" presetSubtype="0" fill="hold" nodeType="withEffect">
                                  <p:stCondLst>
                                    <p:cond delay="0"/>
                                  </p:stCondLst>
                                  <p:childTnLst>
                                    <p:animEffect transition="out" filter="fade">
                                      <p:cBhvr>
                                        <p:cTn id="433" dur="1000"/>
                                        <p:tgtEl>
                                          <p:spTgt spid="3914"/>
                                        </p:tgtEl>
                                      </p:cBhvr>
                                    </p:animEffect>
                                    <p:anim calcmode="lin" valueType="num">
                                      <p:cBhvr>
                                        <p:cTn id="434" dur="1000"/>
                                        <p:tgtEl>
                                          <p:spTgt spid="3914"/>
                                        </p:tgtEl>
                                        <p:attrNameLst>
                                          <p:attrName>ppt_x</p:attrName>
                                        </p:attrNameLst>
                                      </p:cBhvr>
                                      <p:tavLst>
                                        <p:tav tm="0">
                                          <p:val>
                                            <p:strVal val="ppt_x"/>
                                          </p:val>
                                        </p:tav>
                                        <p:tav tm="100000">
                                          <p:val>
                                            <p:strVal val="ppt_x"/>
                                          </p:val>
                                        </p:tav>
                                      </p:tavLst>
                                    </p:anim>
                                    <p:anim calcmode="lin" valueType="num">
                                      <p:cBhvr>
                                        <p:cTn id="435" dur="1000"/>
                                        <p:tgtEl>
                                          <p:spTgt spid="3914"/>
                                        </p:tgtEl>
                                        <p:attrNameLst>
                                          <p:attrName>ppt_y</p:attrName>
                                        </p:attrNameLst>
                                      </p:cBhvr>
                                      <p:tavLst>
                                        <p:tav tm="0">
                                          <p:val>
                                            <p:strVal val="ppt_y"/>
                                          </p:val>
                                        </p:tav>
                                        <p:tav tm="100000">
                                          <p:val>
                                            <p:strVal val="ppt_y-.1"/>
                                          </p:val>
                                        </p:tav>
                                      </p:tavLst>
                                    </p:anim>
                                    <p:set>
                                      <p:cBhvr>
                                        <p:cTn id="436" dur="1" fill="hold">
                                          <p:stCondLst>
                                            <p:cond delay="999"/>
                                          </p:stCondLst>
                                        </p:cTn>
                                        <p:tgtEl>
                                          <p:spTgt spid="3914"/>
                                        </p:tgtEl>
                                        <p:attrNameLst>
                                          <p:attrName>style.visibility</p:attrName>
                                        </p:attrNameLst>
                                      </p:cBhvr>
                                      <p:to>
                                        <p:strVal val="hidden"/>
                                      </p:to>
                                    </p:set>
                                  </p:childTnLst>
                                </p:cTn>
                              </p:par>
                              <p:par>
                                <p:cTn id="437" presetID="47" presetClass="exit" presetSubtype="0" fill="hold" nodeType="withEffect">
                                  <p:stCondLst>
                                    <p:cond delay="0"/>
                                  </p:stCondLst>
                                  <p:childTnLst>
                                    <p:animEffect transition="out" filter="fade">
                                      <p:cBhvr>
                                        <p:cTn id="438" dur="1000"/>
                                        <p:tgtEl>
                                          <p:spTgt spid="3915"/>
                                        </p:tgtEl>
                                      </p:cBhvr>
                                    </p:animEffect>
                                    <p:anim calcmode="lin" valueType="num">
                                      <p:cBhvr>
                                        <p:cTn id="439" dur="1000"/>
                                        <p:tgtEl>
                                          <p:spTgt spid="3915"/>
                                        </p:tgtEl>
                                        <p:attrNameLst>
                                          <p:attrName>ppt_x</p:attrName>
                                        </p:attrNameLst>
                                      </p:cBhvr>
                                      <p:tavLst>
                                        <p:tav tm="0">
                                          <p:val>
                                            <p:strVal val="ppt_x"/>
                                          </p:val>
                                        </p:tav>
                                        <p:tav tm="100000">
                                          <p:val>
                                            <p:strVal val="ppt_x"/>
                                          </p:val>
                                        </p:tav>
                                      </p:tavLst>
                                    </p:anim>
                                    <p:anim calcmode="lin" valueType="num">
                                      <p:cBhvr>
                                        <p:cTn id="440" dur="1000"/>
                                        <p:tgtEl>
                                          <p:spTgt spid="3915"/>
                                        </p:tgtEl>
                                        <p:attrNameLst>
                                          <p:attrName>ppt_y</p:attrName>
                                        </p:attrNameLst>
                                      </p:cBhvr>
                                      <p:tavLst>
                                        <p:tav tm="0">
                                          <p:val>
                                            <p:strVal val="ppt_y"/>
                                          </p:val>
                                        </p:tav>
                                        <p:tav tm="100000">
                                          <p:val>
                                            <p:strVal val="ppt_y-.1"/>
                                          </p:val>
                                        </p:tav>
                                      </p:tavLst>
                                    </p:anim>
                                    <p:set>
                                      <p:cBhvr>
                                        <p:cTn id="441" dur="1" fill="hold">
                                          <p:stCondLst>
                                            <p:cond delay="999"/>
                                          </p:stCondLst>
                                        </p:cTn>
                                        <p:tgtEl>
                                          <p:spTgt spid="3915"/>
                                        </p:tgtEl>
                                        <p:attrNameLst>
                                          <p:attrName>style.visibility</p:attrName>
                                        </p:attrNameLst>
                                      </p:cBhvr>
                                      <p:to>
                                        <p:strVal val="hidden"/>
                                      </p:to>
                                    </p:set>
                                  </p:childTnLst>
                                </p:cTn>
                              </p:par>
                              <p:par>
                                <p:cTn id="442" presetID="47" presetClass="exit" presetSubtype="0" fill="hold" grpId="1" nodeType="withEffect">
                                  <p:stCondLst>
                                    <p:cond delay="0"/>
                                  </p:stCondLst>
                                  <p:childTnLst>
                                    <p:animEffect transition="out" filter="fade">
                                      <p:cBhvr>
                                        <p:cTn id="443" dur="1000"/>
                                        <p:tgtEl>
                                          <p:spTgt spid="3916"/>
                                        </p:tgtEl>
                                      </p:cBhvr>
                                    </p:animEffect>
                                    <p:anim calcmode="lin" valueType="num">
                                      <p:cBhvr>
                                        <p:cTn id="444" dur="1000"/>
                                        <p:tgtEl>
                                          <p:spTgt spid="3916"/>
                                        </p:tgtEl>
                                        <p:attrNameLst>
                                          <p:attrName>ppt_x</p:attrName>
                                        </p:attrNameLst>
                                      </p:cBhvr>
                                      <p:tavLst>
                                        <p:tav tm="0">
                                          <p:val>
                                            <p:strVal val="ppt_x"/>
                                          </p:val>
                                        </p:tav>
                                        <p:tav tm="100000">
                                          <p:val>
                                            <p:strVal val="ppt_x"/>
                                          </p:val>
                                        </p:tav>
                                      </p:tavLst>
                                    </p:anim>
                                    <p:anim calcmode="lin" valueType="num">
                                      <p:cBhvr>
                                        <p:cTn id="445" dur="1000"/>
                                        <p:tgtEl>
                                          <p:spTgt spid="3916"/>
                                        </p:tgtEl>
                                        <p:attrNameLst>
                                          <p:attrName>ppt_y</p:attrName>
                                        </p:attrNameLst>
                                      </p:cBhvr>
                                      <p:tavLst>
                                        <p:tav tm="0">
                                          <p:val>
                                            <p:strVal val="ppt_y"/>
                                          </p:val>
                                        </p:tav>
                                        <p:tav tm="100000">
                                          <p:val>
                                            <p:strVal val="ppt_y-.1"/>
                                          </p:val>
                                        </p:tav>
                                      </p:tavLst>
                                    </p:anim>
                                    <p:set>
                                      <p:cBhvr>
                                        <p:cTn id="446" dur="1" fill="hold">
                                          <p:stCondLst>
                                            <p:cond delay="999"/>
                                          </p:stCondLst>
                                        </p:cTn>
                                        <p:tgtEl>
                                          <p:spTgt spid="39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7" grpId="0" animBg="1"/>
      <p:bldP spid="3927" grpId="1" animBg="1"/>
      <p:bldP spid="3928" grpId="0" animBg="1"/>
      <p:bldP spid="3928" grpId="1" animBg="1"/>
      <p:bldP spid="3929" grpId="0" animBg="1"/>
      <p:bldP spid="3929" grpId="1" animBg="1"/>
      <p:bldP spid="3930" grpId="0" animBg="1"/>
      <p:bldP spid="3930" grpId="1" animBg="1"/>
      <p:bldP spid="3931" grpId="0" animBg="1"/>
      <p:bldP spid="3931" grpId="1" animBg="1"/>
      <p:bldP spid="3932" grpId="0" animBg="1"/>
      <p:bldP spid="3932" grpId="1" animBg="1"/>
      <p:bldP spid="3933" grpId="0" animBg="1"/>
      <p:bldP spid="3933" grpId="1" animBg="1"/>
      <p:bldP spid="3934" grpId="0" animBg="1"/>
      <p:bldP spid="3934" grpId="1" animBg="1"/>
      <p:bldP spid="3935" grpId="0" animBg="1"/>
      <p:bldP spid="3935" grpId="1" animBg="1"/>
      <p:bldP spid="3936" grpId="0" animBg="1"/>
      <p:bldP spid="3936" grpId="1" animBg="1"/>
      <p:bldP spid="3937" grpId="0" animBg="1"/>
      <p:bldP spid="3937" grpId="1" animBg="1"/>
      <p:bldP spid="3938" grpId="0" animBg="1"/>
      <p:bldP spid="3938" grpId="1" animBg="1"/>
      <p:bldP spid="3939" grpId="0" animBg="1"/>
      <p:bldP spid="3939" grpId="1" animBg="1"/>
      <p:bldP spid="3940" grpId="0" animBg="1"/>
      <p:bldP spid="3940" grpId="1" animBg="1"/>
      <p:bldP spid="3941" grpId="0" animBg="1"/>
      <p:bldP spid="3941" grpId="1" animBg="1"/>
      <p:bldP spid="4441" grpId="0"/>
      <p:bldP spid="4441" grpId="1"/>
      <p:bldP spid="4442" grpId="0"/>
      <p:bldP spid="4442" grpId="1"/>
      <p:bldP spid="4443" grpId="0"/>
      <p:bldP spid="4443" grpId="1"/>
      <p:bldP spid="4444" grpId="0"/>
      <p:bldP spid="4444" grpId="1"/>
      <p:bldP spid="4445" grpId="0"/>
      <p:bldP spid="4445" grpId="1"/>
      <p:bldP spid="4446" grpId="0"/>
      <p:bldP spid="4446" grpId="1"/>
      <p:bldP spid="4447" grpId="0"/>
      <p:bldP spid="4447" grpId="1"/>
      <p:bldP spid="4448" grpId="0"/>
      <p:bldP spid="4448" grpId="1"/>
      <p:bldP spid="4449" grpId="0"/>
      <p:bldP spid="4449" grpId="1"/>
      <p:bldP spid="4450" grpId="0"/>
      <p:bldP spid="4450" grpId="1"/>
      <p:bldP spid="4451" grpId="0"/>
      <p:bldP spid="4451" grpId="1"/>
      <p:bldP spid="2" grpId="0"/>
      <p:bldP spid="2" grpId="1"/>
      <p:bldP spid="3" grpId="0"/>
      <p:bldP spid="3" grpId="1"/>
      <p:bldP spid="7" grpId="0" animBg="1"/>
      <p:bldP spid="7" grpId="1" animBg="1"/>
      <p:bldP spid="8" grpId="0" animBg="1"/>
      <p:bldP spid="8" grpId="1" animBg="1"/>
      <p:bldP spid="9" grpId="0" animBg="1"/>
      <p:bldP spid="9" grpId="1" animBg="1"/>
      <p:bldP spid="10" grpId="0"/>
      <p:bldP spid="10" grpId="1"/>
      <p:bldP spid="11" grpId="0"/>
      <p:bldP spid="11" grpId="1"/>
      <p:bldP spid="23" grpId="0" animBg="1"/>
      <p:bldP spid="23" grpId="1" animBg="1"/>
      <p:bldP spid="3916" grpId="0" animBg="1"/>
      <p:bldP spid="391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68;p41">
            <a:extLst>
              <a:ext uri="{FF2B5EF4-FFF2-40B4-BE49-F238E27FC236}">
                <a16:creationId xmlns:a16="http://schemas.microsoft.com/office/drawing/2014/main" id="{8CE03950-7C20-9E71-39B9-741A2DEFBAE1}"/>
              </a:ext>
            </a:extLst>
          </p:cNvPr>
          <p:cNvSpPr txBox="1"/>
          <p:nvPr/>
        </p:nvSpPr>
        <p:spPr>
          <a:xfrm>
            <a:off x="550077" y="271949"/>
            <a:ext cx="8230857"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latin typeface="Fira Sans Medium"/>
                <a:ea typeface="Fira Sans Medium"/>
                <a:cs typeface="Fira Sans Medium"/>
                <a:sym typeface="Fira Sans Medium"/>
              </a:rPr>
              <a:t>THIẾT KẾ DỮ LIỆU</a:t>
            </a:r>
            <a:endParaRPr sz="2800" dirty="0">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11327172-B0A7-EFC3-EEB7-2AB61D725E1B}"/>
              </a:ext>
            </a:extLst>
          </p:cNvPr>
          <p:cNvPicPr>
            <a:picLocks noChangeAspect="1"/>
          </p:cNvPicPr>
          <p:nvPr/>
        </p:nvPicPr>
        <p:blipFill>
          <a:blip r:embed="rId2"/>
          <a:srcRect/>
          <a:stretch/>
        </p:blipFill>
        <p:spPr bwMode="auto">
          <a:xfrm>
            <a:off x="696688" y="674249"/>
            <a:ext cx="7750623" cy="4227612"/>
          </a:xfrm>
          <a:prstGeom prst="rect">
            <a:avLst/>
          </a:prstGeom>
          <a:noFill/>
          <a:ln w="12700">
            <a:solidFill>
              <a:schemeClr val="accent1"/>
            </a:solidFill>
          </a:ln>
        </p:spPr>
      </p:pic>
      <p:sp>
        <p:nvSpPr>
          <p:cNvPr id="4" name="Google Shape;4968;p41">
            <a:extLst>
              <a:ext uri="{FF2B5EF4-FFF2-40B4-BE49-F238E27FC236}">
                <a16:creationId xmlns:a16="http://schemas.microsoft.com/office/drawing/2014/main" id="{114C68FC-71EA-68BB-79F8-76EBCE8EBA2D}"/>
              </a:ext>
            </a:extLst>
          </p:cNvPr>
          <p:cNvSpPr txBox="1"/>
          <p:nvPr/>
        </p:nvSpPr>
        <p:spPr>
          <a:xfrm>
            <a:off x="3604719" y="271949"/>
            <a:ext cx="3217260" cy="4023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Fira Sans Medium"/>
                <a:ea typeface="Fira Sans Medium"/>
                <a:cs typeface="Fira Sans Medium"/>
                <a:sym typeface="Fira Sans Medium"/>
              </a:rPr>
              <a:t>MÔ HÌNH THỰC THỂ KẾT HỢP </a:t>
            </a:r>
          </a:p>
        </p:txBody>
      </p:sp>
    </p:spTree>
    <p:extLst>
      <p:ext uri="{BB962C8B-B14F-4D97-AF65-F5344CB8AC3E}">
        <p14:creationId xmlns:p14="http://schemas.microsoft.com/office/powerpoint/2010/main" val="251420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xit" presetSubtype="0" fill="hold" grpId="1" nodeType="clickEffect">
                                  <p:stCondLst>
                                    <p:cond delay="0"/>
                                  </p:stCondLst>
                                  <p:childTnLst>
                                    <p:animEffect transition="out" filter="fade">
                                      <p:cBhvr>
                                        <p:cTn id="23" dur="1000"/>
                                        <p:tgtEl>
                                          <p:spTgt spid="4"/>
                                        </p:tgtEl>
                                      </p:cBhvr>
                                    </p:animEffect>
                                    <p:anim calcmode="lin" valueType="num">
                                      <p:cBhvr>
                                        <p:cTn id="24" dur="1000"/>
                                        <p:tgtEl>
                                          <p:spTgt spid="4"/>
                                        </p:tgtEl>
                                        <p:attrNameLst>
                                          <p:attrName>ppt_x</p:attrName>
                                        </p:attrNameLst>
                                      </p:cBhvr>
                                      <p:tavLst>
                                        <p:tav tm="0">
                                          <p:val>
                                            <p:strVal val="ppt_x"/>
                                          </p:val>
                                        </p:tav>
                                        <p:tav tm="100000">
                                          <p:val>
                                            <p:strVal val="ppt_x"/>
                                          </p:val>
                                        </p:tav>
                                      </p:tavLst>
                                    </p:anim>
                                    <p:anim calcmode="lin" valueType="num">
                                      <p:cBhvr>
                                        <p:cTn id="25" dur="1000"/>
                                        <p:tgtEl>
                                          <p:spTgt spid="4"/>
                                        </p:tgtEl>
                                        <p:attrNameLst>
                                          <p:attrName>ppt_y</p:attrName>
                                        </p:attrNameLst>
                                      </p:cBhvr>
                                      <p:tavLst>
                                        <p:tav tm="0">
                                          <p:val>
                                            <p:strVal val="ppt_y"/>
                                          </p:val>
                                        </p:tav>
                                        <p:tav tm="100000">
                                          <p:val>
                                            <p:strVal val="ppt_y-.1"/>
                                          </p:val>
                                        </p:tav>
                                      </p:tavLst>
                                    </p:anim>
                                    <p:set>
                                      <p:cBhvr>
                                        <p:cTn id="26" dur="1" fill="hold">
                                          <p:stCondLst>
                                            <p:cond delay="999"/>
                                          </p:stCondLst>
                                        </p:cTn>
                                        <p:tgtEl>
                                          <p:spTgt spid="4"/>
                                        </p:tgtEl>
                                        <p:attrNameLst>
                                          <p:attrName>style.visibility</p:attrName>
                                        </p:attrNameLst>
                                      </p:cBhvr>
                                      <p:to>
                                        <p:strVal val="hidden"/>
                                      </p:to>
                                    </p:set>
                                  </p:childTnLst>
                                </p:cTn>
                              </p:par>
                              <p:par>
                                <p:cTn id="27" presetID="47" presetClass="exit" presetSubtype="0" fill="hold" nodeType="withEffect">
                                  <p:stCondLst>
                                    <p:cond delay="0"/>
                                  </p:stCondLst>
                                  <p:childTnLst>
                                    <p:animEffect transition="out" filter="fade">
                                      <p:cBhvr>
                                        <p:cTn id="28" dur="1000"/>
                                        <p:tgtEl>
                                          <p:spTgt spid="3"/>
                                        </p:tgtEl>
                                      </p:cBhvr>
                                    </p:animEffect>
                                    <p:anim calcmode="lin" valueType="num">
                                      <p:cBhvr>
                                        <p:cTn id="29" dur="1000"/>
                                        <p:tgtEl>
                                          <p:spTgt spid="3"/>
                                        </p:tgtEl>
                                        <p:attrNameLst>
                                          <p:attrName>ppt_x</p:attrName>
                                        </p:attrNameLst>
                                      </p:cBhvr>
                                      <p:tavLst>
                                        <p:tav tm="0">
                                          <p:val>
                                            <p:strVal val="ppt_x"/>
                                          </p:val>
                                        </p:tav>
                                        <p:tav tm="100000">
                                          <p:val>
                                            <p:strVal val="ppt_x"/>
                                          </p:val>
                                        </p:tav>
                                      </p:tavLst>
                                    </p:anim>
                                    <p:anim calcmode="lin" valueType="num">
                                      <p:cBhvr>
                                        <p:cTn id="30" dur="1000"/>
                                        <p:tgtEl>
                                          <p:spTgt spid="3"/>
                                        </p:tgtEl>
                                        <p:attrNameLst>
                                          <p:attrName>ppt_y</p:attrName>
                                        </p:attrNameLst>
                                      </p:cBhvr>
                                      <p:tavLst>
                                        <p:tav tm="0">
                                          <p:val>
                                            <p:strVal val="ppt_y"/>
                                          </p:val>
                                        </p:tav>
                                        <p:tav tm="100000">
                                          <p:val>
                                            <p:strVal val="ppt_y-.1"/>
                                          </p:val>
                                        </p:tav>
                                      </p:tavLst>
                                    </p:anim>
                                    <p:set>
                                      <p:cBhvr>
                                        <p:cTn id="31"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68;p41">
            <a:extLst>
              <a:ext uri="{FF2B5EF4-FFF2-40B4-BE49-F238E27FC236}">
                <a16:creationId xmlns:a16="http://schemas.microsoft.com/office/drawing/2014/main" id="{8CE03950-7C20-9E71-39B9-741A2DEFBAE1}"/>
              </a:ext>
            </a:extLst>
          </p:cNvPr>
          <p:cNvSpPr txBox="1"/>
          <p:nvPr/>
        </p:nvSpPr>
        <p:spPr>
          <a:xfrm>
            <a:off x="550077" y="271949"/>
            <a:ext cx="8230857"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latin typeface="Fira Sans Medium"/>
                <a:ea typeface="Fira Sans Medium"/>
                <a:cs typeface="Fira Sans Medium"/>
                <a:sym typeface="Fira Sans Medium"/>
              </a:rPr>
              <a:t>THIẾT KẾ DỮ LIỆU</a:t>
            </a:r>
            <a:endParaRPr sz="2800" dirty="0">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11327172-B0A7-EFC3-EEB7-2AB61D725E1B}"/>
              </a:ext>
            </a:extLst>
          </p:cNvPr>
          <p:cNvPicPr>
            <a:picLocks noChangeAspect="1"/>
          </p:cNvPicPr>
          <p:nvPr/>
        </p:nvPicPr>
        <p:blipFill>
          <a:blip r:embed="rId2"/>
          <a:srcRect/>
          <a:stretch/>
        </p:blipFill>
        <p:spPr bwMode="auto">
          <a:xfrm>
            <a:off x="1229501" y="674249"/>
            <a:ext cx="6684996" cy="4227612"/>
          </a:xfrm>
          <a:prstGeom prst="rect">
            <a:avLst/>
          </a:prstGeom>
          <a:noFill/>
          <a:ln w="12700">
            <a:solidFill>
              <a:schemeClr val="accent1"/>
            </a:solidFill>
          </a:ln>
        </p:spPr>
      </p:pic>
      <p:sp>
        <p:nvSpPr>
          <p:cNvPr id="4" name="Google Shape;4968;p41">
            <a:extLst>
              <a:ext uri="{FF2B5EF4-FFF2-40B4-BE49-F238E27FC236}">
                <a16:creationId xmlns:a16="http://schemas.microsoft.com/office/drawing/2014/main" id="{114C68FC-71EA-68BB-79F8-76EBCE8EBA2D}"/>
              </a:ext>
            </a:extLst>
          </p:cNvPr>
          <p:cNvSpPr txBox="1"/>
          <p:nvPr/>
        </p:nvSpPr>
        <p:spPr>
          <a:xfrm>
            <a:off x="3604719" y="271949"/>
            <a:ext cx="3217260" cy="4023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Fira Sans Medium"/>
                <a:ea typeface="Fira Sans Medium"/>
                <a:cs typeface="Fira Sans Medium"/>
                <a:sym typeface="Fira Sans Medium"/>
              </a:rPr>
              <a:t>MÔ HÌNH DỮ LIỆU MỨC VẬT LÝ</a:t>
            </a:r>
          </a:p>
        </p:txBody>
      </p:sp>
    </p:spTree>
    <p:extLst>
      <p:ext uri="{BB962C8B-B14F-4D97-AF65-F5344CB8AC3E}">
        <p14:creationId xmlns:p14="http://schemas.microsoft.com/office/powerpoint/2010/main" val="226141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xit" presetSubtype="0" fill="hold" grpId="1" nodeType="clickEffect">
                                  <p:stCondLst>
                                    <p:cond delay="0"/>
                                  </p:stCondLst>
                                  <p:childTnLst>
                                    <p:animEffect transition="out" filter="fade">
                                      <p:cBhvr>
                                        <p:cTn id="16" dur="1000"/>
                                        <p:tgtEl>
                                          <p:spTgt spid="4"/>
                                        </p:tgtEl>
                                      </p:cBhvr>
                                    </p:animEffect>
                                    <p:anim calcmode="lin" valueType="num">
                                      <p:cBhvr>
                                        <p:cTn id="17" dur="1000"/>
                                        <p:tgtEl>
                                          <p:spTgt spid="4"/>
                                        </p:tgtEl>
                                        <p:attrNameLst>
                                          <p:attrName>ppt_x</p:attrName>
                                        </p:attrNameLst>
                                      </p:cBhvr>
                                      <p:tavLst>
                                        <p:tav tm="0">
                                          <p:val>
                                            <p:strVal val="ppt_x"/>
                                          </p:val>
                                        </p:tav>
                                        <p:tav tm="100000">
                                          <p:val>
                                            <p:strVal val="ppt_x"/>
                                          </p:val>
                                        </p:tav>
                                      </p:tavLst>
                                    </p:anim>
                                    <p:anim calcmode="lin" valueType="num">
                                      <p:cBhvr>
                                        <p:cTn id="18" dur="1000"/>
                                        <p:tgtEl>
                                          <p:spTgt spid="4"/>
                                        </p:tgtEl>
                                        <p:attrNameLst>
                                          <p:attrName>ppt_y</p:attrName>
                                        </p:attrNameLst>
                                      </p:cBhvr>
                                      <p:tavLst>
                                        <p:tav tm="0">
                                          <p:val>
                                            <p:strVal val="ppt_y"/>
                                          </p:val>
                                        </p:tav>
                                        <p:tav tm="100000">
                                          <p:val>
                                            <p:strVal val="ppt_y-.1"/>
                                          </p:val>
                                        </p:tav>
                                      </p:tavLst>
                                    </p:anim>
                                    <p:set>
                                      <p:cBhvr>
                                        <p:cTn id="19" dur="1" fill="hold">
                                          <p:stCondLst>
                                            <p:cond delay="999"/>
                                          </p:stCondLst>
                                        </p:cTn>
                                        <p:tgtEl>
                                          <p:spTgt spid="4"/>
                                        </p:tgtEl>
                                        <p:attrNameLst>
                                          <p:attrName>style.visibility</p:attrName>
                                        </p:attrNameLst>
                                      </p:cBhvr>
                                      <p:to>
                                        <p:strVal val="hidden"/>
                                      </p:to>
                                    </p:set>
                                  </p:childTnLst>
                                </p:cTn>
                              </p:par>
                              <p:par>
                                <p:cTn id="20" presetID="47" presetClass="exit" presetSubtype="0" fill="hold" nodeType="withEffect">
                                  <p:stCondLst>
                                    <p:cond delay="0"/>
                                  </p:stCondLst>
                                  <p:childTnLst>
                                    <p:animEffect transition="out" filter="fade">
                                      <p:cBhvr>
                                        <p:cTn id="21" dur="1000"/>
                                        <p:tgtEl>
                                          <p:spTgt spid="3"/>
                                        </p:tgtEl>
                                      </p:cBhvr>
                                    </p:animEffect>
                                    <p:anim calcmode="lin" valueType="num">
                                      <p:cBhvr>
                                        <p:cTn id="22" dur="1000"/>
                                        <p:tgtEl>
                                          <p:spTgt spid="3"/>
                                        </p:tgtEl>
                                        <p:attrNameLst>
                                          <p:attrName>ppt_x</p:attrName>
                                        </p:attrNameLst>
                                      </p:cBhvr>
                                      <p:tavLst>
                                        <p:tav tm="0">
                                          <p:val>
                                            <p:strVal val="ppt_x"/>
                                          </p:val>
                                        </p:tav>
                                        <p:tav tm="100000">
                                          <p:val>
                                            <p:strVal val="ppt_x"/>
                                          </p:val>
                                        </p:tav>
                                      </p:tavLst>
                                    </p:anim>
                                    <p:anim calcmode="lin" valueType="num">
                                      <p:cBhvr>
                                        <p:cTn id="23" dur="1000"/>
                                        <p:tgtEl>
                                          <p:spTgt spid="3"/>
                                        </p:tgtEl>
                                        <p:attrNameLst>
                                          <p:attrName>ppt_y</p:attrName>
                                        </p:attrNameLst>
                                      </p:cBhvr>
                                      <p:tavLst>
                                        <p:tav tm="0">
                                          <p:val>
                                            <p:strVal val="ppt_y"/>
                                          </p:val>
                                        </p:tav>
                                        <p:tav tm="100000">
                                          <p:val>
                                            <p:strVal val="ppt_y-.1"/>
                                          </p:val>
                                        </p:tav>
                                      </p:tavLst>
                                    </p:anim>
                                    <p:set>
                                      <p:cBhvr>
                                        <p:cTn id="24" dur="1" fill="hold">
                                          <p:stCondLst>
                                            <p:cond delay="999"/>
                                          </p:stCondLst>
                                        </p:cTn>
                                        <p:tgtEl>
                                          <p:spTgt spid="3"/>
                                        </p:tgtEl>
                                        <p:attrNameLst>
                                          <p:attrName>style.visibility</p:attrName>
                                        </p:attrNameLst>
                                      </p:cBhvr>
                                      <p:to>
                                        <p:strVal val="hidden"/>
                                      </p:to>
                                    </p:set>
                                  </p:childTnLst>
                                </p:cTn>
                              </p:par>
                              <p:par>
                                <p:cTn id="25" presetID="47" presetClass="exit" presetSubtype="0" fill="hold" grpId="0" nodeType="withEffect">
                                  <p:stCondLst>
                                    <p:cond delay="0"/>
                                  </p:stCondLst>
                                  <p:childTnLst>
                                    <p:animEffect transition="out" filter="fade">
                                      <p:cBhvr>
                                        <p:cTn id="26" dur="1000"/>
                                        <p:tgtEl>
                                          <p:spTgt spid="2"/>
                                        </p:tgtEl>
                                      </p:cBhvr>
                                    </p:animEffect>
                                    <p:anim calcmode="lin" valueType="num">
                                      <p:cBhvr>
                                        <p:cTn id="27" dur="1000"/>
                                        <p:tgtEl>
                                          <p:spTgt spid="2"/>
                                        </p:tgtEl>
                                        <p:attrNameLst>
                                          <p:attrName>ppt_x</p:attrName>
                                        </p:attrNameLst>
                                      </p:cBhvr>
                                      <p:tavLst>
                                        <p:tav tm="0">
                                          <p:val>
                                            <p:strVal val="ppt_x"/>
                                          </p:val>
                                        </p:tav>
                                        <p:tav tm="100000">
                                          <p:val>
                                            <p:strVal val="ppt_x"/>
                                          </p:val>
                                        </p:tav>
                                      </p:tavLst>
                                    </p:anim>
                                    <p:anim calcmode="lin" valueType="num">
                                      <p:cBhvr>
                                        <p:cTn id="28" dur="1000"/>
                                        <p:tgtEl>
                                          <p:spTgt spid="2"/>
                                        </p:tgtEl>
                                        <p:attrNameLst>
                                          <p:attrName>ppt_y</p:attrName>
                                        </p:attrNameLst>
                                      </p:cBhvr>
                                      <p:tavLst>
                                        <p:tav tm="0">
                                          <p:val>
                                            <p:strVal val="ppt_y"/>
                                          </p:val>
                                        </p:tav>
                                        <p:tav tm="100000">
                                          <p:val>
                                            <p:strVal val="ppt_y-.1"/>
                                          </p:val>
                                        </p:tav>
                                      </p:tavLst>
                                    </p:anim>
                                    <p:set>
                                      <p:cBhvr>
                                        <p:cTn id="2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9" name="Google Shape;1706;p21">
            <a:extLst>
              <a:ext uri="{FF2B5EF4-FFF2-40B4-BE49-F238E27FC236}">
                <a16:creationId xmlns:a16="http://schemas.microsoft.com/office/drawing/2014/main" id="{45556D41-2A30-DA9C-E823-B54BEEE0E10D}"/>
              </a:ext>
            </a:extLst>
          </p:cNvPr>
          <p:cNvSpPr/>
          <p:nvPr/>
        </p:nvSpPr>
        <p:spPr>
          <a:xfrm>
            <a:off x="4927810" y="3838311"/>
            <a:ext cx="1892693" cy="677617"/>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solidFill>
              <a:schemeClr val="bg1">
                <a:lumMod val="6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07;p21">
            <a:extLst>
              <a:ext uri="{FF2B5EF4-FFF2-40B4-BE49-F238E27FC236}">
                <a16:creationId xmlns:a16="http://schemas.microsoft.com/office/drawing/2014/main" id="{711F61E6-3FBD-E088-7B56-98B12356F129}"/>
              </a:ext>
            </a:extLst>
          </p:cNvPr>
          <p:cNvSpPr/>
          <p:nvPr/>
        </p:nvSpPr>
        <p:spPr>
          <a:xfrm>
            <a:off x="4921248" y="3838310"/>
            <a:ext cx="565196" cy="677618"/>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4</a:t>
            </a:r>
            <a:endParaRPr sz="3000" dirty="0">
              <a:solidFill>
                <a:srgbClr val="FFFFFF"/>
              </a:solidFill>
              <a:latin typeface="Fira Sans SemiBold"/>
              <a:ea typeface="Fira Sans SemiBold"/>
              <a:cs typeface="Fira Sans SemiBold"/>
              <a:sym typeface="Fira Sans SemiBold"/>
            </a:endParaRPr>
          </a:p>
        </p:txBody>
      </p:sp>
      <p:sp>
        <p:nvSpPr>
          <p:cNvPr id="13" name="Google Shape;1712;p21">
            <a:extLst>
              <a:ext uri="{FF2B5EF4-FFF2-40B4-BE49-F238E27FC236}">
                <a16:creationId xmlns:a16="http://schemas.microsoft.com/office/drawing/2014/main" id="{8D6FCAD9-6336-DC63-C954-C9301E9B3530}"/>
              </a:ext>
            </a:extLst>
          </p:cNvPr>
          <p:cNvSpPr txBox="1"/>
          <p:nvPr/>
        </p:nvSpPr>
        <p:spPr>
          <a:xfrm>
            <a:off x="5486444" y="3999519"/>
            <a:ext cx="1327496"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bg1">
                    <a:lumMod val="65000"/>
                  </a:schemeClr>
                </a:solidFill>
                <a:latin typeface="Fira Sans Medium"/>
                <a:ea typeface="Fira Sans Medium"/>
                <a:cs typeface="Fira Sans Medium"/>
                <a:sym typeface="Fira Sans Medium"/>
              </a:rPr>
              <a:t>NHÂN VIÊN</a:t>
            </a:r>
            <a:endParaRPr sz="1800" dirty="0">
              <a:solidFill>
                <a:schemeClr val="bg1">
                  <a:lumMod val="65000"/>
                </a:schemeClr>
              </a:solidFill>
              <a:latin typeface="Fira Sans Medium"/>
              <a:ea typeface="Fira Sans Medium"/>
              <a:cs typeface="Fira Sans Medium"/>
              <a:sym typeface="Fira Sans Medium"/>
            </a:endParaRPr>
          </a:p>
        </p:txBody>
      </p:sp>
      <p:sp>
        <p:nvSpPr>
          <p:cNvPr id="1702" name="Google Shape;1702;p21"/>
          <p:cNvSpPr/>
          <p:nvPr/>
        </p:nvSpPr>
        <p:spPr>
          <a:xfrm>
            <a:off x="6333374" y="2884181"/>
            <a:ext cx="1871188" cy="677615"/>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1"/>
          <p:cNvSpPr/>
          <p:nvPr/>
        </p:nvSpPr>
        <p:spPr>
          <a:xfrm>
            <a:off x="6333373" y="2884181"/>
            <a:ext cx="565197" cy="677616"/>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3</a:t>
            </a:r>
            <a:endParaRPr sz="3000" dirty="0">
              <a:solidFill>
                <a:srgbClr val="FFFFFF"/>
              </a:solidFill>
              <a:latin typeface="Fira Sans SemiBold"/>
              <a:ea typeface="Fira Sans SemiBold"/>
              <a:cs typeface="Fira Sans SemiBold"/>
              <a:sym typeface="Fira Sans SemiBold"/>
            </a:endParaRPr>
          </a:p>
        </p:txBody>
      </p:sp>
      <p:sp>
        <p:nvSpPr>
          <p:cNvPr id="1704" name="Google Shape;1704;p21"/>
          <p:cNvSpPr/>
          <p:nvPr/>
        </p:nvSpPr>
        <p:spPr>
          <a:xfrm>
            <a:off x="4921249" y="720647"/>
            <a:ext cx="2444765" cy="677615"/>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1"/>
          <p:cNvSpPr/>
          <p:nvPr/>
        </p:nvSpPr>
        <p:spPr>
          <a:xfrm>
            <a:off x="4921250" y="720647"/>
            <a:ext cx="565196" cy="677615"/>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1</a:t>
            </a:r>
            <a:endParaRPr sz="3000" dirty="0">
              <a:solidFill>
                <a:srgbClr val="FFFFFF"/>
              </a:solidFill>
              <a:latin typeface="Fira Sans SemiBold"/>
              <a:ea typeface="Fira Sans SemiBold"/>
              <a:cs typeface="Fira Sans SemiBold"/>
              <a:sym typeface="Fira Sans SemiBold"/>
            </a:endParaRPr>
          </a:p>
        </p:txBody>
      </p:sp>
      <p:sp>
        <p:nvSpPr>
          <p:cNvPr id="1706" name="Google Shape;1706;p21"/>
          <p:cNvSpPr/>
          <p:nvPr/>
        </p:nvSpPr>
        <p:spPr>
          <a:xfrm>
            <a:off x="6333373" y="1684020"/>
            <a:ext cx="1685784" cy="677615"/>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1"/>
          <p:cNvSpPr/>
          <p:nvPr/>
        </p:nvSpPr>
        <p:spPr>
          <a:xfrm>
            <a:off x="6333373" y="1684020"/>
            <a:ext cx="565196" cy="677615"/>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2</a:t>
            </a:r>
            <a:endParaRPr sz="3000" dirty="0">
              <a:solidFill>
                <a:srgbClr val="FFFFFF"/>
              </a:solidFill>
              <a:latin typeface="Fira Sans SemiBold"/>
              <a:ea typeface="Fira Sans SemiBold"/>
              <a:cs typeface="Fira Sans SemiBold"/>
              <a:sym typeface="Fira Sans SemiBold"/>
            </a:endParaRPr>
          </a:p>
        </p:txBody>
      </p:sp>
      <p:sp>
        <p:nvSpPr>
          <p:cNvPr id="1712" name="Google Shape;1712;p21"/>
          <p:cNvSpPr txBox="1"/>
          <p:nvPr/>
        </p:nvSpPr>
        <p:spPr>
          <a:xfrm>
            <a:off x="5486446" y="877681"/>
            <a:ext cx="1879568"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1"/>
                </a:solidFill>
                <a:latin typeface="Fira Sans Medium"/>
                <a:ea typeface="Fira Sans Medium"/>
                <a:cs typeface="Fira Sans Medium"/>
                <a:sym typeface="Fira Sans Medium"/>
              </a:rPr>
              <a:t>QUẢN LÝ CHUNG</a:t>
            </a:r>
            <a:endParaRPr sz="1800" dirty="0">
              <a:solidFill>
                <a:schemeClr val="accent1"/>
              </a:solidFill>
              <a:latin typeface="Fira Sans Medium"/>
              <a:ea typeface="Fira Sans Medium"/>
              <a:cs typeface="Fira Sans Medium"/>
              <a:sym typeface="Fira Sans Medium"/>
            </a:endParaRPr>
          </a:p>
        </p:txBody>
      </p:sp>
      <p:sp>
        <p:nvSpPr>
          <p:cNvPr id="1714" name="Google Shape;1714;p21"/>
          <p:cNvSpPr txBox="1"/>
          <p:nvPr/>
        </p:nvSpPr>
        <p:spPr>
          <a:xfrm>
            <a:off x="6898568" y="1849401"/>
            <a:ext cx="1630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QUẢN LÝ</a:t>
            </a:r>
            <a:endParaRPr sz="1800" dirty="0">
              <a:solidFill>
                <a:schemeClr val="accent5">
                  <a:lumMod val="50000"/>
                </a:schemeClr>
              </a:solidFill>
              <a:latin typeface="Fira Sans Medium"/>
              <a:ea typeface="Fira Sans Medium"/>
              <a:cs typeface="Fira Sans Medium"/>
              <a:sym typeface="Fira Sans Medium"/>
            </a:endParaRPr>
          </a:p>
        </p:txBody>
      </p:sp>
      <p:sp>
        <p:nvSpPr>
          <p:cNvPr id="1716" name="Google Shape;1716;p21"/>
          <p:cNvSpPr txBox="1"/>
          <p:nvPr/>
        </p:nvSpPr>
        <p:spPr>
          <a:xfrm>
            <a:off x="6898691" y="3063713"/>
            <a:ext cx="1305872"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tx1"/>
                </a:solidFill>
                <a:latin typeface="Fira Sans Medium"/>
                <a:ea typeface="Fira Sans Medium"/>
                <a:cs typeface="Fira Sans Medium"/>
                <a:sym typeface="Fira Sans Medium"/>
              </a:rPr>
              <a:t>THU NGÂN</a:t>
            </a:r>
            <a:endParaRPr sz="1800" dirty="0">
              <a:solidFill>
                <a:schemeClr val="tx1"/>
              </a:solidFill>
              <a:latin typeface="Fira Sans Medium"/>
              <a:ea typeface="Fira Sans Medium"/>
              <a:cs typeface="Fira Sans Medium"/>
              <a:sym typeface="Fira Sans Medium"/>
            </a:endParaRPr>
          </a:p>
        </p:txBody>
      </p:sp>
      <p:sp>
        <p:nvSpPr>
          <p:cNvPr id="15" name="Google Shape;1693;p21">
            <a:extLst>
              <a:ext uri="{FF2B5EF4-FFF2-40B4-BE49-F238E27FC236}">
                <a16:creationId xmlns:a16="http://schemas.microsoft.com/office/drawing/2014/main" id="{B402BDE5-4A70-49D6-B28A-A6884B42B92B}"/>
              </a:ext>
            </a:extLst>
          </p:cNvPr>
          <p:cNvSpPr/>
          <p:nvPr/>
        </p:nvSpPr>
        <p:spPr>
          <a:xfrm>
            <a:off x="916577" y="1064356"/>
            <a:ext cx="3841839" cy="1016539"/>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94;p21">
            <a:extLst>
              <a:ext uri="{FF2B5EF4-FFF2-40B4-BE49-F238E27FC236}">
                <a16:creationId xmlns:a16="http://schemas.microsoft.com/office/drawing/2014/main" id="{93462671-5915-F7EA-685D-669E9BB1E83F}"/>
              </a:ext>
            </a:extLst>
          </p:cNvPr>
          <p:cNvSpPr/>
          <p:nvPr/>
        </p:nvSpPr>
        <p:spPr>
          <a:xfrm>
            <a:off x="4708118" y="1015499"/>
            <a:ext cx="232145" cy="172145"/>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99;p21">
            <a:extLst>
              <a:ext uri="{FF2B5EF4-FFF2-40B4-BE49-F238E27FC236}">
                <a16:creationId xmlns:a16="http://schemas.microsoft.com/office/drawing/2014/main" id="{B8B90B9F-9686-8C18-C2F7-3E9EF4431A19}"/>
              </a:ext>
            </a:extLst>
          </p:cNvPr>
          <p:cNvSpPr/>
          <p:nvPr/>
        </p:nvSpPr>
        <p:spPr>
          <a:xfrm>
            <a:off x="916576" y="3127964"/>
            <a:ext cx="3841839" cy="1022205"/>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00;p21">
            <a:extLst>
              <a:ext uri="{FF2B5EF4-FFF2-40B4-BE49-F238E27FC236}">
                <a16:creationId xmlns:a16="http://schemas.microsoft.com/office/drawing/2014/main" id="{545D4D70-A87C-173A-9E3E-419619C3121A}"/>
              </a:ext>
            </a:extLst>
          </p:cNvPr>
          <p:cNvSpPr/>
          <p:nvPr/>
        </p:nvSpPr>
        <p:spPr>
          <a:xfrm>
            <a:off x="4689103" y="4030692"/>
            <a:ext cx="232145" cy="173104"/>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95;p21">
            <a:extLst>
              <a:ext uri="{FF2B5EF4-FFF2-40B4-BE49-F238E27FC236}">
                <a16:creationId xmlns:a16="http://schemas.microsoft.com/office/drawing/2014/main" id="{71C82DDB-88FB-DF94-D422-BE8C1CADE805}"/>
              </a:ext>
            </a:extLst>
          </p:cNvPr>
          <p:cNvSpPr/>
          <p:nvPr/>
        </p:nvSpPr>
        <p:spPr>
          <a:xfrm>
            <a:off x="915444" y="2005476"/>
            <a:ext cx="5284326" cy="557919"/>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96;p21">
            <a:extLst>
              <a:ext uri="{FF2B5EF4-FFF2-40B4-BE49-F238E27FC236}">
                <a16:creationId xmlns:a16="http://schemas.microsoft.com/office/drawing/2014/main" id="{5BAB6360-EB45-8C30-03CD-45E0A14EEA4B}"/>
              </a:ext>
            </a:extLst>
          </p:cNvPr>
          <p:cNvSpPr/>
          <p:nvPr/>
        </p:nvSpPr>
        <p:spPr>
          <a:xfrm>
            <a:off x="6065035" y="1941213"/>
            <a:ext cx="267206" cy="171151"/>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97;p21">
            <a:extLst>
              <a:ext uri="{FF2B5EF4-FFF2-40B4-BE49-F238E27FC236}">
                <a16:creationId xmlns:a16="http://schemas.microsoft.com/office/drawing/2014/main" id="{1D329E6D-2645-EFBE-7E89-2AF870DB0BC1}"/>
              </a:ext>
            </a:extLst>
          </p:cNvPr>
          <p:cNvSpPr/>
          <p:nvPr/>
        </p:nvSpPr>
        <p:spPr>
          <a:xfrm>
            <a:off x="915444" y="2713348"/>
            <a:ext cx="5284326" cy="554609"/>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1F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8;p21">
            <a:extLst>
              <a:ext uri="{FF2B5EF4-FFF2-40B4-BE49-F238E27FC236}">
                <a16:creationId xmlns:a16="http://schemas.microsoft.com/office/drawing/2014/main" id="{E1AAFC8E-B013-411B-C919-55CAE9ACFBC0}"/>
              </a:ext>
            </a:extLst>
          </p:cNvPr>
          <p:cNvSpPr/>
          <p:nvPr/>
        </p:nvSpPr>
        <p:spPr>
          <a:xfrm>
            <a:off x="6065035" y="3160695"/>
            <a:ext cx="267206" cy="175485"/>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1F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1"/>
          <p:cNvSpPr/>
          <p:nvPr/>
        </p:nvSpPr>
        <p:spPr>
          <a:xfrm>
            <a:off x="1152622" y="1442064"/>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chemeClr val="bg1"/>
          </a:solidFill>
          <a:ln>
            <a:solidFill>
              <a:schemeClr val="tx2">
                <a:lumMod val="5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chemeClr val="tx2">
                  <a:lumMod val="50000"/>
                </a:schemeClr>
              </a:solidFill>
              <a:latin typeface="Fira Sans Medium"/>
              <a:ea typeface="Fira Sans Medium"/>
              <a:cs typeface="Fira Sans Medium"/>
              <a:sym typeface="Fira Sans Medium"/>
            </a:endParaRPr>
          </a:p>
        </p:txBody>
      </p:sp>
      <p:grpSp>
        <p:nvGrpSpPr>
          <p:cNvPr id="2" name="Google Shape;1657;p20">
            <a:extLst>
              <a:ext uri="{FF2B5EF4-FFF2-40B4-BE49-F238E27FC236}">
                <a16:creationId xmlns:a16="http://schemas.microsoft.com/office/drawing/2014/main" id="{3926B670-710C-00A9-88EE-E28CA35ACED4}"/>
              </a:ext>
            </a:extLst>
          </p:cNvPr>
          <p:cNvGrpSpPr/>
          <p:nvPr/>
        </p:nvGrpSpPr>
        <p:grpSpPr>
          <a:xfrm>
            <a:off x="1945924" y="2889940"/>
            <a:ext cx="743826" cy="819535"/>
            <a:chOff x="5044655" y="931743"/>
            <a:chExt cx="1268994" cy="1422105"/>
          </a:xfrm>
        </p:grpSpPr>
        <p:sp>
          <p:nvSpPr>
            <p:cNvPr id="3" name="Google Shape;1658;p20">
              <a:extLst>
                <a:ext uri="{FF2B5EF4-FFF2-40B4-BE49-F238E27FC236}">
                  <a16:creationId xmlns:a16="http://schemas.microsoft.com/office/drawing/2014/main" id="{A18E389B-936E-7AD9-4761-062EB3A4DBA2}"/>
                </a:ext>
              </a:extLst>
            </p:cNvPr>
            <p:cNvSpPr/>
            <p:nvPr/>
          </p:nvSpPr>
          <p:spPr>
            <a:xfrm rot="10800000">
              <a:off x="5486262" y="931743"/>
              <a:ext cx="335038" cy="370589"/>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9;p20">
              <a:extLst>
                <a:ext uri="{FF2B5EF4-FFF2-40B4-BE49-F238E27FC236}">
                  <a16:creationId xmlns:a16="http://schemas.microsoft.com/office/drawing/2014/main" id="{47A9AC9F-FC29-D9E6-8AEF-1E3B7B1FFBD5}"/>
                </a:ext>
              </a:extLst>
            </p:cNvPr>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60;p20">
              <a:extLst>
                <a:ext uri="{FF2B5EF4-FFF2-40B4-BE49-F238E27FC236}">
                  <a16:creationId xmlns:a16="http://schemas.microsoft.com/office/drawing/2014/main" id="{09F2EEE3-1A7A-973C-CA3E-E6FE74D5817D}"/>
                </a:ext>
              </a:extLst>
            </p:cNvPr>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61;p20">
              <a:extLst>
                <a:ext uri="{FF2B5EF4-FFF2-40B4-BE49-F238E27FC236}">
                  <a16:creationId xmlns:a16="http://schemas.microsoft.com/office/drawing/2014/main" id="{CC1D85BC-2B75-0DC6-D683-F3EEB6E7610C}"/>
                </a:ext>
              </a:extLst>
            </p:cNvPr>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bg1">
                      <a:lumMod val="65000"/>
                    </a:schemeClr>
                  </a:solidFill>
                  <a:latin typeface="Bahnschrift SemiBold" panose="020B0502040204020203" pitchFamily="34" charset="0"/>
                </a:rPr>
                <a:t>3</a:t>
              </a:r>
              <a:endParaRPr dirty="0">
                <a:solidFill>
                  <a:schemeClr val="bg1">
                    <a:lumMod val="65000"/>
                  </a:schemeClr>
                </a:solidFill>
                <a:latin typeface="Bahnschrift SemiBold" panose="020B0502040204020203" pitchFamily="34" charset="0"/>
              </a:endParaRPr>
            </a:p>
          </p:txBody>
        </p:sp>
      </p:grpSp>
      <p:sp>
        <p:nvSpPr>
          <p:cNvPr id="7" name="Google Shape;418;p15">
            <a:extLst>
              <a:ext uri="{FF2B5EF4-FFF2-40B4-BE49-F238E27FC236}">
                <a16:creationId xmlns:a16="http://schemas.microsoft.com/office/drawing/2014/main" id="{2407220A-49AB-8141-0599-FA074FD42093}"/>
              </a:ext>
            </a:extLst>
          </p:cNvPr>
          <p:cNvSpPr txBox="1"/>
          <p:nvPr/>
        </p:nvSpPr>
        <p:spPr>
          <a:xfrm>
            <a:off x="1137751" y="1941213"/>
            <a:ext cx="2330430" cy="10222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tx2">
                    <a:lumMod val="50000"/>
                  </a:schemeClr>
                </a:solidFill>
                <a:latin typeface="Fira Sans Medium"/>
                <a:ea typeface="Fira Sans Medium"/>
                <a:cs typeface="Fira Sans Medium"/>
                <a:sym typeface="Fira Sans Medium"/>
              </a:rPr>
              <a:t>KẾT QUẢ NGHIÊN CỨU</a:t>
            </a:r>
            <a:endParaRPr sz="2400" dirty="0">
              <a:solidFill>
                <a:schemeClr val="tx2">
                  <a:lumMod val="50000"/>
                </a:schemeClr>
              </a:solidFill>
              <a:latin typeface="Fira Sans Medium"/>
              <a:ea typeface="Fira Sans Medium"/>
              <a:cs typeface="Fira Sans Medium"/>
              <a:sym typeface="Fira Sans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01"/>
                                        </p:tgtEl>
                                        <p:attrNameLst>
                                          <p:attrName>style.visibility</p:attrName>
                                        </p:attrNameLst>
                                      </p:cBhvr>
                                      <p:to>
                                        <p:strVal val="visible"/>
                                      </p:to>
                                    </p:set>
                                    <p:animEffect transition="in" filter="fade">
                                      <p:cBhvr>
                                        <p:cTn id="7" dur="1000"/>
                                        <p:tgtEl>
                                          <p:spTgt spid="1701"/>
                                        </p:tgtEl>
                                      </p:cBhvr>
                                    </p:animEffect>
                                    <p:anim calcmode="lin" valueType="num">
                                      <p:cBhvr>
                                        <p:cTn id="8" dur="1000" fill="hold"/>
                                        <p:tgtEl>
                                          <p:spTgt spid="1701"/>
                                        </p:tgtEl>
                                        <p:attrNameLst>
                                          <p:attrName>ppt_x</p:attrName>
                                        </p:attrNameLst>
                                      </p:cBhvr>
                                      <p:tavLst>
                                        <p:tav tm="0">
                                          <p:val>
                                            <p:strVal val="#ppt_x"/>
                                          </p:val>
                                        </p:tav>
                                        <p:tav tm="100000">
                                          <p:val>
                                            <p:strVal val="#ppt_x"/>
                                          </p:val>
                                        </p:tav>
                                      </p:tavLst>
                                    </p:anim>
                                    <p:anim calcmode="lin" valueType="num">
                                      <p:cBhvr>
                                        <p:cTn id="9" dur="1000" fill="hold"/>
                                        <p:tgtEl>
                                          <p:spTgt spid="170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horizontal)">
                                      <p:cBhvr>
                                        <p:cTn id="24" dur="500"/>
                                        <p:tgtEl>
                                          <p:spTgt spid="1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712"/>
                                        </p:tgtEl>
                                        <p:attrNameLst>
                                          <p:attrName>style.visibility</p:attrName>
                                        </p:attrNameLst>
                                      </p:cBhvr>
                                      <p:to>
                                        <p:strVal val="visible"/>
                                      </p:to>
                                    </p:set>
                                    <p:animEffect transition="in" filter="randombar(horizontal)">
                                      <p:cBhvr>
                                        <p:cTn id="30" dur="500"/>
                                        <p:tgtEl>
                                          <p:spTgt spid="171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704"/>
                                        </p:tgtEl>
                                        <p:attrNameLst>
                                          <p:attrName>style.visibility</p:attrName>
                                        </p:attrNameLst>
                                      </p:cBhvr>
                                      <p:to>
                                        <p:strVal val="visible"/>
                                      </p:to>
                                    </p:set>
                                    <p:animEffect transition="in" filter="randombar(horizontal)">
                                      <p:cBhvr>
                                        <p:cTn id="33" dur="500"/>
                                        <p:tgtEl>
                                          <p:spTgt spid="170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705"/>
                                        </p:tgtEl>
                                        <p:attrNameLst>
                                          <p:attrName>style.visibility</p:attrName>
                                        </p:attrNameLst>
                                      </p:cBhvr>
                                      <p:to>
                                        <p:strVal val="visible"/>
                                      </p:to>
                                    </p:set>
                                    <p:animEffect transition="in" filter="randombar(horizontal)">
                                      <p:cBhvr>
                                        <p:cTn id="36" dur="500"/>
                                        <p:tgtEl>
                                          <p:spTgt spid="170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714"/>
                                        </p:tgtEl>
                                        <p:attrNameLst>
                                          <p:attrName>style.visibility</p:attrName>
                                        </p:attrNameLst>
                                      </p:cBhvr>
                                      <p:to>
                                        <p:strVal val="visible"/>
                                      </p:to>
                                    </p:set>
                                    <p:animEffect transition="in" filter="randombar(horizontal)">
                                      <p:cBhvr>
                                        <p:cTn id="41" dur="500"/>
                                        <p:tgtEl>
                                          <p:spTgt spid="1714"/>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706"/>
                                        </p:tgtEl>
                                        <p:attrNameLst>
                                          <p:attrName>style.visibility</p:attrName>
                                        </p:attrNameLst>
                                      </p:cBhvr>
                                      <p:to>
                                        <p:strVal val="visible"/>
                                      </p:to>
                                    </p:set>
                                    <p:animEffect transition="in" filter="randombar(horizontal)">
                                      <p:cBhvr>
                                        <p:cTn id="44" dur="500"/>
                                        <p:tgtEl>
                                          <p:spTgt spid="170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707"/>
                                        </p:tgtEl>
                                        <p:attrNameLst>
                                          <p:attrName>style.visibility</p:attrName>
                                        </p:attrNameLst>
                                      </p:cBhvr>
                                      <p:to>
                                        <p:strVal val="visible"/>
                                      </p:to>
                                    </p:set>
                                    <p:animEffect transition="in" filter="randombar(horizontal)">
                                      <p:cBhvr>
                                        <p:cTn id="47" dur="500"/>
                                        <p:tgtEl>
                                          <p:spTgt spid="1707"/>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randombar(horizontal)">
                                      <p:cBhvr>
                                        <p:cTn id="50" dur="500"/>
                                        <p:tgtEl>
                                          <p:spTgt spid="19"/>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randombar(horizontal)">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1716"/>
                                        </p:tgtEl>
                                        <p:attrNameLst>
                                          <p:attrName>style.visibility</p:attrName>
                                        </p:attrNameLst>
                                      </p:cBhvr>
                                      <p:to>
                                        <p:strVal val="visible"/>
                                      </p:to>
                                    </p:set>
                                    <p:animEffect transition="in" filter="randombar(horizontal)">
                                      <p:cBhvr>
                                        <p:cTn id="58" dur="500"/>
                                        <p:tgtEl>
                                          <p:spTgt spid="171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703"/>
                                        </p:tgtEl>
                                        <p:attrNameLst>
                                          <p:attrName>style.visibility</p:attrName>
                                        </p:attrNameLst>
                                      </p:cBhvr>
                                      <p:to>
                                        <p:strVal val="visible"/>
                                      </p:to>
                                    </p:set>
                                    <p:animEffect transition="in" filter="randombar(horizontal)">
                                      <p:cBhvr>
                                        <p:cTn id="61" dur="500"/>
                                        <p:tgtEl>
                                          <p:spTgt spid="1703"/>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702"/>
                                        </p:tgtEl>
                                        <p:attrNameLst>
                                          <p:attrName>style.visibility</p:attrName>
                                        </p:attrNameLst>
                                      </p:cBhvr>
                                      <p:to>
                                        <p:strVal val="visible"/>
                                      </p:to>
                                    </p:set>
                                    <p:animEffect transition="in" filter="randombar(horizontal)">
                                      <p:cBhvr>
                                        <p:cTn id="64" dur="500"/>
                                        <p:tgtEl>
                                          <p:spTgt spid="1702"/>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randombar(horizontal)">
                                      <p:cBhvr>
                                        <p:cTn id="67" dur="500"/>
                                        <p:tgtEl>
                                          <p:spTgt spid="2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randombar(horizont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randombar(horizontal)">
                                      <p:cBhvr>
                                        <p:cTn id="75" dur="500"/>
                                        <p:tgtEl>
                                          <p:spTgt spid="13"/>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randombar(horizontal)">
                                      <p:cBhvr>
                                        <p:cTn id="78" dur="500"/>
                                        <p:tgtEl>
                                          <p:spTgt spid="1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randombar(horizontal)">
                                      <p:cBhvr>
                                        <p:cTn id="81" dur="500"/>
                                        <p:tgtEl>
                                          <p:spTgt spid="1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randombar(horizontal)">
                                      <p:cBhvr>
                                        <p:cTn id="84" dur="500"/>
                                        <p:tgtEl>
                                          <p:spTgt spid="10"/>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randombar(horizontal)">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47" presetClass="exit" presetSubtype="0" fill="hold" grpId="1" nodeType="clickEffect">
                                  <p:stCondLst>
                                    <p:cond delay="0"/>
                                  </p:stCondLst>
                                  <p:childTnLst>
                                    <p:animEffect transition="out" filter="fade">
                                      <p:cBhvr>
                                        <p:cTn id="91" dur="1000"/>
                                        <p:tgtEl>
                                          <p:spTgt spid="1701"/>
                                        </p:tgtEl>
                                      </p:cBhvr>
                                    </p:animEffect>
                                    <p:anim calcmode="lin" valueType="num">
                                      <p:cBhvr>
                                        <p:cTn id="92" dur="1000"/>
                                        <p:tgtEl>
                                          <p:spTgt spid="1701"/>
                                        </p:tgtEl>
                                        <p:attrNameLst>
                                          <p:attrName>ppt_x</p:attrName>
                                        </p:attrNameLst>
                                      </p:cBhvr>
                                      <p:tavLst>
                                        <p:tav tm="0">
                                          <p:val>
                                            <p:strVal val="ppt_x"/>
                                          </p:val>
                                        </p:tav>
                                        <p:tav tm="100000">
                                          <p:val>
                                            <p:strVal val="ppt_x"/>
                                          </p:val>
                                        </p:tav>
                                      </p:tavLst>
                                    </p:anim>
                                    <p:anim calcmode="lin" valueType="num">
                                      <p:cBhvr>
                                        <p:cTn id="93" dur="1000"/>
                                        <p:tgtEl>
                                          <p:spTgt spid="1701"/>
                                        </p:tgtEl>
                                        <p:attrNameLst>
                                          <p:attrName>ppt_y</p:attrName>
                                        </p:attrNameLst>
                                      </p:cBhvr>
                                      <p:tavLst>
                                        <p:tav tm="0">
                                          <p:val>
                                            <p:strVal val="ppt_y"/>
                                          </p:val>
                                        </p:tav>
                                        <p:tav tm="100000">
                                          <p:val>
                                            <p:strVal val="ppt_y-.1"/>
                                          </p:val>
                                        </p:tav>
                                      </p:tavLst>
                                    </p:anim>
                                    <p:set>
                                      <p:cBhvr>
                                        <p:cTn id="94" dur="1" fill="hold">
                                          <p:stCondLst>
                                            <p:cond delay="999"/>
                                          </p:stCondLst>
                                        </p:cTn>
                                        <p:tgtEl>
                                          <p:spTgt spid="1701"/>
                                        </p:tgtEl>
                                        <p:attrNameLst>
                                          <p:attrName>style.visibility</p:attrName>
                                        </p:attrNameLst>
                                      </p:cBhvr>
                                      <p:to>
                                        <p:strVal val="hidden"/>
                                      </p:to>
                                    </p:set>
                                  </p:childTnLst>
                                </p:cTn>
                              </p:par>
                              <p:par>
                                <p:cTn id="95" presetID="47" presetClass="exit" presetSubtype="0" fill="hold" grpId="1" nodeType="withEffect">
                                  <p:stCondLst>
                                    <p:cond delay="0"/>
                                  </p:stCondLst>
                                  <p:childTnLst>
                                    <p:animEffect transition="out" filter="fade">
                                      <p:cBhvr>
                                        <p:cTn id="96" dur="1000"/>
                                        <p:tgtEl>
                                          <p:spTgt spid="7"/>
                                        </p:tgtEl>
                                      </p:cBhvr>
                                    </p:animEffect>
                                    <p:anim calcmode="lin" valueType="num">
                                      <p:cBhvr>
                                        <p:cTn id="97" dur="1000"/>
                                        <p:tgtEl>
                                          <p:spTgt spid="7"/>
                                        </p:tgtEl>
                                        <p:attrNameLst>
                                          <p:attrName>ppt_x</p:attrName>
                                        </p:attrNameLst>
                                      </p:cBhvr>
                                      <p:tavLst>
                                        <p:tav tm="0">
                                          <p:val>
                                            <p:strVal val="ppt_x"/>
                                          </p:val>
                                        </p:tav>
                                        <p:tav tm="100000">
                                          <p:val>
                                            <p:strVal val="ppt_x"/>
                                          </p:val>
                                        </p:tav>
                                      </p:tavLst>
                                    </p:anim>
                                    <p:anim calcmode="lin" valueType="num">
                                      <p:cBhvr>
                                        <p:cTn id="98" dur="1000"/>
                                        <p:tgtEl>
                                          <p:spTgt spid="7"/>
                                        </p:tgtEl>
                                        <p:attrNameLst>
                                          <p:attrName>ppt_y</p:attrName>
                                        </p:attrNameLst>
                                      </p:cBhvr>
                                      <p:tavLst>
                                        <p:tav tm="0">
                                          <p:val>
                                            <p:strVal val="ppt_y"/>
                                          </p:val>
                                        </p:tav>
                                        <p:tav tm="100000">
                                          <p:val>
                                            <p:strVal val="ppt_y-.1"/>
                                          </p:val>
                                        </p:tav>
                                      </p:tavLst>
                                    </p:anim>
                                    <p:set>
                                      <p:cBhvr>
                                        <p:cTn id="99" dur="1" fill="hold">
                                          <p:stCondLst>
                                            <p:cond delay="999"/>
                                          </p:stCondLst>
                                        </p:cTn>
                                        <p:tgtEl>
                                          <p:spTgt spid="7"/>
                                        </p:tgtEl>
                                        <p:attrNameLst>
                                          <p:attrName>style.visibility</p:attrName>
                                        </p:attrNameLst>
                                      </p:cBhvr>
                                      <p:to>
                                        <p:strVal val="hidden"/>
                                      </p:to>
                                    </p:set>
                                  </p:childTnLst>
                                </p:cTn>
                              </p:par>
                              <p:par>
                                <p:cTn id="100" presetID="47" presetClass="exit" presetSubtype="0" fill="hold" nodeType="withEffect">
                                  <p:stCondLst>
                                    <p:cond delay="0"/>
                                  </p:stCondLst>
                                  <p:childTnLst>
                                    <p:animEffect transition="out" filter="fade">
                                      <p:cBhvr>
                                        <p:cTn id="101" dur="1000"/>
                                        <p:tgtEl>
                                          <p:spTgt spid="2"/>
                                        </p:tgtEl>
                                      </p:cBhvr>
                                    </p:animEffect>
                                    <p:anim calcmode="lin" valueType="num">
                                      <p:cBhvr>
                                        <p:cTn id="102" dur="1000"/>
                                        <p:tgtEl>
                                          <p:spTgt spid="2"/>
                                        </p:tgtEl>
                                        <p:attrNameLst>
                                          <p:attrName>ppt_x</p:attrName>
                                        </p:attrNameLst>
                                      </p:cBhvr>
                                      <p:tavLst>
                                        <p:tav tm="0">
                                          <p:val>
                                            <p:strVal val="ppt_x"/>
                                          </p:val>
                                        </p:tav>
                                        <p:tav tm="100000">
                                          <p:val>
                                            <p:strVal val="ppt_x"/>
                                          </p:val>
                                        </p:tav>
                                      </p:tavLst>
                                    </p:anim>
                                    <p:anim calcmode="lin" valueType="num">
                                      <p:cBhvr>
                                        <p:cTn id="103" dur="1000"/>
                                        <p:tgtEl>
                                          <p:spTgt spid="2"/>
                                        </p:tgtEl>
                                        <p:attrNameLst>
                                          <p:attrName>ppt_y</p:attrName>
                                        </p:attrNameLst>
                                      </p:cBhvr>
                                      <p:tavLst>
                                        <p:tav tm="0">
                                          <p:val>
                                            <p:strVal val="ppt_y"/>
                                          </p:val>
                                        </p:tav>
                                        <p:tav tm="100000">
                                          <p:val>
                                            <p:strVal val="ppt_y-.1"/>
                                          </p:val>
                                        </p:tav>
                                      </p:tavLst>
                                    </p:anim>
                                    <p:set>
                                      <p:cBhvr>
                                        <p:cTn id="104" dur="1" fill="hold">
                                          <p:stCondLst>
                                            <p:cond delay="999"/>
                                          </p:stCondLst>
                                        </p:cTn>
                                        <p:tgtEl>
                                          <p:spTgt spid="2"/>
                                        </p:tgtEl>
                                        <p:attrNameLst>
                                          <p:attrName>style.visibility</p:attrName>
                                        </p:attrNameLst>
                                      </p:cBhvr>
                                      <p:to>
                                        <p:strVal val="hidden"/>
                                      </p:to>
                                    </p:set>
                                  </p:childTnLst>
                                </p:cTn>
                              </p:par>
                              <p:par>
                                <p:cTn id="105" presetID="47" presetClass="exit" presetSubtype="0" fill="hold" grpId="1" nodeType="withEffect">
                                  <p:stCondLst>
                                    <p:cond delay="0"/>
                                  </p:stCondLst>
                                  <p:childTnLst>
                                    <p:animEffect transition="out" filter="fade">
                                      <p:cBhvr>
                                        <p:cTn id="106" dur="1000"/>
                                        <p:tgtEl>
                                          <p:spTgt spid="1712"/>
                                        </p:tgtEl>
                                      </p:cBhvr>
                                    </p:animEffect>
                                    <p:anim calcmode="lin" valueType="num">
                                      <p:cBhvr>
                                        <p:cTn id="107" dur="1000"/>
                                        <p:tgtEl>
                                          <p:spTgt spid="1712"/>
                                        </p:tgtEl>
                                        <p:attrNameLst>
                                          <p:attrName>ppt_x</p:attrName>
                                        </p:attrNameLst>
                                      </p:cBhvr>
                                      <p:tavLst>
                                        <p:tav tm="0">
                                          <p:val>
                                            <p:strVal val="ppt_x"/>
                                          </p:val>
                                        </p:tav>
                                        <p:tav tm="100000">
                                          <p:val>
                                            <p:strVal val="ppt_x"/>
                                          </p:val>
                                        </p:tav>
                                      </p:tavLst>
                                    </p:anim>
                                    <p:anim calcmode="lin" valueType="num">
                                      <p:cBhvr>
                                        <p:cTn id="108" dur="1000"/>
                                        <p:tgtEl>
                                          <p:spTgt spid="1712"/>
                                        </p:tgtEl>
                                        <p:attrNameLst>
                                          <p:attrName>ppt_y</p:attrName>
                                        </p:attrNameLst>
                                      </p:cBhvr>
                                      <p:tavLst>
                                        <p:tav tm="0">
                                          <p:val>
                                            <p:strVal val="ppt_y"/>
                                          </p:val>
                                        </p:tav>
                                        <p:tav tm="100000">
                                          <p:val>
                                            <p:strVal val="ppt_y-.1"/>
                                          </p:val>
                                        </p:tav>
                                      </p:tavLst>
                                    </p:anim>
                                    <p:set>
                                      <p:cBhvr>
                                        <p:cTn id="109" dur="1" fill="hold">
                                          <p:stCondLst>
                                            <p:cond delay="999"/>
                                          </p:stCondLst>
                                        </p:cTn>
                                        <p:tgtEl>
                                          <p:spTgt spid="1712"/>
                                        </p:tgtEl>
                                        <p:attrNameLst>
                                          <p:attrName>style.visibility</p:attrName>
                                        </p:attrNameLst>
                                      </p:cBhvr>
                                      <p:to>
                                        <p:strVal val="hidden"/>
                                      </p:to>
                                    </p:set>
                                  </p:childTnLst>
                                </p:cTn>
                              </p:par>
                              <p:par>
                                <p:cTn id="110" presetID="47" presetClass="exit" presetSubtype="0" fill="hold" grpId="1" nodeType="withEffect">
                                  <p:stCondLst>
                                    <p:cond delay="0"/>
                                  </p:stCondLst>
                                  <p:childTnLst>
                                    <p:animEffect transition="out" filter="fade">
                                      <p:cBhvr>
                                        <p:cTn id="111" dur="1000"/>
                                        <p:tgtEl>
                                          <p:spTgt spid="1704"/>
                                        </p:tgtEl>
                                      </p:cBhvr>
                                    </p:animEffect>
                                    <p:anim calcmode="lin" valueType="num">
                                      <p:cBhvr>
                                        <p:cTn id="112" dur="1000"/>
                                        <p:tgtEl>
                                          <p:spTgt spid="1704"/>
                                        </p:tgtEl>
                                        <p:attrNameLst>
                                          <p:attrName>ppt_x</p:attrName>
                                        </p:attrNameLst>
                                      </p:cBhvr>
                                      <p:tavLst>
                                        <p:tav tm="0">
                                          <p:val>
                                            <p:strVal val="ppt_x"/>
                                          </p:val>
                                        </p:tav>
                                        <p:tav tm="100000">
                                          <p:val>
                                            <p:strVal val="ppt_x"/>
                                          </p:val>
                                        </p:tav>
                                      </p:tavLst>
                                    </p:anim>
                                    <p:anim calcmode="lin" valueType="num">
                                      <p:cBhvr>
                                        <p:cTn id="113" dur="1000"/>
                                        <p:tgtEl>
                                          <p:spTgt spid="1704"/>
                                        </p:tgtEl>
                                        <p:attrNameLst>
                                          <p:attrName>ppt_y</p:attrName>
                                        </p:attrNameLst>
                                      </p:cBhvr>
                                      <p:tavLst>
                                        <p:tav tm="0">
                                          <p:val>
                                            <p:strVal val="ppt_y"/>
                                          </p:val>
                                        </p:tav>
                                        <p:tav tm="100000">
                                          <p:val>
                                            <p:strVal val="ppt_y-.1"/>
                                          </p:val>
                                        </p:tav>
                                      </p:tavLst>
                                    </p:anim>
                                    <p:set>
                                      <p:cBhvr>
                                        <p:cTn id="114" dur="1" fill="hold">
                                          <p:stCondLst>
                                            <p:cond delay="999"/>
                                          </p:stCondLst>
                                        </p:cTn>
                                        <p:tgtEl>
                                          <p:spTgt spid="1704"/>
                                        </p:tgtEl>
                                        <p:attrNameLst>
                                          <p:attrName>style.visibility</p:attrName>
                                        </p:attrNameLst>
                                      </p:cBhvr>
                                      <p:to>
                                        <p:strVal val="hidden"/>
                                      </p:to>
                                    </p:set>
                                  </p:childTnLst>
                                </p:cTn>
                              </p:par>
                              <p:par>
                                <p:cTn id="115" presetID="47" presetClass="exit" presetSubtype="0" fill="hold" grpId="1" nodeType="withEffect">
                                  <p:stCondLst>
                                    <p:cond delay="0"/>
                                  </p:stCondLst>
                                  <p:childTnLst>
                                    <p:animEffect transition="out" filter="fade">
                                      <p:cBhvr>
                                        <p:cTn id="116" dur="1000"/>
                                        <p:tgtEl>
                                          <p:spTgt spid="1705"/>
                                        </p:tgtEl>
                                      </p:cBhvr>
                                    </p:animEffect>
                                    <p:anim calcmode="lin" valueType="num">
                                      <p:cBhvr>
                                        <p:cTn id="117" dur="1000"/>
                                        <p:tgtEl>
                                          <p:spTgt spid="1705"/>
                                        </p:tgtEl>
                                        <p:attrNameLst>
                                          <p:attrName>ppt_x</p:attrName>
                                        </p:attrNameLst>
                                      </p:cBhvr>
                                      <p:tavLst>
                                        <p:tav tm="0">
                                          <p:val>
                                            <p:strVal val="ppt_x"/>
                                          </p:val>
                                        </p:tav>
                                        <p:tav tm="100000">
                                          <p:val>
                                            <p:strVal val="ppt_x"/>
                                          </p:val>
                                        </p:tav>
                                      </p:tavLst>
                                    </p:anim>
                                    <p:anim calcmode="lin" valueType="num">
                                      <p:cBhvr>
                                        <p:cTn id="118" dur="1000"/>
                                        <p:tgtEl>
                                          <p:spTgt spid="1705"/>
                                        </p:tgtEl>
                                        <p:attrNameLst>
                                          <p:attrName>ppt_y</p:attrName>
                                        </p:attrNameLst>
                                      </p:cBhvr>
                                      <p:tavLst>
                                        <p:tav tm="0">
                                          <p:val>
                                            <p:strVal val="ppt_y"/>
                                          </p:val>
                                        </p:tav>
                                        <p:tav tm="100000">
                                          <p:val>
                                            <p:strVal val="ppt_y-.1"/>
                                          </p:val>
                                        </p:tav>
                                      </p:tavLst>
                                    </p:anim>
                                    <p:set>
                                      <p:cBhvr>
                                        <p:cTn id="119" dur="1" fill="hold">
                                          <p:stCondLst>
                                            <p:cond delay="999"/>
                                          </p:stCondLst>
                                        </p:cTn>
                                        <p:tgtEl>
                                          <p:spTgt spid="1705"/>
                                        </p:tgtEl>
                                        <p:attrNameLst>
                                          <p:attrName>style.visibility</p:attrName>
                                        </p:attrNameLst>
                                      </p:cBhvr>
                                      <p:to>
                                        <p:strVal val="hidden"/>
                                      </p:to>
                                    </p:set>
                                  </p:childTnLst>
                                </p:cTn>
                              </p:par>
                              <p:par>
                                <p:cTn id="120" presetID="47" presetClass="exit" presetSubtype="0" fill="hold" grpId="1" nodeType="withEffect">
                                  <p:stCondLst>
                                    <p:cond delay="0"/>
                                  </p:stCondLst>
                                  <p:childTnLst>
                                    <p:animEffect transition="out" filter="fade">
                                      <p:cBhvr>
                                        <p:cTn id="121" dur="1000"/>
                                        <p:tgtEl>
                                          <p:spTgt spid="15"/>
                                        </p:tgtEl>
                                      </p:cBhvr>
                                    </p:animEffect>
                                    <p:anim calcmode="lin" valueType="num">
                                      <p:cBhvr>
                                        <p:cTn id="122" dur="1000"/>
                                        <p:tgtEl>
                                          <p:spTgt spid="15"/>
                                        </p:tgtEl>
                                        <p:attrNameLst>
                                          <p:attrName>ppt_x</p:attrName>
                                        </p:attrNameLst>
                                      </p:cBhvr>
                                      <p:tavLst>
                                        <p:tav tm="0">
                                          <p:val>
                                            <p:strVal val="ppt_x"/>
                                          </p:val>
                                        </p:tav>
                                        <p:tav tm="100000">
                                          <p:val>
                                            <p:strVal val="ppt_x"/>
                                          </p:val>
                                        </p:tav>
                                      </p:tavLst>
                                    </p:anim>
                                    <p:anim calcmode="lin" valueType="num">
                                      <p:cBhvr>
                                        <p:cTn id="123" dur="1000"/>
                                        <p:tgtEl>
                                          <p:spTgt spid="15"/>
                                        </p:tgtEl>
                                        <p:attrNameLst>
                                          <p:attrName>ppt_y</p:attrName>
                                        </p:attrNameLst>
                                      </p:cBhvr>
                                      <p:tavLst>
                                        <p:tav tm="0">
                                          <p:val>
                                            <p:strVal val="ppt_y"/>
                                          </p:val>
                                        </p:tav>
                                        <p:tav tm="100000">
                                          <p:val>
                                            <p:strVal val="ppt_y-.1"/>
                                          </p:val>
                                        </p:tav>
                                      </p:tavLst>
                                    </p:anim>
                                    <p:set>
                                      <p:cBhvr>
                                        <p:cTn id="124" dur="1" fill="hold">
                                          <p:stCondLst>
                                            <p:cond delay="999"/>
                                          </p:stCondLst>
                                        </p:cTn>
                                        <p:tgtEl>
                                          <p:spTgt spid="15"/>
                                        </p:tgtEl>
                                        <p:attrNameLst>
                                          <p:attrName>style.visibility</p:attrName>
                                        </p:attrNameLst>
                                      </p:cBhvr>
                                      <p:to>
                                        <p:strVal val="hidden"/>
                                      </p:to>
                                    </p:set>
                                  </p:childTnLst>
                                </p:cTn>
                              </p:par>
                              <p:par>
                                <p:cTn id="125" presetID="47" presetClass="exit" presetSubtype="0" fill="hold" grpId="1" nodeType="withEffect">
                                  <p:stCondLst>
                                    <p:cond delay="0"/>
                                  </p:stCondLst>
                                  <p:childTnLst>
                                    <p:animEffect transition="out" filter="fade">
                                      <p:cBhvr>
                                        <p:cTn id="126" dur="1000"/>
                                        <p:tgtEl>
                                          <p:spTgt spid="16"/>
                                        </p:tgtEl>
                                      </p:cBhvr>
                                    </p:animEffect>
                                    <p:anim calcmode="lin" valueType="num">
                                      <p:cBhvr>
                                        <p:cTn id="127" dur="1000"/>
                                        <p:tgtEl>
                                          <p:spTgt spid="16"/>
                                        </p:tgtEl>
                                        <p:attrNameLst>
                                          <p:attrName>ppt_x</p:attrName>
                                        </p:attrNameLst>
                                      </p:cBhvr>
                                      <p:tavLst>
                                        <p:tav tm="0">
                                          <p:val>
                                            <p:strVal val="ppt_x"/>
                                          </p:val>
                                        </p:tav>
                                        <p:tav tm="100000">
                                          <p:val>
                                            <p:strVal val="ppt_x"/>
                                          </p:val>
                                        </p:tav>
                                      </p:tavLst>
                                    </p:anim>
                                    <p:anim calcmode="lin" valueType="num">
                                      <p:cBhvr>
                                        <p:cTn id="128" dur="1000"/>
                                        <p:tgtEl>
                                          <p:spTgt spid="16"/>
                                        </p:tgtEl>
                                        <p:attrNameLst>
                                          <p:attrName>ppt_y</p:attrName>
                                        </p:attrNameLst>
                                      </p:cBhvr>
                                      <p:tavLst>
                                        <p:tav tm="0">
                                          <p:val>
                                            <p:strVal val="ppt_y"/>
                                          </p:val>
                                        </p:tav>
                                        <p:tav tm="100000">
                                          <p:val>
                                            <p:strVal val="ppt_y-.1"/>
                                          </p:val>
                                        </p:tav>
                                      </p:tavLst>
                                    </p:anim>
                                    <p:set>
                                      <p:cBhvr>
                                        <p:cTn id="129" dur="1" fill="hold">
                                          <p:stCondLst>
                                            <p:cond delay="999"/>
                                          </p:stCondLst>
                                        </p:cTn>
                                        <p:tgtEl>
                                          <p:spTgt spid="16"/>
                                        </p:tgtEl>
                                        <p:attrNameLst>
                                          <p:attrName>style.visibility</p:attrName>
                                        </p:attrNameLst>
                                      </p:cBhvr>
                                      <p:to>
                                        <p:strVal val="hidden"/>
                                      </p:to>
                                    </p:set>
                                  </p:childTnLst>
                                </p:cTn>
                              </p:par>
                              <p:par>
                                <p:cTn id="130" presetID="47" presetClass="exit" presetSubtype="0" fill="hold" grpId="1" nodeType="withEffect">
                                  <p:stCondLst>
                                    <p:cond delay="0"/>
                                  </p:stCondLst>
                                  <p:childTnLst>
                                    <p:animEffect transition="out" filter="fade">
                                      <p:cBhvr>
                                        <p:cTn id="131" dur="1000"/>
                                        <p:tgtEl>
                                          <p:spTgt spid="1714"/>
                                        </p:tgtEl>
                                      </p:cBhvr>
                                    </p:animEffect>
                                    <p:anim calcmode="lin" valueType="num">
                                      <p:cBhvr>
                                        <p:cTn id="132" dur="1000"/>
                                        <p:tgtEl>
                                          <p:spTgt spid="1714"/>
                                        </p:tgtEl>
                                        <p:attrNameLst>
                                          <p:attrName>ppt_x</p:attrName>
                                        </p:attrNameLst>
                                      </p:cBhvr>
                                      <p:tavLst>
                                        <p:tav tm="0">
                                          <p:val>
                                            <p:strVal val="ppt_x"/>
                                          </p:val>
                                        </p:tav>
                                        <p:tav tm="100000">
                                          <p:val>
                                            <p:strVal val="ppt_x"/>
                                          </p:val>
                                        </p:tav>
                                      </p:tavLst>
                                    </p:anim>
                                    <p:anim calcmode="lin" valueType="num">
                                      <p:cBhvr>
                                        <p:cTn id="133" dur="1000"/>
                                        <p:tgtEl>
                                          <p:spTgt spid="1714"/>
                                        </p:tgtEl>
                                        <p:attrNameLst>
                                          <p:attrName>ppt_y</p:attrName>
                                        </p:attrNameLst>
                                      </p:cBhvr>
                                      <p:tavLst>
                                        <p:tav tm="0">
                                          <p:val>
                                            <p:strVal val="ppt_y"/>
                                          </p:val>
                                        </p:tav>
                                        <p:tav tm="100000">
                                          <p:val>
                                            <p:strVal val="ppt_y-.1"/>
                                          </p:val>
                                        </p:tav>
                                      </p:tavLst>
                                    </p:anim>
                                    <p:set>
                                      <p:cBhvr>
                                        <p:cTn id="134" dur="1" fill="hold">
                                          <p:stCondLst>
                                            <p:cond delay="999"/>
                                          </p:stCondLst>
                                        </p:cTn>
                                        <p:tgtEl>
                                          <p:spTgt spid="1714"/>
                                        </p:tgtEl>
                                        <p:attrNameLst>
                                          <p:attrName>style.visibility</p:attrName>
                                        </p:attrNameLst>
                                      </p:cBhvr>
                                      <p:to>
                                        <p:strVal val="hidden"/>
                                      </p:to>
                                    </p:set>
                                  </p:childTnLst>
                                </p:cTn>
                              </p:par>
                              <p:par>
                                <p:cTn id="135" presetID="47" presetClass="exit" presetSubtype="0" fill="hold" grpId="1" nodeType="withEffect">
                                  <p:stCondLst>
                                    <p:cond delay="0"/>
                                  </p:stCondLst>
                                  <p:childTnLst>
                                    <p:animEffect transition="out" filter="fade">
                                      <p:cBhvr>
                                        <p:cTn id="136" dur="1000"/>
                                        <p:tgtEl>
                                          <p:spTgt spid="1706"/>
                                        </p:tgtEl>
                                      </p:cBhvr>
                                    </p:animEffect>
                                    <p:anim calcmode="lin" valueType="num">
                                      <p:cBhvr>
                                        <p:cTn id="137" dur="1000"/>
                                        <p:tgtEl>
                                          <p:spTgt spid="1706"/>
                                        </p:tgtEl>
                                        <p:attrNameLst>
                                          <p:attrName>ppt_x</p:attrName>
                                        </p:attrNameLst>
                                      </p:cBhvr>
                                      <p:tavLst>
                                        <p:tav tm="0">
                                          <p:val>
                                            <p:strVal val="ppt_x"/>
                                          </p:val>
                                        </p:tav>
                                        <p:tav tm="100000">
                                          <p:val>
                                            <p:strVal val="ppt_x"/>
                                          </p:val>
                                        </p:tav>
                                      </p:tavLst>
                                    </p:anim>
                                    <p:anim calcmode="lin" valueType="num">
                                      <p:cBhvr>
                                        <p:cTn id="138" dur="1000"/>
                                        <p:tgtEl>
                                          <p:spTgt spid="1706"/>
                                        </p:tgtEl>
                                        <p:attrNameLst>
                                          <p:attrName>ppt_y</p:attrName>
                                        </p:attrNameLst>
                                      </p:cBhvr>
                                      <p:tavLst>
                                        <p:tav tm="0">
                                          <p:val>
                                            <p:strVal val="ppt_y"/>
                                          </p:val>
                                        </p:tav>
                                        <p:tav tm="100000">
                                          <p:val>
                                            <p:strVal val="ppt_y-.1"/>
                                          </p:val>
                                        </p:tav>
                                      </p:tavLst>
                                    </p:anim>
                                    <p:set>
                                      <p:cBhvr>
                                        <p:cTn id="139" dur="1" fill="hold">
                                          <p:stCondLst>
                                            <p:cond delay="999"/>
                                          </p:stCondLst>
                                        </p:cTn>
                                        <p:tgtEl>
                                          <p:spTgt spid="1706"/>
                                        </p:tgtEl>
                                        <p:attrNameLst>
                                          <p:attrName>style.visibility</p:attrName>
                                        </p:attrNameLst>
                                      </p:cBhvr>
                                      <p:to>
                                        <p:strVal val="hidden"/>
                                      </p:to>
                                    </p:set>
                                  </p:childTnLst>
                                </p:cTn>
                              </p:par>
                              <p:par>
                                <p:cTn id="140" presetID="47" presetClass="exit" presetSubtype="0" fill="hold" grpId="1" nodeType="withEffect">
                                  <p:stCondLst>
                                    <p:cond delay="0"/>
                                  </p:stCondLst>
                                  <p:childTnLst>
                                    <p:animEffect transition="out" filter="fade">
                                      <p:cBhvr>
                                        <p:cTn id="141" dur="1000"/>
                                        <p:tgtEl>
                                          <p:spTgt spid="1707"/>
                                        </p:tgtEl>
                                      </p:cBhvr>
                                    </p:animEffect>
                                    <p:anim calcmode="lin" valueType="num">
                                      <p:cBhvr>
                                        <p:cTn id="142" dur="1000"/>
                                        <p:tgtEl>
                                          <p:spTgt spid="1707"/>
                                        </p:tgtEl>
                                        <p:attrNameLst>
                                          <p:attrName>ppt_x</p:attrName>
                                        </p:attrNameLst>
                                      </p:cBhvr>
                                      <p:tavLst>
                                        <p:tav tm="0">
                                          <p:val>
                                            <p:strVal val="ppt_x"/>
                                          </p:val>
                                        </p:tav>
                                        <p:tav tm="100000">
                                          <p:val>
                                            <p:strVal val="ppt_x"/>
                                          </p:val>
                                        </p:tav>
                                      </p:tavLst>
                                    </p:anim>
                                    <p:anim calcmode="lin" valueType="num">
                                      <p:cBhvr>
                                        <p:cTn id="143" dur="1000"/>
                                        <p:tgtEl>
                                          <p:spTgt spid="1707"/>
                                        </p:tgtEl>
                                        <p:attrNameLst>
                                          <p:attrName>ppt_y</p:attrName>
                                        </p:attrNameLst>
                                      </p:cBhvr>
                                      <p:tavLst>
                                        <p:tav tm="0">
                                          <p:val>
                                            <p:strVal val="ppt_y"/>
                                          </p:val>
                                        </p:tav>
                                        <p:tav tm="100000">
                                          <p:val>
                                            <p:strVal val="ppt_y-.1"/>
                                          </p:val>
                                        </p:tav>
                                      </p:tavLst>
                                    </p:anim>
                                    <p:set>
                                      <p:cBhvr>
                                        <p:cTn id="144" dur="1" fill="hold">
                                          <p:stCondLst>
                                            <p:cond delay="999"/>
                                          </p:stCondLst>
                                        </p:cTn>
                                        <p:tgtEl>
                                          <p:spTgt spid="1707"/>
                                        </p:tgtEl>
                                        <p:attrNameLst>
                                          <p:attrName>style.visibility</p:attrName>
                                        </p:attrNameLst>
                                      </p:cBhvr>
                                      <p:to>
                                        <p:strVal val="hidden"/>
                                      </p:to>
                                    </p:set>
                                  </p:childTnLst>
                                </p:cTn>
                              </p:par>
                              <p:par>
                                <p:cTn id="145" presetID="47" presetClass="exit" presetSubtype="0" fill="hold" grpId="1" nodeType="withEffect">
                                  <p:stCondLst>
                                    <p:cond delay="0"/>
                                  </p:stCondLst>
                                  <p:childTnLst>
                                    <p:animEffect transition="out" filter="fade">
                                      <p:cBhvr>
                                        <p:cTn id="146" dur="1000"/>
                                        <p:tgtEl>
                                          <p:spTgt spid="19"/>
                                        </p:tgtEl>
                                      </p:cBhvr>
                                    </p:animEffect>
                                    <p:anim calcmode="lin" valueType="num">
                                      <p:cBhvr>
                                        <p:cTn id="147" dur="1000"/>
                                        <p:tgtEl>
                                          <p:spTgt spid="19"/>
                                        </p:tgtEl>
                                        <p:attrNameLst>
                                          <p:attrName>ppt_x</p:attrName>
                                        </p:attrNameLst>
                                      </p:cBhvr>
                                      <p:tavLst>
                                        <p:tav tm="0">
                                          <p:val>
                                            <p:strVal val="ppt_x"/>
                                          </p:val>
                                        </p:tav>
                                        <p:tav tm="100000">
                                          <p:val>
                                            <p:strVal val="ppt_x"/>
                                          </p:val>
                                        </p:tav>
                                      </p:tavLst>
                                    </p:anim>
                                    <p:anim calcmode="lin" valueType="num">
                                      <p:cBhvr>
                                        <p:cTn id="148" dur="1000"/>
                                        <p:tgtEl>
                                          <p:spTgt spid="19"/>
                                        </p:tgtEl>
                                        <p:attrNameLst>
                                          <p:attrName>ppt_y</p:attrName>
                                        </p:attrNameLst>
                                      </p:cBhvr>
                                      <p:tavLst>
                                        <p:tav tm="0">
                                          <p:val>
                                            <p:strVal val="ppt_y"/>
                                          </p:val>
                                        </p:tav>
                                        <p:tav tm="100000">
                                          <p:val>
                                            <p:strVal val="ppt_y-.1"/>
                                          </p:val>
                                        </p:tav>
                                      </p:tavLst>
                                    </p:anim>
                                    <p:set>
                                      <p:cBhvr>
                                        <p:cTn id="149" dur="1" fill="hold">
                                          <p:stCondLst>
                                            <p:cond delay="999"/>
                                          </p:stCondLst>
                                        </p:cTn>
                                        <p:tgtEl>
                                          <p:spTgt spid="19"/>
                                        </p:tgtEl>
                                        <p:attrNameLst>
                                          <p:attrName>style.visibility</p:attrName>
                                        </p:attrNameLst>
                                      </p:cBhvr>
                                      <p:to>
                                        <p:strVal val="hidden"/>
                                      </p:to>
                                    </p:set>
                                  </p:childTnLst>
                                </p:cTn>
                              </p:par>
                              <p:par>
                                <p:cTn id="150" presetID="47" presetClass="exit" presetSubtype="0" fill="hold" grpId="1" nodeType="withEffect">
                                  <p:stCondLst>
                                    <p:cond delay="0"/>
                                  </p:stCondLst>
                                  <p:childTnLst>
                                    <p:animEffect transition="out" filter="fade">
                                      <p:cBhvr>
                                        <p:cTn id="151" dur="1000"/>
                                        <p:tgtEl>
                                          <p:spTgt spid="20"/>
                                        </p:tgtEl>
                                      </p:cBhvr>
                                    </p:animEffect>
                                    <p:anim calcmode="lin" valueType="num">
                                      <p:cBhvr>
                                        <p:cTn id="152" dur="1000"/>
                                        <p:tgtEl>
                                          <p:spTgt spid="20"/>
                                        </p:tgtEl>
                                        <p:attrNameLst>
                                          <p:attrName>ppt_x</p:attrName>
                                        </p:attrNameLst>
                                      </p:cBhvr>
                                      <p:tavLst>
                                        <p:tav tm="0">
                                          <p:val>
                                            <p:strVal val="ppt_x"/>
                                          </p:val>
                                        </p:tav>
                                        <p:tav tm="100000">
                                          <p:val>
                                            <p:strVal val="ppt_x"/>
                                          </p:val>
                                        </p:tav>
                                      </p:tavLst>
                                    </p:anim>
                                    <p:anim calcmode="lin" valueType="num">
                                      <p:cBhvr>
                                        <p:cTn id="153" dur="1000"/>
                                        <p:tgtEl>
                                          <p:spTgt spid="20"/>
                                        </p:tgtEl>
                                        <p:attrNameLst>
                                          <p:attrName>ppt_y</p:attrName>
                                        </p:attrNameLst>
                                      </p:cBhvr>
                                      <p:tavLst>
                                        <p:tav tm="0">
                                          <p:val>
                                            <p:strVal val="ppt_y"/>
                                          </p:val>
                                        </p:tav>
                                        <p:tav tm="100000">
                                          <p:val>
                                            <p:strVal val="ppt_y-.1"/>
                                          </p:val>
                                        </p:tav>
                                      </p:tavLst>
                                    </p:anim>
                                    <p:set>
                                      <p:cBhvr>
                                        <p:cTn id="154" dur="1" fill="hold">
                                          <p:stCondLst>
                                            <p:cond delay="999"/>
                                          </p:stCondLst>
                                        </p:cTn>
                                        <p:tgtEl>
                                          <p:spTgt spid="20"/>
                                        </p:tgtEl>
                                        <p:attrNameLst>
                                          <p:attrName>style.visibility</p:attrName>
                                        </p:attrNameLst>
                                      </p:cBhvr>
                                      <p:to>
                                        <p:strVal val="hidden"/>
                                      </p:to>
                                    </p:set>
                                  </p:childTnLst>
                                </p:cTn>
                              </p:par>
                              <p:par>
                                <p:cTn id="155" presetID="47" presetClass="exit" presetSubtype="0" fill="hold" grpId="1" nodeType="withEffect">
                                  <p:stCondLst>
                                    <p:cond delay="0"/>
                                  </p:stCondLst>
                                  <p:childTnLst>
                                    <p:animEffect transition="out" filter="fade">
                                      <p:cBhvr>
                                        <p:cTn id="156" dur="1000"/>
                                        <p:tgtEl>
                                          <p:spTgt spid="1716"/>
                                        </p:tgtEl>
                                      </p:cBhvr>
                                    </p:animEffect>
                                    <p:anim calcmode="lin" valueType="num">
                                      <p:cBhvr>
                                        <p:cTn id="157" dur="1000"/>
                                        <p:tgtEl>
                                          <p:spTgt spid="1716"/>
                                        </p:tgtEl>
                                        <p:attrNameLst>
                                          <p:attrName>ppt_x</p:attrName>
                                        </p:attrNameLst>
                                      </p:cBhvr>
                                      <p:tavLst>
                                        <p:tav tm="0">
                                          <p:val>
                                            <p:strVal val="ppt_x"/>
                                          </p:val>
                                        </p:tav>
                                        <p:tav tm="100000">
                                          <p:val>
                                            <p:strVal val="ppt_x"/>
                                          </p:val>
                                        </p:tav>
                                      </p:tavLst>
                                    </p:anim>
                                    <p:anim calcmode="lin" valueType="num">
                                      <p:cBhvr>
                                        <p:cTn id="158" dur="1000"/>
                                        <p:tgtEl>
                                          <p:spTgt spid="1716"/>
                                        </p:tgtEl>
                                        <p:attrNameLst>
                                          <p:attrName>ppt_y</p:attrName>
                                        </p:attrNameLst>
                                      </p:cBhvr>
                                      <p:tavLst>
                                        <p:tav tm="0">
                                          <p:val>
                                            <p:strVal val="ppt_y"/>
                                          </p:val>
                                        </p:tav>
                                        <p:tav tm="100000">
                                          <p:val>
                                            <p:strVal val="ppt_y-.1"/>
                                          </p:val>
                                        </p:tav>
                                      </p:tavLst>
                                    </p:anim>
                                    <p:set>
                                      <p:cBhvr>
                                        <p:cTn id="159" dur="1" fill="hold">
                                          <p:stCondLst>
                                            <p:cond delay="999"/>
                                          </p:stCondLst>
                                        </p:cTn>
                                        <p:tgtEl>
                                          <p:spTgt spid="1716"/>
                                        </p:tgtEl>
                                        <p:attrNameLst>
                                          <p:attrName>style.visibility</p:attrName>
                                        </p:attrNameLst>
                                      </p:cBhvr>
                                      <p:to>
                                        <p:strVal val="hidden"/>
                                      </p:to>
                                    </p:set>
                                  </p:childTnLst>
                                </p:cTn>
                              </p:par>
                              <p:par>
                                <p:cTn id="160" presetID="47" presetClass="exit" presetSubtype="0" fill="hold" grpId="1" nodeType="withEffect">
                                  <p:stCondLst>
                                    <p:cond delay="0"/>
                                  </p:stCondLst>
                                  <p:childTnLst>
                                    <p:animEffect transition="out" filter="fade">
                                      <p:cBhvr>
                                        <p:cTn id="161" dur="1000"/>
                                        <p:tgtEl>
                                          <p:spTgt spid="1703"/>
                                        </p:tgtEl>
                                      </p:cBhvr>
                                    </p:animEffect>
                                    <p:anim calcmode="lin" valueType="num">
                                      <p:cBhvr>
                                        <p:cTn id="162" dur="1000"/>
                                        <p:tgtEl>
                                          <p:spTgt spid="1703"/>
                                        </p:tgtEl>
                                        <p:attrNameLst>
                                          <p:attrName>ppt_x</p:attrName>
                                        </p:attrNameLst>
                                      </p:cBhvr>
                                      <p:tavLst>
                                        <p:tav tm="0">
                                          <p:val>
                                            <p:strVal val="ppt_x"/>
                                          </p:val>
                                        </p:tav>
                                        <p:tav tm="100000">
                                          <p:val>
                                            <p:strVal val="ppt_x"/>
                                          </p:val>
                                        </p:tav>
                                      </p:tavLst>
                                    </p:anim>
                                    <p:anim calcmode="lin" valueType="num">
                                      <p:cBhvr>
                                        <p:cTn id="163" dur="1000"/>
                                        <p:tgtEl>
                                          <p:spTgt spid="1703"/>
                                        </p:tgtEl>
                                        <p:attrNameLst>
                                          <p:attrName>ppt_y</p:attrName>
                                        </p:attrNameLst>
                                      </p:cBhvr>
                                      <p:tavLst>
                                        <p:tav tm="0">
                                          <p:val>
                                            <p:strVal val="ppt_y"/>
                                          </p:val>
                                        </p:tav>
                                        <p:tav tm="100000">
                                          <p:val>
                                            <p:strVal val="ppt_y-.1"/>
                                          </p:val>
                                        </p:tav>
                                      </p:tavLst>
                                    </p:anim>
                                    <p:set>
                                      <p:cBhvr>
                                        <p:cTn id="164" dur="1" fill="hold">
                                          <p:stCondLst>
                                            <p:cond delay="999"/>
                                          </p:stCondLst>
                                        </p:cTn>
                                        <p:tgtEl>
                                          <p:spTgt spid="1703"/>
                                        </p:tgtEl>
                                        <p:attrNameLst>
                                          <p:attrName>style.visibility</p:attrName>
                                        </p:attrNameLst>
                                      </p:cBhvr>
                                      <p:to>
                                        <p:strVal val="hidden"/>
                                      </p:to>
                                    </p:set>
                                  </p:childTnLst>
                                </p:cTn>
                              </p:par>
                              <p:par>
                                <p:cTn id="165" presetID="47" presetClass="exit" presetSubtype="0" fill="hold" grpId="1" nodeType="withEffect">
                                  <p:stCondLst>
                                    <p:cond delay="0"/>
                                  </p:stCondLst>
                                  <p:childTnLst>
                                    <p:animEffect transition="out" filter="fade">
                                      <p:cBhvr>
                                        <p:cTn id="166" dur="1000"/>
                                        <p:tgtEl>
                                          <p:spTgt spid="1702"/>
                                        </p:tgtEl>
                                      </p:cBhvr>
                                    </p:animEffect>
                                    <p:anim calcmode="lin" valueType="num">
                                      <p:cBhvr>
                                        <p:cTn id="167" dur="1000"/>
                                        <p:tgtEl>
                                          <p:spTgt spid="1702"/>
                                        </p:tgtEl>
                                        <p:attrNameLst>
                                          <p:attrName>ppt_x</p:attrName>
                                        </p:attrNameLst>
                                      </p:cBhvr>
                                      <p:tavLst>
                                        <p:tav tm="0">
                                          <p:val>
                                            <p:strVal val="ppt_x"/>
                                          </p:val>
                                        </p:tav>
                                        <p:tav tm="100000">
                                          <p:val>
                                            <p:strVal val="ppt_x"/>
                                          </p:val>
                                        </p:tav>
                                      </p:tavLst>
                                    </p:anim>
                                    <p:anim calcmode="lin" valueType="num">
                                      <p:cBhvr>
                                        <p:cTn id="168" dur="1000"/>
                                        <p:tgtEl>
                                          <p:spTgt spid="1702"/>
                                        </p:tgtEl>
                                        <p:attrNameLst>
                                          <p:attrName>ppt_y</p:attrName>
                                        </p:attrNameLst>
                                      </p:cBhvr>
                                      <p:tavLst>
                                        <p:tav tm="0">
                                          <p:val>
                                            <p:strVal val="ppt_y"/>
                                          </p:val>
                                        </p:tav>
                                        <p:tav tm="100000">
                                          <p:val>
                                            <p:strVal val="ppt_y-.1"/>
                                          </p:val>
                                        </p:tav>
                                      </p:tavLst>
                                    </p:anim>
                                    <p:set>
                                      <p:cBhvr>
                                        <p:cTn id="169" dur="1" fill="hold">
                                          <p:stCondLst>
                                            <p:cond delay="999"/>
                                          </p:stCondLst>
                                        </p:cTn>
                                        <p:tgtEl>
                                          <p:spTgt spid="1702"/>
                                        </p:tgtEl>
                                        <p:attrNameLst>
                                          <p:attrName>style.visibility</p:attrName>
                                        </p:attrNameLst>
                                      </p:cBhvr>
                                      <p:to>
                                        <p:strVal val="hidden"/>
                                      </p:to>
                                    </p:set>
                                  </p:childTnLst>
                                </p:cTn>
                              </p:par>
                              <p:par>
                                <p:cTn id="170" presetID="47" presetClass="exit" presetSubtype="0" fill="hold" grpId="1" nodeType="withEffect">
                                  <p:stCondLst>
                                    <p:cond delay="0"/>
                                  </p:stCondLst>
                                  <p:childTnLst>
                                    <p:animEffect transition="out" filter="fade">
                                      <p:cBhvr>
                                        <p:cTn id="171" dur="1000"/>
                                        <p:tgtEl>
                                          <p:spTgt spid="21"/>
                                        </p:tgtEl>
                                      </p:cBhvr>
                                    </p:animEffect>
                                    <p:anim calcmode="lin" valueType="num">
                                      <p:cBhvr>
                                        <p:cTn id="172" dur="1000"/>
                                        <p:tgtEl>
                                          <p:spTgt spid="21"/>
                                        </p:tgtEl>
                                        <p:attrNameLst>
                                          <p:attrName>ppt_x</p:attrName>
                                        </p:attrNameLst>
                                      </p:cBhvr>
                                      <p:tavLst>
                                        <p:tav tm="0">
                                          <p:val>
                                            <p:strVal val="ppt_x"/>
                                          </p:val>
                                        </p:tav>
                                        <p:tav tm="100000">
                                          <p:val>
                                            <p:strVal val="ppt_x"/>
                                          </p:val>
                                        </p:tav>
                                      </p:tavLst>
                                    </p:anim>
                                    <p:anim calcmode="lin" valueType="num">
                                      <p:cBhvr>
                                        <p:cTn id="173" dur="1000"/>
                                        <p:tgtEl>
                                          <p:spTgt spid="21"/>
                                        </p:tgtEl>
                                        <p:attrNameLst>
                                          <p:attrName>ppt_y</p:attrName>
                                        </p:attrNameLst>
                                      </p:cBhvr>
                                      <p:tavLst>
                                        <p:tav tm="0">
                                          <p:val>
                                            <p:strVal val="ppt_y"/>
                                          </p:val>
                                        </p:tav>
                                        <p:tav tm="100000">
                                          <p:val>
                                            <p:strVal val="ppt_y-.1"/>
                                          </p:val>
                                        </p:tav>
                                      </p:tavLst>
                                    </p:anim>
                                    <p:set>
                                      <p:cBhvr>
                                        <p:cTn id="174" dur="1" fill="hold">
                                          <p:stCondLst>
                                            <p:cond delay="999"/>
                                          </p:stCondLst>
                                        </p:cTn>
                                        <p:tgtEl>
                                          <p:spTgt spid="21"/>
                                        </p:tgtEl>
                                        <p:attrNameLst>
                                          <p:attrName>style.visibility</p:attrName>
                                        </p:attrNameLst>
                                      </p:cBhvr>
                                      <p:to>
                                        <p:strVal val="hidden"/>
                                      </p:to>
                                    </p:set>
                                  </p:childTnLst>
                                </p:cTn>
                              </p:par>
                              <p:par>
                                <p:cTn id="175" presetID="47" presetClass="exit" presetSubtype="0" fill="hold" grpId="1" nodeType="withEffect">
                                  <p:stCondLst>
                                    <p:cond delay="0"/>
                                  </p:stCondLst>
                                  <p:childTnLst>
                                    <p:animEffect transition="out" filter="fade">
                                      <p:cBhvr>
                                        <p:cTn id="176" dur="1000"/>
                                        <p:tgtEl>
                                          <p:spTgt spid="22"/>
                                        </p:tgtEl>
                                      </p:cBhvr>
                                    </p:animEffect>
                                    <p:anim calcmode="lin" valueType="num">
                                      <p:cBhvr>
                                        <p:cTn id="177" dur="1000"/>
                                        <p:tgtEl>
                                          <p:spTgt spid="22"/>
                                        </p:tgtEl>
                                        <p:attrNameLst>
                                          <p:attrName>ppt_x</p:attrName>
                                        </p:attrNameLst>
                                      </p:cBhvr>
                                      <p:tavLst>
                                        <p:tav tm="0">
                                          <p:val>
                                            <p:strVal val="ppt_x"/>
                                          </p:val>
                                        </p:tav>
                                        <p:tav tm="100000">
                                          <p:val>
                                            <p:strVal val="ppt_x"/>
                                          </p:val>
                                        </p:tav>
                                      </p:tavLst>
                                    </p:anim>
                                    <p:anim calcmode="lin" valueType="num">
                                      <p:cBhvr>
                                        <p:cTn id="178" dur="1000"/>
                                        <p:tgtEl>
                                          <p:spTgt spid="22"/>
                                        </p:tgtEl>
                                        <p:attrNameLst>
                                          <p:attrName>ppt_y</p:attrName>
                                        </p:attrNameLst>
                                      </p:cBhvr>
                                      <p:tavLst>
                                        <p:tav tm="0">
                                          <p:val>
                                            <p:strVal val="ppt_y"/>
                                          </p:val>
                                        </p:tav>
                                        <p:tav tm="100000">
                                          <p:val>
                                            <p:strVal val="ppt_y-.1"/>
                                          </p:val>
                                        </p:tav>
                                      </p:tavLst>
                                    </p:anim>
                                    <p:set>
                                      <p:cBhvr>
                                        <p:cTn id="179" dur="1" fill="hold">
                                          <p:stCondLst>
                                            <p:cond delay="999"/>
                                          </p:stCondLst>
                                        </p:cTn>
                                        <p:tgtEl>
                                          <p:spTgt spid="22"/>
                                        </p:tgtEl>
                                        <p:attrNameLst>
                                          <p:attrName>style.visibility</p:attrName>
                                        </p:attrNameLst>
                                      </p:cBhvr>
                                      <p:to>
                                        <p:strVal val="hidden"/>
                                      </p:to>
                                    </p:set>
                                  </p:childTnLst>
                                </p:cTn>
                              </p:par>
                              <p:par>
                                <p:cTn id="180" presetID="47" presetClass="exit" presetSubtype="0" fill="hold" grpId="1" nodeType="withEffect">
                                  <p:stCondLst>
                                    <p:cond delay="0"/>
                                  </p:stCondLst>
                                  <p:childTnLst>
                                    <p:animEffect transition="out" filter="fade">
                                      <p:cBhvr>
                                        <p:cTn id="181" dur="1000"/>
                                        <p:tgtEl>
                                          <p:spTgt spid="13"/>
                                        </p:tgtEl>
                                      </p:cBhvr>
                                    </p:animEffect>
                                    <p:anim calcmode="lin" valueType="num">
                                      <p:cBhvr>
                                        <p:cTn id="182" dur="1000"/>
                                        <p:tgtEl>
                                          <p:spTgt spid="13"/>
                                        </p:tgtEl>
                                        <p:attrNameLst>
                                          <p:attrName>ppt_x</p:attrName>
                                        </p:attrNameLst>
                                      </p:cBhvr>
                                      <p:tavLst>
                                        <p:tav tm="0">
                                          <p:val>
                                            <p:strVal val="ppt_x"/>
                                          </p:val>
                                        </p:tav>
                                        <p:tav tm="100000">
                                          <p:val>
                                            <p:strVal val="ppt_x"/>
                                          </p:val>
                                        </p:tav>
                                      </p:tavLst>
                                    </p:anim>
                                    <p:anim calcmode="lin" valueType="num">
                                      <p:cBhvr>
                                        <p:cTn id="183" dur="1000"/>
                                        <p:tgtEl>
                                          <p:spTgt spid="13"/>
                                        </p:tgtEl>
                                        <p:attrNameLst>
                                          <p:attrName>ppt_y</p:attrName>
                                        </p:attrNameLst>
                                      </p:cBhvr>
                                      <p:tavLst>
                                        <p:tav tm="0">
                                          <p:val>
                                            <p:strVal val="ppt_y"/>
                                          </p:val>
                                        </p:tav>
                                        <p:tav tm="100000">
                                          <p:val>
                                            <p:strVal val="ppt_y-.1"/>
                                          </p:val>
                                        </p:tav>
                                      </p:tavLst>
                                    </p:anim>
                                    <p:set>
                                      <p:cBhvr>
                                        <p:cTn id="184" dur="1" fill="hold">
                                          <p:stCondLst>
                                            <p:cond delay="999"/>
                                          </p:stCondLst>
                                        </p:cTn>
                                        <p:tgtEl>
                                          <p:spTgt spid="13"/>
                                        </p:tgtEl>
                                        <p:attrNameLst>
                                          <p:attrName>style.visibility</p:attrName>
                                        </p:attrNameLst>
                                      </p:cBhvr>
                                      <p:to>
                                        <p:strVal val="hidden"/>
                                      </p:to>
                                    </p:set>
                                  </p:childTnLst>
                                </p:cTn>
                              </p:par>
                              <p:par>
                                <p:cTn id="185" presetID="47" presetClass="exit" presetSubtype="0" fill="hold" grpId="1" nodeType="withEffect">
                                  <p:stCondLst>
                                    <p:cond delay="0"/>
                                  </p:stCondLst>
                                  <p:childTnLst>
                                    <p:animEffect transition="out" filter="fade">
                                      <p:cBhvr>
                                        <p:cTn id="186" dur="1000"/>
                                        <p:tgtEl>
                                          <p:spTgt spid="17"/>
                                        </p:tgtEl>
                                      </p:cBhvr>
                                    </p:animEffect>
                                    <p:anim calcmode="lin" valueType="num">
                                      <p:cBhvr>
                                        <p:cTn id="187" dur="1000"/>
                                        <p:tgtEl>
                                          <p:spTgt spid="17"/>
                                        </p:tgtEl>
                                        <p:attrNameLst>
                                          <p:attrName>ppt_x</p:attrName>
                                        </p:attrNameLst>
                                      </p:cBhvr>
                                      <p:tavLst>
                                        <p:tav tm="0">
                                          <p:val>
                                            <p:strVal val="ppt_x"/>
                                          </p:val>
                                        </p:tav>
                                        <p:tav tm="100000">
                                          <p:val>
                                            <p:strVal val="ppt_x"/>
                                          </p:val>
                                        </p:tav>
                                      </p:tavLst>
                                    </p:anim>
                                    <p:anim calcmode="lin" valueType="num">
                                      <p:cBhvr>
                                        <p:cTn id="188" dur="1000"/>
                                        <p:tgtEl>
                                          <p:spTgt spid="17"/>
                                        </p:tgtEl>
                                        <p:attrNameLst>
                                          <p:attrName>ppt_y</p:attrName>
                                        </p:attrNameLst>
                                      </p:cBhvr>
                                      <p:tavLst>
                                        <p:tav tm="0">
                                          <p:val>
                                            <p:strVal val="ppt_y"/>
                                          </p:val>
                                        </p:tav>
                                        <p:tav tm="100000">
                                          <p:val>
                                            <p:strVal val="ppt_y-.1"/>
                                          </p:val>
                                        </p:tav>
                                      </p:tavLst>
                                    </p:anim>
                                    <p:set>
                                      <p:cBhvr>
                                        <p:cTn id="189" dur="1" fill="hold">
                                          <p:stCondLst>
                                            <p:cond delay="999"/>
                                          </p:stCondLst>
                                        </p:cTn>
                                        <p:tgtEl>
                                          <p:spTgt spid="17"/>
                                        </p:tgtEl>
                                        <p:attrNameLst>
                                          <p:attrName>style.visibility</p:attrName>
                                        </p:attrNameLst>
                                      </p:cBhvr>
                                      <p:to>
                                        <p:strVal val="hidden"/>
                                      </p:to>
                                    </p:set>
                                  </p:childTnLst>
                                </p:cTn>
                              </p:par>
                              <p:par>
                                <p:cTn id="190" presetID="47" presetClass="exit" presetSubtype="0" fill="hold" grpId="1" nodeType="withEffect">
                                  <p:stCondLst>
                                    <p:cond delay="0"/>
                                  </p:stCondLst>
                                  <p:childTnLst>
                                    <p:animEffect transition="out" filter="fade">
                                      <p:cBhvr>
                                        <p:cTn id="191" dur="1000"/>
                                        <p:tgtEl>
                                          <p:spTgt spid="18"/>
                                        </p:tgtEl>
                                      </p:cBhvr>
                                    </p:animEffect>
                                    <p:anim calcmode="lin" valueType="num">
                                      <p:cBhvr>
                                        <p:cTn id="192" dur="1000"/>
                                        <p:tgtEl>
                                          <p:spTgt spid="18"/>
                                        </p:tgtEl>
                                        <p:attrNameLst>
                                          <p:attrName>ppt_x</p:attrName>
                                        </p:attrNameLst>
                                      </p:cBhvr>
                                      <p:tavLst>
                                        <p:tav tm="0">
                                          <p:val>
                                            <p:strVal val="ppt_x"/>
                                          </p:val>
                                        </p:tav>
                                        <p:tav tm="100000">
                                          <p:val>
                                            <p:strVal val="ppt_x"/>
                                          </p:val>
                                        </p:tav>
                                      </p:tavLst>
                                    </p:anim>
                                    <p:anim calcmode="lin" valueType="num">
                                      <p:cBhvr>
                                        <p:cTn id="193" dur="1000"/>
                                        <p:tgtEl>
                                          <p:spTgt spid="18"/>
                                        </p:tgtEl>
                                        <p:attrNameLst>
                                          <p:attrName>ppt_y</p:attrName>
                                        </p:attrNameLst>
                                      </p:cBhvr>
                                      <p:tavLst>
                                        <p:tav tm="0">
                                          <p:val>
                                            <p:strVal val="ppt_y"/>
                                          </p:val>
                                        </p:tav>
                                        <p:tav tm="100000">
                                          <p:val>
                                            <p:strVal val="ppt_y-.1"/>
                                          </p:val>
                                        </p:tav>
                                      </p:tavLst>
                                    </p:anim>
                                    <p:set>
                                      <p:cBhvr>
                                        <p:cTn id="194" dur="1" fill="hold">
                                          <p:stCondLst>
                                            <p:cond delay="999"/>
                                          </p:stCondLst>
                                        </p:cTn>
                                        <p:tgtEl>
                                          <p:spTgt spid="18"/>
                                        </p:tgtEl>
                                        <p:attrNameLst>
                                          <p:attrName>style.visibility</p:attrName>
                                        </p:attrNameLst>
                                      </p:cBhvr>
                                      <p:to>
                                        <p:strVal val="hidden"/>
                                      </p:to>
                                    </p:set>
                                  </p:childTnLst>
                                </p:cTn>
                              </p:par>
                              <p:par>
                                <p:cTn id="195" presetID="47" presetClass="exit" presetSubtype="0" fill="hold" grpId="1" nodeType="withEffect">
                                  <p:stCondLst>
                                    <p:cond delay="0"/>
                                  </p:stCondLst>
                                  <p:childTnLst>
                                    <p:animEffect transition="out" filter="fade">
                                      <p:cBhvr>
                                        <p:cTn id="196" dur="1000"/>
                                        <p:tgtEl>
                                          <p:spTgt spid="10"/>
                                        </p:tgtEl>
                                      </p:cBhvr>
                                    </p:animEffect>
                                    <p:anim calcmode="lin" valueType="num">
                                      <p:cBhvr>
                                        <p:cTn id="197" dur="1000"/>
                                        <p:tgtEl>
                                          <p:spTgt spid="10"/>
                                        </p:tgtEl>
                                        <p:attrNameLst>
                                          <p:attrName>ppt_x</p:attrName>
                                        </p:attrNameLst>
                                      </p:cBhvr>
                                      <p:tavLst>
                                        <p:tav tm="0">
                                          <p:val>
                                            <p:strVal val="ppt_x"/>
                                          </p:val>
                                        </p:tav>
                                        <p:tav tm="100000">
                                          <p:val>
                                            <p:strVal val="ppt_x"/>
                                          </p:val>
                                        </p:tav>
                                      </p:tavLst>
                                    </p:anim>
                                    <p:anim calcmode="lin" valueType="num">
                                      <p:cBhvr>
                                        <p:cTn id="198" dur="1000"/>
                                        <p:tgtEl>
                                          <p:spTgt spid="10"/>
                                        </p:tgtEl>
                                        <p:attrNameLst>
                                          <p:attrName>ppt_y</p:attrName>
                                        </p:attrNameLst>
                                      </p:cBhvr>
                                      <p:tavLst>
                                        <p:tav tm="0">
                                          <p:val>
                                            <p:strVal val="ppt_y"/>
                                          </p:val>
                                        </p:tav>
                                        <p:tav tm="100000">
                                          <p:val>
                                            <p:strVal val="ppt_y-.1"/>
                                          </p:val>
                                        </p:tav>
                                      </p:tavLst>
                                    </p:anim>
                                    <p:set>
                                      <p:cBhvr>
                                        <p:cTn id="199" dur="1" fill="hold">
                                          <p:stCondLst>
                                            <p:cond delay="999"/>
                                          </p:stCondLst>
                                        </p:cTn>
                                        <p:tgtEl>
                                          <p:spTgt spid="10"/>
                                        </p:tgtEl>
                                        <p:attrNameLst>
                                          <p:attrName>style.visibility</p:attrName>
                                        </p:attrNameLst>
                                      </p:cBhvr>
                                      <p:to>
                                        <p:strVal val="hidden"/>
                                      </p:to>
                                    </p:set>
                                  </p:childTnLst>
                                </p:cTn>
                              </p:par>
                              <p:par>
                                <p:cTn id="200" presetID="47" presetClass="exit" presetSubtype="0" fill="hold" grpId="1" nodeType="withEffect">
                                  <p:stCondLst>
                                    <p:cond delay="0"/>
                                  </p:stCondLst>
                                  <p:childTnLst>
                                    <p:animEffect transition="out" filter="fade">
                                      <p:cBhvr>
                                        <p:cTn id="201" dur="1000"/>
                                        <p:tgtEl>
                                          <p:spTgt spid="9"/>
                                        </p:tgtEl>
                                      </p:cBhvr>
                                    </p:animEffect>
                                    <p:anim calcmode="lin" valueType="num">
                                      <p:cBhvr>
                                        <p:cTn id="202" dur="1000"/>
                                        <p:tgtEl>
                                          <p:spTgt spid="9"/>
                                        </p:tgtEl>
                                        <p:attrNameLst>
                                          <p:attrName>ppt_x</p:attrName>
                                        </p:attrNameLst>
                                      </p:cBhvr>
                                      <p:tavLst>
                                        <p:tav tm="0">
                                          <p:val>
                                            <p:strVal val="ppt_x"/>
                                          </p:val>
                                        </p:tav>
                                        <p:tav tm="100000">
                                          <p:val>
                                            <p:strVal val="ppt_x"/>
                                          </p:val>
                                        </p:tav>
                                      </p:tavLst>
                                    </p:anim>
                                    <p:anim calcmode="lin" valueType="num">
                                      <p:cBhvr>
                                        <p:cTn id="203" dur="1000"/>
                                        <p:tgtEl>
                                          <p:spTgt spid="9"/>
                                        </p:tgtEl>
                                        <p:attrNameLst>
                                          <p:attrName>ppt_y</p:attrName>
                                        </p:attrNameLst>
                                      </p:cBhvr>
                                      <p:tavLst>
                                        <p:tav tm="0">
                                          <p:val>
                                            <p:strVal val="ppt_y"/>
                                          </p:val>
                                        </p:tav>
                                        <p:tav tm="100000">
                                          <p:val>
                                            <p:strVal val="ppt_y-.1"/>
                                          </p:val>
                                        </p:tav>
                                      </p:tavLst>
                                    </p:anim>
                                    <p:set>
                                      <p:cBhvr>
                                        <p:cTn id="204"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3" grpId="0"/>
      <p:bldP spid="13" grpId="1"/>
      <p:bldP spid="1702" grpId="0" animBg="1"/>
      <p:bldP spid="1702" grpId="1" animBg="1"/>
      <p:bldP spid="1703" grpId="0" animBg="1"/>
      <p:bldP spid="1703" grpId="1" animBg="1"/>
      <p:bldP spid="1704" grpId="0" animBg="1"/>
      <p:bldP spid="1704" grpId="1" animBg="1"/>
      <p:bldP spid="1705" grpId="0" animBg="1"/>
      <p:bldP spid="1705" grpId="1" animBg="1"/>
      <p:bldP spid="1706" grpId="0" animBg="1"/>
      <p:bldP spid="1706" grpId="1" animBg="1"/>
      <p:bldP spid="1707" grpId="0" animBg="1"/>
      <p:bldP spid="1707" grpId="1" animBg="1"/>
      <p:bldP spid="1712" grpId="0"/>
      <p:bldP spid="1712" grpId="1"/>
      <p:bldP spid="1714" grpId="0"/>
      <p:bldP spid="1714" grpId="1"/>
      <p:bldP spid="1716" grpId="0"/>
      <p:bldP spid="1716" grpId="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1701" grpId="0" animBg="1"/>
      <p:bldP spid="1701" grpId="1" animBg="1"/>
      <p:bldP spid="7" grpId="0"/>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5" name="Google Shape;2325;p27"/>
          <p:cNvSpPr/>
          <p:nvPr/>
        </p:nvSpPr>
        <p:spPr>
          <a:xfrm>
            <a:off x="3825606" y="984217"/>
            <a:ext cx="4857921" cy="634134"/>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chemeClr val="accent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27"/>
          <p:cNvSpPr/>
          <p:nvPr/>
        </p:nvSpPr>
        <p:spPr>
          <a:xfrm>
            <a:off x="3822975" y="1853589"/>
            <a:ext cx="4861724" cy="847689"/>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chemeClr val="accent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3825316" y="3047631"/>
            <a:ext cx="4861138" cy="781274"/>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456079" y="1862462"/>
            <a:ext cx="2971811" cy="206268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456079" y="3828905"/>
            <a:ext cx="2971811" cy="38850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58703" y="1953919"/>
            <a:ext cx="2797842" cy="1508101"/>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1602408" y="4216734"/>
            <a:ext cx="708090" cy="150591"/>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1238588" y="4354480"/>
            <a:ext cx="1405816" cy="119418"/>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1601237" y="4227878"/>
            <a:ext cx="708090" cy="45719"/>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57532" y="2780919"/>
            <a:ext cx="2797842" cy="782899"/>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a:ea typeface="Fira Sans"/>
                <a:cs typeface="Fira Sans"/>
                <a:sym typeface="Fira Sans"/>
              </a:rPr>
              <a:t>HƯỚNG PHÁT TRIỂN</a:t>
            </a:r>
            <a:endParaRPr sz="1800" dirty="0">
              <a:solidFill>
                <a:srgbClr val="FFFFFF"/>
              </a:solidFill>
              <a:latin typeface="Fira Sans"/>
              <a:ea typeface="Fira Sans"/>
              <a:cs typeface="Fira Sans"/>
              <a:sym typeface="Fira Sans"/>
            </a:endParaRPr>
          </a:p>
        </p:txBody>
      </p:sp>
      <p:sp>
        <p:nvSpPr>
          <p:cNvPr id="2338" name="Google Shape;2338;p27"/>
          <p:cNvSpPr/>
          <p:nvPr/>
        </p:nvSpPr>
        <p:spPr>
          <a:xfrm>
            <a:off x="557532" y="1943446"/>
            <a:ext cx="2797842" cy="83747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a:ea typeface="Fira Sans"/>
                <a:cs typeface="Fira Sans"/>
                <a:sym typeface="Fira Sans"/>
              </a:rPr>
              <a:t>KẾT LUẬN</a:t>
            </a:r>
            <a:endParaRPr sz="1800" dirty="0">
              <a:solidFill>
                <a:srgbClr val="FFFFFF"/>
              </a:solidFill>
              <a:latin typeface="Fira Sans"/>
              <a:ea typeface="Fira Sans"/>
              <a:cs typeface="Fira Sans"/>
              <a:sym typeface="Fira Sans"/>
            </a:endParaRPr>
          </a:p>
        </p:txBody>
      </p:sp>
      <p:sp>
        <p:nvSpPr>
          <p:cNvPr id="2363" name="Google Shape;2363;p27"/>
          <p:cNvSpPr txBox="1"/>
          <p:nvPr/>
        </p:nvSpPr>
        <p:spPr>
          <a:xfrm>
            <a:off x="691085" y="1157615"/>
            <a:ext cx="5708650" cy="38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KẾT LUẬN VÀ </a:t>
            </a:r>
          </a:p>
          <a:p>
            <a:pPr marL="0" lvl="0" indent="0" algn="l"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HƯỚNG PHÁT TRIỂN</a:t>
            </a:r>
            <a:endParaRPr sz="2000" dirty="0">
              <a:solidFill>
                <a:schemeClr val="accent5">
                  <a:lumMod val="50000"/>
                </a:schemeClr>
              </a:solidFill>
              <a:latin typeface="Fira Sans Medium"/>
              <a:ea typeface="Fira Sans Medium"/>
              <a:cs typeface="Fira Sans Medium"/>
              <a:sym typeface="Fira Sans Medium"/>
            </a:endParaRPr>
          </a:p>
        </p:txBody>
      </p:sp>
      <p:sp>
        <p:nvSpPr>
          <p:cNvPr id="2364" name="Google Shape;2364;p27"/>
          <p:cNvSpPr txBox="1"/>
          <p:nvPr/>
        </p:nvSpPr>
        <p:spPr>
          <a:xfrm>
            <a:off x="3943642" y="1004484"/>
            <a:ext cx="4739885" cy="6138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dirty="0">
                <a:latin typeface="Fira Sans"/>
                <a:ea typeface="Fira Sans"/>
                <a:cs typeface="Fira Sans"/>
                <a:sym typeface="Fira Sans"/>
              </a:rPr>
              <a:t>Biết cách tổ chức và hiểu được cơ chế hoạt động của một website được xây dựng bằng </a:t>
            </a:r>
            <a:r>
              <a:rPr lang="en-US" sz="1300" dirty="0">
                <a:latin typeface="Fira Sans"/>
                <a:ea typeface="Fira Sans"/>
                <a:cs typeface="Fira Sans"/>
                <a:sym typeface="Fira Sans"/>
              </a:rPr>
              <a:t>ASP.NET Razor Pages</a:t>
            </a:r>
            <a:r>
              <a:rPr lang="vi-VN" sz="1300" dirty="0">
                <a:latin typeface="Fira Sans"/>
                <a:ea typeface="Fira Sans"/>
                <a:cs typeface="Fira Sans"/>
                <a:sym typeface="Fira Sans"/>
              </a:rPr>
              <a:t>.</a:t>
            </a:r>
            <a:endParaRPr sz="1300" dirty="0">
              <a:latin typeface="Fira Sans"/>
              <a:ea typeface="Fira Sans"/>
              <a:cs typeface="Fira Sans"/>
              <a:sym typeface="Fira Sans"/>
            </a:endParaRPr>
          </a:p>
        </p:txBody>
      </p:sp>
      <p:sp>
        <p:nvSpPr>
          <p:cNvPr id="2365" name="Google Shape;2365;p27"/>
          <p:cNvSpPr txBox="1"/>
          <p:nvPr/>
        </p:nvSpPr>
        <p:spPr>
          <a:xfrm>
            <a:off x="3943642" y="1862462"/>
            <a:ext cx="4739885" cy="847689"/>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300" dirty="0">
                <a:latin typeface="Fira Sans"/>
                <a:ea typeface="Fira Sans"/>
                <a:cs typeface="Fira Sans"/>
                <a:sym typeface="Fira Sans"/>
              </a:rPr>
              <a:t>Xây dựng thành công ứng dụng giúp cho phép quản lý tất cả các cửa hàng một cách tập trung, giúp việc theo dõi và điều hành trở nên dễ dàng và hiệu quả hơn.</a:t>
            </a:r>
            <a:endParaRPr sz="1300" dirty="0">
              <a:latin typeface="Fira Sans"/>
              <a:ea typeface="Fira Sans"/>
              <a:cs typeface="Fira Sans"/>
              <a:sym typeface="Fira Sans"/>
            </a:endParaRPr>
          </a:p>
        </p:txBody>
      </p:sp>
      <p:sp>
        <p:nvSpPr>
          <p:cNvPr id="2368" name="Google Shape;2368;p27"/>
          <p:cNvSpPr txBox="1"/>
          <p:nvPr/>
        </p:nvSpPr>
        <p:spPr>
          <a:xfrm>
            <a:off x="3944523" y="3047631"/>
            <a:ext cx="4739884" cy="78127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300" dirty="0">
                <a:latin typeface="Fira Sans"/>
                <a:ea typeface="Fira Sans"/>
                <a:cs typeface="Fira Sans"/>
                <a:sym typeface="Fira Sans"/>
              </a:rPr>
              <a:t>Phát triển thêm ứng dụng di động </a:t>
            </a:r>
            <a:r>
              <a:rPr lang="en-US" sz="1300" dirty="0" err="1">
                <a:latin typeface="Fira Sans"/>
                <a:ea typeface="Fira Sans"/>
                <a:cs typeface="Fira Sans"/>
                <a:sym typeface="Fira Sans"/>
              </a:rPr>
              <a:t>để</a:t>
            </a:r>
            <a:r>
              <a:rPr lang="en-US" sz="1300" dirty="0">
                <a:latin typeface="Fira Sans"/>
                <a:ea typeface="Fira Sans"/>
                <a:cs typeface="Fira Sans"/>
                <a:sym typeface="Fira Sans"/>
              </a:rPr>
              <a:t> </a:t>
            </a:r>
            <a:r>
              <a:rPr lang="en-US" sz="1300" dirty="0" err="1">
                <a:latin typeface="Fira Sans"/>
                <a:ea typeface="Fira Sans"/>
                <a:cs typeface="Fira Sans"/>
                <a:sym typeface="Fira Sans"/>
              </a:rPr>
              <a:t>hỗ</a:t>
            </a:r>
            <a:r>
              <a:rPr lang="en-US" sz="1300" dirty="0">
                <a:latin typeface="Fira Sans"/>
                <a:ea typeface="Fira Sans"/>
                <a:cs typeface="Fira Sans"/>
                <a:sym typeface="Fira Sans"/>
              </a:rPr>
              <a:t> </a:t>
            </a:r>
            <a:r>
              <a:rPr lang="en-US" sz="1300" dirty="0" err="1">
                <a:latin typeface="Fira Sans"/>
                <a:ea typeface="Fira Sans"/>
                <a:cs typeface="Fira Sans"/>
                <a:sym typeface="Fira Sans"/>
              </a:rPr>
              <a:t>trợ</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quản</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lý</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nhân</a:t>
            </a:r>
            <a:r>
              <a:rPr lang="en-US" sz="1300" dirty="0">
                <a:latin typeface="Fira Sans"/>
                <a:ea typeface="Fira Sans"/>
                <a:cs typeface="Fira Sans"/>
                <a:sym typeface="Fira Sans"/>
              </a:rPr>
              <a:t> </a:t>
            </a:r>
            <a:r>
              <a:rPr lang="en-US" sz="1300" dirty="0" err="1">
                <a:latin typeface="Fira Sans"/>
                <a:ea typeface="Fira Sans"/>
                <a:cs typeface="Fira Sans"/>
                <a:sym typeface="Fira Sans"/>
              </a:rPr>
              <a:t>viên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có</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thể</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làm</a:t>
            </a:r>
            <a:r>
              <a:rPr lang="en-US" sz="1300" dirty="0">
                <a:latin typeface="Fira Sans"/>
                <a:ea typeface="Fira Sans"/>
                <a:cs typeface="Fira Sans"/>
                <a:sym typeface="Fira Sans"/>
              </a:rPr>
              <a:t> </a:t>
            </a:r>
            <a:r>
              <a:rPr lang="en-US" sz="1300" dirty="0" err="1">
                <a:latin typeface="Fira Sans"/>
                <a:ea typeface="Fira Sans"/>
                <a:cs typeface="Fira Sans"/>
                <a:sym typeface="Fira Sans"/>
              </a:rPr>
              <a:t>việc</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mọi</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lúc</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mọi</a:t>
            </a:r>
            <a:r>
              <a:rPr lang="en-US" sz="1300" dirty="0">
                <a:latin typeface="Fira Sans"/>
                <a:ea typeface="Fira Sans"/>
                <a:cs typeface="Fira Sans"/>
                <a:sym typeface="Fira Sans"/>
              </a:rPr>
              <a:t> </a:t>
            </a:r>
            <a:r>
              <a:rPr lang="en-US" sz="1300" dirty="0" err="1">
                <a:latin typeface="Fira Sans"/>
                <a:ea typeface="Fira Sans"/>
                <a:cs typeface="Fira Sans"/>
                <a:sym typeface="Fira Sans"/>
              </a:rPr>
              <a:t>nơi</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một</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dễ</a:t>
            </a:r>
            <a:r>
              <a:rPr lang="en-US" sz="1300" dirty="0">
                <a:latin typeface="Fira Sans"/>
                <a:ea typeface="Fira Sans"/>
                <a:cs typeface="Fira Sans"/>
                <a:sym typeface="Fira Sans"/>
              </a:rPr>
              <a:t> </a:t>
            </a:r>
            <a:r>
              <a:rPr lang="en-US" sz="1300" dirty="0" err="1">
                <a:latin typeface="Fira Sans"/>
                <a:ea typeface="Fira Sans"/>
                <a:cs typeface="Fira Sans"/>
                <a:sym typeface="Fira Sans"/>
              </a:rPr>
              <a:t>dàng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thuận</a:t>
            </a:r>
            <a:r>
              <a:rPr lang="en-US" sz="1300" dirty="0">
                <a:latin typeface="Fira Sans"/>
                <a:ea typeface="Fira Sans"/>
                <a:cs typeface="Fira Sans"/>
                <a:sym typeface="Fira Sans"/>
              </a:rPr>
              <a:t> </a:t>
            </a:r>
            <a:r>
              <a:rPr lang="en-US" sz="1300" dirty="0" err="1">
                <a:latin typeface="Fira Sans"/>
                <a:ea typeface="Fira Sans"/>
                <a:cs typeface="Fira Sans"/>
                <a:sym typeface="Fira Sans"/>
              </a:rPr>
              <a:t>lợi</a:t>
            </a:r>
            <a:r>
              <a:rPr lang="vi-VN" sz="1300" dirty="0">
                <a:latin typeface="Fira Sans"/>
                <a:ea typeface="Fira Sans"/>
                <a:cs typeface="Fira Sans"/>
                <a:sym typeface="Fira Sans"/>
              </a:rPr>
              <a:t>.</a:t>
            </a:r>
            <a:endParaRPr sz="1300" dirty="0">
              <a:latin typeface="Fira Sans"/>
              <a:ea typeface="Fira Sans"/>
              <a:cs typeface="Fira Sans"/>
              <a:sym typeface="Fira Sans"/>
            </a:endParaRPr>
          </a:p>
        </p:txBody>
      </p:sp>
      <p:grpSp>
        <p:nvGrpSpPr>
          <p:cNvPr id="2375" name="Google Shape;1643;p20">
            <a:extLst>
              <a:ext uri="{FF2B5EF4-FFF2-40B4-BE49-F238E27FC236}">
                <a16:creationId xmlns:a16="http://schemas.microsoft.com/office/drawing/2014/main" id="{C50AC5D5-9752-2670-76EB-9A5A22263FA7}"/>
              </a:ext>
            </a:extLst>
          </p:cNvPr>
          <p:cNvGrpSpPr/>
          <p:nvPr/>
        </p:nvGrpSpPr>
        <p:grpSpPr>
          <a:xfrm>
            <a:off x="1529803" y="149076"/>
            <a:ext cx="779523" cy="817306"/>
            <a:chOff x="7228273" y="1201022"/>
            <a:chExt cx="1260852" cy="1363820"/>
          </a:xfrm>
        </p:grpSpPr>
        <p:sp>
          <p:nvSpPr>
            <p:cNvPr id="2376" name="Google Shape;1644;p20">
              <a:extLst>
                <a:ext uri="{FF2B5EF4-FFF2-40B4-BE49-F238E27FC236}">
                  <a16:creationId xmlns:a16="http://schemas.microsoft.com/office/drawing/2014/main" id="{6431205F-0DAA-505E-19DF-CD27D3FEBAA2}"/>
                </a:ext>
              </a:extLst>
            </p:cNvPr>
            <p:cNvSpPr/>
            <p:nvPr/>
          </p:nvSpPr>
          <p:spPr>
            <a:xfrm>
              <a:off x="7656859" y="2194254"/>
              <a:ext cx="335008"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1645;p20">
              <a:extLst>
                <a:ext uri="{FF2B5EF4-FFF2-40B4-BE49-F238E27FC236}">
                  <a16:creationId xmlns:a16="http://schemas.microsoft.com/office/drawing/2014/main" id="{A51FCF3D-C5E0-5272-E81E-F3FFD6512CAD}"/>
                </a:ext>
              </a:extLst>
            </p:cNvPr>
            <p:cNvSpPr/>
            <p:nvPr/>
          </p:nvSpPr>
          <p:spPr>
            <a:xfrm>
              <a:off x="7228273" y="1201022"/>
              <a:ext cx="1260852" cy="1152825"/>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1646;p20">
              <a:extLst>
                <a:ext uri="{FF2B5EF4-FFF2-40B4-BE49-F238E27FC236}">
                  <a16:creationId xmlns:a16="http://schemas.microsoft.com/office/drawing/2014/main" id="{B7707E6D-F3AD-74BB-295B-225221557BDE}"/>
                </a:ext>
              </a:extLst>
            </p:cNvPr>
            <p:cNvSpPr/>
            <p:nvPr/>
          </p:nvSpPr>
          <p:spPr>
            <a:xfrm>
              <a:off x="7407943" y="1363221"/>
              <a:ext cx="1081182"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1647;p20">
              <a:extLst>
                <a:ext uri="{FF2B5EF4-FFF2-40B4-BE49-F238E27FC236}">
                  <a16:creationId xmlns:a16="http://schemas.microsoft.com/office/drawing/2014/main" id="{8183915A-3E9F-4160-FEEB-17E07FE48395}"/>
                </a:ext>
              </a:extLst>
            </p:cNvPr>
            <p:cNvSpPr/>
            <p:nvPr/>
          </p:nvSpPr>
          <p:spPr>
            <a:xfrm>
              <a:off x="7477982" y="1450858"/>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5">
                      <a:lumMod val="50000"/>
                    </a:schemeClr>
                  </a:solidFill>
                  <a:latin typeface="Bahnschrift SemiBold" panose="020B0502040204020203" pitchFamily="34" charset="0"/>
                </a:rPr>
                <a:t>4</a:t>
              </a:r>
              <a:endParaRPr sz="2800" dirty="0">
                <a:solidFill>
                  <a:schemeClr val="accent5">
                    <a:lumMod val="50000"/>
                  </a:schemeClr>
                </a:solidFill>
                <a:latin typeface="Bahnschrift SemiBold" panose="020B0502040204020203" pitchFamily="34" charset="0"/>
              </a:endParaRPr>
            </a:p>
          </p:txBody>
        </p:sp>
      </p:grpSp>
      <p:sp>
        <p:nvSpPr>
          <p:cNvPr id="2380" name="Google Shape;1642;p20">
            <a:extLst>
              <a:ext uri="{FF2B5EF4-FFF2-40B4-BE49-F238E27FC236}">
                <a16:creationId xmlns:a16="http://schemas.microsoft.com/office/drawing/2014/main" id="{07EAE24B-033F-62B3-744B-12575CF35866}"/>
              </a:ext>
            </a:extLst>
          </p:cNvPr>
          <p:cNvSpPr/>
          <p:nvPr/>
        </p:nvSpPr>
        <p:spPr>
          <a:xfrm>
            <a:off x="691086" y="976752"/>
            <a:ext cx="2432041" cy="700299"/>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28;p27"/>
          <p:cNvSpPr/>
          <p:nvPr/>
        </p:nvSpPr>
        <p:spPr>
          <a:xfrm>
            <a:off x="3822975" y="4083261"/>
            <a:ext cx="4861725" cy="781274"/>
          </a:xfrm>
          <a:custGeom>
            <a:avLst/>
            <a:gdLst/>
            <a:ahLst/>
            <a:cxnLst/>
            <a:rect l="l" t="t" r="r" b="b"/>
            <a:pathLst>
              <a:path w="107961" h="21694" extrusionOk="0">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67;p27"/>
          <p:cNvSpPr txBox="1"/>
          <p:nvPr/>
        </p:nvSpPr>
        <p:spPr>
          <a:xfrm>
            <a:off x="3941303" y="4083261"/>
            <a:ext cx="4739883" cy="78127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300" dirty="0">
                <a:latin typeface="Fira Sans"/>
                <a:ea typeface="Fira Sans"/>
                <a:cs typeface="Fira Sans"/>
                <a:sym typeface="Fira Sans"/>
              </a:rPr>
              <a:t>Mở rộng thêm một số chức năng như tích hợp hệ thống với các nền tảng thanh toán, hệ thống quản lý  quản lý khách hàng,...</a:t>
            </a:r>
            <a:endParaRPr sz="1300" dirty="0">
              <a:latin typeface="Fira Sans"/>
              <a:ea typeface="Fira Sans"/>
              <a:cs typeface="Fira Sans"/>
              <a:sym typeface="Fira Sans"/>
            </a:endParaRPr>
          </a:p>
        </p:txBody>
      </p:sp>
      <p:cxnSp>
        <p:nvCxnSpPr>
          <p:cNvPr id="28" name="Straight Arrow Connector 27">
            <a:extLst>
              <a:ext uri="{FF2B5EF4-FFF2-40B4-BE49-F238E27FC236}">
                <a16:creationId xmlns:a16="http://schemas.microsoft.com/office/drawing/2014/main" id="{2BF36EDD-E8A7-BF5F-8301-A9EDEE1ABC1E}"/>
              </a:ext>
            </a:extLst>
          </p:cNvPr>
          <p:cNvCxnSpPr>
            <a:cxnSpLocks/>
          </p:cNvCxnSpPr>
          <p:nvPr/>
        </p:nvCxnSpPr>
        <p:spPr>
          <a:xfrm flipV="1">
            <a:off x="3241163" y="1268569"/>
            <a:ext cx="581812" cy="9822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05" name="Straight Arrow Connector 2304">
            <a:extLst>
              <a:ext uri="{FF2B5EF4-FFF2-40B4-BE49-F238E27FC236}">
                <a16:creationId xmlns:a16="http://schemas.microsoft.com/office/drawing/2014/main" id="{1D47F882-9224-29AE-1B30-179B11EBCC37}"/>
              </a:ext>
            </a:extLst>
          </p:cNvPr>
          <p:cNvCxnSpPr>
            <a:cxnSpLocks/>
          </p:cNvCxnSpPr>
          <p:nvPr/>
        </p:nvCxnSpPr>
        <p:spPr>
          <a:xfrm>
            <a:off x="3241163" y="2253803"/>
            <a:ext cx="581812"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12" name="Straight Arrow Connector 2311">
            <a:extLst>
              <a:ext uri="{FF2B5EF4-FFF2-40B4-BE49-F238E27FC236}">
                <a16:creationId xmlns:a16="http://schemas.microsoft.com/office/drawing/2014/main" id="{31DFBA36-265F-A9C9-4C51-A201A7F1972C}"/>
              </a:ext>
            </a:extLst>
          </p:cNvPr>
          <p:cNvCxnSpPr>
            <a:cxnSpLocks/>
          </p:cNvCxnSpPr>
          <p:nvPr/>
        </p:nvCxnSpPr>
        <p:spPr>
          <a:xfrm>
            <a:off x="3238822" y="3121216"/>
            <a:ext cx="584153" cy="285559"/>
          </a:xfrm>
          <a:prstGeom prst="straightConnector1">
            <a:avLst/>
          </a:prstGeom>
          <a:ln w="12700">
            <a:solidFill>
              <a:srgbClr val="003F3E"/>
            </a:solidFill>
            <a:tailEnd type="triangle"/>
          </a:ln>
        </p:spPr>
        <p:style>
          <a:lnRef idx="1">
            <a:schemeClr val="accent1"/>
          </a:lnRef>
          <a:fillRef idx="0">
            <a:schemeClr val="accent1"/>
          </a:fillRef>
          <a:effectRef idx="0">
            <a:schemeClr val="accent1"/>
          </a:effectRef>
          <a:fontRef idx="minor">
            <a:schemeClr val="tx1"/>
          </a:fontRef>
        </p:style>
      </p:cxnSp>
      <p:cxnSp>
        <p:nvCxnSpPr>
          <p:cNvPr id="2316" name="Straight Arrow Connector 2315">
            <a:extLst>
              <a:ext uri="{FF2B5EF4-FFF2-40B4-BE49-F238E27FC236}">
                <a16:creationId xmlns:a16="http://schemas.microsoft.com/office/drawing/2014/main" id="{2CFFC481-0802-FFD4-6521-045FA8588BA4}"/>
              </a:ext>
            </a:extLst>
          </p:cNvPr>
          <p:cNvCxnSpPr>
            <a:cxnSpLocks/>
          </p:cNvCxnSpPr>
          <p:nvPr/>
        </p:nvCxnSpPr>
        <p:spPr>
          <a:xfrm>
            <a:off x="3241163" y="3127272"/>
            <a:ext cx="581812" cy="1374878"/>
          </a:xfrm>
          <a:prstGeom prst="straightConnector1">
            <a:avLst/>
          </a:prstGeom>
          <a:ln w="12700">
            <a:solidFill>
              <a:srgbClr val="003F3E"/>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80"/>
                                        </p:tgtEl>
                                        <p:attrNameLst>
                                          <p:attrName>style.visibility</p:attrName>
                                        </p:attrNameLst>
                                      </p:cBhvr>
                                      <p:to>
                                        <p:strVal val="visible"/>
                                      </p:to>
                                    </p:set>
                                    <p:animEffect transition="in" filter="fade">
                                      <p:cBhvr>
                                        <p:cTn id="7" dur="1000"/>
                                        <p:tgtEl>
                                          <p:spTgt spid="2380"/>
                                        </p:tgtEl>
                                      </p:cBhvr>
                                    </p:animEffect>
                                    <p:anim calcmode="lin" valueType="num">
                                      <p:cBhvr>
                                        <p:cTn id="8" dur="1000" fill="hold"/>
                                        <p:tgtEl>
                                          <p:spTgt spid="2380"/>
                                        </p:tgtEl>
                                        <p:attrNameLst>
                                          <p:attrName>ppt_x</p:attrName>
                                        </p:attrNameLst>
                                      </p:cBhvr>
                                      <p:tavLst>
                                        <p:tav tm="0">
                                          <p:val>
                                            <p:strVal val="#ppt_x"/>
                                          </p:val>
                                        </p:tav>
                                        <p:tav tm="100000">
                                          <p:val>
                                            <p:strVal val="#ppt_x"/>
                                          </p:val>
                                        </p:tav>
                                      </p:tavLst>
                                    </p:anim>
                                    <p:anim calcmode="lin" valueType="num">
                                      <p:cBhvr>
                                        <p:cTn id="9" dur="1000" fill="hold"/>
                                        <p:tgtEl>
                                          <p:spTgt spid="238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75"/>
                                        </p:tgtEl>
                                        <p:attrNameLst>
                                          <p:attrName>style.visibility</p:attrName>
                                        </p:attrNameLst>
                                      </p:cBhvr>
                                      <p:to>
                                        <p:strVal val="visible"/>
                                      </p:to>
                                    </p:set>
                                    <p:animEffect transition="in" filter="fade">
                                      <p:cBhvr>
                                        <p:cTn id="12" dur="1000"/>
                                        <p:tgtEl>
                                          <p:spTgt spid="2375"/>
                                        </p:tgtEl>
                                      </p:cBhvr>
                                    </p:animEffect>
                                    <p:anim calcmode="lin" valueType="num">
                                      <p:cBhvr>
                                        <p:cTn id="13" dur="1000" fill="hold"/>
                                        <p:tgtEl>
                                          <p:spTgt spid="2375"/>
                                        </p:tgtEl>
                                        <p:attrNameLst>
                                          <p:attrName>ppt_x</p:attrName>
                                        </p:attrNameLst>
                                      </p:cBhvr>
                                      <p:tavLst>
                                        <p:tav tm="0">
                                          <p:val>
                                            <p:strVal val="#ppt_x"/>
                                          </p:val>
                                        </p:tav>
                                        <p:tav tm="100000">
                                          <p:val>
                                            <p:strVal val="#ppt_x"/>
                                          </p:val>
                                        </p:tav>
                                      </p:tavLst>
                                    </p:anim>
                                    <p:anim calcmode="lin" valueType="num">
                                      <p:cBhvr>
                                        <p:cTn id="14" dur="1000" fill="hold"/>
                                        <p:tgtEl>
                                          <p:spTgt spid="237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63"/>
                                        </p:tgtEl>
                                        <p:attrNameLst>
                                          <p:attrName>style.visibility</p:attrName>
                                        </p:attrNameLst>
                                      </p:cBhvr>
                                      <p:to>
                                        <p:strVal val="visible"/>
                                      </p:to>
                                    </p:set>
                                    <p:animEffect transition="in" filter="fade">
                                      <p:cBhvr>
                                        <p:cTn id="17" dur="1000"/>
                                        <p:tgtEl>
                                          <p:spTgt spid="2363"/>
                                        </p:tgtEl>
                                      </p:cBhvr>
                                    </p:animEffect>
                                    <p:anim calcmode="lin" valueType="num">
                                      <p:cBhvr>
                                        <p:cTn id="18" dur="1000" fill="hold"/>
                                        <p:tgtEl>
                                          <p:spTgt spid="2363"/>
                                        </p:tgtEl>
                                        <p:attrNameLst>
                                          <p:attrName>ppt_x</p:attrName>
                                        </p:attrNameLst>
                                      </p:cBhvr>
                                      <p:tavLst>
                                        <p:tav tm="0">
                                          <p:val>
                                            <p:strVal val="#ppt_x"/>
                                          </p:val>
                                        </p:tav>
                                        <p:tav tm="100000">
                                          <p:val>
                                            <p:strVal val="#ppt_x"/>
                                          </p:val>
                                        </p:tav>
                                      </p:tavLst>
                                    </p:anim>
                                    <p:anim calcmode="lin" valueType="num">
                                      <p:cBhvr>
                                        <p:cTn id="19" dur="1000" fill="hold"/>
                                        <p:tgtEl>
                                          <p:spTgt spid="23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31"/>
                                        </p:tgtEl>
                                        <p:attrNameLst>
                                          <p:attrName>style.visibility</p:attrName>
                                        </p:attrNameLst>
                                      </p:cBhvr>
                                      <p:to>
                                        <p:strVal val="visible"/>
                                      </p:to>
                                    </p:set>
                                    <p:animEffect transition="in" filter="fade">
                                      <p:cBhvr>
                                        <p:cTn id="22" dur="1000"/>
                                        <p:tgtEl>
                                          <p:spTgt spid="2331"/>
                                        </p:tgtEl>
                                      </p:cBhvr>
                                    </p:animEffect>
                                    <p:anim calcmode="lin" valueType="num">
                                      <p:cBhvr>
                                        <p:cTn id="23" dur="1000" fill="hold"/>
                                        <p:tgtEl>
                                          <p:spTgt spid="2331"/>
                                        </p:tgtEl>
                                        <p:attrNameLst>
                                          <p:attrName>ppt_x</p:attrName>
                                        </p:attrNameLst>
                                      </p:cBhvr>
                                      <p:tavLst>
                                        <p:tav tm="0">
                                          <p:val>
                                            <p:strVal val="#ppt_x"/>
                                          </p:val>
                                        </p:tav>
                                        <p:tav tm="100000">
                                          <p:val>
                                            <p:strVal val="#ppt_x"/>
                                          </p:val>
                                        </p:tav>
                                      </p:tavLst>
                                    </p:anim>
                                    <p:anim calcmode="lin" valueType="num">
                                      <p:cBhvr>
                                        <p:cTn id="24" dur="1000" fill="hold"/>
                                        <p:tgtEl>
                                          <p:spTgt spid="233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33"/>
                                        </p:tgtEl>
                                        <p:attrNameLst>
                                          <p:attrName>style.visibility</p:attrName>
                                        </p:attrNameLst>
                                      </p:cBhvr>
                                      <p:to>
                                        <p:strVal val="visible"/>
                                      </p:to>
                                    </p:set>
                                    <p:animEffect transition="in" filter="fade">
                                      <p:cBhvr>
                                        <p:cTn id="27" dur="1000"/>
                                        <p:tgtEl>
                                          <p:spTgt spid="2333"/>
                                        </p:tgtEl>
                                      </p:cBhvr>
                                    </p:animEffect>
                                    <p:anim calcmode="lin" valueType="num">
                                      <p:cBhvr>
                                        <p:cTn id="28" dur="1000" fill="hold"/>
                                        <p:tgtEl>
                                          <p:spTgt spid="2333"/>
                                        </p:tgtEl>
                                        <p:attrNameLst>
                                          <p:attrName>ppt_x</p:attrName>
                                        </p:attrNameLst>
                                      </p:cBhvr>
                                      <p:tavLst>
                                        <p:tav tm="0">
                                          <p:val>
                                            <p:strVal val="#ppt_x"/>
                                          </p:val>
                                        </p:tav>
                                        <p:tav tm="100000">
                                          <p:val>
                                            <p:strVal val="#ppt_x"/>
                                          </p:val>
                                        </p:tav>
                                      </p:tavLst>
                                    </p:anim>
                                    <p:anim calcmode="lin" valueType="num">
                                      <p:cBhvr>
                                        <p:cTn id="29" dur="1000" fill="hold"/>
                                        <p:tgtEl>
                                          <p:spTgt spid="23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34"/>
                                        </p:tgtEl>
                                        <p:attrNameLst>
                                          <p:attrName>style.visibility</p:attrName>
                                        </p:attrNameLst>
                                      </p:cBhvr>
                                      <p:to>
                                        <p:strVal val="visible"/>
                                      </p:to>
                                    </p:set>
                                    <p:animEffect transition="in" filter="fade">
                                      <p:cBhvr>
                                        <p:cTn id="32" dur="1000"/>
                                        <p:tgtEl>
                                          <p:spTgt spid="2334"/>
                                        </p:tgtEl>
                                      </p:cBhvr>
                                    </p:animEffect>
                                    <p:anim calcmode="lin" valueType="num">
                                      <p:cBhvr>
                                        <p:cTn id="33" dur="1000" fill="hold"/>
                                        <p:tgtEl>
                                          <p:spTgt spid="2334"/>
                                        </p:tgtEl>
                                        <p:attrNameLst>
                                          <p:attrName>ppt_x</p:attrName>
                                        </p:attrNameLst>
                                      </p:cBhvr>
                                      <p:tavLst>
                                        <p:tav tm="0">
                                          <p:val>
                                            <p:strVal val="#ppt_x"/>
                                          </p:val>
                                        </p:tav>
                                        <p:tav tm="100000">
                                          <p:val>
                                            <p:strVal val="#ppt_x"/>
                                          </p:val>
                                        </p:tav>
                                      </p:tavLst>
                                    </p:anim>
                                    <p:anim calcmode="lin" valueType="num">
                                      <p:cBhvr>
                                        <p:cTn id="34" dur="1000" fill="hold"/>
                                        <p:tgtEl>
                                          <p:spTgt spid="23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30"/>
                                        </p:tgtEl>
                                        <p:attrNameLst>
                                          <p:attrName>style.visibility</p:attrName>
                                        </p:attrNameLst>
                                      </p:cBhvr>
                                      <p:to>
                                        <p:strVal val="visible"/>
                                      </p:to>
                                    </p:set>
                                    <p:animEffect transition="in" filter="fade">
                                      <p:cBhvr>
                                        <p:cTn id="37" dur="1000"/>
                                        <p:tgtEl>
                                          <p:spTgt spid="2330"/>
                                        </p:tgtEl>
                                      </p:cBhvr>
                                    </p:animEffect>
                                    <p:anim calcmode="lin" valueType="num">
                                      <p:cBhvr>
                                        <p:cTn id="38" dur="1000" fill="hold"/>
                                        <p:tgtEl>
                                          <p:spTgt spid="2330"/>
                                        </p:tgtEl>
                                        <p:attrNameLst>
                                          <p:attrName>ppt_x</p:attrName>
                                        </p:attrNameLst>
                                      </p:cBhvr>
                                      <p:tavLst>
                                        <p:tav tm="0">
                                          <p:val>
                                            <p:strVal val="#ppt_x"/>
                                          </p:val>
                                        </p:tav>
                                        <p:tav tm="100000">
                                          <p:val>
                                            <p:strVal val="#ppt_x"/>
                                          </p:val>
                                        </p:tav>
                                      </p:tavLst>
                                    </p:anim>
                                    <p:anim calcmode="lin" valueType="num">
                                      <p:cBhvr>
                                        <p:cTn id="39" dur="1000" fill="hold"/>
                                        <p:tgtEl>
                                          <p:spTgt spid="23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35"/>
                                        </p:tgtEl>
                                        <p:attrNameLst>
                                          <p:attrName>style.visibility</p:attrName>
                                        </p:attrNameLst>
                                      </p:cBhvr>
                                      <p:to>
                                        <p:strVal val="visible"/>
                                      </p:to>
                                    </p:set>
                                    <p:animEffect transition="in" filter="fade">
                                      <p:cBhvr>
                                        <p:cTn id="42" dur="1000"/>
                                        <p:tgtEl>
                                          <p:spTgt spid="2335"/>
                                        </p:tgtEl>
                                      </p:cBhvr>
                                    </p:animEffect>
                                    <p:anim calcmode="lin" valueType="num">
                                      <p:cBhvr>
                                        <p:cTn id="43" dur="1000" fill="hold"/>
                                        <p:tgtEl>
                                          <p:spTgt spid="2335"/>
                                        </p:tgtEl>
                                        <p:attrNameLst>
                                          <p:attrName>ppt_x</p:attrName>
                                        </p:attrNameLst>
                                      </p:cBhvr>
                                      <p:tavLst>
                                        <p:tav tm="0">
                                          <p:val>
                                            <p:strVal val="#ppt_x"/>
                                          </p:val>
                                        </p:tav>
                                        <p:tav tm="100000">
                                          <p:val>
                                            <p:strVal val="#ppt_x"/>
                                          </p:val>
                                        </p:tav>
                                      </p:tavLst>
                                    </p:anim>
                                    <p:anim calcmode="lin" valueType="num">
                                      <p:cBhvr>
                                        <p:cTn id="44" dur="1000" fill="hold"/>
                                        <p:tgtEl>
                                          <p:spTgt spid="233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338"/>
                                        </p:tgtEl>
                                        <p:attrNameLst>
                                          <p:attrName>style.visibility</p:attrName>
                                        </p:attrNameLst>
                                      </p:cBhvr>
                                      <p:to>
                                        <p:strVal val="visible"/>
                                      </p:to>
                                    </p:set>
                                    <p:animEffect transition="in" filter="randombar(horizontal)">
                                      <p:cBhvr>
                                        <p:cTn id="49" dur="500"/>
                                        <p:tgtEl>
                                          <p:spTgt spid="233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364"/>
                                        </p:tgtEl>
                                        <p:attrNameLst>
                                          <p:attrName>style.visibility</p:attrName>
                                        </p:attrNameLst>
                                      </p:cBhvr>
                                      <p:to>
                                        <p:strVal val="visible"/>
                                      </p:to>
                                    </p:set>
                                    <p:animEffect transition="in" filter="wipe(down)">
                                      <p:cBhvr>
                                        <p:cTn id="52" dur="500"/>
                                        <p:tgtEl>
                                          <p:spTgt spid="236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25"/>
                                        </p:tgtEl>
                                        <p:attrNameLst>
                                          <p:attrName>style.visibility</p:attrName>
                                        </p:attrNameLst>
                                      </p:cBhvr>
                                      <p:to>
                                        <p:strVal val="visible"/>
                                      </p:to>
                                    </p:set>
                                    <p:animEffect transition="in" filter="wipe(down)">
                                      <p:cBhvr>
                                        <p:cTn id="55" dur="500"/>
                                        <p:tgtEl>
                                          <p:spTgt spid="232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26"/>
                                        </p:tgtEl>
                                        <p:attrNameLst>
                                          <p:attrName>style.visibility</p:attrName>
                                        </p:attrNameLst>
                                      </p:cBhvr>
                                      <p:to>
                                        <p:strVal val="visible"/>
                                      </p:to>
                                    </p:set>
                                    <p:animEffect transition="in" filter="wipe(down)">
                                      <p:cBhvr>
                                        <p:cTn id="58" dur="500"/>
                                        <p:tgtEl>
                                          <p:spTgt spid="232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365"/>
                                        </p:tgtEl>
                                        <p:attrNameLst>
                                          <p:attrName>style.visibility</p:attrName>
                                        </p:attrNameLst>
                                      </p:cBhvr>
                                      <p:to>
                                        <p:strVal val="visible"/>
                                      </p:to>
                                    </p:set>
                                    <p:animEffect transition="in" filter="wipe(down)">
                                      <p:cBhvr>
                                        <p:cTn id="61" dur="500"/>
                                        <p:tgtEl>
                                          <p:spTgt spid="2365"/>
                                        </p:tgtEl>
                                      </p:cBhvr>
                                    </p:animEffect>
                                  </p:childTnLst>
                                </p:cTn>
                              </p:par>
                              <p:par>
                                <p:cTn id="62" presetID="14" presetClass="entr" presetSubtype="1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nodeType="withEffect">
                                  <p:stCondLst>
                                    <p:cond delay="0"/>
                                  </p:stCondLst>
                                  <p:childTnLst>
                                    <p:set>
                                      <p:cBhvr>
                                        <p:cTn id="66" dur="1" fill="hold">
                                          <p:stCondLst>
                                            <p:cond delay="0"/>
                                          </p:stCondLst>
                                        </p:cTn>
                                        <p:tgtEl>
                                          <p:spTgt spid="2305"/>
                                        </p:tgtEl>
                                        <p:attrNameLst>
                                          <p:attrName>style.visibility</p:attrName>
                                        </p:attrNameLst>
                                      </p:cBhvr>
                                      <p:to>
                                        <p:strVal val="visible"/>
                                      </p:to>
                                    </p:set>
                                    <p:animEffect transition="in" filter="randombar(horizontal)">
                                      <p:cBhvr>
                                        <p:cTn id="67" dur="500"/>
                                        <p:tgtEl>
                                          <p:spTgt spid="2305"/>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2337"/>
                                        </p:tgtEl>
                                        <p:attrNameLst>
                                          <p:attrName>style.visibility</p:attrName>
                                        </p:attrNameLst>
                                      </p:cBhvr>
                                      <p:to>
                                        <p:strVal val="visible"/>
                                      </p:to>
                                    </p:set>
                                    <p:animEffect transition="in" filter="randombar(horizontal)">
                                      <p:cBhvr>
                                        <p:cTn id="72" dur="500"/>
                                        <p:tgtEl>
                                          <p:spTgt spid="233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368"/>
                                        </p:tgtEl>
                                        <p:attrNameLst>
                                          <p:attrName>style.visibility</p:attrName>
                                        </p:attrNameLst>
                                      </p:cBhvr>
                                      <p:to>
                                        <p:strVal val="visible"/>
                                      </p:to>
                                    </p:set>
                                    <p:animEffect transition="in" filter="wipe(down)">
                                      <p:cBhvr>
                                        <p:cTn id="75" dur="500"/>
                                        <p:tgtEl>
                                          <p:spTgt spid="2368"/>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329"/>
                                        </p:tgtEl>
                                        <p:attrNameLst>
                                          <p:attrName>style.visibility</p:attrName>
                                        </p:attrNameLst>
                                      </p:cBhvr>
                                      <p:to>
                                        <p:strVal val="visible"/>
                                      </p:to>
                                    </p:set>
                                    <p:animEffect transition="in" filter="wipe(down)">
                                      <p:cBhvr>
                                        <p:cTn id="78" dur="500"/>
                                        <p:tgtEl>
                                          <p:spTgt spid="23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wipe(down)">
                                      <p:cBhvr>
                                        <p:cTn id="81" dur="500"/>
                                        <p:tgtEl>
                                          <p:spTgt spid="21"/>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down)">
                                      <p:cBhvr>
                                        <p:cTn id="84" dur="500"/>
                                        <p:tgtEl>
                                          <p:spTgt spid="19"/>
                                        </p:tgtEl>
                                      </p:cBhvr>
                                    </p:animEffect>
                                  </p:childTnLst>
                                </p:cTn>
                              </p:par>
                              <p:par>
                                <p:cTn id="85" presetID="14" presetClass="entr" presetSubtype="10" fill="hold" nodeType="withEffect">
                                  <p:stCondLst>
                                    <p:cond delay="0"/>
                                  </p:stCondLst>
                                  <p:childTnLst>
                                    <p:set>
                                      <p:cBhvr>
                                        <p:cTn id="86" dur="1" fill="hold">
                                          <p:stCondLst>
                                            <p:cond delay="0"/>
                                          </p:stCondLst>
                                        </p:cTn>
                                        <p:tgtEl>
                                          <p:spTgt spid="2312"/>
                                        </p:tgtEl>
                                        <p:attrNameLst>
                                          <p:attrName>style.visibility</p:attrName>
                                        </p:attrNameLst>
                                      </p:cBhvr>
                                      <p:to>
                                        <p:strVal val="visible"/>
                                      </p:to>
                                    </p:set>
                                    <p:animEffect transition="in" filter="randombar(horizontal)">
                                      <p:cBhvr>
                                        <p:cTn id="87" dur="500"/>
                                        <p:tgtEl>
                                          <p:spTgt spid="2312"/>
                                        </p:tgtEl>
                                      </p:cBhvr>
                                    </p:animEffect>
                                  </p:childTnLst>
                                </p:cTn>
                              </p:par>
                              <p:par>
                                <p:cTn id="88" presetID="14" presetClass="entr" presetSubtype="10" fill="hold" nodeType="withEffect">
                                  <p:stCondLst>
                                    <p:cond delay="0"/>
                                  </p:stCondLst>
                                  <p:childTnLst>
                                    <p:set>
                                      <p:cBhvr>
                                        <p:cTn id="89" dur="1" fill="hold">
                                          <p:stCondLst>
                                            <p:cond delay="0"/>
                                          </p:stCondLst>
                                        </p:cTn>
                                        <p:tgtEl>
                                          <p:spTgt spid="2316"/>
                                        </p:tgtEl>
                                        <p:attrNameLst>
                                          <p:attrName>style.visibility</p:attrName>
                                        </p:attrNameLst>
                                      </p:cBhvr>
                                      <p:to>
                                        <p:strVal val="visible"/>
                                      </p:to>
                                    </p:set>
                                    <p:animEffect transition="in" filter="randombar(horizontal)">
                                      <p:cBhvr>
                                        <p:cTn id="90" dur="500"/>
                                        <p:tgtEl>
                                          <p:spTgt spid="2316"/>
                                        </p:tgtEl>
                                      </p:cBhvr>
                                    </p:animEffect>
                                  </p:childTnLst>
                                </p:cTn>
                              </p:par>
                            </p:childTnLst>
                          </p:cTn>
                        </p:par>
                      </p:childTnLst>
                    </p:cTn>
                  </p:par>
                  <p:par>
                    <p:cTn id="91" fill="hold">
                      <p:stCondLst>
                        <p:cond delay="indefinite"/>
                      </p:stCondLst>
                      <p:childTnLst>
                        <p:par>
                          <p:cTn id="92" fill="hold">
                            <p:stCondLst>
                              <p:cond delay="0"/>
                            </p:stCondLst>
                            <p:childTnLst>
                              <p:par>
                                <p:cTn id="93" presetID="47" presetClass="exit" presetSubtype="0" fill="hold" grpId="1" nodeType="clickEffect">
                                  <p:stCondLst>
                                    <p:cond delay="0"/>
                                  </p:stCondLst>
                                  <p:childTnLst>
                                    <p:animEffect transition="out" filter="fade">
                                      <p:cBhvr>
                                        <p:cTn id="94" dur="1000"/>
                                        <p:tgtEl>
                                          <p:spTgt spid="2380"/>
                                        </p:tgtEl>
                                      </p:cBhvr>
                                    </p:animEffect>
                                    <p:anim calcmode="lin" valueType="num">
                                      <p:cBhvr>
                                        <p:cTn id="95" dur="1000"/>
                                        <p:tgtEl>
                                          <p:spTgt spid="2380"/>
                                        </p:tgtEl>
                                        <p:attrNameLst>
                                          <p:attrName>ppt_x</p:attrName>
                                        </p:attrNameLst>
                                      </p:cBhvr>
                                      <p:tavLst>
                                        <p:tav tm="0">
                                          <p:val>
                                            <p:strVal val="ppt_x"/>
                                          </p:val>
                                        </p:tav>
                                        <p:tav tm="100000">
                                          <p:val>
                                            <p:strVal val="ppt_x"/>
                                          </p:val>
                                        </p:tav>
                                      </p:tavLst>
                                    </p:anim>
                                    <p:anim calcmode="lin" valueType="num">
                                      <p:cBhvr>
                                        <p:cTn id="96" dur="1000"/>
                                        <p:tgtEl>
                                          <p:spTgt spid="2380"/>
                                        </p:tgtEl>
                                        <p:attrNameLst>
                                          <p:attrName>ppt_y</p:attrName>
                                        </p:attrNameLst>
                                      </p:cBhvr>
                                      <p:tavLst>
                                        <p:tav tm="0">
                                          <p:val>
                                            <p:strVal val="ppt_y"/>
                                          </p:val>
                                        </p:tav>
                                        <p:tav tm="100000">
                                          <p:val>
                                            <p:strVal val="ppt_y-.1"/>
                                          </p:val>
                                        </p:tav>
                                      </p:tavLst>
                                    </p:anim>
                                    <p:set>
                                      <p:cBhvr>
                                        <p:cTn id="97" dur="1" fill="hold">
                                          <p:stCondLst>
                                            <p:cond delay="999"/>
                                          </p:stCondLst>
                                        </p:cTn>
                                        <p:tgtEl>
                                          <p:spTgt spid="2380"/>
                                        </p:tgtEl>
                                        <p:attrNameLst>
                                          <p:attrName>style.visibility</p:attrName>
                                        </p:attrNameLst>
                                      </p:cBhvr>
                                      <p:to>
                                        <p:strVal val="hidden"/>
                                      </p:to>
                                    </p:set>
                                  </p:childTnLst>
                                </p:cTn>
                              </p:par>
                              <p:par>
                                <p:cTn id="98" presetID="47" presetClass="exit" presetSubtype="0" fill="hold" nodeType="withEffect">
                                  <p:stCondLst>
                                    <p:cond delay="0"/>
                                  </p:stCondLst>
                                  <p:childTnLst>
                                    <p:animEffect transition="out" filter="fade">
                                      <p:cBhvr>
                                        <p:cTn id="99" dur="1000"/>
                                        <p:tgtEl>
                                          <p:spTgt spid="2375"/>
                                        </p:tgtEl>
                                      </p:cBhvr>
                                    </p:animEffect>
                                    <p:anim calcmode="lin" valueType="num">
                                      <p:cBhvr>
                                        <p:cTn id="100" dur="1000"/>
                                        <p:tgtEl>
                                          <p:spTgt spid="2375"/>
                                        </p:tgtEl>
                                        <p:attrNameLst>
                                          <p:attrName>ppt_x</p:attrName>
                                        </p:attrNameLst>
                                      </p:cBhvr>
                                      <p:tavLst>
                                        <p:tav tm="0">
                                          <p:val>
                                            <p:strVal val="ppt_x"/>
                                          </p:val>
                                        </p:tav>
                                        <p:tav tm="100000">
                                          <p:val>
                                            <p:strVal val="ppt_x"/>
                                          </p:val>
                                        </p:tav>
                                      </p:tavLst>
                                    </p:anim>
                                    <p:anim calcmode="lin" valueType="num">
                                      <p:cBhvr>
                                        <p:cTn id="101" dur="1000"/>
                                        <p:tgtEl>
                                          <p:spTgt spid="2375"/>
                                        </p:tgtEl>
                                        <p:attrNameLst>
                                          <p:attrName>ppt_y</p:attrName>
                                        </p:attrNameLst>
                                      </p:cBhvr>
                                      <p:tavLst>
                                        <p:tav tm="0">
                                          <p:val>
                                            <p:strVal val="ppt_y"/>
                                          </p:val>
                                        </p:tav>
                                        <p:tav tm="100000">
                                          <p:val>
                                            <p:strVal val="ppt_y-.1"/>
                                          </p:val>
                                        </p:tav>
                                      </p:tavLst>
                                    </p:anim>
                                    <p:set>
                                      <p:cBhvr>
                                        <p:cTn id="102" dur="1" fill="hold">
                                          <p:stCondLst>
                                            <p:cond delay="999"/>
                                          </p:stCondLst>
                                        </p:cTn>
                                        <p:tgtEl>
                                          <p:spTgt spid="2375"/>
                                        </p:tgtEl>
                                        <p:attrNameLst>
                                          <p:attrName>style.visibility</p:attrName>
                                        </p:attrNameLst>
                                      </p:cBhvr>
                                      <p:to>
                                        <p:strVal val="hidden"/>
                                      </p:to>
                                    </p:set>
                                  </p:childTnLst>
                                </p:cTn>
                              </p:par>
                              <p:par>
                                <p:cTn id="103" presetID="47" presetClass="exit" presetSubtype="0" fill="hold" grpId="1" nodeType="withEffect">
                                  <p:stCondLst>
                                    <p:cond delay="0"/>
                                  </p:stCondLst>
                                  <p:childTnLst>
                                    <p:animEffect transition="out" filter="fade">
                                      <p:cBhvr>
                                        <p:cTn id="104" dur="1000"/>
                                        <p:tgtEl>
                                          <p:spTgt spid="2363"/>
                                        </p:tgtEl>
                                      </p:cBhvr>
                                    </p:animEffect>
                                    <p:anim calcmode="lin" valueType="num">
                                      <p:cBhvr>
                                        <p:cTn id="105" dur="1000"/>
                                        <p:tgtEl>
                                          <p:spTgt spid="2363"/>
                                        </p:tgtEl>
                                        <p:attrNameLst>
                                          <p:attrName>ppt_x</p:attrName>
                                        </p:attrNameLst>
                                      </p:cBhvr>
                                      <p:tavLst>
                                        <p:tav tm="0">
                                          <p:val>
                                            <p:strVal val="ppt_x"/>
                                          </p:val>
                                        </p:tav>
                                        <p:tav tm="100000">
                                          <p:val>
                                            <p:strVal val="ppt_x"/>
                                          </p:val>
                                        </p:tav>
                                      </p:tavLst>
                                    </p:anim>
                                    <p:anim calcmode="lin" valueType="num">
                                      <p:cBhvr>
                                        <p:cTn id="106" dur="1000"/>
                                        <p:tgtEl>
                                          <p:spTgt spid="2363"/>
                                        </p:tgtEl>
                                        <p:attrNameLst>
                                          <p:attrName>ppt_y</p:attrName>
                                        </p:attrNameLst>
                                      </p:cBhvr>
                                      <p:tavLst>
                                        <p:tav tm="0">
                                          <p:val>
                                            <p:strVal val="ppt_y"/>
                                          </p:val>
                                        </p:tav>
                                        <p:tav tm="100000">
                                          <p:val>
                                            <p:strVal val="ppt_y-.1"/>
                                          </p:val>
                                        </p:tav>
                                      </p:tavLst>
                                    </p:anim>
                                    <p:set>
                                      <p:cBhvr>
                                        <p:cTn id="107" dur="1" fill="hold">
                                          <p:stCondLst>
                                            <p:cond delay="999"/>
                                          </p:stCondLst>
                                        </p:cTn>
                                        <p:tgtEl>
                                          <p:spTgt spid="2363"/>
                                        </p:tgtEl>
                                        <p:attrNameLst>
                                          <p:attrName>style.visibility</p:attrName>
                                        </p:attrNameLst>
                                      </p:cBhvr>
                                      <p:to>
                                        <p:strVal val="hidden"/>
                                      </p:to>
                                    </p:set>
                                  </p:childTnLst>
                                </p:cTn>
                              </p:par>
                              <p:par>
                                <p:cTn id="108" presetID="47" presetClass="exit" presetSubtype="0" fill="hold" grpId="1" nodeType="withEffect">
                                  <p:stCondLst>
                                    <p:cond delay="0"/>
                                  </p:stCondLst>
                                  <p:childTnLst>
                                    <p:animEffect transition="out" filter="fade">
                                      <p:cBhvr>
                                        <p:cTn id="109" dur="1000"/>
                                        <p:tgtEl>
                                          <p:spTgt spid="2331"/>
                                        </p:tgtEl>
                                      </p:cBhvr>
                                    </p:animEffect>
                                    <p:anim calcmode="lin" valueType="num">
                                      <p:cBhvr>
                                        <p:cTn id="110" dur="1000"/>
                                        <p:tgtEl>
                                          <p:spTgt spid="2331"/>
                                        </p:tgtEl>
                                        <p:attrNameLst>
                                          <p:attrName>ppt_x</p:attrName>
                                        </p:attrNameLst>
                                      </p:cBhvr>
                                      <p:tavLst>
                                        <p:tav tm="0">
                                          <p:val>
                                            <p:strVal val="ppt_x"/>
                                          </p:val>
                                        </p:tav>
                                        <p:tav tm="100000">
                                          <p:val>
                                            <p:strVal val="ppt_x"/>
                                          </p:val>
                                        </p:tav>
                                      </p:tavLst>
                                    </p:anim>
                                    <p:anim calcmode="lin" valueType="num">
                                      <p:cBhvr>
                                        <p:cTn id="111" dur="1000"/>
                                        <p:tgtEl>
                                          <p:spTgt spid="2331"/>
                                        </p:tgtEl>
                                        <p:attrNameLst>
                                          <p:attrName>ppt_y</p:attrName>
                                        </p:attrNameLst>
                                      </p:cBhvr>
                                      <p:tavLst>
                                        <p:tav tm="0">
                                          <p:val>
                                            <p:strVal val="ppt_y"/>
                                          </p:val>
                                        </p:tav>
                                        <p:tav tm="100000">
                                          <p:val>
                                            <p:strVal val="ppt_y-.1"/>
                                          </p:val>
                                        </p:tav>
                                      </p:tavLst>
                                    </p:anim>
                                    <p:set>
                                      <p:cBhvr>
                                        <p:cTn id="112" dur="1" fill="hold">
                                          <p:stCondLst>
                                            <p:cond delay="999"/>
                                          </p:stCondLst>
                                        </p:cTn>
                                        <p:tgtEl>
                                          <p:spTgt spid="2331"/>
                                        </p:tgtEl>
                                        <p:attrNameLst>
                                          <p:attrName>style.visibility</p:attrName>
                                        </p:attrNameLst>
                                      </p:cBhvr>
                                      <p:to>
                                        <p:strVal val="hidden"/>
                                      </p:to>
                                    </p:set>
                                  </p:childTnLst>
                                </p:cTn>
                              </p:par>
                              <p:par>
                                <p:cTn id="113" presetID="47" presetClass="exit" presetSubtype="0" fill="hold" grpId="1" nodeType="withEffect">
                                  <p:stCondLst>
                                    <p:cond delay="0"/>
                                  </p:stCondLst>
                                  <p:childTnLst>
                                    <p:animEffect transition="out" filter="fade">
                                      <p:cBhvr>
                                        <p:cTn id="114" dur="1000"/>
                                        <p:tgtEl>
                                          <p:spTgt spid="2333"/>
                                        </p:tgtEl>
                                      </p:cBhvr>
                                    </p:animEffect>
                                    <p:anim calcmode="lin" valueType="num">
                                      <p:cBhvr>
                                        <p:cTn id="115" dur="1000"/>
                                        <p:tgtEl>
                                          <p:spTgt spid="2333"/>
                                        </p:tgtEl>
                                        <p:attrNameLst>
                                          <p:attrName>ppt_x</p:attrName>
                                        </p:attrNameLst>
                                      </p:cBhvr>
                                      <p:tavLst>
                                        <p:tav tm="0">
                                          <p:val>
                                            <p:strVal val="ppt_x"/>
                                          </p:val>
                                        </p:tav>
                                        <p:tav tm="100000">
                                          <p:val>
                                            <p:strVal val="ppt_x"/>
                                          </p:val>
                                        </p:tav>
                                      </p:tavLst>
                                    </p:anim>
                                    <p:anim calcmode="lin" valueType="num">
                                      <p:cBhvr>
                                        <p:cTn id="116" dur="1000"/>
                                        <p:tgtEl>
                                          <p:spTgt spid="2333"/>
                                        </p:tgtEl>
                                        <p:attrNameLst>
                                          <p:attrName>ppt_y</p:attrName>
                                        </p:attrNameLst>
                                      </p:cBhvr>
                                      <p:tavLst>
                                        <p:tav tm="0">
                                          <p:val>
                                            <p:strVal val="ppt_y"/>
                                          </p:val>
                                        </p:tav>
                                        <p:tav tm="100000">
                                          <p:val>
                                            <p:strVal val="ppt_y-.1"/>
                                          </p:val>
                                        </p:tav>
                                      </p:tavLst>
                                    </p:anim>
                                    <p:set>
                                      <p:cBhvr>
                                        <p:cTn id="117" dur="1" fill="hold">
                                          <p:stCondLst>
                                            <p:cond delay="999"/>
                                          </p:stCondLst>
                                        </p:cTn>
                                        <p:tgtEl>
                                          <p:spTgt spid="2333"/>
                                        </p:tgtEl>
                                        <p:attrNameLst>
                                          <p:attrName>style.visibility</p:attrName>
                                        </p:attrNameLst>
                                      </p:cBhvr>
                                      <p:to>
                                        <p:strVal val="hidden"/>
                                      </p:to>
                                    </p:set>
                                  </p:childTnLst>
                                </p:cTn>
                              </p:par>
                              <p:par>
                                <p:cTn id="118" presetID="47" presetClass="exit" presetSubtype="0" fill="hold" grpId="1" nodeType="withEffect">
                                  <p:stCondLst>
                                    <p:cond delay="0"/>
                                  </p:stCondLst>
                                  <p:childTnLst>
                                    <p:animEffect transition="out" filter="fade">
                                      <p:cBhvr>
                                        <p:cTn id="119" dur="1000"/>
                                        <p:tgtEl>
                                          <p:spTgt spid="2334"/>
                                        </p:tgtEl>
                                      </p:cBhvr>
                                    </p:animEffect>
                                    <p:anim calcmode="lin" valueType="num">
                                      <p:cBhvr>
                                        <p:cTn id="120" dur="1000"/>
                                        <p:tgtEl>
                                          <p:spTgt spid="2334"/>
                                        </p:tgtEl>
                                        <p:attrNameLst>
                                          <p:attrName>ppt_x</p:attrName>
                                        </p:attrNameLst>
                                      </p:cBhvr>
                                      <p:tavLst>
                                        <p:tav tm="0">
                                          <p:val>
                                            <p:strVal val="ppt_x"/>
                                          </p:val>
                                        </p:tav>
                                        <p:tav tm="100000">
                                          <p:val>
                                            <p:strVal val="ppt_x"/>
                                          </p:val>
                                        </p:tav>
                                      </p:tavLst>
                                    </p:anim>
                                    <p:anim calcmode="lin" valueType="num">
                                      <p:cBhvr>
                                        <p:cTn id="121" dur="1000"/>
                                        <p:tgtEl>
                                          <p:spTgt spid="2334"/>
                                        </p:tgtEl>
                                        <p:attrNameLst>
                                          <p:attrName>ppt_y</p:attrName>
                                        </p:attrNameLst>
                                      </p:cBhvr>
                                      <p:tavLst>
                                        <p:tav tm="0">
                                          <p:val>
                                            <p:strVal val="ppt_y"/>
                                          </p:val>
                                        </p:tav>
                                        <p:tav tm="100000">
                                          <p:val>
                                            <p:strVal val="ppt_y-.1"/>
                                          </p:val>
                                        </p:tav>
                                      </p:tavLst>
                                    </p:anim>
                                    <p:set>
                                      <p:cBhvr>
                                        <p:cTn id="122" dur="1" fill="hold">
                                          <p:stCondLst>
                                            <p:cond delay="999"/>
                                          </p:stCondLst>
                                        </p:cTn>
                                        <p:tgtEl>
                                          <p:spTgt spid="2334"/>
                                        </p:tgtEl>
                                        <p:attrNameLst>
                                          <p:attrName>style.visibility</p:attrName>
                                        </p:attrNameLst>
                                      </p:cBhvr>
                                      <p:to>
                                        <p:strVal val="hidden"/>
                                      </p:to>
                                    </p:set>
                                  </p:childTnLst>
                                </p:cTn>
                              </p:par>
                              <p:par>
                                <p:cTn id="123" presetID="47" presetClass="exit" presetSubtype="0" fill="hold" grpId="1" nodeType="withEffect">
                                  <p:stCondLst>
                                    <p:cond delay="0"/>
                                  </p:stCondLst>
                                  <p:childTnLst>
                                    <p:animEffect transition="out" filter="fade">
                                      <p:cBhvr>
                                        <p:cTn id="124" dur="1000"/>
                                        <p:tgtEl>
                                          <p:spTgt spid="2330"/>
                                        </p:tgtEl>
                                      </p:cBhvr>
                                    </p:animEffect>
                                    <p:anim calcmode="lin" valueType="num">
                                      <p:cBhvr>
                                        <p:cTn id="125" dur="1000"/>
                                        <p:tgtEl>
                                          <p:spTgt spid="2330"/>
                                        </p:tgtEl>
                                        <p:attrNameLst>
                                          <p:attrName>ppt_x</p:attrName>
                                        </p:attrNameLst>
                                      </p:cBhvr>
                                      <p:tavLst>
                                        <p:tav tm="0">
                                          <p:val>
                                            <p:strVal val="ppt_x"/>
                                          </p:val>
                                        </p:tav>
                                        <p:tav tm="100000">
                                          <p:val>
                                            <p:strVal val="ppt_x"/>
                                          </p:val>
                                        </p:tav>
                                      </p:tavLst>
                                    </p:anim>
                                    <p:anim calcmode="lin" valueType="num">
                                      <p:cBhvr>
                                        <p:cTn id="126" dur="1000"/>
                                        <p:tgtEl>
                                          <p:spTgt spid="2330"/>
                                        </p:tgtEl>
                                        <p:attrNameLst>
                                          <p:attrName>ppt_y</p:attrName>
                                        </p:attrNameLst>
                                      </p:cBhvr>
                                      <p:tavLst>
                                        <p:tav tm="0">
                                          <p:val>
                                            <p:strVal val="ppt_y"/>
                                          </p:val>
                                        </p:tav>
                                        <p:tav tm="100000">
                                          <p:val>
                                            <p:strVal val="ppt_y-.1"/>
                                          </p:val>
                                        </p:tav>
                                      </p:tavLst>
                                    </p:anim>
                                    <p:set>
                                      <p:cBhvr>
                                        <p:cTn id="127" dur="1" fill="hold">
                                          <p:stCondLst>
                                            <p:cond delay="999"/>
                                          </p:stCondLst>
                                        </p:cTn>
                                        <p:tgtEl>
                                          <p:spTgt spid="2330"/>
                                        </p:tgtEl>
                                        <p:attrNameLst>
                                          <p:attrName>style.visibility</p:attrName>
                                        </p:attrNameLst>
                                      </p:cBhvr>
                                      <p:to>
                                        <p:strVal val="hidden"/>
                                      </p:to>
                                    </p:set>
                                  </p:childTnLst>
                                </p:cTn>
                              </p:par>
                              <p:par>
                                <p:cTn id="128" presetID="47" presetClass="exit" presetSubtype="0" fill="hold" grpId="1" nodeType="withEffect">
                                  <p:stCondLst>
                                    <p:cond delay="0"/>
                                  </p:stCondLst>
                                  <p:childTnLst>
                                    <p:animEffect transition="out" filter="fade">
                                      <p:cBhvr>
                                        <p:cTn id="129" dur="1000"/>
                                        <p:tgtEl>
                                          <p:spTgt spid="2335"/>
                                        </p:tgtEl>
                                      </p:cBhvr>
                                    </p:animEffect>
                                    <p:anim calcmode="lin" valueType="num">
                                      <p:cBhvr>
                                        <p:cTn id="130" dur="1000"/>
                                        <p:tgtEl>
                                          <p:spTgt spid="2335"/>
                                        </p:tgtEl>
                                        <p:attrNameLst>
                                          <p:attrName>ppt_x</p:attrName>
                                        </p:attrNameLst>
                                      </p:cBhvr>
                                      <p:tavLst>
                                        <p:tav tm="0">
                                          <p:val>
                                            <p:strVal val="ppt_x"/>
                                          </p:val>
                                        </p:tav>
                                        <p:tav tm="100000">
                                          <p:val>
                                            <p:strVal val="ppt_x"/>
                                          </p:val>
                                        </p:tav>
                                      </p:tavLst>
                                    </p:anim>
                                    <p:anim calcmode="lin" valueType="num">
                                      <p:cBhvr>
                                        <p:cTn id="131" dur="1000"/>
                                        <p:tgtEl>
                                          <p:spTgt spid="2335"/>
                                        </p:tgtEl>
                                        <p:attrNameLst>
                                          <p:attrName>ppt_y</p:attrName>
                                        </p:attrNameLst>
                                      </p:cBhvr>
                                      <p:tavLst>
                                        <p:tav tm="0">
                                          <p:val>
                                            <p:strVal val="ppt_y"/>
                                          </p:val>
                                        </p:tav>
                                        <p:tav tm="100000">
                                          <p:val>
                                            <p:strVal val="ppt_y-.1"/>
                                          </p:val>
                                        </p:tav>
                                      </p:tavLst>
                                    </p:anim>
                                    <p:set>
                                      <p:cBhvr>
                                        <p:cTn id="132" dur="1" fill="hold">
                                          <p:stCondLst>
                                            <p:cond delay="999"/>
                                          </p:stCondLst>
                                        </p:cTn>
                                        <p:tgtEl>
                                          <p:spTgt spid="2335"/>
                                        </p:tgtEl>
                                        <p:attrNameLst>
                                          <p:attrName>style.visibility</p:attrName>
                                        </p:attrNameLst>
                                      </p:cBhvr>
                                      <p:to>
                                        <p:strVal val="hidden"/>
                                      </p:to>
                                    </p:set>
                                  </p:childTnLst>
                                </p:cTn>
                              </p:par>
                              <p:par>
                                <p:cTn id="133" presetID="47" presetClass="exit" presetSubtype="0" fill="hold" grpId="1" nodeType="withEffect">
                                  <p:stCondLst>
                                    <p:cond delay="0"/>
                                  </p:stCondLst>
                                  <p:childTnLst>
                                    <p:animEffect transition="out" filter="fade">
                                      <p:cBhvr>
                                        <p:cTn id="134" dur="1000"/>
                                        <p:tgtEl>
                                          <p:spTgt spid="2338"/>
                                        </p:tgtEl>
                                      </p:cBhvr>
                                    </p:animEffect>
                                    <p:anim calcmode="lin" valueType="num">
                                      <p:cBhvr>
                                        <p:cTn id="135" dur="1000"/>
                                        <p:tgtEl>
                                          <p:spTgt spid="2338"/>
                                        </p:tgtEl>
                                        <p:attrNameLst>
                                          <p:attrName>ppt_x</p:attrName>
                                        </p:attrNameLst>
                                      </p:cBhvr>
                                      <p:tavLst>
                                        <p:tav tm="0">
                                          <p:val>
                                            <p:strVal val="ppt_x"/>
                                          </p:val>
                                        </p:tav>
                                        <p:tav tm="100000">
                                          <p:val>
                                            <p:strVal val="ppt_x"/>
                                          </p:val>
                                        </p:tav>
                                      </p:tavLst>
                                    </p:anim>
                                    <p:anim calcmode="lin" valueType="num">
                                      <p:cBhvr>
                                        <p:cTn id="136" dur="1000"/>
                                        <p:tgtEl>
                                          <p:spTgt spid="2338"/>
                                        </p:tgtEl>
                                        <p:attrNameLst>
                                          <p:attrName>ppt_y</p:attrName>
                                        </p:attrNameLst>
                                      </p:cBhvr>
                                      <p:tavLst>
                                        <p:tav tm="0">
                                          <p:val>
                                            <p:strVal val="ppt_y"/>
                                          </p:val>
                                        </p:tav>
                                        <p:tav tm="100000">
                                          <p:val>
                                            <p:strVal val="ppt_y-.1"/>
                                          </p:val>
                                        </p:tav>
                                      </p:tavLst>
                                    </p:anim>
                                    <p:set>
                                      <p:cBhvr>
                                        <p:cTn id="137" dur="1" fill="hold">
                                          <p:stCondLst>
                                            <p:cond delay="999"/>
                                          </p:stCondLst>
                                        </p:cTn>
                                        <p:tgtEl>
                                          <p:spTgt spid="2338"/>
                                        </p:tgtEl>
                                        <p:attrNameLst>
                                          <p:attrName>style.visibility</p:attrName>
                                        </p:attrNameLst>
                                      </p:cBhvr>
                                      <p:to>
                                        <p:strVal val="hidden"/>
                                      </p:to>
                                    </p:set>
                                  </p:childTnLst>
                                </p:cTn>
                              </p:par>
                              <p:par>
                                <p:cTn id="138" presetID="47" presetClass="exit" presetSubtype="0" fill="hold" grpId="1" nodeType="withEffect">
                                  <p:stCondLst>
                                    <p:cond delay="0"/>
                                  </p:stCondLst>
                                  <p:childTnLst>
                                    <p:animEffect transition="out" filter="fade">
                                      <p:cBhvr>
                                        <p:cTn id="139" dur="1000"/>
                                        <p:tgtEl>
                                          <p:spTgt spid="2364"/>
                                        </p:tgtEl>
                                      </p:cBhvr>
                                    </p:animEffect>
                                    <p:anim calcmode="lin" valueType="num">
                                      <p:cBhvr>
                                        <p:cTn id="140" dur="1000"/>
                                        <p:tgtEl>
                                          <p:spTgt spid="2364"/>
                                        </p:tgtEl>
                                        <p:attrNameLst>
                                          <p:attrName>ppt_x</p:attrName>
                                        </p:attrNameLst>
                                      </p:cBhvr>
                                      <p:tavLst>
                                        <p:tav tm="0">
                                          <p:val>
                                            <p:strVal val="ppt_x"/>
                                          </p:val>
                                        </p:tav>
                                        <p:tav tm="100000">
                                          <p:val>
                                            <p:strVal val="ppt_x"/>
                                          </p:val>
                                        </p:tav>
                                      </p:tavLst>
                                    </p:anim>
                                    <p:anim calcmode="lin" valueType="num">
                                      <p:cBhvr>
                                        <p:cTn id="141" dur="1000"/>
                                        <p:tgtEl>
                                          <p:spTgt spid="2364"/>
                                        </p:tgtEl>
                                        <p:attrNameLst>
                                          <p:attrName>ppt_y</p:attrName>
                                        </p:attrNameLst>
                                      </p:cBhvr>
                                      <p:tavLst>
                                        <p:tav tm="0">
                                          <p:val>
                                            <p:strVal val="ppt_y"/>
                                          </p:val>
                                        </p:tav>
                                        <p:tav tm="100000">
                                          <p:val>
                                            <p:strVal val="ppt_y-.1"/>
                                          </p:val>
                                        </p:tav>
                                      </p:tavLst>
                                    </p:anim>
                                    <p:set>
                                      <p:cBhvr>
                                        <p:cTn id="142" dur="1" fill="hold">
                                          <p:stCondLst>
                                            <p:cond delay="999"/>
                                          </p:stCondLst>
                                        </p:cTn>
                                        <p:tgtEl>
                                          <p:spTgt spid="2364"/>
                                        </p:tgtEl>
                                        <p:attrNameLst>
                                          <p:attrName>style.visibility</p:attrName>
                                        </p:attrNameLst>
                                      </p:cBhvr>
                                      <p:to>
                                        <p:strVal val="hidden"/>
                                      </p:to>
                                    </p:set>
                                  </p:childTnLst>
                                </p:cTn>
                              </p:par>
                              <p:par>
                                <p:cTn id="143" presetID="47" presetClass="exit" presetSubtype="0" fill="hold" grpId="1" nodeType="withEffect">
                                  <p:stCondLst>
                                    <p:cond delay="0"/>
                                  </p:stCondLst>
                                  <p:childTnLst>
                                    <p:animEffect transition="out" filter="fade">
                                      <p:cBhvr>
                                        <p:cTn id="144" dur="1000"/>
                                        <p:tgtEl>
                                          <p:spTgt spid="2325"/>
                                        </p:tgtEl>
                                      </p:cBhvr>
                                    </p:animEffect>
                                    <p:anim calcmode="lin" valueType="num">
                                      <p:cBhvr>
                                        <p:cTn id="145" dur="1000"/>
                                        <p:tgtEl>
                                          <p:spTgt spid="2325"/>
                                        </p:tgtEl>
                                        <p:attrNameLst>
                                          <p:attrName>ppt_x</p:attrName>
                                        </p:attrNameLst>
                                      </p:cBhvr>
                                      <p:tavLst>
                                        <p:tav tm="0">
                                          <p:val>
                                            <p:strVal val="ppt_x"/>
                                          </p:val>
                                        </p:tav>
                                        <p:tav tm="100000">
                                          <p:val>
                                            <p:strVal val="ppt_x"/>
                                          </p:val>
                                        </p:tav>
                                      </p:tavLst>
                                    </p:anim>
                                    <p:anim calcmode="lin" valueType="num">
                                      <p:cBhvr>
                                        <p:cTn id="146" dur="1000"/>
                                        <p:tgtEl>
                                          <p:spTgt spid="2325"/>
                                        </p:tgtEl>
                                        <p:attrNameLst>
                                          <p:attrName>ppt_y</p:attrName>
                                        </p:attrNameLst>
                                      </p:cBhvr>
                                      <p:tavLst>
                                        <p:tav tm="0">
                                          <p:val>
                                            <p:strVal val="ppt_y"/>
                                          </p:val>
                                        </p:tav>
                                        <p:tav tm="100000">
                                          <p:val>
                                            <p:strVal val="ppt_y-.1"/>
                                          </p:val>
                                        </p:tav>
                                      </p:tavLst>
                                    </p:anim>
                                    <p:set>
                                      <p:cBhvr>
                                        <p:cTn id="147" dur="1" fill="hold">
                                          <p:stCondLst>
                                            <p:cond delay="999"/>
                                          </p:stCondLst>
                                        </p:cTn>
                                        <p:tgtEl>
                                          <p:spTgt spid="2325"/>
                                        </p:tgtEl>
                                        <p:attrNameLst>
                                          <p:attrName>style.visibility</p:attrName>
                                        </p:attrNameLst>
                                      </p:cBhvr>
                                      <p:to>
                                        <p:strVal val="hidden"/>
                                      </p:to>
                                    </p:set>
                                  </p:childTnLst>
                                </p:cTn>
                              </p:par>
                              <p:par>
                                <p:cTn id="148" presetID="47" presetClass="exit" presetSubtype="0" fill="hold" grpId="1" nodeType="withEffect">
                                  <p:stCondLst>
                                    <p:cond delay="0"/>
                                  </p:stCondLst>
                                  <p:childTnLst>
                                    <p:animEffect transition="out" filter="fade">
                                      <p:cBhvr>
                                        <p:cTn id="149" dur="1000"/>
                                        <p:tgtEl>
                                          <p:spTgt spid="2326"/>
                                        </p:tgtEl>
                                      </p:cBhvr>
                                    </p:animEffect>
                                    <p:anim calcmode="lin" valueType="num">
                                      <p:cBhvr>
                                        <p:cTn id="150" dur="1000"/>
                                        <p:tgtEl>
                                          <p:spTgt spid="2326"/>
                                        </p:tgtEl>
                                        <p:attrNameLst>
                                          <p:attrName>ppt_x</p:attrName>
                                        </p:attrNameLst>
                                      </p:cBhvr>
                                      <p:tavLst>
                                        <p:tav tm="0">
                                          <p:val>
                                            <p:strVal val="ppt_x"/>
                                          </p:val>
                                        </p:tav>
                                        <p:tav tm="100000">
                                          <p:val>
                                            <p:strVal val="ppt_x"/>
                                          </p:val>
                                        </p:tav>
                                      </p:tavLst>
                                    </p:anim>
                                    <p:anim calcmode="lin" valueType="num">
                                      <p:cBhvr>
                                        <p:cTn id="151" dur="1000"/>
                                        <p:tgtEl>
                                          <p:spTgt spid="2326"/>
                                        </p:tgtEl>
                                        <p:attrNameLst>
                                          <p:attrName>ppt_y</p:attrName>
                                        </p:attrNameLst>
                                      </p:cBhvr>
                                      <p:tavLst>
                                        <p:tav tm="0">
                                          <p:val>
                                            <p:strVal val="ppt_y"/>
                                          </p:val>
                                        </p:tav>
                                        <p:tav tm="100000">
                                          <p:val>
                                            <p:strVal val="ppt_y-.1"/>
                                          </p:val>
                                        </p:tav>
                                      </p:tavLst>
                                    </p:anim>
                                    <p:set>
                                      <p:cBhvr>
                                        <p:cTn id="152" dur="1" fill="hold">
                                          <p:stCondLst>
                                            <p:cond delay="999"/>
                                          </p:stCondLst>
                                        </p:cTn>
                                        <p:tgtEl>
                                          <p:spTgt spid="2326"/>
                                        </p:tgtEl>
                                        <p:attrNameLst>
                                          <p:attrName>style.visibility</p:attrName>
                                        </p:attrNameLst>
                                      </p:cBhvr>
                                      <p:to>
                                        <p:strVal val="hidden"/>
                                      </p:to>
                                    </p:set>
                                  </p:childTnLst>
                                </p:cTn>
                              </p:par>
                              <p:par>
                                <p:cTn id="153" presetID="47" presetClass="exit" presetSubtype="0" fill="hold" grpId="1" nodeType="withEffect">
                                  <p:stCondLst>
                                    <p:cond delay="0"/>
                                  </p:stCondLst>
                                  <p:childTnLst>
                                    <p:animEffect transition="out" filter="fade">
                                      <p:cBhvr>
                                        <p:cTn id="154" dur="1000"/>
                                        <p:tgtEl>
                                          <p:spTgt spid="2365"/>
                                        </p:tgtEl>
                                      </p:cBhvr>
                                    </p:animEffect>
                                    <p:anim calcmode="lin" valueType="num">
                                      <p:cBhvr>
                                        <p:cTn id="155" dur="1000"/>
                                        <p:tgtEl>
                                          <p:spTgt spid="2365"/>
                                        </p:tgtEl>
                                        <p:attrNameLst>
                                          <p:attrName>ppt_x</p:attrName>
                                        </p:attrNameLst>
                                      </p:cBhvr>
                                      <p:tavLst>
                                        <p:tav tm="0">
                                          <p:val>
                                            <p:strVal val="ppt_x"/>
                                          </p:val>
                                        </p:tav>
                                        <p:tav tm="100000">
                                          <p:val>
                                            <p:strVal val="ppt_x"/>
                                          </p:val>
                                        </p:tav>
                                      </p:tavLst>
                                    </p:anim>
                                    <p:anim calcmode="lin" valueType="num">
                                      <p:cBhvr>
                                        <p:cTn id="156" dur="1000"/>
                                        <p:tgtEl>
                                          <p:spTgt spid="2365"/>
                                        </p:tgtEl>
                                        <p:attrNameLst>
                                          <p:attrName>ppt_y</p:attrName>
                                        </p:attrNameLst>
                                      </p:cBhvr>
                                      <p:tavLst>
                                        <p:tav tm="0">
                                          <p:val>
                                            <p:strVal val="ppt_y"/>
                                          </p:val>
                                        </p:tav>
                                        <p:tav tm="100000">
                                          <p:val>
                                            <p:strVal val="ppt_y-.1"/>
                                          </p:val>
                                        </p:tav>
                                      </p:tavLst>
                                    </p:anim>
                                    <p:set>
                                      <p:cBhvr>
                                        <p:cTn id="157" dur="1" fill="hold">
                                          <p:stCondLst>
                                            <p:cond delay="999"/>
                                          </p:stCondLst>
                                        </p:cTn>
                                        <p:tgtEl>
                                          <p:spTgt spid="2365"/>
                                        </p:tgtEl>
                                        <p:attrNameLst>
                                          <p:attrName>style.visibility</p:attrName>
                                        </p:attrNameLst>
                                      </p:cBhvr>
                                      <p:to>
                                        <p:strVal val="hidden"/>
                                      </p:to>
                                    </p:set>
                                  </p:childTnLst>
                                </p:cTn>
                              </p:par>
                              <p:par>
                                <p:cTn id="158" presetID="47" presetClass="exit" presetSubtype="0" fill="hold" grpId="1" nodeType="withEffect">
                                  <p:stCondLst>
                                    <p:cond delay="0"/>
                                  </p:stCondLst>
                                  <p:childTnLst>
                                    <p:animEffect transition="out" filter="fade">
                                      <p:cBhvr>
                                        <p:cTn id="159" dur="1000"/>
                                        <p:tgtEl>
                                          <p:spTgt spid="2337"/>
                                        </p:tgtEl>
                                      </p:cBhvr>
                                    </p:animEffect>
                                    <p:anim calcmode="lin" valueType="num">
                                      <p:cBhvr>
                                        <p:cTn id="160" dur="1000"/>
                                        <p:tgtEl>
                                          <p:spTgt spid="2337"/>
                                        </p:tgtEl>
                                        <p:attrNameLst>
                                          <p:attrName>ppt_x</p:attrName>
                                        </p:attrNameLst>
                                      </p:cBhvr>
                                      <p:tavLst>
                                        <p:tav tm="0">
                                          <p:val>
                                            <p:strVal val="ppt_x"/>
                                          </p:val>
                                        </p:tav>
                                        <p:tav tm="100000">
                                          <p:val>
                                            <p:strVal val="ppt_x"/>
                                          </p:val>
                                        </p:tav>
                                      </p:tavLst>
                                    </p:anim>
                                    <p:anim calcmode="lin" valueType="num">
                                      <p:cBhvr>
                                        <p:cTn id="161" dur="1000"/>
                                        <p:tgtEl>
                                          <p:spTgt spid="2337"/>
                                        </p:tgtEl>
                                        <p:attrNameLst>
                                          <p:attrName>ppt_y</p:attrName>
                                        </p:attrNameLst>
                                      </p:cBhvr>
                                      <p:tavLst>
                                        <p:tav tm="0">
                                          <p:val>
                                            <p:strVal val="ppt_y"/>
                                          </p:val>
                                        </p:tav>
                                        <p:tav tm="100000">
                                          <p:val>
                                            <p:strVal val="ppt_y-.1"/>
                                          </p:val>
                                        </p:tav>
                                      </p:tavLst>
                                    </p:anim>
                                    <p:set>
                                      <p:cBhvr>
                                        <p:cTn id="162" dur="1" fill="hold">
                                          <p:stCondLst>
                                            <p:cond delay="999"/>
                                          </p:stCondLst>
                                        </p:cTn>
                                        <p:tgtEl>
                                          <p:spTgt spid="2337"/>
                                        </p:tgtEl>
                                        <p:attrNameLst>
                                          <p:attrName>style.visibility</p:attrName>
                                        </p:attrNameLst>
                                      </p:cBhvr>
                                      <p:to>
                                        <p:strVal val="hidden"/>
                                      </p:to>
                                    </p:set>
                                  </p:childTnLst>
                                </p:cTn>
                              </p:par>
                              <p:par>
                                <p:cTn id="163" presetID="47" presetClass="exit" presetSubtype="0" fill="hold" grpId="1" nodeType="withEffect">
                                  <p:stCondLst>
                                    <p:cond delay="0"/>
                                  </p:stCondLst>
                                  <p:childTnLst>
                                    <p:animEffect transition="out" filter="fade">
                                      <p:cBhvr>
                                        <p:cTn id="164" dur="1000"/>
                                        <p:tgtEl>
                                          <p:spTgt spid="2368"/>
                                        </p:tgtEl>
                                      </p:cBhvr>
                                    </p:animEffect>
                                    <p:anim calcmode="lin" valueType="num">
                                      <p:cBhvr>
                                        <p:cTn id="165" dur="1000"/>
                                        <p:tgtEl>
                                          <p:spTgt spid="2368"/>
                                        </p:tgtEl>
                                        <p:attrNameLst>
                                          <p:attrName>ppt_x</p:attrName>
                                        </p:attrNameLst>
                                      </p:cBhvr>
                                      <p:tavLst>
                                        <p:tav tm="0">
                                          <p:val>
                                            <p:strVal val="ppt_x"/>
                                          </p:val>
                                        </p:tav>
                                        <p:tav tm="100000">
                                          <p:val>
                                            <p:strVal val="ppt_x"/>
                                          </p:val>
                                        </p:tav>
                                      </p:tavLst>
                                    </p:anim>
                                    <p:anim calcmode="lin" valueType="num">
                                      <p:cBhvr>
                                        <p:cTn id="166" dur="1000"/>
                                        <p:tgtEl>
                                          <p:spTgt spid="2368"/>
                                        </p:tgtEl>
                                        <p:attrNameLst>
                                          <p:attrName>ppt_y</p:attrName>
                                        </p:attrNameLst>
                                      </p:cBhvr>
                                      <p:tavLst>
                                        <p:tav tm="0">
                                          <p:val>
                                            <p:strVal val="ppt_y"/>
                                          </p:val>
                                        </p:tav>
                                        <p:tav tm="100000">
                                          <p:val>
                                            <p:strVal val="ppt_y-.1"/>
                                          </p:val>
                                        </p:tav>
                                      </p:tavLst>
                                    </p:anim>
                                    <p:set>
                                      <p:cBhvr>
                                        <p:cTn id="167" dur="1" fill="hold">
                                          <p:stCondLst>
                                            <p:cond delay="999"/>
                                          </p:stCondLst>
                                        </p:cTn>
                                        <p:tgtEl>
                                          <p:spTgt spid="2368"/>
                                        </p:tgtEl>
                                        <p:attrNameLst>
                                          <p:attrName>style.visibility</p:attrName>
                                        </p:attrNameLst>
                                      </p:cBhvr>
                                      <p:to>
                                        <p:strVal val="hidden"/>
                                      </p:to>
                                    </p:set>
                                  </p:childTnLst>
                                </p:cTn>
                              </p:par>
                              <p:par>
                                <p:cTn id="168" presetID="47" presetClass="exit" presetSubtype="0" fill="hold" grpId="1" nodeType="withEffect">
                                  <p:stCondLst>
                                    <p:cond delay="0"/>
                                  </p:stCondLst>
                                  <p:childTnLst>
                                    <p:animEffect transition="out" filter="fade">
                                      <p:cBhvr>
                                        <p:cTn id="169" dur="1000"/>
                                        <p:tgtEl>
                                          <p:spTgt spid="2329"/>
                                        </p:tgtEl>
                                      </p:cBhvr>
                                    </p:animEffect>
                                    <p:anim calcmode="lin" valueType="num">
                                      <p:cBhvr>
                                        <p:cTn id="170" dur="1000"/>
                                        <p:tgtEl>
                                          <p:spTgt spid="2329"/>
                                        </p:tgtEl>
                                        <p:attrNameLst>
                                          <p:attrName>ppt_x</p:attrName>
                                        </p:attrNameLst>
                                      </p:cBhvr>
                                      <p:tavLst>
                                        <p:tav tm="0">
                                          <p:val>
                                            <p:strVal val="ppt_x"/>
                                          </p:val>
                                        </p:tav>
                                        <p:tav tm="100000">
                                          <p:val>
                                            <p:strVal val="ppt_x"/>
                                          </p:val>
                                        </p:tav>
                                      </p:tavLst>
                                    </p:anim>
                                    <p:anim calcmode="lin" valueType="num">
                                      <p:cBhvr>
                                        <p:cTn id="171" dur="1000"/>
                                        <p:tgtEl>
                                          <p:spTgt spid="2329"/>
                                        </p:tgtEl>
                                        <p:attrNameLst>
                                          <p:attrName>ppt_y</p:attrName>
                                        </p:attrNameLst>
                                      </p:cBhvr>
                                      <p:tavLst>
                                        <p:tav tm="0">
                                          <p:val>
                                            <p:strVal val="ppt_y"/>
                                          </p:val>
                                        </p:tav>
                                        <p:tav tm="100000">
                                          <p:val>
                                            <p:strVal val="ppt_y-.1"/>
                                          </p:val>
                                        </p:tav>
                                      </p:tavLst>
                                    </p:anim>
                                    <p:set>
                                      <p:cBhvr>
                                        <p:cTn id="172" dur="1" fill="hold">
                                          <p:stCondLst>
                                            <p:cond delay="999"/>
                                          </p:stCondLst>
                                        </p:cTn>
                                        <p:tgtEl>
                                          <p:spTgt spid="2329"/>
                                        </p:tgtEl>
                                        <p:attrNameLst>
                                          <p:attrName>style.visibility</p:attrName>
                                        </p:attrNameLst>
                                      </p:cBhvr>
                                      <p:to>
                                        <p:strVal val="hidden"/>
                                      </p:to>
                                    </p:set>
                                  </p:childTnLst>
                                </p:cTn>
                              </p:par>
                              <p:par>
                                <p:cTn id="173" presetID="47" presetClass="exit" presetSubtype="0" fill="hold" grpId="0" nodeType="withEffect">
                                  <p:stCondLst>
                                    <p:cond delay="0"/>
                                  </p:stCondLst>
                                  <p:childTnLst>
                                    <p:animEffect transition="out" filter="fade">
                                      <p:cBhvr>
                                        <p:cTn id="174" dur="1000"/>
                                        <p:tgtEl>
                                          <p:spTgt spid="2332"/>
                                        </p:tgtEl>
                                      </p:cBhvr>
                                    </p:animEffect>
                                    <p:anim calcmode="lin" valueType="num">
                                      <p:cBhvr>
                                        <p:cTn id="175" dur="1000"/>
                                        <p:tgtEl>
                                          <p:spTgt spid="2332"/>
                                        </p:tgtEl>
                                        <p:attrNameLst>
                                          <p:attrName>ppt_x</p:attrName>
                                        </p:attrNameLst>
                                      </p:cBhvr>
                                      <p:tavLst>
                                        <p:tav tm="0">
                                          <p:val>
                                            <p:strVal val="ppt_x"/>
                                          </p:val>
                                        </p:tav>
                                        <p:tav tm="100000">
                                          <p:val>
                                            <p:strVal val="ppt_x"/>
                                          </p:val>
                                        </p:tav>
                                      </p:tavLst>
                                    </p:anim>
                                    <p:anim calcmode="lin" valueType="num">
                                      <p:cBhvr>
                                        <p:cTn id="176" dur="1000"/>
                                        <p:tgtEl>
                                          <p:spTgt spid="2332"/>
                                        </p:tgtEl>
                                        <p:attrNameLst>
                                          <p:attrName>ppt_y</p:attrName>
                                        </p:attrNameLst>
                                      </p:cBhvr>
                                      <p:tavLst>
                                        <p:tav tm="0">
                                          <p:val>
                                            <p:strVal val="ppt_y"/>
                                          </p:val>
                                        </p:tav>
                                        <p:tav tm="100000">
                                          <p:val>
                                            <p:strVal val="ppt_y-.1"/>
                                          </p:val>
                                        </p:tav>
                                      </p:tavLst>
                                    </p:anim>
                                    <p:set>
                                      <p:cBhvr>
                                        <p:cTn id="177" dur="1" fill="hold">
                                          <p:stCondLst>
                                            <p:cond delay="999"/>
                                          </p:stCondLst>
                                        </p:cTn>
                                        <p:tgtEl>
                                          <p:spTgt spid="2332"/>
                                        </p:tgtEl>
                                        <p:attrNameLst>
                                          <p:attrName>style.visibility</p:attrName>
                                        </p:attrNameLst>
                                      </p:cBhvr>
                                      <p:to>
                                        <p:strVal val="hidden"/>
                                      </p:to>
                                    </p:set>
                                  </p:childTnLst>
                                </p:cTn>
                              </p:par>
                              <p:par>
                                <p:cTn id="178" presetID="47" presetClass="exit" presetSubtype="0" fill="hold" grpId="1" nodeType="withEffect">
                                  <p:stCondLst>
                                    <p:cond delay="0"/>
                                  </p:stCondLst>
                                  <p:childTnLst>
                                    <p:animEffect transition="out" filter="fade">
                                      <p:cBhvr>
                                        <p:cTn id="179" dur="1000"/>
                                        <p:tgtEl>
                                          <p:spTgt spid="21"/>
                                        </p:tgtEl>
                                      </p:cBhvr>
                                    </p:animEffect>
                                    <p:anim calcmode="lin" valueType="num">
                                      <p:cBhvr>
                                        <p:cTn id="180" dur="1000"/>
                                        <p:tgtEl>
                                          <p:spTgt spid="21"/>
                                        </p:tgtEl>
                                        <p:attrNameLst>
                                          <p:attrName>ppt_x</p:attrName>
                                        </p:attrNameLst>
                                      </p:cBhvr>
                                      <p:tavLst>
                                        <p:tav tm="0">
                                          <p:val>
                                            <p:strVal val="ppt_x"/>
                                          </p:val>
                                        </p:tav>
                                        <p:tav tm="100000">
                                          <p:val>
                                            <p:strVal val="ppt_x"/>
                                          </p:val>
                                        </p:tav>
                                      </p:tavLst>
                                    </p:anim>
                                    <p:anim calcmode="lin" valueType="num">
                                      <p:cBhvr>
                                        <p:cTn id="181" dur="1000"/>
                                        <p:tgtEl>
                                          <p:spTgt spid="21"/>
                                        </p:tgtEl>
                                        <p:attrNameLst>
                                          <p:attrName>ppt_y</p:attrName>
                                        </p:attrNameLst>
                                      </p:cBhvr>
                                      <p:tavLst>
                                        <p:tav tm="0">
                                          <p:val>
                                            <p:strVal val="ppt_y"/>
                                          </p:val>
                                        </p:tav>
                                        <p:tav tm="100000">
                                          <p:val>
                                            <p:strVal val="ppt_y-.1"/>
                                          </p:val>
                                        </p:tav>
                                      </p:tavLst>
                                    </p:anim>
                                    <p:set>
                                      <p:cBhvr>
                                        <p:cTn id="182" dur="1" fill="hold">
                                          <p:stCondLst>
                                            <p:cond delay="999"/>
                                          </p:stCondLst>
                                        </p:cTn>
                                        <p:tgtEl>
                                          <p:spTgt spid="21"/>
                                        </p:tgtEl>
                                        <p:attrNameLst>
                                          <p:attrName>style.visibility</p:attrName>
                                        </p:attrNameLst>
                                      </p:cBhvr>
                                      <p:to>
                                        <p:strVal val="hidden"/>
                                      </p:to>
                                    </p:set>
                                  </p:childTnLst>
                                </p:cTn>
                              </p:par>
                              <p:par>
                                <p:cTn id="183" presetID="47" presetClass="exit" presetSubtype="0" fill="hold" grpId="1" nodeType="withEffect">
                                  <p:stCondLst>
                                    <p:cond delay="0"/>
                                  </p:stCondLst>
                                  <p:childTnLst>
                                    <p:animEffect transition="out" filter="fade">
                                      <p:cBhvr>
                                        <p:cTn id="184" dur="1000"/>
                                        <p:tgtEl>
                                          <p:spTgt spid="19"/>
                                        </p:tgtEl>
                                      </p:cBhvr>
                                    </p:animEffect>
                                    <p:anim calcmode="lin" valueType="num">
                                      <p:cBhvr>
                                        <p:cTn id="185" dur="1000"/>
                                        <p:tgtEl>
                                          <p:spTgt spid="19"/>
                                        </p:tgtEl>
                                        <p:attrNameLst>
                                          <p:attrName>ppt_x</p:attrName>
                                        </p:attrNameLst>
                                      </p:cBhvr>
                                      <p:tavLst>
                                        <p:tav tm="0">
                                          <p:val>
                                            <p:strVal val="ppt_x"/>
                                          </p:val>
                                        </p:tav>
                                        <p:tav tm="100000">
                                          <p:val>
                                            <p:strVal val="ppt_x"/>
                                          </p:val>
                                        </p:tav>
                                      </p:tavLst>
                                    </p:anim>
                                    <p:anim calcmode="lin" valueType="num">
                                      <p:cBhvr>
                                        <p:cTn id="186" dur="1000"/>
                                        <p:tgtEl>
                                          <p:spTgt spid="19"/>
                                        </p:tgtEl>
                                        <p:attrNameLst>
                                          <p:attrName>ppt_y</p:attrName>
                                        </p:attrNameLst>
                                      </p:cBhvr>
                                      <p:tavLst>
                                        <p:tav tm="0">
                                          <p:val>
                                            <p:strVal val="ppt_y"/>
                                          </p:val>
                                        </p:tav>
                                        <p:tav tm="100000">
                                          <p:val>
                                            <p:strVal val="ppt_y-.1"/>
                                          </p:val>
                                        </p:tav>
                                      </p:tavLst>
                                    </p:anim>
                                    <p:set>
                                      <p:cBhvr>
                                        <p:cTn id="187" dur="1" fill="hold">
                                          <p:stCondLst>
                                            <p:cond delay="999"/>
                                          </p:stCondLst>
                                        </p:cTn>
                                        <p:tgtEl>
                                          <p:spTgt spid="19"/>
                                        </p:tgtEl>
                                        <p:attrNameLst>
                                          <p:attrName>style.visibility</p:attrName>
                                        </p:attrNameLst>
                                      </p:cBhvr>
                                      <p:to>
                                        <p:strVal val="hidden"/>
                                      </p:to>
                                    </p:set>
                                  </p:childTnLst>
                                </p:cTn>
                              </p:par>
                              <p:par>
                                <p:cTn id="188" presetID="47" presetClass="exit" presetSubtype="0" fill="hold" nodeType="withEffect">
                                  <p:stCondLst>
                                    <p:cond delay="0"/>
                                  </p:stCondLst>
                                  <p:childTnLst>
                                    <p:animEffect transition="out" filter="fade">
                                      <p:cBhvr>
                                        <p:cTn id="189" dur="1000"/>
                                        <p:tgtEl>
                                          <p:spTgt spid="28"/>
                                        </p:tgtEl>
                                      </p:cBhvr>
                                    </p:animEffect>
                                    <p:anim calcmode="lin" valueType="num">
                                      <p:cBhvr>
                                        <p:cTn id="190" dur="1000"/>
                                        <p:tgtEl>
                                          <p:spTgt spid="28"/>
                                        </p:tgtEl>
                                        <p:attrNameLst>
                                          <p:attrName>ppt_x</p:attrName>
                                        </p:attrNameLst>
                                      </p:cBhvr>
                                      <p:tavLst>
                                        <p:tav tm="0">
                                          <p:val>
                                            <p:strVal val="ppt_x"/>
                                          </p:val>
                                        </p:tav>
                                        <p:tav tm="100000">
                                          <p:val>
                                            <p:strVal val="ppt_x"/>
                                          </p:val>
                                        </p:tav>
                                      </p:tavLst>
                                    </p:anim>
                                    <p:anim calcmode="lin" valueType="num">
                                      <p:cBhvr>
                                        <p:cTn id="191" dur="1000"/>
                                        <p:tgtEl>
                                          <p:spTgt spid="28"/>
                                        </p:tgtEl>
                                        <p:attrNameLst>
                                          <p:attrName>ppt_y</p:attrName>
                                        </p:attrNameLst>
                                      </p:cBhvr>
                                      <p:tavLst>
                                        <p:tav tm="0">
                                          <p:val>
                                            <p:strVal val="ppt_y"/>
                                          </p:val>
                                        </p:tav>
                                        <p:tav tm="100000">
                                          <p:val>
                                            <p:strVal val="ppt_y-.1"/>
                                          </p:val>
                                        </p:tav>
                                      </p:tavLst>
                                    </p:anim>
                                    <p:set>
                                      <p:cBhvr>
                                        <p:cTn id="192" dur="1" fill="hold">
                                          <p:stCondLst>
                                            <p:cond delay="999"/>
                                          </p:stCondLst>
                                        </p:cTn>
                                        <p:tgtEl>
                                          <p:spTgt spid="28"/>
                                        </p:tgtEl>
                                        <p:attrNameLst>
                                          <p:attrName>style.visibility</p:attrName>
                                        </p:attrNameLst>
                                      </p:cBhvr>
                                      <p:to>
                                        <p:strVal val="hidden"/>
                                      </p:to>
                                    </p:set>
                                  </p:childTnLst>
                                </p:cTn>
                              </p:par>
                              <p:par>
                                <p:cTn id="193" presetID="47" presetClass="exit" presetSubtype="0" fill="hold" nodeType="withEffect">
                                  <p:stCondLst>
                                    <p:cond delay="0"/>
                                  </p:stCondLst>
                                  <p:childTnLst>
                                    <p:animEffect transition="out" filter="fade">
                                      <p:cBhvr>
                                        <p:cTn id="194" dur="1000"/>
                                        <p:tgtEl>
                                          <p:spTgt spid="2305"/>
                                        </p:tgtEl>
                                      </p:cBhvr>
                                    </p:animEffect>
                                    <p:anim calcmode="lin" valueType="num">
                                      <p:cBhvr>
                                        <p:cTn id="195" dur="1000"/>
                                        <p:tgtEl>
                                          <p:spTgt spid="2305"/>
                                        </p:tgtEl>
                                        <p:attrNameLst>
                                          <p:attrName>ppt_x</p:attrName>
                                        </p:attrNameLst>
                                      </p:cBhvr>
                                      <p:tavLst>
                                        <p:tav tm="0">
                                          <p:val>
                                            <p:strVal val="ppt_x"/>
                                          </p:val>
                                        </p:tav>
                                        <p:tav tm="100000">
                                          <p:val>
                                            <p:strVal val="ppt_x"/>
                                          </p:val>
                                        </p:tav>
                                      </p:tavLst>
                                    </p:anim>
                                    <p:anim calcmode="lin" valueType="num">
                                      <p:cBhvr>
                                        <p:cTn id="196" dur="1000"/>
                                        <p:tgtEl>
                                          <p:spTgt spid="2305"/>
                                        </p:tgtEl>
                                        <p:attrNameLst>
                                          <p:attrName>ppt_y</p:attrName>
                                        </p:attrNameLst>
                                      </p:cBhvr>
                                      <p:tavLst>
                                        <p:tav tm="0">
                                          <p:val>
                                            <p:strVal val="ppt_y"/>
                                          </p:val>
                                        </p:tav>
                                        <p:tav tm="100000">
                                          <p:val>
                                            <p:strVal val="ppt_y-.1"/>
                                          </p:val>
                                        </p:tav>
                                      </p:tavLst>
                                    </p:anim>
                                    <p:set>
                                      <p:cBhvr>
                                        <p:cTn id="197" dur="1" fill="hold">
                                          <p:stCondLst>
                                            <p:cond delay="999"/>
                                          </p:stCondLst>
                                        </p:cTn>
                                        <p:tgtEl>
                                          <p:spTgt spid="2305"/>
                                        </p:tgtEl>
                                        <p:attrNameLst>
                                          <p:attrName>style.visibility</p:attrName>
                                        </p:attrNameLst>
                                      </p:cBhvr>
                                      <p:to>
                                        <p:strVal val="hidden"/>
                                      </p:to>
                                    </p:set>
                                  </p:childTnLst>
                                </p:cTn>
                              </p:par>
                              <p:par>
                                <p:cTn id="198" presetID="47" presetClass="exit" presetSubtype="0" fill="hold" nodeType="withEffect">
                                  <p:stCondLst>
                                    <p:cond delay="0"/>
                                  </p:stCondLst>
                                  <p:childTnLst>
                                    <p:animEffect transition="out" filter="fade">
                                      <p:cBhvr>
                                        <p:cTn id="199" dur="1000"/>
                                        <p:tgtEl>
                                          <p:spTgt spid="2312"/>
                                        </p:tgtEl>
                                      </p:cBhvr>
                                    </p:animEffect>
                                    <p:anim calcmode="lin" valueType="num">
                                      <p:cBhvr>
                                        <p:cTn id="200" dur="1000"/>
                                        <p:tgtEl>
                                          <p:spTgt spid="2312"/>
                                        </p:tgtEl>
                                        <p:attrNameLst>
                                          <p:attrName>ppt_x</p:attrName>
                                        </p:attrNameLst>
                                      </p:cBhvr>
                                      <p:tavLst>
                                        <p:tav tm="0">
                                          <p:val>
                                            <p:strVal val="ppt_x"/>
                                          </p:val>
                                        </p:tav>
                                        <p:tav tm="100000">
                                          <p:val>
                                            <p:strVal val="ppt_x"/>
                                          </p:val>
                                        </p:tav>
                                      </p:tavLst>
                                    </p:anim>
                                    <p:anim calcmode="lin" valueType="num">
                                      <p:cBhvr>
                                        <p:cTn id="201" dur="1000"/>
                                        <p:tgtEl>
                                          <p:spTgt spid="2312"/>
                                        </p:tgtEl>
                                        <p:attrNameLst>
                                          <p:attrName>ppt_y</p:attrName>
                                        </p:attrNameLst>
                                      </p:cBhvr>
                                      <p:tavLst>
                                        <p:tav tm="0">
                                          <p:val>
                                            <p:strVal val="ppt_y"/>
                                          </p:val>
                                        </p:tav>
                                        <p:tav tm="100000">
                                          <p:val>
                                            <p:strVal val="ppt_y-.1"/>
                                          </p:val>
                                        </p:tav>
                                      </p:tavLst>
                                    </p:anim>
                                    <p:set>
                                      <p:cBhvr>
                                        <p:cTn id="202" dur="1" fill="hold">
                                          <p:stCondLst>
                                            <p:cond delay="999"/>
                                          </p:stCondLst>
                                        </p:cTn>
                                        <p:tgtEl>
                                          <p:spTgt spid="2312"/>
                                        </p:tgtEl>
                                        <p:attrNameLst>
                                          <p:attrName>style.visibility</p:attrName>
                                        </p:attrNameLst>
                                      </p:cBhvr>
                                      <p:to>
                                        <p:strVal val="hidden"/>
                                      </p:to>
                                    </p:set>
                                  </p:childTnLst>
                                </p:cTn>
                              </p:par>
                              <p:par>
                                <p:cTn id="203" presetID="47" presetClass="exit" presetSubtype="0" fill="hold" nodeType="withEffect">
                                  <p:stCondLst>
                                    <p:cond delay="0"/>
                                  </p:stCondLst>
                                  <p:childTnLst>
                                    <p:animEffect transition="out" filter="fade">
                                      <p:cBhvr>
                                        <p:cTn id="204" dur="1000"/>
                                        <p:tgtEl>
                                          <p:spTgt spid="2316"/>
                                        </p:tgtEl>
                                      </p:cBhvr>
                                    </p:animEffect>
                                    <p:anim calcmode="lin" valueType="num">
                                      <p:cBhvr>
                                        <p:cTn id="205" dur="1000"/>
                                        <p:tgtEl>
                                          <p:spTgt spid="2316"/>
                                        </p:tgtEl>
                                        <p:attrNameLst>
                                          <p:attrName>ppt_x</p:attrName>
                                        </p:attrNameLst>
                                      </p:cBhvr>
                                      <p:tavLst>
                                        <p:tav tm="0">
                                          <p:val>
                                            <p:strVal val="ppt_x"/>
                                          </p:val>
                                        </p:tav>
                                        <p:tav tm="100000">
                                          <p:val>
                                            <p:strVal val="ppt_x"/>
                                          </p:val>
                                        </p:tav>
                                      </p:tavLst>
                                    </p:anim>
                                    <p:anim calcmode="lin" valueType="num">
                                      <p:cBhvr>
                                        <p:cTn id="206" dur="1000"/>
                                        <p:tgtEl>
                                          <p:spTgt spid="2316"/>
                                        </p:tgtEl>
                                        <p:attrNameLst>
                                          <p:attrName>ppt_y</p:attrName>
                                        </p:attrNameLst>
                                      </p:cBhvr>
                                      <p:tavLst>
                                        <p:tav tm="0">
                                          <p:val>
                                            <p:strVal val="ppt_y"/>
                                          </p:val>
                                        </p:tav>
                                        <p:tav tm="100000">
                                          <p:val>
                                            <p:strVal val="ppt_y-.1"/>
                                          </p:val>
                                        </p:tav>
                                      </p:tavLst>
                                    </p:anim>
                                    <p:set>
                                      <p:cBhvr>
                                        <p:cTn id="207" dur="1" fill="hold">
                                          <p:stCondLst>
                                            <p:cond delay="999"/>
                                          </p:stCondLst>
                                        </p:cTn>
                                        <p:tgtEl>
                                          <p:spTgt spid="23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5" grpId="0" animBg="1"/>
      <p:bldP spid="2325" grpId="1" animBg="1"/>
      <p:bldP spid="2326" grpId="0" animBg="1"/>
      <p:bldP spid="2326" grpId="1" animBg="1"/>
      <p:bldP spid="2329" grpId="0" animBg="1"/>
      <p:bldP spid="2329" grpId="1" animBg="1"/>
      <p:bldP spid="2330" grpId="0" animBg="1"/>
      <p:bldP spid="2330" grpId="1" animBg="1"/>
      <p:bldP spid="2331" grpId="0" animBg="1"/>
      <p:bldP spid="2331" grpId="1" animBg="1"/>
      <p:bldP spid="2332" grpId="0" animBg="1"/>
      <p:bldP spid="2333" grpId="0" animBg="1"/>
      <p:bldP spid="2333" grpId="1" animBg="1"/>
      <p:bldP spid="2334" grpId="0" animBg="1"/>
      <p:bldP spid="2334" grpId="1" animBg="1"/>
      <p:bldP spid="2335" grpId="0" animBg="1"/>
      <p:bldP spid="2335" grpId="1" animBg="1"/>
      <p:bldP spid="2337" grpId="0" animBg="1"/>
      <p:bldP spid="2337" grpId="1" animBg="1"/>
      <p:bldP spid="2338" grpId="0" animBg="1"/>
      <p:bldP spid="2338" grpId="1" animBg="1"/>
      <p:bldP spid="2363" grpId="0"/>
      <p:bldP spid="2363" grpId="1"/>
      <p:bldP spid="2364" grpId="0"/>
      <p:bldP spid="2364" grpId="1"/>
      <p:bldP spid="2365" grpId="0"/>
      <p:bldP spid="2365" grpId="1"/>
      <p:bldP spid="2368" grpId="0"/>
      <p:bldP spid="2368" grpId="1"/>
      <p:bldP spid="2380" grpId="0" animBg="1"/>
      <p:bldP spid="2380" grpId="1" animBg="1"/>
      <p:bldP spid="19" grpId="0" animBg="1"/>
      <p:bldP spid="19" grpId="1" animBg="1"/>
      <p:bldP spid="21" grpId="0"/>
      <p:bldP spid="2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13">
            <a:extLst>
              <a:ext uri="{FF2B5EF4-FFF2-40B4-BE49-F238E27FC236}">
                <a16:creationId xmlns:a16="http://schemas.microsoft.com/office/drawing/2014/main" id="{6988553B-E4EA-B0B6-76CD-CF5500A46F2D}"/>
              </a:ext>
            </a:extLst>
          </p:cNvPr>
          <p:cNvSpPr txBox="1"/>
          <p:nvPr/>
        </p:nvSpPr>
        <p:spPr>
          <a:xfrm>
            <a:off x="459386" y="1387050"/>
            <a:ext cx="8225228" cy="236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400" dirty="0">
                <a:solidFill>
                  <a:schemeClr val="accent1"/>
                </a:solidFill>
                <a:highlight>
                  <a:srgbClr val="FFFFFF"/>
                </a:highlight>
                <a:latin typeface="Lucida Handwriting" panose="03010101010101010101" pitchFamily="66" charset="0"/>
                <a:ea typeface="Fira Sans SemiBold"/>
                <a:cs typeface="Fira Sans SemiBold"/>
                <a:sym typeface="Fira Sans SemiBold"/>
              </a:rPr>
              <a:t>CẢM ƠN </a:t>
            </a:r>
          </a:p>
          <a:p>
            <a:pPr marL="0" lvl="0" indent="0" algn="ctr" rtl="0">
              <a:lnSpc>
                <a:spcPct val="100000"/>
              </a:lnSpc>
              <a:spcBef>
                <a:spcPts val="0"/>
              </a:spcBef>
              <a:spcAft>
                <a:spcPts val="0"/>
              </a:spcAft>
              <a:buNone/>
            </a:pPr>
            <a:r>
              <a:rPr lang="en" sz="4400" dirty="0">
                <a:solidFill>
                  <a:schemeClr val="accent1"/>
                </a:solidFill>
                <a:highlight>
                  <a:srgbClr val="FFFFFF"/>
                </a:highlight>
                <a:latin typeface="Lucida Handwriting" panose="03010101010101010101" pitchFamily="66" charset="0"/>
                <a:ea typeface="Fira Sans SemiBold"/>
                <a:cs typeface="Fira Sans SemiBold"/>
                <a:sym typeface="Fira Sans SemiBold"/>
              </a:rPr>
              <a:t>THẦY CÔ VÀ CÁC BẠN </a:t>
            </a:r>
          </a:p>
          <a:p>
            <a:pPr marL="0" lvl="0" indent="0" algn="ctr" rtl="0">
              <a:lnSpc>
                <a:spcPct val="100000"/>
              </a:lnSpc>
              <a:spcBef>
                <a:spcPts val="0"/>
              </a:spcBef>
              <a:spcAft>
                <a:spcPts val="0"/>
              </a:spcAft>
              <a:buNone/>
            </a:pPr>
            <a:r>
              <a:rPr lang="en" sz="4400" dirty="0">
                <a:solidFill>
                  <a:schemeClr val="accent1"/>
                </a:solidFill>
                <a:highlight>
                  <a:srgbClr val="FFFFFF"/>
                </a:highlight>
                <a:latin typeface="Lucida Handwriting" panose="03010101010101010101" pitchFamily="66" charset="0"/>
                <a:ea typeface="Fira Sans SemiBold"/>
                <a:cs typeface="Fira Sans SemiBold"/>
                <a:sym typeface="Fira Sans SemiBold"/>
              </a:rPr>
              <a:t>ĐÃ LẮNG NGHE</a:t>
            </a:r>
            <a:r>
              <a:rPr lang="en" sz="4400" dirty="0">
                <a:solidFill>
                  <a:schemeClr val="accent1"/>
                </a:solidFill>
                <a:highlight>
                  <a:srgbClr val="FFFFFF"/>
                </a:highlight>
                <a:latin typeface="Fira Sans SemiBold"/>
                <a:ea typeface="Fira Sans SemiBold"/>
                <a:cs typeface="Fira Sans SemiBold"/>
                <a:sym typeface="Fira Sans SemiBold"/>
              </a:rPr>
              <a:t> </a:t>
            </a:r>
          </a:p>
        </p:txBody>
      </p:sp>
      <p:sp>
        <p:nvSpPr>
          <p:cNvPr id="3" name="Google Shape;2142;p24">
            <a:extLst>
              <a:ext uri="{FF2B5EF4-FFF2-40B4-BE49-F238E27FC236}">
                <a16:creationId xmlns:a16="http://schemas.microsoft.com/office/drawing/2014/main" id="{7E7E9608-0C1D-54CC-BFEA-BB35A67F58B3}"/>
              </a:ext>
            </a:extLst>
          </p:cNvPr>
          <p:cNvSpPr/>
          <p:nvPr/>
        </p:nvSpPr>
        <p:spPr>
          <a:xfrm>
            <a:off x="3006060" y="3648107"/>
            <a:ext cx="3131879" cy="216686"/>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9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
          <p:cNvSpPr/>
          <p:nvPr/>
        </p:nvSpPr>
        <p:spPr>
          <a:xfrm>
            <a:off x="887900"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2837949" y="2807701"/>
            <a:ext cx="1518972" cy="1444365"/>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0"/>
          <p:cNvSpPr/>
          <p:nvPr/>
        </p:nvSpPr>
        <p:spPr>
          <a:xfrm>
            <a:off x="4787107" y="2807701"/>
            <a:ext cx="1518972" cy="1444365"/>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6737184"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20"/>
          <p:cNvGrpSpPr/>
          <p:nvPr/>
        </p:nvGrpSpPr>
        <p:grpSpPr>
          <a:xfrm>
            <a:off x="7002705" y="1494746"/>
            <a:ext cx="987877" cy="1111795"/>
            <a:chOff x="7228274" y="1201022"/>
            <a:chExt cx="1260851" cy="14190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7407942" y="136322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7477982" y="1450859"/>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5">
                      <a:lumMod val="50000"/>
                    </a:schemeClr>
                  </a:solidFill>
                  <a:latin typeface="Bahnschrift SemiBold" panose="020B0502040204020203" pitchFamily="34" charset="0"/>
                </a:rPr>
                <a:t>4</a:t>
              </a:r>
              <a:endParaRPr sz="2800" dirty="0">
                <a:solidFill>
                  <a:schemeClr val="accent5">
                    <a:lumMod val="50000"/>
                  </a:schemeClr>
                </a:solidFill>
                <a:latin typeface="Bahnschrift SemiBold" panose="020B0502040204020203" pitchFamily="34" charset="0"/>
              </a:endParaRPr>
            </a:p>
          </p:txBody>
        </p:sp>
      </p:grpSp>
      <p:grpSp>
        <p:nvGrpSpPr>
          <p:cNvPr id="1650" name="Google Shape;1650;p20"/>
          <p:cNvGrpSpPr/>
          <p:nvPr/>
        </p:nvGrpSpPr>
        <p:grpSpPr>
          <a:xfrm>
            <a:off x="1133140" y="1494746"/>
            <a:ext cx="1028436" cy="1111794"/>
            <a:chOff x="643984" y="1201022"/>
            <a:chExt cx="1312621" cy="1419010"/>
          </a:xfrm>
        </p:grpSpPr>
        <p:sp>
          <p:nvSpPr>
            <p:cNvPr id="1651" name="Google Shape;1651;p20"/>
            <p:cNvSpPr/>
            <p:nvPr/>
          </p:nvSpPr>
          <p:spPr>
            <a:xfrm>
              <a:off x="1135323" y="2249444"/>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1"/>
                  </a:solidFill>
                  <a:latin typeface="Bahnschrift SemiBold" panose="020B0502040204020203" pitchFamily="34" charset="0"/>
                  <a:cs typeface="Arial" panose="020B0604020202020204" pitchFamily="34" charset="0"/>
                </a:rPr>
                <a:t>1</a:t>
              </a:r>
              <a:endParaRPr sz="2800" dirty="0">
                <a:solidFill>
                  <a:schemeClr val="accent1"/>
                </a:solidFill>
                <a:latin typeface="Bahnschrift SemiBold" panose="020B0502040204020203" pitchFamily="34" charset="0"/>
                <a:cs typeface="Arial" panose="020B0604020202020204" pitchFamily="34" charset="0"/>
              </a:endParaRPr>
            </a:p>
          </p:txBody>
        </p:sp>
      </p:grpSp>
      <p:grpSp>
        <p:nvGrpSpPr>
          <p:cNvPr id="1657" name="Google Shape;1657;p20"/>
          <p:cNvGrpSpPr/>
          <p:nvPr/>
        </p:nvGrpSpPr>
        <p:grpSpPr>
          <a:xfrm>
            <a:off x="5049465" y="1494746"/>
            <a:ext cx="994257" cy="1111795"/>
            <a:chOff x="5044655" y="1201022"/>
            <a:chExt cx="1268994" cy="1419011"/>
          </a:xfrm>
        </p:grpSpPr>
        <p:sp>
          <p:nvSpPr>
            <p:cNvPr id="1658" name="Google Shape;1658;p20"/>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0"/>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0"/>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bg1">
                      <a:lumMod val="65000"/>
                    </a:schemeClr>
                  </a:solidFill>
                  <a:latin typeface="Bahnschrift SemiBold" panose="020B0502040204020203" pitchFamily="34" charset="0"/>
                </a:rPr>
                <a:t>3</a:t>
              </a:r>
              <a:endParaRPr dirty="0">
                <a:solidFill>
                  <a:schemeClr val="bg1">
                    <a:lumMod val="65000"/>
                  </a:schemeClr>
                </a:solidFill>
                <a:latin typeface="Bahnschrift SemiBold" panose="020B0502040204020203" pitchFamily="34" charset="0"/>
              </a:endParaRPr>
            </a:p>
          </p:txBody>
        </p:sp>
      </p:grpSp>
      <p:grpSp>
        <p:nvGrpSpPr>
          <p:cNvPr id="1669" name="Google Shape;1669;p20"/>
          <p:cNvGrpSpPr/>
          <p:nvPr/>
        </p:nvGrpSpPr>
        <p:grpSpPr>
          <a:xfrm>
            <a:off x="3111582" y="1494746"/>
            <a:ext cx="987877" cy="1111795"/>
            <a:chOff x="2870204" y="1201022"/>
            <a:chExt cx="1260851" cy="1419011"/>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0"/>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0"/>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Bahnschrift SemiBold" panose="020B0502040204020203" pitchFamily="34" charset="0"/>
                </a:rPr>
                <a:t>2</a:t>
              </a:r>
              <a:endParaRPr sz="2800" dirty="0">
                <a:latin typeface="Bahnschrift SemiBold" panose="020B0502040204020203" pitchFamily="34" charset="0"/>
              </a:endParaRPr>
            </a:p>
          </p:txBody>
        </p:sp>
      </p:grpSp>
      <p:sp>
        <p:nvSpPr>
          <p:cNvPr id="1678" name="Google Shape;1678;p20"/>
          <p:cNvSpPr txBox="1"/>
          <p:nvPr/>
        </p:nvSpPr>
        <p:spPr>
          <a:xfrm>
            <a:off x="887899" y="2807702"/>
            <a:ext cx="1518512" cy="14442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1">
                    <a:lumMod val="75000"/>
                  </a:schemeClr>
                </a:solidFill>
                <a:latin typeface="Fira Sans Medium"/>
                <a:ea typeface="Fira Sans Medium"/>
                <a:cs typeface="Fira Sans Medium"/>
                <a:sym typeface="Fira Sans Medium"/>
              </a:rPr>
              <a:t>CƠ SỞ</a:t>
            </a:r>
          </a:p>
          <a:p>
            <a:pPr marL="0" lvl="0" indent="0" algn="ctr" rtl="0">
              <a:spcBef>
                <a:spcPts val="0"/>
              </a:spcBef>
              <a:spcAft>
                <a:spcPts val="0"/>
              </a:spcAft>
              <a:buNone/>
            </a:pPr>
            <a:r>
              <a:rPr lang="en" sz="1500" dirty="0">
                <a:solidFill>
                  <a:schemeClr val="accent1">
                    <a:lumMod val="75000"/>
                  </a:schemeClr>
                </a:solidFill>
                <a:latin typeface="Fira Sans Medium"/>
                <a:ea typeface="Fira Sans Medium"/>
                <a:cs typeface="Fira Sans Medium"/>
                <a:sym typeface="Fira Sans Medium"/>
              </a:rPr>
              <a:t>LÝ THUYẾT</a:t>
            </a:r>
            <a:endParaRPr sz="1500" dirty="0">
              <a:solidFill>
                <a:schemeClr val="accent1">
                  <a:lumMod val="75000"/>
                </a:schemeClr>
              </a:solidFill>
              <a:latin typeface="Fira Sans Medium"/>
              <a:ea typeface="Fira Sans Medium"/>
              <a:cs typeface="Fira Sans Medium"/>
              <a:sym typeface="Fira Sans Medium"/>
            </a:endParaRPr>
          </a:p>
        </p:txBody>
      </p:sp>
      <p:sp>
        <p:nvSpPr>
          <p:cNvPr id="1680" name="Google Shape;1680;p20"/>
          <p:cNvSpPr txBox="1"/>
          <p:nvPr/>
        </p:nvSpPr>
        <p:spPr>
          <a:xfrm>
            <a:off x="2837516" y="2807738"/>
            <a:ext cx="1518486" cy="14442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222831"/>
                </a:solidFill>
                <a:latin typeface="Fira Sans Medium"/>
                <a:ea typeface="Fira Sans Medium"/>
                <a:cs typeface="Fira Sans Medium"/>
                <a:sym typeface="Fira Sans Medium"/>
              </a:rPr>
              <a:t>HIỆN THỰC HÓA NGHIÊN CỨU</a:t>
            </a:r>
            <a:endParaRPr sz="1500" dirty="0">
              <a:solidFill>
                <a:srgbClr val="222831"/>
              </a:solidFill>
              <a:latin typeface="Fira Sans Medium"/>
              <a:ea typeface="Fira Sans Medium"/>
              <a:cs typeface="Fira Sans Medium"/>
              <a:sym typeface="Fira Sans Medium"/>
            </a:endParaRPr>
          </a:p>
        </p:txBody>
      </p:sp>
      <p:sp>
        <p:nvSpPr>
          <p:cNvPr id="1682" name="Google Shape;1682;p20"/>
          <p:cNvSpPr txBox="1"/>
          <p:nvPr/>
        </p:nvSpPr>
        <p:spPr>
          <a:xfrm>
            <a:off x="4787345" y="2807739"/>
            <a:ext cx="1518734" cy="14442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bg1">
                    <a:lumMod val="50000"/>
                  </a:schemeClr>
                </a:solidFill>
                <a:latin typeface="Fira Sans Medium"/>
                <a:ea typeface="Fira Sans Medium"/>
                <a:cs typeface="Fira Sans Medium"/>
                <a:sym typeface="Fira Sans Medium"/>
              </a:rPr>
              <a:t>KẾT QUẢ NGHIÊN CỨU</a:t>
            </a:r>
            <a:endParaRPr sz="1500" dirty="0">
              <a:solidFill>
                <a:schemeClr val="bg1">
                  <a:lumMod val="50000"/>
                </a:schemeClr>
              </a:solidFill>
              <a:latin typeface="Fira Sans Medium"/>
              <a:ea typeface="Fira Sans Medium"/>
              <a:cs typeface="Fira Sans Medium"/>
              <a:sym typeface="Fira Sans Medium"/>
            </a:endParaRPr>
          </a:p>
        </p:txBody>
      </p:sp>
      <p:sp>
        <p:nvSpPr>
          <p:cNvPr id="1684" name="Google Shape;1684;p20"/>
          <p:cNvSpPr txBox="1"/>
          <p:nvPr/>
        </p:nvSpPr>
        <p:spPr>
          <a:xfrm>
            <a:off x="6736701" y="2807738"/>
            <a:ext cx="1518734" cy="14442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30475E"/>
                </a:solidFill>
                <a:latin typeface="Fira Sans Medium"/>
                <a:ea typeface="Fira Sans Medium"/>
                <a:cs typeface="Fira Sans Medium"/>
                <a:sym typeface="Fira Sans Medium"/>
              </a:rPr>
              <a:t>KẾT LUẬN VÀ HƯỚNG PHÁT TRIỂN</a:t>
            </a:r>
            <a:endParaRPr sz="1500" dirty="0">
              <a:solidFill>
                <a:srgbClr val="30475E"/>
              </a:solidFill>
              <a:latin typeface="Fira Sans Medium"/>
              <a:ea typeface="Fira Sans Medium"/>
              <a:cs typeface="Fira Sans Medium"/>
              <a:sym typeface="Fira Sans Medium"/>
            </a:endParaRPr>
          </a:p>
        </p:txBody>
      </p:sp>
      <p:sp>
        <p:nvSpPr>
          <p:cNvPr id="1686" name="Google Shape;1686;p20"/>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tx1"/>
                </a:solidFill>
                <a:latin typeface="Fira Sans Medium"/>
                <a:ea typeface="Fira Sans Medium"/>
                <a:cs typeface="Fira Sans Medium"/>
                <a:sym typeface="Fira Sans Medium"/>
              </a:rPr>
              <a:t>NỘI DUNG</a:t>
            </a:r>
            <a:endParaRPr sz="2800" dirty="0">
              <a:solidFill>
                <a:schemeClr val="tx1"/>
              </a:solidFill>
              <a:latin typeface="Fira Sans Medium"/>
              <a:ea typeface="Fira Sans Medium"/>
              <a:cs typeface="Fira Sans Medium"/>
              <a:sym typeface="Fira Sans Medium"/>
            </a:endParaRPr>
          </a:p>
        </p:txBody>
      </p:sp>
      <p:sp>
        <p:nvSpPr>
          <p:cNvPr id="2" name="Google Shape;1639;p20">
            <a:extLst>
              <a:ext uri="{FF2B5EF4-FFF2-40B4-BE49-F238E27FC236}">
                <a16:creationId xmlns:a16="http://schemas.microsoft.com/office/drawing/2014/main" id="{FA222639-3B71-6C85-368B-FA13F36F2B0D}"/>
              </a:ext>
            </a:extLst>
          </p:cNvPr>
          <p:cNvSpPr/>
          <p:nvPr/>
        </p:nvSpPr>
        <p:spPr>
          <a:xfrm>
            <a:off x="3304819" y="273942"/>
            <a:ext cx="2534361" cy="7562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tx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6372"/>
              </a:solidFill>
            </a:endParaRPr>
          </a:p>
        </p:txBody>
      </p:sp>
      <p:sp>
        <p:nvSpPr>
          <p:cNvPr id="3" name="Google Shape;1639;p20">
            <a:extLst>
              <a:ext uri="{FF2B5EF4-FFF2-40B4-BE49-F238E27FC236}">
                <a16:creationId xmlns:a16="http://schemas.microsoft.com/office/drawing/2014/main" id="{D05C3915-CEEA-EBC6-F377-065FDD40ED09}"/>
              </a:ext>
            </a:extLst>
          </p:cNvPr>
          <p:cNvSpPr/>
          <p:nvPr/>
        </p:nvSpPr>
        <p:spPr>
          <a:xfrm>
            <a:off x="717400" y="1327151"/>
            <a:ext cx="7723500" cy="309245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tx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6372"/>
              </a:solidFill>
            </a:endParaRPr>
          </a:p>
        </p:txBody>
      </p:sp>
      <p:sp>
        <p:nvSpPr>
          <p:cNvPr id="4" name="Google Shape;2142;p24">
            <a:extLst>
              <a:ext uri="{FF2B5EF4-FFF2-40B4-BE49-F238E27FC236}">
                <a16:creationId xmlns:a16="http://schemas.microsoft.com/office/drawing/2014/main" id="{ED2FAE5E-151A-DDBC-BC4D-C3B436371FA5}"/>
              </a:ext>
            </a:extLst>
          </p:cNvPr>
          <p:cNvSpPr/>
          <p:nvPr/>
        </p:nvSpPr>
        <p:spPr>
          <a:xfrm rot="20530972">
            <a:off x="2290086" y="1128558"/>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42;p24">
            <a:extLst>
              <a:ext uri="{FF2B5EF4-FFF2-40B4-BE49-F238E27FC236}">
                <a16:creationId xmlns:a16="http://schemas.microsoft.com/office/drawing/2014/main" id="{17AC4E97-FB37-E090-30A6-B9B50867BBEC}"/>
              </a:ext>
            </a:extLst>
          </p:cNvPr>
          <p:cNvSpPr/>
          <p:nvPr/>
        </p:nvSpPr>
        <p:spPr>
          <a:xfrm rot="1068314">
            <a:off x="5759084" y="1126076"/>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86"/>
                                        </p:tgtEl>
                                        <p:attrNameLst>
                                          <p:attrName>style.visibility</p:attrName>
                                        </p:attrNameLst>
                                      </p:cBhvr>
                                      <p:to>
                                        <p:strVal val="visible"/>
                                      </p:to>
                                    </p:set>
                                    <p:animEffect transition="in" filter="fade">
                                      <p:cBhvr>
                                        <p:cTn id="27" dur="1000"/>
                                        <p:tgtEl>
                                          <p:spTgt spid="1686"/>
                                        </p:tgtEl>
                                      </p:cBhvr>
                                    </p:animEffect>
                                    <p:anim calcmode="lin" valueType="num">
                                      <p:cBhvr>
                                        <p:cTn id="28" dur="1000" fill="hold"/>
                                        <p:tgtEl>
                                          <p:spTgt spid="1686"/>
                                        </p:tgtEl>
                                        <p:attrNameLst>
                                          <p:attrName>ppt_x</p:attrName>
                                        </p:attrNameLst>
                                      </p:cBhvr>
                                      <p:tavLst>
                                        <p:tav tm="0">
                                          <p:val>
                                            <p:strVal val="#ppt_x"/>
                                          </p:val>
                                        </p:tav>
                                        <p:tav tm="100000">
                                          <p:val>
                                            <p:strVal val="#ppt_x"/>
                                          </p:val>
                                        </p:tav>
                                      </p:tavLst>
                                    </p:anim>
                                    <p:anim calcmode="lin" valueType="num">
                                      <p:cBhvr>
                                        <p:cTn id="29" dur="1000" fill="hold"/>
                                        <p:tgtEl>
                                          <p:spTgt spid="168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650"/>
                                        </p:tgtEl>
                                        <p:attrNameLst>
                                          <p:attrName>style.visibility</p:attrName>
                                        </p:attrNameLst>
                                      </p:cBhvr>
                                      <p:to>
                                        <p:strVal val="visible"/>
                                      </p:to>
                                    </p:set>
                                    <p:animEffect transition="in" filter="wipe(down)">
                                      <p:cBhvr>
                                        <p:cTn id="34" dur="500"/>
                                        <p:tgtEl>
                                          <p:spTgt spid="165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78"/>
                                        </p:tgtEl>
                                        <p:attrNameLst>
                                          <p:attrName>style.visibility</p:attrName>
                                        </p:attrNameLst>
                                      </p:cBhvr>
                                      <p:to>
                                        <p:strVal val="visible"/>
                                      </p:to>
                                    </p:set>
                                    <p:animEffect transition="in" filter="wipe(down)">
                                      <p:cBhvr>
                                        <p:cTn id="37" dur="500"/>
                                        <p:tgtEl>
                                          <p:spTgt spid="167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39"/>
                                        </p:tgtEl>
                                        <p:attrNameLst>
                                          <p:attrName>style.visibility</p:attrName>
                                        </p:attrNameLst>
                                      </p:cBhvr>
                                      <p:to>
                                        <p:strVal val="visible"/>
                                      </p:to>
                                    </p:set>
                                    <p:animEffect transition="in" filter="wipe(down)">
                                      <p:cBhvr>
                                        <p:cTn id="40" dur="500"/>
                                        <p:tgtEl>
                                          <p:spTgt spid="16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680"/>
                                        </p:tgtEl>
                                        <p:attrNameLst>
                                          <p:attrName>style.visibility</p:attrName>
                                        </p:attrNameLst>
                                      </p:cBhvr>
                                      <p:to>
                                        <p:strVal val="visible"/>
                                      </p:to>
                                    </p:set>
                                    <p:animEffect transition="in" filter="wipe(down)">
                                      <p:cBhvr>
                                        <p:cTn id="45" dur="500"/>
                                        <p:tgtEl>
                                          <p:spTgt spid="168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640"/>
                                        </p:tgtEl>
                                        <p:attrNameLst>
                                          <p:attrName>style.visibility</p:attrName>
                                        </p:attrNameLst>
                                      </p:cBhvr>
                                      <p:to>
                                        <p:strVal val="visible"/>
                                      </p:to>
                                    </p:set>
                                    <p:animEffect transition="in" filter="wipe(down)">
                                      <p:cBhvr>
                                        <p:cTn id="48" dur="500"/>
                                        <p:tgtEl>
                                          <p:spTgt spid="1640"/>
                                        </p:tgtEl>
                                      </p:cBhvr>
                                    </p:animEffect>
                                  </p:childTnLst>
                                </p:cTn>
                              </p:par>
                              <p:par>
                                <p:cTn id="49" presetID="22" presetClass="entr" presetSubtype="4" fill="hold" nodeType="withEffect">
                                  <p:stCondLst>
                                    <p:cond delay="0"/>
                                  </p:stCondLst>
                                  <p:childTnLst>
                                    <p:set>
                                      <p:cBhvr>
                                        <p:cTn id="50" dur="1" fill="hold">
                                          <p:stCondLst>
                                            <p:cond delay="0"/>
                                          </p:stCondLst>
                                        </p:cTn>
                                        <p:tgtEl>
                                          <p:spTgt spid="1669"/>
                                        </p:tgtEl>
                                        <p:attrNameLst>
                                          <p:attrName>style.visibility</p:attrName>
                                        </p:attrNameLst>
                                      </p:cBhvr>
                                      <p:to>
                                        <p:strVal val="visible"/>
                                      </p:to>
                                    </p:set>
                                    <p:animEffect transition="in" filter="wipe(down)">
                                      <p:cBhvr>
                                        <p:cTn id="51" dur="500"/>
                                        <p:tgtEl>
                                          <p:spTgt spid="16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682"/>
                                        </p:tgtEl>
                                        <p:attrNameLst>
                                          <p:attrName>style.visibility</p:attrName>
                                        </p:attrNameLst>
                                      </p:cBhvr>
                                      <p:to>
                                        <p:strVal val="visible"/>
                                      </p:to>
                                    </p:set>
                                    <p:animEffect transition="in" filter="wipe(down)">
                                      <p:cBhvr>
                                        <p:cTn id="56" dur="500"/>
                                        <p:tgtEl>
                                          <p:spTgt spid="1682"/>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641"/>
                                        </p:tgtEl>
                                        <p:attrNameLst>
                                          <p:attrName>style.visibility</p:attrName>
                                        </p:attrNameLst>
                                      </p:cBhvr>
                                      <p:to>
                                        <p:strVal val="visible"/>
                                      </p:to>
                                    </p:set>
                                    <p:animEffect transition="in" filter="wipe(down)">
                                      <p:cBhvr>
                                        <p:cTn id="59" dur="500"/>
                                        <p:tgtEl>
                                          <p:spTgt spid="1641"/>
                                        </p:tgtEl>
                                      </p:cBhvr>
                                    </p:animEffect>
                                  </p:childTnLst>
                                </p:cTn>
                              </p:par>
                              <p:par>
                                <p:cTn id="60" presetID="22" presetClass="entr" presetSubtype="4" fill="hold" nodeType="withEffect">
                                  <p:stCondLst>
                                    <p:cond delay="0"/>
                                  </p:stCondLst>
                                  <p:childTnLst>
                                    <p:set>
                                      <p:cBhvr>
                                        <p:cTn id="61" dur="1" fill="hold">
                                          <p:stCondLst>
                                            <p:cond delay="0"/>
                                          </p:stCondLst>
                                        </p:cTn>
                                        <p:tgtEl>
                                          <p:spTgt spid="1657"/>
                                        </p:tgtEl>
                                        <p:attrNameLst>
                                          <p:attrName>style.visibility</p:attrName>
                                        </p:attrNameLst>
                                      </p:cBhvr>
                                      <p:to>
                                        <p:strVal val="visible"/>
                                      </p:to>
                                    </p:set>
                                    <p:animEffect transition="in" filter="wipe(down)">
                                      <p:cBhvr>
                                        <p:cTn id="62" dur="500"/>
                                        <p:tgtEl>
                                          <p:spTgt spid="16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84"/>
                                        </p:tgtEl>
                                        <p:attrNameLst>
                                          <p:attrName>style.visibility</p:attrName>
                                        </p:attrNameLst>
                                      </p:cBhvr>
                                      <p:to>
                                        <p:strVal val="visible"/>
                                      </p:to>
                                    </p:set>
                                    <p:animEffect transition="in" filter="wipe(down)">
                                      <p:cBhvr>
                                        <p:cTn id="67" dur="500"/>
                                        <p:tgtEl>
                                          <p:spTgt spid="168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642"/>
                                        </p:tgtEl>
                                        <p:attrNameLst>
                                          <p:attrName>style.visibility</p:attrName>
                                        </p:attrNameLst>
                                      </p:cBhvr>
                                      <p:to>
                                        <p:strVal val="visible"/>
                                      </p:to>
                                    </p:set>
                                    <p:animEffect transition="in" filter="wipe(down)">
                                      <p:cBhvr>
                                        <p:cTn id="70" dur="500"/>
                                        <p:tgtEl>
                                          <p:spTgt spid="1642"/>
                                        </p:tgtEl>
                                      </p:cBhvr>
                                    </p:animEffect>
                                  </p:childTnLst>
                                </p:cTn>
                              </p:par>
                              <p:par>
                                <p:cTn id="71" presetID="22" presetClass="entr" presetSubtype="4" fill="hold" nodeType="withEffect">
                                  <p:stCondLst>
                                    <p:cond delay="0"/>
                                  </p:stCondLst>
                                  <p:childTnLst>
                                    <p:set>
                                      <p:cBhvr>
                                        <p:cTn id="72" dur="1" fill="hold">
                                          <p:stCondLst>
                                            <p:cond delay="0"/>
                                          </p:stCondLst>
                                        </p:cTn>
                                        <p:tgtEl>
                                          <p:spTgt spid="1643"/>
                                        </p:tgtEl>
                                        <p:attrNameLst>
                                          <p:attrName>style.visibility</p:attrName>
                                        </p:attrNameLst>
                                      </p:cBhvr>
                                      <p:to>
                                        <p:strVal val="visible"/>
                                      </p:to>
                                    </p:set>
                                    <p:animEffect transition="in" filter="wipe(down)">
                                      <p:cBhvr>
                                        <p:cTn id="73" dur="500"/>
                                        <p:tgtEl>
                                          <p:spTgt spid="1643"/>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xit" presetSubtype="0" fill="hold" grpId="1" nodeType="clickEffect">
                                  <p:stCondLst>
                                    <p:cond delay="0"/>
                                  </p:stCondLst>
                                  <p:childTnLst>
                                    <p:animEffect transition="out" filter="fade">
                                      <p:cBhvr>
                                        <p:cTn id="77" dur="1000"/>
                                        <p:tgtEl>
                                          <p:spTgt spid="2"/>
                                        </p:tgtEl>
                                      </p:cBhvr>
                                    </p:animEffect>
                                    <p:anim calcmode="lin" valueType="num">
                                      <p:cBhvr>
                                        <p:cTn id="78" dur="1000"/>
                                        <p:tgtEl>
                                          <p:spTgt spid="2"/>
                                        </p:tgtEl>
                                        <p:attrNameLst>
                                          <p:attrName>ppt_x</p:attrName>
                                        </p:attrNameLst>
                                      </p:cBhvr>
                                      <p:tavLst>
                                        <p:tav tm="0">
                                          <p:val>
                                            <p:strVal val="ppt_x"/>
                                          </p:val>
                                        </p:tav>
                                        <p:tav tm="100000">
                                          <p:val>
                                            <p:strVal val="ppt_x"/>
                                          </p:val>
                                        </p:tav>
                                      </p:tavLst>
                                    </p:anim>
                                    <p:anim calcmode="lin" valueType="num">
                                      <p:cBhvr>
                                        <p:cTn id="79" dur="1000"/>
                                        <p:tgtEl>
                                          <p:spTgt spid="2"/>
                                        </p:tgtEl>
                                        <p:attrNameLst>
                                          <p:attrName>ppt_y</p:attrName>
                                        </p:attrNameLst>
                                      </p:cBhvr>
                                      <p:tavLst>
                                        <p:tav tm="0">
                                          <p:val>
                                            <p:strVal val="ppt_y"/>
                                          </p:val>
                                        </p:tav>
                                        <p:tav tm="100000">
                                          <p:val>
                                            <p:strVal val="ppt_y-.1"/>
                                          </p:val>
                                        </p:tav>
                                      </p:tavLst>
                                    </p:anim>
                                    <p:set>
                                      <p:cBhvr>
                                        <p:cTn id="80" dur="1" fill="hold">
                                          <p:stCondLst>
                                            <p:cond delay="999"/>
                                          </p:stCondLst>
                                        </p:cTn>
                                        <p:tgtEl>
                                          <p:spTgt spid="2"/>
                                        </p:tgtEl>
                                        <p:attrNameLst>
                                          <p:attrName>style.visibility</p:attrName>
                                        </p:attrNameLst>
                                      </p:cBhvr>
                                      <p:to>
                                        <p:strVal val="hidden"/>
                                      </p:to>
                                    </p:set>
                                  </p:childTnLst>
                                </p:cTn>
                              </p:par>
                              <p:par>
                                <p:cTn id="81" presetID="47" presetClass="exit" presetSubtype="0" fill="hold" grpId="1" nodeType="withEffect">
                                  <p:stCondLst>
                                    <p:cond delay="0"/>
                                  </p:stCondLst>
                                  <p:childTnLst>
                                    <p:animEffect transition="out" filter="fade">
                                      <p:cBhvr>
                                        <p:cTn id="82" dur="1000"/>
                                        <p:tgtEl>
                                          <p:spTgt spid="4"/>
                                        </p:tgtEl>
                                      </p:cBhvr>
                                    </p:animEffect>
                                    <p:anim calcmode="lin" valueType="num">
                                      <p:cBhvr>
                                        <p:cTn id="83" dur="1000"/>
                                        <p:tgtEl>
                                          <p:spTgt spid="4"/>
                                        </p:tgtEl>
                                        <p:attrNameLst>
                                          <p:attrName>ppt_x</p:attrName>
                                        </p:attrNameLst>
                                      </p:cBhvr>
                                      <p:tavLst>
                                        <p:tav tm="0">
                                          <p:val>
                                            <p:strVal val="ppt_x"/>
                                          </p:val>
                                        </p:tav>
                                        <p:tav tm="100000">
                                          <p:val>
                                            <p:strVal val="ppt_x"/>
                                          </p:val>
                                        </p:tav>
                                      </p:tavLst>
                                    </p:anim>
                                    <p:anim calcmode="lin" valueType="num">
                                      <p:cBhvr>
                                        <p:cTn id="84" dur="1000"/>
                                        <p:tgtEl>
                                          <p:spTgt spid="4"/>
                                        </p:tgtEl>
                                        <p:attrNameLst>
                                          <p:attrName>ppt_y</p:attrName>
                                        </p:attrNameLst>
                                      </p:cBhvr>
                                      <p:tavLst>
                                        <p:tav tm="0">
                                          <p:val>
                                            <p:strVal val="ppt_y"/>
                                          </p:val>
                                        </p:tav>
                                        <p:tav tm="100000">
                                          <p:val>
                                            <p:strVal val="ppt_y-.1"/>
                                          </p:val>
                                        </p:tav>
                                      </p:tavLst>
                                    </p:anim>
                                    <p:set>
                                      <p:cBhvr>
                                        <p:cTn id="85" dur="1" fill="hold">
                                          <p:stCondLst>
                                            <p:cond delay="999"/>
                                          </p:stCondLst>
                                        </p:cTn>
                                        <p:tgtEl>
                                          <p:spTgt spid="4"/>
                                        </p:tgtEl>
                                        <p:attrNameLst>
                                          <p:attrName>style.visibility</p:attrName>
                                        </p:attrNameLst>
                                      </p:cBhvr>
                                      <p:to>
                                        <p:strVal val="hidden"/>
                                      </p:to>
                                    </p:set>
                                  </p:childTnLst>
                                </p:cTn>
                              </p:par>
                              <p:par>
                                <p:cTn id="86" presetID="47" presetClass="exit" presetSubtype="0" fill="hold" grpId="1" nodeType="withEffect">
                                  <p:stCondLst>
                                    <p:cond delay="0"/>
                                  </p:stCondLst>
                                  <p:childTnLst>
                                    <p:animEffect transition="out" filter="fade">
                                      <p:cBhvr>
                                        <p:cTn id="87" dur="1000"/>
                                        <p:tgtEl>
                                          <p:spTgt spid="5"/>
                                        </p:tgtEl>
                                      </p:cBhvr>
                                    </p:animEffect>
                                    <p:anim calcmode="lin" valueType="num">
                                      <p:cBhvr>
                                        <p:cTn id="88" dur="1000"/>
                                        <p:tgtEl>
                                          <p:spTgt spid="5"/>
                                        </p:tgtEl>
                                        <p:attrNameLst>
                                          <p:attrName>ppt_x</p:attrName>
                                        </p:attrNameLst>
                                      </p:cBhvr>
                                      <p:tavLst>
                                        <p:tav tm="0">
                                          <p:val>
                                            <p:strVal val="ppt_x"/>
                                          </p:val>
                                        </p:tav>
                                        <p:tav tm="100000">
                                          <p:val>
                                            <p:strVal val="ppt_x"/>
                                          </p:val>
                                        </p:tav>
                                      </p:tavLst>
                                    </p:anim>
                                    <p:anim calcmode="lin" valueType="num">
                                      <p:cBhvr>
                                        <p:cTn id="89" dur="1000"/>
                                        <p:tgtEl>
                                          <p:spTgt spid="5"/>
                                        </p:tgtEl>
                                        <p:attrNameLst>
                                          <p:attrName>ppt_y</p:attrName>
                                        </p:attrNameLst>
                                      </p:cBhvr>
                                      <p:tavLst>
                                        <p:tav tm="0">
                                          <p:val>
                                            <p:strVal val="ppt_y"/>
                                          </p:val>
                                        </p:tav>
                                        <p:tav tm="100000">
                                          <p:val>
                                            <p:strVal val="ppt_y-.1"/>
                                          </p:val>
                                        </p:tav>
                                      </p:tavLst>
                                    </p:anim>
                                    <p:set>
                                      <p:cBhvr>
                                        <p:cTn id="90" dur="1" fill="hold">
                                          <p:stCondLst>
                                            <p:cond delay="999"/>
                                          </p:stCondLst>
                                        </p:cTn>
                                        <p:tgtEl>
                                          <p:spTgt spid="5"/>
                                        </p:tgtEl>
                                        <p:attrNameLst>
                                          <p:attrName>style.visibility</p:attrName>
                                        </p:attrNameLst>
                                      </p:cBhvr>
                                      <p:to>
                                        <p:strVal val="hidden"/>
                                      </p:to>
                                    </p:set>
                                  </p:childTnLst>
                                </p:cTn>
                              </p:par>
                              <p:par>
                                <p:cTn id="91" presetID="47" presetClass="exit" presetSubtype="0" fill="hold" grpId="1" nodeType="withEffect">
                                  <p:stCondLst>
                                    <p:cond delay="0"/>
                                  </p:stCondLst>
                                  <p:childTnLst>
                                    <p:animEffect transition="out" filter="fade">
                                      <p:cBhvr>
                                        <p:cTn id="92" dur="1000"/>
                                        <p:tgtEl>
                                          <p:spTgt spid="3"/>
                                        </p:tgtEl>
                                      </p:cBhvr>
                                    </p:animEffect>
                                    <p:anim calcmode="lin" valueType="num">
                                      <p:cBhvr>
                                        <p:cTn id="93" dur="1000"/>
                                        <p:tgtEl>
                                          <p:spTgt spid="3"/>
                                        </p:tgtEl>
                                        <p:attrNameLst>
                                          <p:attrName>ppt_x</p:attrName>
                                        </p:attrNameLst>
                                      </p:cBhvr>
                                      <p:tavLst>
                                        <p:tav tm="0">
                                          <p:val>
                                            <p:strVal val="ppt_x"/>
                                          </p:val>
                                        </p:tav>
                                        <p:tav tm="100000">
                                          <p:val>
                                            <p:strVal val="ppt_x"/>
                                          </p:val>
                                        </p:tav>
                                      </p:tavLst>
                                    </p:anim>
                                    <p:anim calcmode="lin" valueType="num">
                                      <p:cBhvr>
                                        <p:cTn id="94" dur="1000"/>
                                        <p:tgtEl>
                                          <p:spTgt spid="3"/>
                                        </p:tgtEl>
                                        <p:attrNameLst>
                                          <p:attrName>ppt_y</p:attrName>
                                        </p:attrNameLst>
                                      </p:cBhvr>
                                      <p:tavLst>
                                        <p:tav tm="0">
                                          <p:val>
                                            <p:strVal val="ppt_y"/>
                                          </p:val>
                                        </p:tav>
                                        <p:tav tm="100000">
                                          <p:val>
                                            <p:strVal val="ppt_y-.1"/>
                                          </p:val>
                                        </p:tav>
                                      </p:tavLst>
                                    </p:anim>
                                    <p:set>
                                      <p:cBhvr>
                                        <p:cTn id="95" dur="1" fill="hold">
                                          <p:stCondLst>
                                            <p:cond delay="999"/>
                                          </p:stCondLst>
                                        </p:cTn>
                                        <p:tgtEl>
                                          <p:spTgt spid="3"/>
                                        </p:tgtEl>
                                        <p:attrNameLst>
                                          <p:attrName>style.visibility</p:attrName>
                                        </p:attrNameLst>
                                      </p:cBhvr>
                                      <p:to>
                                        <p:strVal val="hidden"/>
                                      </p:to>
                                    </p:set>
                                  </p:childTnLst>
                                </p:cTn>
                              </p:par>
                              <p:par>
                                <p:cTn id="96" presetID="47" presetClass="exit" presetSubtype="0" fill="hold" grpId="1" nodeType="withEffect">
                                  <p:stCondLst>
                                    <p:cond delay="0"/>
                                  </p:stCondLst>
                                  <p:childTnLst>
                                    <p:animEffect transition="out" filter="fade">
                                      <p:cBhvr>
                                        <p:cTn id="97" dur="1000"/>
                                        <p:tgtEl>
                                          <p:spTgt spid="1686"/>
                                        </p:tgtEl>
                                      </p:cBhvr>
                                    </p:animEffect>
                                    <p:anim calcmode="lin" valueType="num">
                                      <p:cBhvr>
                                        <p:cTn id="98" dur="1000"/>
                                        <p:tgtEl>
                                          <p:spTgt spid="1686"/>
                                        </p:tgtEl>
                                        <p:attrNameLst>
                                          <p:attrName>ppt_x</p:attrName>
                                        </p:attrNameLst>
                                      </p:cBhvr>
                                      <p:tavLst>
                                        <p:tav tm="0">
                                          <p:val>
                                            <p:strVal val="ppt_x"/>
                                          </p:val>
                                        </p:tav>
                                        <p:tav tm="100000">
                                          <p:val>
                                            <p:strVal val="ppt_x"/>
                                          </p:val>
                                        </p:tav>
                                      </p:tavLst>
                                    </p:anim>
                                    <p:anim calcmode="lin" valueType="num">
                                      <p:cBhvr>
                                        <p:cTn id="99" dur="1000"/>
                                        <p:tgtEl>
                                          <p:spTgt spid="1686"/>
                                        </p:tgtEl>
                                        <p:attrNameLst>
                                          <p:attrName>ppt_y</p:attrName>
                                        </p:attrNameLst>
                                      </p:cBhvr>
                                      <p:tavLst>
                                        <p:tav tm="0">
                                          <p:val>
                                            <p:strVal val="ppt_y"/>
                                          </p:val>
                                        </p:tav>
                                        <p:tav tm="100000">
                                          <p:val>
                                            <p:strVal val="ppt_y-.1"/>
                                          </p:val>
                                        </p:tav>
                                      </p:tavLst>
                                    </p:anim>
                                    <p:set>
                                      <p:cBhvr>
                                        <p:cTn id="100" dur="1" fill="hold">
                                          <p:stCondLst>
                                            <p:cond delay="999"/>
                                          </p:stCondLst>
                                        </p:cTn>
                                        <p:tgtEl>
                                          <p:spTgt spid="1686"/>
                                        </p:tgtEl>
                                        <p:attrNameLst>
                                          <p:attrName>style.visibility</p:attrName>
                                        </p:attrNameLst>
                                      </p:cBhvr>
                                      <p:to>
                                        <p:strVal val="hidden"/>
                                      </p:to>
                                    </p:set>
                                  </p:childTnLst>
                                </p:cTn>
                              </p:par>
                              <p:par>
                                <p:cTn id="101" presetID="47" presetClass="exit" presetSubtype="0" fill="hold" nodeType="withEffect">
                                  <p:stCondLst>
                                    <p:cond delay="0"/>
                                  </p:stCondLst>
                                  <p:childTnLst>
                                    <p:animEffect transition="out" filter="fade">
                                      <p:cBhvr>
                                        <p:cTn id="102" dur="1000"/>
                                        <p:tgtEl>
                                          <p:spTgt spid="1650"/>
                                        </p:tgtEl>
                                      </p:cBhvr>
                                    </p:animEffect>
                                    <p:anim calcmode="lin" valueType="num">
                                      <p:cBhvr>
                                        <p:cTn id="103" dur="1000"/>
                                        <p:tgtEl>
                                          <p:spTgt spid="1650"/>
                                        </p:tgtEl>
                                        <p:attrNameLst>
                                          <p:attrName>ppt_x</p:attrName>
                                        </p:attrNameLst>
                                      </p:cBhvr>
                                      <p:tavLst>
                                        <p:tav tm="0">
                                          <p:val>
                                            <p:strVal val="ppt_x"/>
                                          </p:val>
                                        </p:tav>
                                        <p:tav tm="100000">
                                          <p:val>
                                            <p:strVal val="ppt_x"/>
                                          </p:val>
                                        </p:tav>
                                      </p:tavLst>
                                    </p:anim>
                                    <p:anim calcmode="lin" valueType="num">
                                      <p:cBhvr>
                                        <p:cTn id="104" dur="1000"/>
                                        <p:tgtEl>
                                          <p:spTgt spid="1650"/>
                                        </p:tgtEl>
                                        <p:attrNameLst>
                                          <p:attrName>ppt_y</p:attrName>
                                        </p:attrNameLst>
                                      </p:cBhvr>
                                      <p:tavLst>
                                        <p:tav tm="0">
                                          <p:val>
                                            <p:strVal val="ppt_y"/>
                                          </p:val>
                                        </p:tav>
                                        <p:tav tm="100000">
                                          <p:val>
                                            <p:strVal val="ppt_y-.1"/>
                                          </p:val>
                                        </p:tav>
                                      </p:tavLst>
                                    </p:anim>
                                    <p:set>
                                      <p:cBhvr>
                                        <p:cTn id="105" dur="1" fill="hold">
                                          <p:stCondLst>
                                            <p:cond delay="999"/>
                                          </p:stCondLst>
                                        </p:cTn>
                                        <p:tgtEl>
                                          <p:spTgt spid="1650"/>
                                        </p:tgtEl>
                                        <p:attrNameLst>
                                          <p:attrName>style.visibility</p:attrName>
                                        </p:attrNameLst>
                                      </p:cBhvr>
                                      <p:to>
                                        <p:strVal val="hidden"/>
                                      </p:to>
                                    </p:set>
                                  </p:childTnLst>
                                </p:cTn>
                              </p:par>
                              <p:par>
                                <p:cTn id="106" presetID="47" presetClass="exit" presetSubtype="0" fill="hold" grpId="1" nodeType="withEffect">
                                  <p:stCondLst>
                                    <p:cond delay="0"/>
                                  </p:stCondLst>
                                  <p:childTnLst>
                                    <p:animEffect transition="out" filter="fade">
                                      <p:cBhvr>
                                        <p:cTn id="107" dur="1000"/>
                                        <p:tgtEl>
                                          <p:spTgt spid="1678"/>
                                        </p:tgtEl>
                                      </p:cBhvr>
                                    </p:animEffect>
                                    <p:anim calcmode="lin" valueType="num">
                                      <p:cBhvr>
                                        <p:cTn id="108" dur="1000"/>
                                        <p:tgtEl>
                                          <p:spTgt spid="1678"/>
                                        </p:tgtEl>
                                        <p:attrNameLst>
                                          <p:attrName>ppt_x</p:attrName>
                                        </p:attrNameLst>
                                      </p:cBhvr>
                                      <p:tavLst>
                                        <p:tav tm="0">
                                          <p:val>
                                            <p:strVal val="ppt_x"/>
                                          </p:val>
                                        </p:tav>
                                        <p:tav tm="100000">
                                          <p:val>
                                            <p:strVal val="ppt_x"/>
                                          </p:val>
                                        </p:tav>
                                      </p:tavLst>
                                    </p:anim>
                                    <p:anim calcmode="lin" valueType="num">
                                      <p:cBhvr>
                                        <p:cTn id="109" dur="1000"/>
                                        <p:tgtEl>
                                          <p:spTgt spid="1678"/>
                                        </p:tgtEl>
                                        <p:attrNameLst>
                                          <p:attrName>ppt_y</p:attrName>
                                        </p:attrNameLst>
                                      </p:cBhvr>
                                      <p:tavLst>
                                        <p:tav tm="0">
                                          <p:val>
                                            <p:strVal val="ppt_y"/>
                                          </p:val>
                                        </p:tav>
                                        <p:tav tm="100000">
                                          <p:val>
                                            <p:strVal val="ppt_y-.1"/>
                                          </p:val>
                                        </p:tav>
                                      </p:tavLst>
                                    </p:anim>
                                    <p:set>
                                      <p:cBhvr>
                                        <p:cTn id="110" dur="1" fill="hold">
                                          <p:stCondLst>
                                            <p:cond delay="999"/>
                                          </p:stCondLst>
                                        </p:cTn>
                                        <p:tgtEl>
                                          <p:spTgt spid="1678"/>
                                        </p:tgtEl>
                                        <p:attrNameLst>
                                          <p:attrName>style.visibility</p:attrName>
                                        </p:attrNameLst>
                                      </p:cBhvr>
                                      <p:to>
                                        <p:strVal val="hidden"/>
                                      </p:to>
                                    </p:set>
                                  </p:childTnLst>
                                </p:cTn>
                              </p:par>
                              <p:par>
                                <p:cTn id="111" presetID="47" presetClass="exit" presetSubtype="0" fill="hold" grpId="1" nodeType="withEffect">
                                  <p:stCondLst>
                                    <p:cond delay="0"/>
                                  </p:stCondLst>
                                  <p:childTnLst>
                                    <p:animEffect transition="out" filter="fade">
                                      <p:cBhvr>
                                        <p:cTn id="112" dur="1000"/>
                                        <p:tgtEl>
                                          <p:spTgt spid="1639"/>
                                        </p:tgtEl>
                                      </p:cBhvr>
                                    </p:animEffect>
                                    <p:anim calcmode="lin" valueType="num">
                                      <p:cBhvr>
                                        <p:cTn id="113" dur="1000"/>
                                        <p:tgtEl>
                                          <p:spTgt spid="1639"/>
                                        </p:tgtEl>
                                        <p:attrNameLst>
                                          <p:attrName>ppt_x</p:attrName>
                                        </p:attrNameLst>
                                      </p:cBhvr>
                                      <p:tavLst>
                                        <p:tav tm="0">
                                          <p:val>
                                            <p:strVal val="ppt_x"/>
                                          </p:val>
                                        </p:tav>
                                        <p:tav tm="100000">
                                          <p:val>
                                            <p:strVal val="ppt_x"/>
                                          </p:val>
                                        </p:tav>
                                      </p:tavLst>
                                    </p:anim>
                                    <p:anim calcmode="lin" valueType="num">
                                      <p:cBhvr>
                                        <p:cTn id="114" dur="1000"/>
                                        <p:tgtEl>
                                          <p:spTgt spid="1639"/>
                                        </p:tgtEl>
                                        <p:attrNameLst>
                                          <p:attrName>ppt_y</p:attrName>
                                        </p:attrNameLst>
                                      </p:cBhvr>
                                      <p:tavLst>
                                        <p:tav tm="0">
                                          <p:val>
                                            <p:strVal val="ppt_y"/>
                                          </p:val>
                                        </p:tav>
                                        <p:tav tm="100000">
                                          <p:val>
                                            <p:strVal val="ppt_y-.1"/>
                                          </p:val>
                                        </p:tav>
                                      </p:tavLst>
                                    </p:anim>
                                    <p:set>
                                      <p:cBhvr>
                                        <p:cTn id="115" dur="1" fill="hold">
                                          <p:stCondLst>
                                            <p:cond delay="999"/>
                                          </p:stCondLst>
                                        </p:cTn>
                                        <p:tgtEl>
                                          <p:spTgt spid="1639"/>
                                        </p:tgtEl>
                                        <p:attrNameLst>
                                          <p:attrName>style.visibility</p:attrName>
                                        </p:attrNameLst>
                                      </p:cBhvr>
                                      <p:to>
                                        <p:strVal val="hidden"/>
                                      </p:to>
                                    </p:set>
                                  </p:childTnLst>
                                </p:cTn>
                              </p:par>
                              <p:par>
                                <p:cTn id="116" presetID="47" presetClass="exit" presetSubtype="0" fill="hold" grpId="1" nodeType="withEffect">
                                  <p:stCondLst>
                                    <p:cond delay="0"/>
                                  </p:stCondLst>
                                  <p:childTnLst>
                                    <p:animEffect transition="out" filter="fade">
                                      <p:cBhvr>
                                        <p:cTn id="117" dur="1000"/>
                                        <p:tgtEl>
                                          <p:spTgt spid="1680"/>
                                        </p:tgtEl>
                                      </p:cBhvr>
                                    </p:animEffect>
                                    <p:anim calcmode="lin" valueType="num">
                                      <p:cBhvr>
                                        <p:cTn id="118" dur="1000"/>
                                        <p:tgtEl>
                                          <p:spTgt spid="1680"/>
                                        </p:tgtEl>
                                        <p:attrNameLst>
                                          <p:attrName>ppt_x</p:attrName>
                                        </p:attrNameLst>
                                      </p:cBhvr>
                                      <p:tavLst>
                                        <p:tav tm="0">
                                          <p:val>
                                            <p:strVal val="ppt_x"/>
                                          </p:val>
                                        </p:tav>
                                        <p:tav tm="100000">
                                          <p:val>
                                            <p:strVal val="ppt_x"/>
                                          </p:val>
                                        </p:tav>
                                      </p:tavLst>
                                    </p:anim>
                                    <p:anim calcmode="lin" valueType="num">
                                      <p:cBhvr>
                                        <p:cTn id="119" dur="1000"/>
                                        <p:tgtEl>
                                          <p:spTgt spid="1680"/>
                                        </p:tgtEl>
                                        <p:attrNameLst>
                                          <p:attrName>ppt_y</p:attrName>
                                        </p:attrNameLst>
                                      </p:cBhvr>
                                      <p:tavLst>
                                        <p:tav tm="0">
                                          <p:val>
                                            <p:strVal val="ppt_y"/>
                                          </p:val>
                                        </p:tav>
                                        <p:tav tm="100000">
                                          <p:val>
                                            <p:strVal val="ppt_y-.1"/>
                                          </p:val>
                                        </p:tav>
                                      </p:tavLst>
                                    </p:anim>
                                    <p:set>
                                      <p:cBhvr>
                                        <p:cTn id="120" dur="1" fill="hold">
                                          <p:stCondLst>
                                            <p:cond delay="999"/>
                                          </p:stCondLst>
                                        </p:cTn>
                                        <p:tgtEl>
                                          <p:spTgt spid="1680"/>
                                        </p:tgtEl>
                                        <p:attrNameLst>
                                          <p:attrName>style.visibility</p:attrName>
                                        </p:attrNameLst>
                                      </p:cBhvr>
                                      <p:to>
                                        <p:strVal val="hidden"/>
                                      </p:to>
                                    </p:set>
                                  </p:childTnLst>
                                </p:cTn>
                              </p:par>
                              <p:par>
                                <p:cTn id="121" presetID="47" presetClass="exit" presetSubtype="0" fill="hold" grpId="1" nodeType="withEffect">
                                  <p:stCondLst>
                                    <p:cond delay="0"/>
                                  </p:stCondLst>
                                  <p:childTnLst>
                                    <p:animEffect transition="out" filter="fade">
                                      <p:cBhvr>
                                        <p:cTn id="122" dur="1000"/>
                                        <p:tgtEl>
                                          <p:spTgt spid="1640"/>
                                        </p:tgtEl>
                                      </p:cBhvr>
                                    </p:animEffect>
                                    <p:anim calcmode="lin" valueType="num">
                                      <p:cBhvr>
                                        <p:cTn id="123" dur="1000"/>
                                        <p:tgtEl>
                                          <p:spTgt spid="1640"/>
                                        </p:tgtEl>
                                        <p:attrNameLst>
                                          <p:attrName>ppt_x</p:attrName>
                                        </p:attrNameLst>
                                      </p:cBhvr>
                                      <p:tavLst>
                                        <p:tav tm="0">
                                          <p:val>
                                            <p:strVal val="ppt_x"/>
                                          </p:val>
                                        </p:tav>
                                        <p:tav tm="100000">
                                          <p:val>
                                            <p:strVal val="ppt_x"/>
                                          </p:val>
                                        </p:tav>
                                      </p:tavLst>
                                    </p:anim>
                                    <p:anim calcmode="lin" valueType="num">
                                      <p:cBhvr>
                                        <p:cTn id="124" dur="1000"/>
                                        <p:tgtEl>
                                          <p:spTgt spid="1640"/>
                                        </p:tgtEl>
                                        <p:attrNameLst>
                                          <p:attrName>ppt_y</p:attrName>
                                        </p:attrNameLst>
                                      </p:cBhvr>
                                      <p:tavLst>
                                        <p:tav tm="0">
                                          <p:val>
                                            <p:strVal val="ppt_y"/>
                                          </p:val>
                                        </p:tav>
                                        <p:tav tm="100000">
                                          <p:val>
                                            <p:strVal val="ppt_y-.1"/>
                                          </p:val>
                                        </p:tav>
                                      </p:tavLst>
                                    </p:anim>
                                    <p:set>
                                      <p:cBhvr>
                                        <p:cTn id="125" dur="1" fill="hold">
                                          <p:stCondLst>
                                            <p:cond delay="999"/>
                                          </p:stCondLst>
                                        </p:cTn>
                                        <p:tgtEl>
                                          <p:spTgt spid="1640"/>
                                        </p:tgtEl>
                                        <p:attrNameLst>
                                          <p:attrName>style.visibility</p:attrName>
                                        </p:attrNameLst>
                                      </p:cBhvr>
                                      <p:to>
                                        <p:strVal val="hidden"/>
                                      </p:to>
                                    </p:set>
                                  </p:childTnLst>
                                </p:cTn>
                              </p:par>
                              <p:par>
                                <p:cTn id="126" presetID="47" presetClass="exit" presetSubtype="0" fill="hold" nodeType="withEffect">
                                  <p:stCondLst>
                                    <p:cond delay="0"/>
                                  </p:stCondLst>
                                  <p:childTnLst>
                                    <p:animEffect transition="out" filter="fade">
                                      <p:cBhvr>
                                        <p:cTn id="127" dur="1000"/>
                                        <p:tgtEl>
                                          <p:spTgt spid="1669"/>
                                        </p:tgtEl>
                                      </p:cBhvr>
                                    </p:animEffect>
                                    <p:anim calcmode="lin" valueType="num">
                                      <p:cBhvr>
                                        <p:cTn id="128" dur="1000"/>
                                        <p:tgtEl>
                                          <p:spTgt spid="1669"/>
                                        </p:tgtEl>
                                        <p:attrNameLst>
                                          <p:attrName>ppt_x</p:attrName>
                                        </p:attrNameLst>
                                      </p:cBhvr>
                                      <p:tavLst>
                                        <p:tav tm="0">
                                          <p:val>
                                            <p:strVal val="ppt_x"/>
                                          </p:val>
                                        </p:tav>
                                        <p:tav tm="100000">
                                          <p:val>
                                            <p:strVal val="ppt_x"/>
                                          </p:val>
                                        </p:tav>
                                      </p:tavLst>
                                    </p:anim>
                                    <p:anim calcmode="lin" valueType="num">
                                      <p:cBhvr>
                                        <p:cTn id="129" dur="1000"/>
                                        <p:tgtEl>
                                          <p:spTgt spid="1669"/>
                                        </p:tgtEl>
                                        <p:attrNameLst>
                                          <p:attrName>ppt_y</p:attrName>
                                        </p:attrNameLst>
                                      </p:cBhvr>
                                      <p:tavLst>
                                        <p:tav tm="0">
                                          <p:val>
                                            <p:strVal val="ppt_y"/>
                                          </p:val>
                                        </p:tav>
                                        <p:tav tm="100000">
                                          <p:val>
                                            <p:strVal val="ppt_y-.1"/>
                                          </p:val>
                                        </p:tav>
                                      </p:tavLst>
                                    </p:anim>
                                    <p:set>
                                      <p:cBhvr>
                                        <p:cTn id="130" dur="1" fill="hold">
                                          <p:stCondLst>
                                            <p:cond delay="999"/>
                                          </p:stCondLst>
                                        </p:cTn>
                                        <p:tgtEl>
                                          <p:spTgt spid="1669"/>
                                        </p:tgtEl>
                                        <p:attrNameLst>
                                          <p:attrName>style.visibility</p:attrName>
                                        </p:attrNameLst>
                                      </p:cBhvr>
                                      <p:to>
                                        <p:strVal val="hidden"/>
                                      </p:to>
                                    </p:set>
                                  </p:childTnLst>
                                </p:cTn>
                              </p:par>
                              <p:par>
                                <p:cTn id="131" presetID="47" presetClass="exit" presetSubtype="0" fill="hold" grpId="1" nodeType="withEffect">
                                  <p:stCondLst>
                                    <p:cond delay="0"/>
                                  </p:stCondLst>
                                  <p:childTnLst>
                                    <p:animEffect transition="out" filter="fade">
                                      <p:cBhvr>
                                        <p:cTn id="132" dur="1000"/>
                                        <p:tgtEl>
                                          <p:spTgt spid="1682"/>
                                        </p:tgtEl>
                                      </p:cBhvr>
                                    </p:animEffect>
                                    <p:anim calcmode="lin" valueType="num">
                                      <p:cBhvr>
                                        <p:cTn id="133" dur="1000"/>
                                        <p:tgtEl>
                                          <p:spTgt spid="1682"/>
                                        </p:tgtEl>
                                        <p:attrNameLst>
                                          <p:attrName>ppt_x</p:attrName>
                                        </p:attrNameLst>
                                      </p:cBhvr>
                                      <p:tavLst>
                                        <p:tav tm="0">
                                          <p:val>
                                            <p:strVal val="ppt_x"/>
                                          </p:val>
                                        </p:tav>
                                        <p:tav tm="100000">
                                          <p:val>
                                            <p:strVal val="ppt_x"/>
                                          </p:val>
                                        </p:tav>
                                      </p:tavLst>
                                    </p:anim>
                                    <p:anim calcmode="lin" valueType="num">
                                      <p:cBhvr>
                                        <p:cTn id="134" dur="1000"/>
                                        <p:tgtEl>
                                          <p:spTgt spid="1682"/>
                                        </p:tgtEl>
                                        <p:attrNameLst>
                                          <p:attrName>ppt_y</p:attrName>
                                        </p:attrNameLst>
                                      </p:cBhvr>
                                      <p:tavLst>
                                        <p:tav tm="0">
                                          <p:val>
                                            <p:strVal val="ppt_y"/>
                                          </p:val>
                                        </p:tav>
                                        <p:tav tm="100000">
                                          <p:val>
                                            <p:strVal val="ppt_y-.1"/>
                                          </p:val>
                                        </p:tav>
                                      </p:tavLst>
                                    </p:anim>
                                    <p:set>
                                      <p:cBhvr>
                                        <p:cTn id="135" dur="1" fill="hold">
                                          <p:stCondLst>
                                            <p:cond delay="999"/>
                                          </p:stCondLst>
                                        </p:cTn>
                                        <p:tgtEl>
                                          <p:spTgt spid="1682"/>
                                        </p:tgtEl>
                                        <p:attrNameLst>
                                          <p:attrName>style.visibility</p:attrName>
                                        </p:attrNameLst>
                                      </p:cBhvr>
                                      <p:to>
                                        <p:strVal val="hidden"/>
                                      </p:to>
                                    </p:set>
                                  </p:childTnLst>
                                </p:cTn>
                              </p:par>
                              <p:par>
                                <p:cTn id="136" presetID="47" presetClass="exit" presetSubtype="0" fill="hold" grpId="1" nodeType="withEffect">
                                  <p:stCondLst>
                                    <p:cond delay="0"/>
                                  </p:stCondLst>
                                  <p:childTnLst>
                                    <p:animEffect transition="out" filter="fade">
                                      <p:cBhvr>
                                        <p:cTn id="137" dur="1000"/>
                                        <p:tgtEl>
                                          <p:spTgt spid="1641"/>
                                        </p:tgtEl>
                                      </p:cBhvr>
                                    </p:animEffect>
                                    <p:anim calcmode="lin" valueType="num">
                                      <p:cBhvr>
                                        <p:cTn id="138" dur="1000"/>
                                        <p:tgtEl>
                                          <p:spTgt spid="1641"/>
                                        </p:tgtEl>
                                        <p:attrNameLst>
                                          <p:attrName>ppt_x</p:attrName>
                                        </p:attrNameLst>
                                      </p:cBhvr>
                                      <p:tavLst>
                                        <p:tav tm="0">
                                          <p:val>
                                            <p:strVal val="ppt_x"/>
                                          </p:val>
                                        </p:tav>
                                        <p:tav tm="100000">
                                          <p:val>
                                            <p:strVal val="ppt_x"/>
                                          </p:val>
                                        </p:tav>
                                      </p:tavLst>
                                    </p:anim>
                                    <p:anim calcmode="lin" valueType="num">
                                      <p:cBhvr>
                                        <p:cTn id="139" dur="1000"/>
                                        <p:tgtEl>
                                          <p:spTgt spid="1641"/>
                                        </p:tgtEl>
                                        <p:attrNameLst>
                                          <p:attrName>ppt_y</p:attrName>
                                        </p:attrNameLst>
                                      </p:cBhvr>
                                      <p:tavLst>
                                        <p:tav tm="0">
                                          <p:val>
                                            <p:strVal val="ppt_y"/>
                                          </p:val>
                                        </p:tav>
                                        <p:tav tm="100000">
                                          <p:val>
                                            <p:strVal val="ppt_y-.1"/>
                                          </p:val>
                                        </p:tav>
                                      </p:tavLst>
                                    </p:anim>
                                    <p:set>
                                      <p:cBhvr>
                                        <p:cTn id="140" dur="1" fill="hold">
                                          <p:stCondLst>
                                            <p:cond delay="999"/>
                                          </p:stCondLst>
                                        </p:cTn>
                                        <p:tgtEl>
                                          <p:spTgt spid="1641"/>
                                        </p:tgtEl>
                                        <p:attrNameLst>
                                          <p:attrName>style.visibility</p:attrName>
                                        </p:attrNameLst>
                                      </p:cBhvr>
                                      <p:to>
                                        <p:strVal val="hidden"/>
                                      </p:to>
                                    </p:set>
                                  </p:childTnLst>
                                </p:cTn>
                              </p:par>
                              <p:par>
                                <p:cTn id="141" presetID="47" presetClass="exit" presetSubtype="0" fill="hold" nodeType="withEffect">
                                  <p:stCondLst>
                                    <p:cond delay="0"/>
                                  </p:stCondLst>
                                  <p:childTnLst>
                                    <p:animEffect transition="out" filter="fade">
                                      <p:cBhvr>
                                        <p:cTn id="142" dur="1000"/>
                                        <p:tgtEl>
                                          <p:spTgt spid="1657"/>
                                        </p:tgtEl>
                                      </p:cBhvr>
                                    </p:animEffect>
                                    <p:anim calcmode="lin" valueType="num">
                                      <p:cBhvr>
                                        <p:cTn id="143" dur="1000"/>
                                        <p:tgtEl>
                                          <p:spTgt spid="1657"/>
                                        </p:tgtEl>
                                        <p:attrNameLst>
                                          <p:attrName>ppt_x</p:attrName>
                                        </p:attrNameLst>
                                      </p:cBhvr>
                                      <p:tavLst>
                                        <p:tav tm="0">
                                          <p:val>
                                            <p:strVal val="ppt_x"/>
                                          </p:val>
                                        </p:tav>
                                        <p:tav tm="100000">
                                          <p:val>
                                            <p:strVal val="ppt_x"/>
                                          </p:val>
                                        </p:tav>
                                      </p:tavLst>
                                    </p:anim>
                                    <p:anim calcmode="lin" valueType="num">
                                      <p:cBhvr>
                                        <p:cTn id="144" dur="1000"/>
                                        <p:tgtEl>
                                          <p:spTgt spid="1657"/>
                                        </p:tgtEl>
                                        <p:attrNameLst>
                                          <p:attrName>ppt_y</p:attrName>
                                        </p:attrNameLst>
                                      </p:cBhvr>
                                      <p:tavLst>
                                        <p:tav tm="0">
                                          <p:val>
                                            <p:strVal val="ppt_y"/>
                                          </p:val>
                                        </p:tav>
                                        <p:tav tm="100000">
                                          <p:val>
                                            <p:strVal val="ppt_y-.1"/>
                                          </p:val>
                                        </p:tav>
                                      </p:tavLst>
                                    </p:anim>
                                    <p:set>
                                      <p:cBhvr>
                                        <p:cTn id="145" dur="1" fill="hold">
                                          <p:stCondLst>
                                            <p:cond delay="999"/>
                                          </p:stCondLst>
                                        </p:cTn>
                                        <p:tgtEl>
                                          <p:spTgt spid="1657"/>
                                        </p:tgtEl>
                                        <p:attrNameLst>
                                          <p:attrName>style.visibility</p:attrName>
                                        </p:attrNameLst>
                                      </p:cBhvr>
                                      <p:to>
                                        <p:strVal val="hidden"/>
                                      </p:to>
                                    </p:set>
                                  </p:childTnLst>
                                </p:cTn>
                              </p:par>
                              <p:par>
                                <p:cTn id="146" presetID="47" presetClass="exit" presetSubtype="0" fill="hold" grpId="1" nodeType="withEffect">
                                  <p:stCondLst>
                                    <p:cond delay="0"/>
                                  </p:stCondLst>
                                  <p:childTnLst>
                                    <p:animEffect transition="out" filter="fade">
                                      <p:cBhvr>
                                        <p:cTn id="147" dur="1000"/>
                                        <p:tgtEl>
                                          <p:spTgt spid="1684"/>
                                        </p:tgtEl>
                                      </p:cBhvr>
                                    </p:animEffect>
                                    <p:anim calcmode="lin" valueType="num">
                                      <p:cBhvr>
                                        <p:cTn id="148" dur="1000"/>
                                        <p:tgtEl>
                                          <p:spTgt spid="1684"/>
                                        </p:tgtEl>
                                        <p:attrNameLst>
                                          <p:attrName>ppt_x</p:attrName>
                                        </p:attrNameLst>
                                      </p:cBhvr>
                                      <p:tavLst>
                                        <p:tav tm="0">
                                          <p:val>
                                            <p:strVal val="ppt_x"/>
                                          </p:val>
                                        </p:tav>
                                        <p:tav tm="100000">
                                          <p:val>
                                            <p:strVal val="ppt_x"/>
                                          </p:val>
                                        </p:tav>
                                      </p:tavLst>
                                    </p:anim>
                                    <p:anim calcmode="lin" valueType="num">
                                      <p:cBhvr>
                                        <p:cTn id="149" dur="1000"/>
                                        <p:tgtEl>
                                          <p:spTgt spid="1684"/>
                                        </p:tgtEl>
                                        <p:attrNameLst>
                                          <p:attrName>ppt_y</p:attrName>
                                        </p:attrNameLst>
                                      </p:cBhvr>
                                      <p:tavLst>
                                        <p:tav tm="0">
                                          <p:val>
                                            <p:strVal val="ppt_y"/>
                                          </p:val>
                                        </p:tav>
                                        <p:tav tm="100000">
                                          <p:val>
                                            <p:strVal val="ppt_y-.1"/>
                                          </p:val>
                                        </p:tav>
                                      </p:tavLst>
                                    </p:anim>
                                    <p:set>
                                      <p:cBhvr>
                                        <p:cTn id="150" dur="1" fill="hold">
                                          <p:stCondLst>
                                            <p:cond delay="999"/>
                                          </p:stCondLst>
                                        </p:cTn>
                                        <p:tgtEl>
                                          <p:spTgt spid="1684"/>
                                        </p:tgtEl>
                                        <p:attrNameLst>
                                          <p:attrName>style.visibility</p:attrName>
                                        </p:attrNameLst>
                                      </p:cBhvr>
                                      <p:to>
                                        <p:strVal val="hidden"/>
                                      </p:to>
                                    </p:set>
                                  </p:childTnLst>
                                </p:cTn>
                              </p:par>
                              <p:par>
                                <p:cTn id="151" presetID="47" presetClass="exit" presetSubtype="0" fill="hold" grpId="1" nodeType="withEffect">
                                  <p:stCondLst>
                                    <p:cond delay="0"/>
                                  </p:stCondLst>
                                  <p:childTnLst>
                                    <p:animEffect transition="out" filter="fade">
                                      <p:cBhvr>
                                        <p:cTn id="152" dur="1000"/>
                                        <p:tgtEl>
                                          <p:spTgt spid="1642"/>
                                        </p:tgtEl>
                                      </p:cBhvr>
                                    </p:animEffect>
                                    <p:anim calcmode="lin" valueType="num">
                                      <p:cBhvr>
                                        <p:cTn id="153" dur="1000"/>
                                        <p:tgtEl>
                                          <p:spTgt spid="1642"/>
                                        </p:tgtEl>
                                        <p:attrNameLst>
                                          <p:attrName>ppt_x</p:attrName>
                                        </p:attrNameLst>
                                      </p:cBhvr>
                                      <p:tavLst>
                                        <p:tav tm="0">
                                          <p:val>
                                            <p:strVal val="ppt_x"/>
                                          </p:val>
                                        </p:tav>
                                        <p:tav tm="100000">
                                          <p:val>
                                            <p:strVal val="ppt_x"/>
                                          </p:val>
                                        </p:tav>
                                      </p:tavLst>
                                    </p:anim>
                                    <p:anim calcmode="lin" valueType="num">
                                      <p:cBhvr>
                                        <p:cTn id="154" dur="1000"/>
                                        <p:tgtEl>
                                          <p:spTgt spid="1642"/>
                                        </p:tgtEl>
                                        <p:attrNameLst>
                                          <p:attrName>ppt_y</p:attrName>
                                        </p:attrNameLst>
                                      </p:cBhvr>
                                      <p:tavLst>
                                        <p:tav tm="0">
                                          <p:val>
                                            <p:strVal val="ppt_y"/>
                                          </p:val>
                                        </p:tav>
                                        <p:tav tm="100000">
                                          <p:val>
                                            <p:strVal val="ppt_y-.1"/>
                                          </p:val>
                                        </p:tav>
                                      </p:tavLst>
                                    </p:anim>
                                    <p:set>
                                      <p:cBhvr>
                                        <p:cTn id="155" dur="1" fill="hold">
                                          <p:stCondLst>
                                            <p:cond delay="999"/>
                                          </p:stCondLst>
                                        </p:cTn>
                                        <p:tgtEl>
                                          <p:spTgt spid="1642"/>
                                        </p:tgtEl>
                                        <p:attrNameLst>
                                          <p:attrName>style.visibility</p:attrName>
                                        </p:attrNameLst>
                                      </p:cBhvr>
                                      <p:to>
                                        <p:strVal val="hidden"/>
                                      </p:to>
                                    </p:set>
                                  </p:childTnLst>
                                </p:cTn>
                              </p:par>
                              <p:par>
                                <p:cTn id="156" presetID="47" presetClass="exit" presetSubtype="0" fill="hold" nodeType="withEffect">
                                  <p:stCondLst>
                                    <p:cond delay="0"/>
                                  </p:stCondLst>
                                  <p:childTnLst>
                                    <p:animEffect transition="out" filter="fade">
                                      <p:cBhvr>
                                        <p:cTn id="157" dur="1000"/>
                                        <p:tgtEl>
                                          <p:spTgt spid="1643"/>
                                        </p:tgtEl>
                                      </p:cBhvr>
                                    </p:animEffect>
                                    <p:anim calcmode="lin" valueType="num">
                                      <p:cBhvr>
                                        <p:cTn id="158" dur="1000"/>
                                        <p:tgtEl>
                                          <p:spTgt spid="1643"/>
                                        </p:tgtEl>
                                        <p:attrNameLst>
                                          <p:attrName>ppt_x</p:attrName>
                                        </p:attrNameLst>
                                      </p:cBhvr>
                                      <p:tavLst>
                                        <p:tav tm="0">
                                          <p:val>
                                            <p:strVal val="ppt_x"/>
                                          </p:val>
                                        </p:tav>
                                        <p:tav tm="100000">
                                          <p:val>
                                            <p:strVal val="ppt_x"/>
                                          </p:val>
                                        </p:tav>
                                      </p:tavLst>
                                    </p:anim>
                                    <p:anim calcmode="lin" valueType="num">
                                      <p:cBhvr>
                                        <p:cTn id="159" dur="1000"/>
                                        <p:tgtEl>
                                          <p:spTgt spid="1643"/>
                                        </p:tgtEl>
                                        <p:attrNameLst>
                                          <p:attrName>ppt_y</p:attrName>
                                        </p:attrNameLst>
                                      </p:cBhvr>
                                      <p:tavLst>
                                        <p:tav tm="0">
                                          <p:val>
                                            <p:strVal val="ppt_y"/>
                                          </p:val>
                                        </p:tav>
                                        <p:tav tm="100000">
                                          <p:val>
                                            <p:strVal val="ppt_y-.1"/>
                                          </p:val>
                                        </p:tav>
                                      </p:tavLst>
                                    </p:anim>
                                    <p:set>
                                      <p:cBhvr>
                                        <p:cTn id="160" dur="1" fill="hold">
                                          <p:stCondLst>
                                            <p:cond delay="999"/>
                                          </p:stCondLst>
                                        </p:cTn>
                                        <p:tgtEl>
                                          <p:spTgt spid="16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 grpId="0" animBg="1"/>
      <p:bldP spid="1639" grpId="1" animBg="1"/>
      <p:bldP spid="1640" grpId="0" animBg="1"/>
      <p:bldP spid="1640" grpId="1" animBg="1"/>
      <p:bldP spid="1641" grpId="0" animBg="1"/>
      <p:bldP spid="1641" grpId="1" animBg="1"/>
      <p:bldP spid="1642" grpId="0" animBg="1"/>
      <p:bldP spid="1642" grpId="1" animBg="1"/>
      <p:bldP spid="1678" grpId="0"/>
      <p:bldP spid="1678" grpId="1"/>
      <p:bldP spid="1680" grpId="0"/>
      <p:bldP spid="1680" grpId="1"/>
      <p:bldP spid="1682" grpId="0"/>
      <p:bldP spid="1682" grpId="1"/>
      <p:bldP spid="1684" grpId="0"/>
      <p:bldP spid="1684" grpId="1"/>
      <p:bldP spid="1686" grpId="0"/>
      <p:bldP spid="1686" grpId="1"/>
      <p:bldP spid="2" grpId="0" animBg="1"/>
      <p:bldP spid="2" grpId="1" animBg="1"/>
      <p:bldP spid="3" grpId="0" animBg="1"/>
      <p:bldP spid="3" grpId="1" animBg="1"/>
      <p:bldP spid="4" grpId="0" animBg="1"/>
      <p:bldP spid="4" grpId="1" animBg="1"/>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8" name="Google Shape;1639;p20">
            <a:extLst>
              <a:ext uri="{FF2B5EF4-FFF2-40B4-BE49-F238E27FC236}">
                <a16:creationId xmlns:a16="http://schemas.microsoft.com/office/drawing/2014/main" id="{B0196F72-5DD7-BE79-D769-A4808C1BA54A}"/>
              </a:ext>
            </a:extLst>
          </p:cNvPr>
          <p:cNvSpPr/>
          <p:nvPr/>
        </p:nvSpPr>
        <p:spPr>
          <a:xfrm>
            <a:off x="1555750" y="1827074"/>
            <a:ext cx="2355287" cy="146257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9" name="Google Shape;1499;p18"/>
          <p:cNvGrpSpPr/>
          <p:nvPr/>
        </p:nvGrpSpPr>
        <p:grpSpPr>
          <a:xfrm>
            <a:off x="3374845" y="831291"/>
            <a:ext cx="2700251" cy="345421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75000"/>
                  </a:schemeClr>
                </a:solidFill>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03853" y="3309924"/>
              <a:ext cx="29197" cy="441825"/>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222496" y="2713885"/>
              <a:ext cx="427155" cy="35716"/>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flipH="1">
              <a:off x="3631575" y="1698357"/>
              <a:ext cx="29197" cy="428351"/>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43675" y="2005975"/>
              <a:ext cx="294025" cy="291573"/>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4043675" y="3140923"/>
              <a:ext cx="290076" cy="280676"/>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1" name="Google Shape;1541;p18"/>
          <p:cNvSpPr txBox="1"/>
          <p:nvPr/>
        </p:nvSpPr>
        <p:spPr>
          <a:xfrm>
            <a:off x="1555750" y="1831935"/>
            <a:ext cx="1889703" cy="14625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lumMod val="75000"/>
                  </a:schemeClr>
                </a:solidFill>
                <a:latin typeface="Fira Sans Medium"/>
                <a:ea typeface="Fira Sans Medium"/>
                <a:cs typeface="Fira Sans Medium"/>
                <a:sym typeface="Fira Sans Medium"/>
              </a:rPr>
              <a:t>CƠ SỞ</a:t>
            </a:r>
          </a:p>
          <a:p>
            <a:pPr marL="0" lvl="0" indent="0" algn="ctr" rtl="0">
              <a:spcBef>
                <a:spcPts val="0"/>
              </a:spcBef>
              <a:spcAft>
                <a:spcPts val="0"/>
              </a:spcAft>
              <a:buNone/>
            </a:pPr>
            <a:r>
              <a:rPr lang="en" sz="2000" dirty="0">
                <a:solidFill>
                  <a:schemeClr val="accent1">
                    <a:lumMod val="75000"/>
                  </a:schemeClr>
                </a:solidFill>
                <a:latin typeface="Fira Sans Medium"/>
                <a:ea typeface="Fira Sans Medium"/>
                <a:cs typeface="Fira Sans Medium"/>
                <a:sym typeface="Fira Sans Medium"/>
              </a:rPr>
              <a:t>LÝ THUYẾT</a:t>
            </a:r>
            <a:endParaRPr sz="2000" dirty="0">
              <a:solidFill>
                <a:schemeClr val="accent1">
                  <a:lumMod val="75000"/>
                </a:schemeClr>
              </a:solidFill>
              <a:latin typeface="Fira Sans Medium"/>
              <a:ea typeface="Fira Sans Medium"/>
              <a:cs typeface="Fira Sans Medium"/>
              <a:sym typeface="Fira Sans Medium"/>
            </a:endParaRPr>
          </a:p>
        </p:txBody>
      </p:sp>
      <p:sp>
        <p:nvSpPr>
          <p:cNvPr id="1542" name="Google Shape;1542;p18"/>
          <p:cNvSpPr txBox="1"/>
          <p:nvPr/>
        </p:nvSpPr>
        <p:spPr>
          <a:xfrm>
            <a:off x="4522872" y="1272297"/>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chemeClr val="bg2">
                    <a:lumMod val="60000"/>
                    <a:lumOff val="40000"/>
                  </a:schemeClr>
                </a:solidFill>
                <a:latin typeface="Fira Sans Extra Condensed Medium"/>
                <a:ea typeface="Fira Sans Extra Condensed Medium"/>
                <a:cs typeface="Fira Sans Extra Condensed Medium"/>
                <a:sym typeface="Fira Sans Extra Condensed Medium"/>
              </a:rPr>
              <a:t>01</a:t>
            </a:r>
            <a:endParaRPr sz="2300" dirty="0">
              <a:solidFill>
                <a:schemeClr val="bg2">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3" name="Google Shape;1543;p18"/>
          <p:cNvSpPr txBox="1"/>
          <p:nvPr/>
        </p:nvSpPr>
        <p:spPr>
          <a:xfrm>
            <a:off x="4915265" y="512847"/>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bg1">
                    <a:lumMod val="50000"/>
                  </a:schemeClr>
                </a:solidFill>
                <a:latin typeface="Fira Sans"/>
                <a:ea typeface="Fira Sans"/>
                <a:cs typeface="Fira Sans"/>
                <a:sym typeface="Fira Sans"/>
              </a:rPr>
              <a:t>Tổng quan đề tài</a:t>
            </a:r>
            <a:endParaRPr sz="1800" dirty="0">
              <a:solidFill>
                <a:schemeClr val="bg1">
                  <a:lumMod val="50000"/>
                </a:schemeClr>
              </a:solidFill>
              <a:latin typeface="Fira Sans"/>
              <a:ea typeface="Fira Sans"/>
              <a:cs typeface="Fira Sans"/>
              <a:sym typeface="Fira Sans"/>
            </a:endParaRPr>
          </a:p>
        </p:txBody>
      </p:sp>
      <p:sp>
        <p:nvSpPr>
          <p:cNvPr id="1544" name="Google Shape;1544;p18"/>
          <p:cNvSpPr txBox="1"/>
          <p:nvPr/>
        </p:nvSpPr>
        <p:spPr>
          <a:xfrm>
            <a:off x="5186183" y="1937990"/>
            <a:ext cx="2765178"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chemeClr val="accent5">
                    <a:lumMod val="50000"/>
                  </a:schemeClr>
                </a:solidFill>
                <a:latin typeface="Fira Sans Extra Condensed Medium"/>
                <a:ea typeface="Fira Sans Extra Condensed Medium"/>
                <a:cs typeface="Fira Sans Extra Condensed Medium"/>
                <a:sym typeface="Fira Sans Extra Condensed Medium"/>
              </a:rPr>
              <a:t>02</a:t>
            </a:r>
            <a:endParaRPr sz="2300" dirty="0">
              <a:solidFill>
                <a:schemeClr val="accent5">
                  <a:lumMod val="50000"/>
                </a:schemeClr>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6075096" y="1390663"/>
            <a:ext cx="2765178"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50000"/>
                  </a:schemeClr>
                </a:solidFill>
                <a:latin typeface="Fira Sans"/>
                <a:ea typeface="Fira Sans"/>
                <a:cs typeface="Fira Sans"/>
                <a:sym typeface="Fira Sans"/>
              </a:rPr>
              <a:t>Tìm hiểu </a:t>
            </a:r>
          </a:p>
          <a:p>
            <a:pPr marL="0" lvl="0" indent="0" algn="l" rtl="0">
              <a:spcBef>
                <a:spcPts val="0"/>
              </a:spcBef>
              <a:spcAft>
                <a:spcPts val="0"/>
              </a:spcAft>
              <a:buNone/>
            </a:pPr>
            <a:r>
              <a:rPr lang="en" sz="1800" dirty="0">
                <a:solidFill>
                  <a:schemeClr val="accent5">
                    <a:lumMod val="50000"/>
                  </a:schemeClr>
                </a:solidFill>
                <a:latin typeface="Fira Sans"/>
                <a:ea typeface="Fira Sans"/>
                <a:cs typeface="Fira Sans"/>
                <a:sym typeface="Fira Sans"/>
              </a:rPr>
              <a:t>ASP.NET Razor Pages</a:t>
            </a:r>
            <a:endParaRPr sz="1800" dirty="0">
              <a:solidFill>
                <a:schemeClr val="accent5">
                  <a:lumMod val="50000"/>
                </a:schemeClr>
              </a:solidFill>
              <a:latin typeface="Fira Sans"/>
              <a:ea typeface="Fira Sans"/>
              <a:cs typeface="Fira Sans"/>
              <a:sym typeface="Fira Sans"/>
            </a:endParaRPr>
          </a:p>
        </p:txBody>
      </p:sp>
      <p:sp>
        <p:nvSpPr>
          <p:cNvPr id="1546" name="Google Shape;1546;p18"/>
          <p:cNvSpPr txBox="1"/>
          <p:nvPr/>
        </p:nvSpPr>
        <p:spPr>
          <a:xfrm>
            <a:off x="5192541" y="2767428"/>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F2A365"/>
                </a:solidFill>
                <a:latin typeface="Fira Sans Extra Condensed Medium"/>
                <a:ea typeface="Fira Sans Extra Condensed Medium"/>
                <a:cs typeface="Fira Sans Extra Condensed Medium"/>
                <a:sym typeface="Fira Sans Extra Condensed Medium"/>
              </a:rPr>
              <a:t>03</a:t>
            </a:r>
            <a:endParaRPr sz="2300"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7" name="Google Shape;1547;p18"/>
          <p:cNvSpPr txBox="1"/>
          <p:nvPr/>
        </p:nvSpPr>
        <p:spPr>
          <a:xfrm>
            <a:off x="6075096" y="2974296"/>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solidFill>
                  <a:schemeClr val="accent1">
                    <a:lumMod val="75000"/>
                  </a:schemeClr>
                </a:solidFill>
                <a:latin typeface="Fira Sans"/>
                <a:ea typeface="Fira Sans"/>
                <a:cs typeface="Fira Sans"/>
                <a:sym typeface="Fira Sans"/>
              </a:rPr>
              <a:t>Giới</a:t>
            </a:r>
            <a:r>
              <a:rPr lang="en-US" sz="1800" dirty="0">
                <a:solidFill>
                  <a:schemeClr val="accent1">
                    <a:lumMod val="75000"/>
                  </a:schemeClr>
                </a:solidFill>
                <a:latin typeface="Fira Sans"/>
                <a:ea typeface="Fira Sans"/>
                <a:cs typeface="Fira Sans"/>
                <a:sym typeface="Fira Sans"/>
              </a:rPr>
              <a:t> </a:t>
            </a:r>
            <a:r>
              <a:rPr lang="en-US" sz="1800" dirty="0" err="1">
                <a:solidFill>
                  <a:schemeClr val="accent1">
                    <a:lumMod val="75000"/>
                  </a:schemeClr>
                </a:solidFill>
                <a:latin typeface="Fira Sans"/>
                <a:ea typeface="Fira Sans"/>
                <a:cs typeface="Fira Sans"/>
                <a:sym typeface="Fira Sans"/>
              </a:rPr>
              <a:t>thiệu</a:t>
            </a:r>
            <a:r>
              <a:rPr lang="en-US" sz="1800" dirty="0">
                <a:solidFill>
                  <a:schemeClr val="accent1">
                    <a:lumMod val="75000"/>
                  </a:schemeClr>
                </a:solidFill>
                <a:latin typeface="Fira Sans"/>
                <a:ea typeface="Fira Sans"/>
                <a:cs typeface="Fira Sans"/>
                <a:sym typeface="Fira Sans"/>
              </a:rPr>
              <a:t> </a:t>
            </a:r>
          </a:p>
          <a:p>
            <a:pPr marL="0" lvl="0" indent="0" algn="l" rtl="0">
              <a:spcBef>
                <a:spcPts val="0"/>
              </a:spcBef>
              <a:spcAft>
                <a:spcPts val="0"/>
              </a:spcAft>
              <a:buNone/>
            </a:pPr>
            <a:r>
              <a:rPr lang="en-US" sz="1800" dirty="0">
                <a:solidFill>
                  <a:schemeClr val="accent1">
                    <a:lumMod val="75000"/>
                  </a:schemeClr>
                </a:solidFill>
                <a:latin typeface="Fira Sans"/>
                <a:ea typeface="Fira Sans"/>
                <a:cs typeface="Fira Sans"/>
                <a:sym typeface="Fira Sans"/>
              </a:rPr>
              <a:t>Entity framework</a:t>
            </a:r>
            <a:endParaRPr sz="1800" dirty="0">
              <a:solidFill>
                <a:schemeClr val="accent1">
                  <a:lumMod val="75000"/>
                </a:schemeClr>
              </a:solidFill>
              <a:latin typeface="Fira Sans"/>
              <a:ea typeface="Fira Sans"/>
              <a:cs typeface="Fira Sans"/>
              <a:sym typeface="Fira Sans"/>
            </a:endParaRPr>
          </a:p>
        </p:txBody>
      </p:sp>
      <p:sp>
        <p:nvSpPr>
          <p:cNvPr id="1548" name="Google Shape;1548;p18"/>
          <p:cNvSpPr txBox="1"/>
          <p:nvPr/>
        </p:nvSpPr>
        <p:spPr>
          <a:xfrm>
            <a:off x="4522872" y="3491977"/>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222831"/>
                </a:solidFill>
                <a:latin typeface="Fira Sans Extra Condensed Medium"/>
                <a:ea typeface="Fira Sans Extra Condensed Medium"/>
                <a:cs typeface="Fira Sans Extra Condensed Medium"/>
                <a:sym typeface="Fira Sans Extra Condensed Medium"/>
              </a:rPr>
              <a:t>04</a:t>
            </a:r>
            <a:endParaRPr sz="2300" dirty="0">
              <a:solidFill>
                <a:srgbClr val="222831"/>
              </a:solidFill>
              <a:latin typeface="Fira Sans Extra Condensed Medium"/>
              <a:ea typeface="Fira Sans Extra Condensed Medium"/>
              <a:cs typeface="Fira Sans Extra Condensed Medium"/>
              <a:sym typeface="Fira Sans Extra Condensed Medium"/>
            </a:endParaRPr>
          </a:p>
        </p:txBody>
      </p:sp>
      <p:sp>
        <p:nvSpPr>
          <p:cNvPr id="1549" name="Google Shape;1549;p18"/>
          <p:cNvSpPr txBox="1"/>
          <p:nvPr/>
        </p:nvSpPr>
        <p:spPr>
          <a:xfrm>
            <a:off x="4931569" y="4185422"/>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latin typeface="Fira Sans"/>
                <a:ea typeface="Fira Sans"/>
                <a:cs typeface="Fira Sans"/>
                <a:sym typeface="Fira Sans"/>
              </a:rPr>
              <a:t>Giới thiệu SQL Server</a:t>
            </a:r>
            <a:endParaRPr sz="1800" dirty="0">
              <a:solidFill>
                <a:schemeClr val="tx1"/>
              </a:solidFill>
              <a:latin typeface="Fira Sans"/>
              <a:ea typeface="Fira Sans"/>
              <a:cs typeface="Fira Sans"/>
              <a:sym typeface="Fira Sans"/>
            </a:endParaRPr>
          </a:p>
        </p:txBody>
      </p:sp>
      <p:grpSp>
        <p:nvGrpSpPr>
          <p:cNvPr id="2" name="Google Shape;1650;p20">
            <a:extLst>
              <a:ext uri="{FF2B5EF4-FFF2-40B4-BE49-F238E27FC236}">
                <a16:creationId xmlns:a16="http://schemas.microsoft.com/office/drawing/2014/main" id="{036115D1-7250-2ED9-145D-4CE79A055338}"/>
              </a:ext>
            </a:extLst>
          </p:cNvPr>
          <p:cNvGrpSpPr/>
          <p:nvPr/>
        </p:nvGrpSpPr>
        <p:grpSpPr>
          <a:xfrm>
            <a:off x="2062511" y="720141"/>
            <a:ext cx="1028439" cy="1111794"/>
            <a:chOff x="643984" y="1201022"/>
            <a:chExt cx="1312621" cy="1419010"/>
          </a:xfrm>
        </p:grpSpPr>
        <p:sp>
          <p:nvSpPr>
            <p:cNvPr id="3" name="Google Shape;1651;p20">
              <a:extLst>
                <a:ext uri="{FF2B5EF4-FFF2-40B4-BE49-F238E27FC236}">
                  <a16:creationId xmlns:a16="http://schemas.microsoft.com/office/drawing/2014/main" id="{CC414E1F-9840-5855-1FE8-4042D49B2B10}"/>
                </a:ext>
              </a:extLst>
            </p:cNvPr>
            <p:cNvSpPr/>
            <p:nvPr/>
          </p:nvSpPr>
          <p:spPr>
            <a:xfrm>
              <a:off x="1135323" y="2249444"/>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2;p20">
              <a:extLst>
                <a:ext uri="{FF2B5EF4-FFF2-40B4-BE49-F238E27FC236}">
                  <a16:creationId xmlns:a16="http://schemas.microsoft.com/office/drawing/2014/main" id="{78A5AA35-7E23-C2F4-2BA1-5E09830AA0D7}"/>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3;p20">
              <a:extLst>
                <a:ext uri="{FF2B5EF4-FFF2-40B4-BE49-F238E27FC236}">
                  <a16:creationId xmlns:a16="http://schemas.microsoft.com/office/drawing/2014/main" id="{292DE838-7C80-61AA-D605-9FCE2ABAD5DA}"/>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4;p20">
              <a:extLst>
                <a:ext uri="{FF2B5EF4-FFF2-40B4-BE49-F238E27FC236}">
                  <a16:creationId xmlns:a16="http://schemas.microsoft.com/office/drawing/2014/main" id="{467D5D54-95F6-855E-C959-EF6DCEB002A9}"/>
                </a:ext>
              </a:extLst>
            </p:cNvPr>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1"/>
                  </a:solidFill>
                  <a:latin typeface="Bahnschrift SemiBold" panose="020B0502040204020203" pitchFamily="34" charset="0"/>
                  <a:cs typeface="Arial" panose="020B0604020202020204" pitchFamily="34" charset="0"/>
                </a:rPr>
                <a:t>1</a:t>
              </a:r>
              <a:endParaRPr sz="2800" dirty="0">
                <a:solidFill>
                  <a:schemeClr val="accent1"/>
                </a:solidFill>
                <a:latin typeface="Bahnschrift SemiBold" panose="020B0502040204020203" pitchFamily="34" charset="0"/>
                <a:cs typeface="Arial" panose="020B0604020202020204" pitchFamily="34" charset="0"/>
              </a:endParaRPr>
            </a:p>
          </p:txBody>
        </p:sp>
      </p:grpSp>
      <p:sp>
        <p:nvSpPr>
          <p:cNvPr id="9" name="Google Shape;2243;p25">
            <a:extLst>
              <a:ext uri="{FF2B5EF4-FFF2-40B4-BE49-F238E27FC236}">
                <a16:creationId xmlns:a16="http://schemas.microsoft.com/office/drawing/2014/main" id="{DF60B3C7-8C94-06D7-FC96-081B9D619678}"/>
              </a:ext>
            </a:extLst>
          </p:cNvPr>
          <p:cNvSpPr/>
          <p:nvPr/>
        </p:nvSpPr>
        <p:spPr>
          <a:xfrm>
            <a:off x="4342015" y="2610891"/>
            <a:ext cx="84802" cy="85002"/>
          </a:xfrm>
          <a:custGeom>
            <a:avLst/>
            <a:gdLst/>
            <a:ahLst/>
            <a:cxnLst/>
            <a:rect l="l" t="t" r="r" b="b"/>
            <a:pathLst>
              <a:path w="1268" h="1268" extrusionOk="0">
                <a:moveTo>
                  <a:pt x="444" y="1"/>
                </a:moveTo>
                <a:lnTo>
                  <a:pt x="1" y="444"/>
                </a:lnTo>
                <a:lnTo>
                  <a:pt x="856" y="1268"/>
                </a:lnTo>
                <a:lnTo>
                  <a:pt x="1267" y="856"/>
                </a:lnTo>
                <a:lnTo>
                  <a:pt x="444"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44;p25">
            <a:extLst>
              <a:ext uri="{FF2B5EF4-FFF2-40B4-BE49-F238E27FC236}">
                <a16:creationId xmlns:a16="http://schemas.microsoft.com/office/drawing/2014/main" id="{88D77ECC-977E-5015-A88B-1ABAEF832D29}"/>
              </a:ext>
            </a:extLst>
          </p:cNvPr>
          <p:cNvSpPr/>
          <p:nvPr/>
        </p:nvSpPr>
        <p:spPr>
          <a:xfrm>
            <a:off x="4383559" y="2652051"/>
            <a:ext cx="324089" cy="319021"/>
          </a:xfrm>
          <a:custGeom>
            <a:avLst/>
            <a:gdLst/>
            <a:ahLst/>
            <a:cxnLst/>
            <a:rect l="l" t="t" r="r" b="b"/>
            <a:pathLst>
              <a:path w="4846" h="4759" extrusionOk="0">
                <a:moveTo>
                  <a:pt x="681" y="0"/>
                </a:moveTo>
                <a:cubicBezTo>
                  <a:pt x="665" y="0"/>
                  <a:pt x="649" y="8"/>
                  <a:pt x="633" y="24"/>
                </a:cubicBezTo>
                <a:lnTo>
                  <a:pt x="32" y="626"/>
                </a:lnTo>
                <a:cubicBezTo>
                  <a:pt x="0" y="657"/>
                  <a:pt x="0" y="689"/>
                  <a:pt x="32" y="721"/>
                </a:cubicBezTo>
                <a:lnTo>
                  <a:pt x="3959" y="4616"/>
                </a:lnTo>
                <a:cubicBezTo>
                  <a:pt x="4054" y="4711"/>
                  <a:pt x="4180" y="4758"/>
                  <a:pt x="4307" y="4758"/>
                </a:cubicBezTo>
                <a:cubicBezTo>
                  <a:pt x="4434" y="4758"/>
                  <a:pt x="4560" y="4711"/>
                  <a:pt x="4655" y="4616"/>
                </a:cubicBezTo>
                <a:cubicBezTo>
                  <a:pt x="4845" y="4426"/>
                  <a:pt x="4845" y="4109"/>
                  <a:pt x="4655" y="3919"/>
                </a:cubicBezTo>
                <a:lnTo>
                  <a:pt x="728" y="24"/>
                </a:lnTo>
                <a:cubicBezTo>
                  <a:pt x="713" y="8"/>
                  <a:pt x="697" y="0"/>
                  <a:pt x="68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45;p25">
            <a:extLst>
              <a:ext uri="{FF2B5EF4-FFF2-40B4-BE49-F238E27FC236}">
                <a16:creationId xmlns:a16="http://schemas.microsoft.com/office/drawing/2014/main" id="{62396879-2300-17ED-0280-4C9E04C1ADCF}"/>
              </a:ext>
            </a:extLst>
          </p:cNvPr>
          <p:cNvSpPr/>
          <p:nvPr/>
        </p:nvSpPr>
        <p:spPr>
          <a:xfrm>
            <a:off x="4184939" y="2259017"/>
            <a:ext cx="45719" cy="45719"/>
          </a:xfrm>
          <a:custGeom>
            <a:avLst/>
            <a:gdLst/>
            <a:ahLst/>
            <a:cxnLst/>
            <a:rect l="l" t="t" r="r" b="b"/>
            <a:pathLst>
              <a:path w="412" h="235" extrusionOk="0">
                <a:moveTo>
                  <a:pt x="77" y="0"/>
                </a:moveTo>
                <a:cubicBezTo>
                  <a:pt x="34" y="0"/>
                  <a:pt x="0" y="30"/>
                  <a:pt x="0" y="76"/>
                </a:cubicBezTo>
                <a:cubicBezTo>
                  <a:pt x="0" y="140"/>
                  <a:pt x="32" y="171"/>
                  <a:pt x="95" y="203"/>
                </a:cubicBezTo>
                <a:cubicBezTo>
                  <a:pt x="158" y="203"/>
                  <a:pt x="222" y="203"/>
                  <a:pt x="285" y="235"/>
                </a:cubicBezTo>
                <a:lnTo>
                  <a:pt x="317" y="235"/>
                </a:lnTo>
                <a:cubicBezTo>
                  <a:pt x="348" y="235"/>
                  <a:pt x="380" y="203"/>
                  <a:pt x="412" y="171"/>
                </a:cubicBezTo>
                <a:cubicBezTo>
                  <a:pt x="412" y="108"/>
                  <a:pt x="380" y="76"/>
                  <a:pt x="348" y="45"/>
                </a:cubicBezTo>
                <a:cubicBezTo>
                  <a:pt x="253" y="13"/>
                  <a:pt x="190" y="13"/>
                  <a:pt x="127" y="13"/>
                </a:cubicBezTo>
                <a:cubicBezTo>
                  <a:pt x="110" y="4"/>
                  <a:pt x="93" y="0"/>
                  <a:pt x="7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246;p25">
            <a:extLst>
              <a:ext uri="{FF2B5EF4-FFF2-40B4-BE49-F238E27FC236}">
                <a16:creationId xmlns:a16="http://schemas.microsoft.com/office/drawing/2014/main" id="{8068B9CA-0671-F097-9619-E3EA129A9211}"/>
              </a:ext>
            </a:extLst>
          </p:cNvPr>
          <p:cNvSpPr/>
          <p:nvPr/>
        </p:nvSpPr>
        <p:spPr>
          <a:xfrm>
            <a:off x="4235671" y="2283214"/>
            <a:ext cx="120781" cy="96397"/>
          </a:xfrm>
          <a:custGeom>
            <a:avLst/>
            <a:gdLst/>
            <a:ahLst/>
            <a:cxnLst/>
            <a:rect l="l" t="t" r="r" b="b"/>
            <a:pathLst>
              <a:path w="1806" h="1438" extrusionOk="0">
                <a:moveTo>
                  <a:pt x="109" y="0"/>
                </a:moveTo>
                <a:cubicBezTo>
                  <a:pt x="66" y="0"/>
                  <a:pt x="33" y="29"/>
                  <a:pt x="33" y="76"/>
                </a:cubicBezTo>
                <a:cubicBezTo>
                  <a:pt x="1" y="139"/>
                  <a:pt x="33" y="203"/>
                  <a:pt x="96" y="234"/>
                </a:cubicBezTo>
                <a:cubicBezTo>
                  <a:pt x="603" y="361"/>
                  <a:pt x="1014" y="678"/>
                  <a:pt x="1331" y="1058"/>
                </a:cubicBezTo>
                <a:cubicBezTo>
                  <a:pt x="1426" y="1153"/>
                  <a:pt x="1489" y="1279"/>
                  <a:pt x="1553" y="1374"/>
                </a:cubicBezTo>
                <a:cubicBezTo>
                  <a:pt x="1584" y="1406"/>
                  <a:pt x="1616" y="1438"/>
                  <a:pt x="1679" y="1438"/>
                </a:cubicBezTo>
                <a:cubicBezTo>
                  <a:pt x="1679" y="1438"/>
                  <a:pt x="1711" y="1438"/>
                  <a:pt x="1711" y="1406"/>
                </a:cubicBezTo>
                <a:cubicBezTo>
                  <a:pt x="1774" y="1374"/>
                  <a:pt x="1806" y="1311"/>
                  <a:pt x="1774" y="1248"/>
                </a:cubicBezTo>
                <a:cubicBezTo>
                  <a:pt x="1679" y="1153"/>
                  <a:pt x="1616" y="1026"/>
                  <a:pt x="1521" y="931"/>
                </a:cubicBezTo>
                <a:cubicBezTo>
                  <a:pt x="1173" y="488"/>
                  <a:pt x="698" y="171"/>
                  <a:pt x="159" y="13"/>
                </a:cubicBezTo>
                <a:cubicBezTo>
                  <a:pt x="142" y="4"/>
                  <a:pt x="125" y="0"/>
                  <a:pt x="10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7;p25">
            <a:extLst>
              <a:ext uri="{FF2B5EF4-FFF2-40B4-BE49-F238E27FC236}">
                <a16:creationId xmlns:a16="http://schemas.microsoft.com/office/drawing/2014/main" id="{DBC297A1-0133-F65D-FAAD-ABF4FA064056}"/>
              </a:ext>
            </a:extLst>
          </p:cNvPr>
          <p:cNvSpPr/>
          <p:nvPr/>
        </p:nvSpPr>
        <p:spPr>
          <a:xfrm>
            <a:off x="3935184" y="2203817"/>
            <a:ext cx="508402" cy="507456"/>
          </a:xfrm>
          <a:custGeom>
            <a:avLst/>
            <a:gdLst/>
            <a:ahLst/>
            <a:cxnLst/>
            <a:rect l="l" t="t" r="r" b="b"/>
            <a:pathLst>
              <a:path w="7602" h="7570" extrusionOk="0">
                <a:moveTo>
                  <a:pt x="3801" y="539"/>
                </a:moveTo>
                <a:cubicBezTo>
                  <a:pt x="5606" y="539"/>
                  <a:pt x="7063" y="1996"/>
                  <a:pt x="7063" y="3801"/>
                </a:cubicBezTo>
                <a:cubicBezTo>
                  <a:pt x="7063" y="5606"/>
                  <a:pt x="5606" y="7063"/>
                  <a:pt x="3801" y="7063"/>
                </a:cubicBezTo>
                <a:cubicBezTo>
                  <a:pt x="1996" y="7063"/>
                  <a:pt x="539" y="5606"/>
                  <a:pt x="539" y="3801"/>
                </a:cubicBezTo>
                <a:cubicBezTo>
                  <a:pt x="539" y="1996"/>
                  <a:pt x="1996" y="539"/>
                  <a:pt x="3801" y="539"/>
                </a:cubicBezTo>
                <a:close/>
                <a:moveTo>
                  <a:pt x="3801" y="0"/>
                </a:moveTo>
                <a:cubicBezTo>
                  <a:pt x="1711" y="0"/>
                  <a:pt x="0" y="1711"/>
                  <a:pt x="0" y="3801"/>
                </a:cubicBezTo>
                <a:cubicBezTo>
                  <a:pt x="0" y="5891"/>
                  <a:pt x="1711" y="7569"/>
                  <a:pt x="3801" y="7569"/>
                </a:cubicBezTo>
                <a:cubicBezTo>
                  <a:pt x="5891" y="7569"/>
                  <a:pt x="7601" y="5891"/>
                  <a:pt x="7601" y="3801"/>
                </a:cubicBezTo>
                <a:cubicBezTo>
                  <a:pt x="7601" y="1711"/>
                  <a:pt x="5891" y="0"/>
                  <a:pt x="380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41"/>
                                        </p:tgtEl>
                                        <p:attrNameLst>
                                          <p:attrName>style.visibility</p:attrName>
                                        </p:attrNameLst>
                                      </p:cBhvr>
                                      <p:to>
                                        <p:strVal val="visible"/>
                                      </p:to>
                                    </p:set>
                                    <p:animEffect transition="in" filter="fade">
                                      <p:cBhvr>
                                        <p:cTn id="7" dur="1000"/>
                                        <p:tgtEl>
                                          <p:spTgt spid="1541"/>
                                        </p:tgtEl>
                                      </p:cBhvr>
                                    </p:animEffect>
                                    <p:anim calcmode="lin" valueType="num">
                                      <p:cBhvr>
                                        <p:cTn id="8" dur="1000" fill="hold"/>
                                        <p:tgtEl>
                                          <p:spTgt spid="1541"/>
                                        </p:tgtEl>
                                        <p:attrNameLst>
                                          <p:attrName>ppt_x</p:attrName>
                                        </p:attrNameLst>
                                      </p:cBhvr>
                                      <p:tavLst>
                                        <p:tav tm="0">
                                          <p:val>
                                            <p:strVal val="#ppt_x"/>
                                          </p:val>
                                        </p:tav>
                                        <p:tav tm="100000">
                                          <p:val>
                                            <p:strVal val="#ppt_x"/>
                                          </p:val>
                                        </p:tav>
                                      </p:tavLst>
                                    </p:anim>
                                    <p:anim calcmode="lin" valueType="num">
                                      <p:cBhvr>
                                        <p:cTn id="9" dur="1000" fill="hold"/>
                                        <p:tgtEl>
                                          <p:spTgt spid="15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499"/>
                                        </p:tgtEl>
                                        <p:attrNameLst>
                                          <p:attrName>style.visibility</p:attrName>
                                        </p:attrNameLst>
                                      </p:cBhvr>
                                      <p:to>
                                        <p:strVal val="visible"/>
                                      </p:to>
                                    </p:set>
                                    <p:animEffect transition="in" filter="randombar(horizontal)">
                                      <p:cBhvr>
                                        <p:cTn id="24" dur="500"/>
                                        <p:tgtEl>
                                          <p:spTgt spid="149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542"/>
                                        </p:tgtEl>
                                        <p:attrNameLst>
                                          <p:attrName>style.visibility</p:attrName>
                                        </p:attrNameLst>
                                      </p:cBhvr>
                                      <p:to>
                                        <p:strVal val="visible"/>
                                      </p:to>
                                    </p:set>
                                    <p:animEffect transition="in" filter="randombar(horizontal)">
                                      <p:cBhvr>
                                        <p:cTn id="27" dur="500"/>
                                        <p:tgtEl>
                                          <p:spTgt spid="154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544"/>
                                        </p:tgtEl>
                                        <p:attrNameLst>
                                          <p:attrName>style.visibility</p:attrName>
                                        </p:attrNameLst>
                                      </p:cBhvr>
                                      <p:to>
                                        <p:strVal val="visible"/>
                                      </p:to>
                                    </p:set>
                                    <p:animEffect transition="in" filter="randombar(horizontal)">
                                      <p:cBhvr>
                                        <p:cTn id="30" dur="500"/>
                                        <p:tgtEl>
                                          <p:spTgt spid="1544"/>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546"/>
                                        </p:tgtEl>
                                        <p:attrNameLst>
                                          <p:attrName>style.visibility</p:attrName>
                                        </p:attrNameLst>
                                      </p:cBhvr>
                                      <p:to>
                                        <p:strVal val="visible"/>
                                      </p:to>
                                    </p:set>
                                    <p:animEffect transition="in" filter="randombar(horizontal)">
                                      <p:cBhvr>
                                        <p:cTn id="33" dur="500"/>
                                        <p:tgtEl>
                                          <p:spTgt spid="1546"/>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548"/>
                                        </p:tgtEl>
                                        <p:attrNameLst>
                                          <p:attrName>style.visibility</p:attrName>
                                        </p:attrNameLst>
                                      </p:cBhvr>
                                      <p:to>
                                        <p:strVal val="visible"/>
                                      </p:to>
                                    </p:set>
                                    <p:animEffect transition="in" filter="randombar(horizontal)">
                                      <p:cBhvr>
                                        <p:cTn id="36" dur="500"/>
                                        <p:tgtEl>
                                          <p:spTgt spid="1548"/>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randombar(horizontal)">
                                      <p:cBhvr>
                                        <p:cTn id="45" dur="500"/>
                                        <p:tgtEl>
                                          <p:spTgt spid="12"/>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randombar(horizontal)">
                                      <p:cBhvr>
                                        <p:cTn id="48" dur="500"/>
                                        <p:tgtEl>
                                          <p:spTgt spid="10"/>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randombar(horizontal)">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43"/>
                                        </p:tgtEl>
                                        <p:attrNameLst>
                                          <p:attrName>style.visibility</p:attrName>
                                        </p:attrNameLst>
                                      </p:cBhvr>
                                      <p:to>
                                        <p:strVal val="visible"/>
                                      </p:to>
                                    </p:set>
                                    <p:anim calcmode="lin" valueType="num">
                                      <p:cBhvr>
                                        <p:cTn id="56" dur="500" fill="hold"/>
                                        <p:tgtEl>
                                          <p:spTgt spid="1543"/>
                                        </p:tgtEl>
                                        <p:attrNameLst>
                                          <p:attrName>ppt_w</p:attrName>
                                        </p:attrNameLst>
                                      </p:cBhvr>
                                      <p:tavLst>
                                        <p:tav tm="0">
                                          <p:val>
                                            <p:fltVal val="0"/>
                                          </p:val>
                                        </p:tav>
                                        <p:tav tm="100000">
                                          <p:val>
                                            <p:strVal val="#ppt_w"/>
                                          </p:val>
                                        </p:tav>
                                      </p:tavLst>
                                    </p:anim>
                                    <p:anim calcmode="lin" valueType="num">
                                      <p:cBhvr>
                                        <p:cTn id="57" dur="500" fill="hold"/>
                                        <p:tgtEl>
                                          <p:spTgt spid="1543"/>
                                        </p:tgtEl>
                                        <p:attrNameLst>
                                          <p:attrName>ppt_h</p:attrName>
                                        </p:attrNameLst>
                                      </p:cBhvr>
                                      <p:tavLst>
                                        <p:tav tm="0">
                                          <p:val>
                                            <p:fltVal val="0"/>
                                          </p:val>
                                        </p:tav>
                                        <p:tav tm="100000">
                                          <p:val>
                                            <p:strVal val="#ppt_h"/>
                                          </p:val>
                                        </p:tav>
                                      </p:tavLst>
                                    </p:anim>
                                    <p:animEffect transition="in" filter="fade">
                                      <p:cBhvr>
                                        <p:cTn id="58" dur="500"/>
                                        <p:tgtEl>
                                          <p:spTgt spid="1543"/>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545"/>
                                        </p:tgtEl>
                                        <p:attrNameLst>
                                          <p:attrName>style.visibility</p:attrName>
                                        </p:attrNameLst>
                                      </p:cBhvr>
                                      <p:to>
                                        <p:strVal val="visible"/>
                                      </p:to>
                                    </p:set>
                                    <p:anim calcmode="lin" valueType="num">
                                      <p:cBhvr>
                                        <p:cTn id="63" dur="500" fill="hold"/>
                                        <p:tgtEl>
                                          <p:spTgt spid="1545"/>
                                        </p:tgtEl>
                                        <p:attrNameLst>
                                          <p:attrName>ppt_w</p:attrName>
                                        </p:attrNameLst>
                                      </p:cBhvr>
                                      <p:tavLst>
                                        <p:tav tm="0">
                                          <p:val>
                                            <p:fltVal val="0"/>
                                          </p:val>
                                        </p:tav>
                                        <p:tav tm="100000">
                                          <p:val>
                                            <p:strVal val="#ppt_w"/>
                                          </p:val>
                                        </p:tav>
                                      </p:tavLst>
                                    </p:anim>
                                    <p:anim calcmode="lin" valueType="num">
                                      <p:cBhvr>
                                        <p:cTn id="64" dur="500" fill="hold"/>
                                        <p:tgtEl>
                                          <p:spTgt spid="1545"/>
                                        </p:tgtEl>
                                        <p:attrNameLst>
                                          <p:attrName>ppt_h</p:attrName>
                                        </p:attrNameLst>
                                      </p:cBhvr>
                                      <p:tavLst>
                                        <p:tav tm="0">
                                          <p:val>
                                            <p:fltVal val="0"/>
                                          </p:val>
                                        </p:tav>
                                        <p:tav tm="100000">
                                          <p:val>
                                            <p:strVal val="#ppt_h"/>
                                          </p:val>
                                        </p:tav>
                                      </p:tavLst>
                                    </p:anim>
                                    <p:animEffect transition="in" filter="fade">
                                      <p:cBhvr>
                                        <p:cTn id="65" dur="500"/>
                                        <p:tgtEl>
                                          <p:spTgt spid="1545"/>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547"/>
                                        </p:tgtEl>
                                        <p:attrNameLst>
                                          <p:attrName>style.visibility</p:attrName>
                                        </p:attrNameLst>
                                      </p:cBhvr>
                                      <p:to>
                                        <p:strVal val="visible"/>
                                      </p:to>
                                    </p:set>
                                    <p:anim calcmode="lin" valueType="num">
                                      <p:cBhvr>
                                        <p:cTn id="70" dur="500" fill="hold"/>
                                        <p:tgtEl>
                                          <p:spTgt spid="1547"/>
                                        </p:tgtEl>
                                        <p:attrNameLst>
                                          <p:attrName>ppt_w</p:attrName>
                                        </p:attrNameLst>
                                      </p:cBhvr>
                                      <p:tavLst>
                                        <p:tav tm="0">
                                          <p:val>
                                            <p:fltVal val="0"/>
                                          </p:val>
                                        </p:tav>
                                        <p:tav tm="100000">
                                          <p:val>
                                            <p:strVal val="#ppt_w"/>
                                          </p:val>
                                        </p:tav>
                                      </p:tavLst>
                                    </p:anim>
                                    <p:anim calcmode="lin" valueType="num">
                                      <p:cBhvr>
                                        <p:cTn id="71" dur="500" fill="hold"/>
                                        <p:tgtEl>
                                          <p:spTgt spid="1547"/>
                                        </p:tgtEl>
                                        <p:attrNameLst>
                                          <p:attrName>ppt_h</p:attrName>
                                        </p:attrNameLst>
                                      </p:cBhvr>
                                      <p:tavLst>
                                        <p:tav tm="0">
                                          <p:val>
                                            <p:fltVal val="0"/>
                                          </p:val>
                                        </p:tav>
                                        <p:tav tm="100000">
                                          <p:val>
                                            <p:strVal val="#ppt_h"/>
                                          </p:val>
                                        </p:tav>
                                      </p:tavLst>
                                    </p:anim>
                                    <p:animEffect transition="in" filter="fade">
                                      <p:cBhvr>
                                        <p:cTn id="72" dur="500"/>
                                        <p:tgtEl>
                                          <p:spTgt spid="1547"/>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549"/>
                                        </p:tgtEl>
                                        <p:attrNameLst>
                                          <p:attrName>style.visibility</p:attrName>
                                        </p:attrNameLst>
                                      </p:cBhvr>
                                      <p:to>
                                        <p:strVal val="visible"/>
                                      </p:to>
                                    </p:set>
                                    <p:anim calcmode="lin" valueType="num">
                                      <p:cBhvr>
                                        <p:cTn id="77" dur="500" fill="hold"/>
                                        <p:tgtEl>
                                          <p:spTgt spid="1549"/>
                                        </p:tgtEl>
                                        <p:attrNameLst>
                                          <p:attrName>ppt_w</p:attrName>
                                        </p:attrNameLst>
                                      </p:cBhvr>
                                      <p:tavLst>
                                        <p:tav tm="0">
                                          <p:val>
                                            <p:fltVal val="0"/>
                                          </p:val>
                                        </p:tav>
                                        <p:tav tm="100000">
                                          <p:val>
                                            <p:strVal val="#ppt_w"/>
                                          </p:val>
                                        </p:tav>
                                      </p:tavLst>
                                    </p:anim>
                                    <p:anim calcmode="lin" valueType="num">
                                      <p:cBhvr>
                                        <p:cTn id="78" dur="500" fill="hold"/>
                                        <p:tgtEl>
                                          <p:spTgt spid="1549"/>
                                        </p:tgtEl>
                                        <p:attrNameLst>
                                          <p:attrName>ppt_h</p:attrName>
                                        </p:attrNameLst>
                                      </p:cBhvr>
                                      <p:tavLst>
                                        <p:tav tm="0">
                                          <p:val>
                                            <p:fltVal val="0"/>
                                          </p:val>
                                        </p:tav>
                                        <p:tav tm="100000">
                                          <p:val>
                                            <p:strVal val="#ppt_h"/>
                                          </p:val>
                                        </p:tav>
                                      </p:tavLst>
                                    </p:anim>
                                    <p:animEffect transition="in" filter="fade">
                                      <p:cBhvr>
                                        <p:cTn id="79" dur="500"/>
                                        <p:tgtEl>
                                          <p:spTgt spid="1549"/>
                                        </p:tgtEl>
                                      </p:cBhvr>
                                    </p:animEffect>
                                  </p:childTnLst>
                                </p:cTn>
                              </p:par>
                            </p:childTnLst>
                          </p:cTn>
                        </p:par>
                      </p:childTnLst>
                    </p:cTn>
                  </p:par>
                  <p:par>
                    <p:cTn id="80" fill="hold">
                      <p:stCondLst>
                        <p:cond delay="indefinite"/>
                      </p:stCondLst>
                      <p:childTnLst>
                        <p:par>
                          <p:cTn id="81" fill="hold">
                            <p:stCondLst>
                              <p:cond delay="0"/>
                            </p:stCondLst>
                            <p:childTnLst>
                              <p:par>
                                <p:cTn id="82" presetID="47" presetClass="exit" presetSubtype="0" fill="hold" grpId="1" nodeType="clickEffect">
                                  <p:stCondLst>
                                    <p:cond delay="0"/>
                                  </p:stCondLst>
                                  <p:childTnLst>
                                    <p:animEffect transition="out" filter="fade">
                                      <p:cBhvr>
                                        <p:cTn id="83" dur="1000"/>
                                        <p:tgtEl>
                                          <p:spTgt spid="1541"/>
                                        </p:tgtEl>
                                      </p:cBhvr>
                                    </p:animEffect>
                                    <p:anim calcmode="lin" valueType="num">
                                      <p:cBhvr>
                                        <p:cTn id="84" dur="1000"/>
                                        <p:tgtEl>
                                          <p:spTgt spid="1541"/>
                                        </p:tgtEl>
                                        <p:attrNameLst>
                                          <p:attrName>ppt_x</p:attrName>
                                        </p:attrNameLst>
                                      </p:cBhvr>
                                      <p:tavLst>
                                        <p:tav tm="0">
                                          <p:val>
                                            <p:strVal val="ppt_x"/>
                                          </p:val>
                                        </p:tav>
                                        <p:tav tm="100000">
                                          <p:val>
                                            <p:strVal val="ppt_x"/>
                                          </p:val>
                                        </p:tav>
                                      </p:tavLst>
                                    </p:anim>
                                    <p:anim calcmode="lin" valueType="num">
                                      <p:cBhvr>
                                        <p:cTn id="85" dur="1000"/>
                                        <p:tgtEl>
                                          <p:spTgt spid="1541"/>
                                        </p:tgtEl>
                                        <p:attrNameLst>
                                          <p:attrName>ppt_y</p:attrName>
                                        </p:attrNameLst>
                                      </p:cBhvr>
                                      <p:tavLst>
                                        <p:tav tm="0">
                                          <p:val>
                                            <p:strVal val="ppt_y"/>
                                          </p:val>
                                        </p:tav>
                                        <p:tav tm="100000">
                                          <p:val>
                                            <p:strVal val="ppt_y-.1"/>
                                          </p:val>
                                        </p:tav>
                                      </p:tavLst>
                                    </p:anim>
                                    <p:set>
                                      <p:cBhvr>
                                        <p:cTn id="86" dur="1" fill="hold">
                                          <p:stCondLst>
                                            <p:cond delay="999"/>
                                          </p:stCondLst>
                                        </p:cTn>
                                        <p:tgtEl>
                                          <p:spTgt spid="1541"/>
                                        </p:tgtEl>
                                        <p:attrNameLst>
                                          <p:attrName>style.visibility</p:attrName>
                                        </p:attrNameLst>
                                      </p:cBhvr>
                                      <p:to>
                                        <p:strVal val="hidden"/>
                                      </p:to>
                                    </p:set>
                                  </p:childTnLst>
                                </p:cTn>
                              </p:par>
                              <p:par>
                                <p:cTn id="87" presetID="47" presetClass="exit" presetSubtype="0" fill="hold" grpId="1" nodeType="withEffect">
                                  <p:stCondLst>
                                    <p:cond delay="0"/>
                                  </p:stCondLst>
                                  <p:childTnLst>
                                    <p:animEffect transition="out" filter="fade">
                                      <p:cBhvr>
                                        <p:cTn id="88" dur="1000"/>
                                        <p:tgtEl>
                                          <p:spTgt spid="8"/>
                                        </p:tgtEl>
                                      </p:cBhvr>
                                    </p:animEffect>
                                    <p:anim calcmode="lin" valueType="num">
                                      <p:cBhvr>
                                        <p:cTn id="89" dur="1000"/>
                                        <p:tgtEl>
                                          <p:spTgt spid="8"/>
                                        </p:tgtEl>
                                        <p:attrNameLst>
                                          <p:attrName>ppt_x</p:attrName>
                                        </p:attrNameLst>
                                      </p:cBhvr>
                                      <p:tavLst>
                                        <p:tav tm="0">
                                          <p:val>
                                            <p:strVal val="ppt_x"/>
                                          </p:val>
                                        </p:tav>
                                        <p:tav tm="100000">
                                          <p:val>
                                            <p:strVal val="ppt_x"/>
                                          </p:val>
                                        </p:tav>
                                      </p:tavLst>
                                    </p:anim>
                                    <p:anim calcmode="lin" valueType="num">
                                      <p:cBhvr>
                                        <p:cTn id="90" dur="1000"/>
                                        <p:tgtEl>
                                          <p:spTgt spid="8"/>
                                        </p:tgtEl>
                                        <p:attrNameLst>
                                          <p:attrName>ppt_y</p:attrName>
                                        </p:attrNameLst>
                                      </p:cBhvr>
                                      <p:tavLst>
                                        <p:tav tm="0">
                                          <p:val>
                                            <p:strVal val="ppt_y"/>
                                          </p:val>
                                        </p:tav>
                                        <p:tav tm="100000">
                                          <p:val>
                                            <p:strVal val="ppt_y-.1"/>
                                          </p:val>
                                        </p:tav>
                                      </p:tavLst>
                                    </p:anim>
                                    <p:set>
                                      <p:cBhvr>
                                        <p:cTn id="91" dur="1" fill="hold">
                                          <p:stCondLst>
                                            <p:cond delay="999"/>
                                          </p:stCondLst>
                                        </p:cTn>
                                        <p:tgtEl>
                                          <p:spTgt spid="8"/>
                                        </p:tgtEl>
                                        <p:attrNameLst>
                                          <p:attrName>style.visibility</p:attrName>
                                        </p:attrNameLst>
                                      </p:cBhvr>
                                      <p:to>
                                        <p:strVal val="hidden"/>
                                      </p:to>
                                    </p:set>
                                  </p:childTnLst>
                                </p:cTn>
                              </p:par>
                              <p:par>
                                <p:cTn id="92" presetID="47" presetClass="exit" presetSubtype="0" fill="hold" nodeType="withEffect">
                                  <p:stCondLst>
                                    <p:cond delay="0"/>
                                  </p:stCondLst>
                                  <p:childTnLst>
                                    <p:animEffect transition="out" filter="fade">
                                      <p:cBhvr>
                                        <p:cTn id="93" dur="1000"/>
                                        <p:tgtEl>
                                          <p:spTgt spid="2"/>
                                        </p:tgtEl>
                                      </p:cBhvr>
                                    </p:animEffect>
                                    <p:anim calcmode="lin" valueType="num">
                                      <p:cBhvr>
                                        <p:cTn id="94" dur="1000"/>
                                        <p:tgtEl>
                                          <p:spTgt spid="2"/>
                                        </p:tgtEl>
                                        <p:attrNameLst>
                                          <p:attrName>ppt_x</p:attrName>
                                        </p:attrNameLst>
                                      </p:cBhvr>
                                      <p:tavLst>
                                        <p:tav tm="0">
                                          <p:val>
                                            <p:strVal val="ppt_x"/>
                                          </p:val>
                                        </p:tav>
                                        <p:tav tm="100000">
                                          <p:val>
                                            <p:strVal val="ppt_x"/>
                                          </p:val>
                                        </p:tav>
                                      </p:tavLst>
                                    </p:anim>
                                    <p:anim calcmode="lin" valueType="num">
                                      <p:cBhvr>
                                        <p:cTn id="95" dur="1000"/>
                                        <p:tgtEl>
                                          <p:spTgt spid="2"/>
                                        </p:tgtEl>
                                        <p:attrNameLst>
                                          <p:attrName>ppt_y</p:attrName>
                                        </p:attrNameLst>
                                      </p:cBhvr>
                                      <p:tavLst>
                                        <p:tav tm="0">
                                          <p:val>
                                            <p:strVal val="ppt_y"/>
                                          </p:val>
                                        </p:tav>
                                        <p:tav tm="100000">
                                          <p:val>
                                            <p:strVal val="ppt_y-.1"/>
                                          </p:val>
                                        </p:tav>
                                      </p:tavLst>
                                    </p:anim>
                                    <p:set>
                                      <p:cBhvr>
                                        <p:cTn id="96" dur="1" fill="hold">
                                          <p:stCondLst>
                                            <p:cond delay="999"/>
                                          </p:stCondLst>
                                        </p:cTn>
                                        <p:tgtEl>
                                          <p:spTgt spid="2"/>
                                        </p:tgtEl>
                                        <p:attrNameLst>
                                          <p:attrName>style.visibility</p:attrName>
                                        </p:attrNameLst>
                                      </p:cBhvr>
                                      <p:to>
                                        <p:strVal val="hidden"/>
                                      </p:to>
                                    </p:set>
                                  </p:childTnLst>
                                </p:cTn>
                              </p:par>
                              <p:par>
                                <p:cTn id="97" presetID="47" presetClass="exit" presetSubtype="0" fill="hold" nodeType="withEffect">
                                  <p:stCondLst>
                                    <p:cond delay="0"/>
                                  </p:stCondLst>
                                  <p:childTnLst>
                                    <p:animEffect transition="out" filter="fade">
                                      <p:cBhvr>
                                        <p:cTn id="98" dur="1000"/>
                                        <p:tgtEl>
                                          <p:spTgt spid="1499"/>
                                        </p:tgtEl>
                                      </p:cBhvr>
                                    </p:animEffect>
                                    <p:anim calcmode="lin" valueType="num">
                                      <p:cBhvr>
                                        <p:cTn id="99" dur="1000"/>
                                        <p:tgtEl>
                                          <p:spTgt spid="1499"/>
                                        </p:tgtEl>
                                        <p:attrNameLst>
                                          <p:attrName>ppt_x</p:attrName>
                                        </p:attrNameLst>
                                      </p:cBhvr>
                                      <p:tavLst>
                                        <p:tav tm="0">
                                          <p:val>
                                            <p:strVal val="ppt_x"/>
                                          </p:val>
                                        </p:tav>
                                        <p:tav tm="100000">
                                          <p:val>
                                            <p:strVal val="ppt_x"/>
                                          </p:val>
                                        </p:tav>
                                      </p:tavLst>
                                    </p:anim>
                                    <p:anim calcmode="lin" valueType="num">
                                      <p:cBhvr>
                                        <p:cTn id="100" dur="1000"/>
                                        <p:tgtEl>
                                          <p:spTgt spid="1499"/>
                                        </p:tgtEl>
                                        <p:attrNameLst>
                                          <p:attrName>ppt_y</p:attrName>
                                        </p:attrNameLst>
                                      </p:cBhvr>
                                      <p:tavLst>
                                        <p:tav tm="0">
                                          <p:val>
                                            <p:strVal val="ppt_y"/>
                                          </p:val>
                                        </p:tav>
                                        <p:tav tm="100000">
                                          <p:val>
                                            <p:strVal val="ppt_y-.1"/>
                                          </p:val>
                                        </p:tav>
                                      </p:tavLst>
                                    </p:anim>
                                    <p:set>
                                      <p:cBhvr>
                                        <p:cTn id="101" dur="1" fill="hold">
                                          <p:stCondLst>
                                            <p:cond delay="999"/>
                                          </p:stCondLst>
                                        </p:cTn>
                                        <p:tgtEl>
                                          <p:spTgt spid="1499"/>
                                        </p:tgtEl>
                                        <p:attrNameLst>
                                          <p:attrName>style.visibility</p:attrName>
                                        </p:attrNameLst>
                                      </p:cBhvr>
                                      <p:to>
                                        <p:strVal val="hidden"/>
                                      </p:to>
                                    </p:set>
                                  </p:childTnLst>
                                </p:cTn>
                              </p:par>
                              <p:par>
                                <p:cTn id="102" presetID="47" presetClass="exit" presetSubtype="0" fill="hold" grpId="1" nodeType="withEffect">
                                  <p:stCondLst>
                                    <p:cond delay="0"/>
                                  </p:stCondLst>
                                  <p:childTnLst>
                                    <p:animEffect transition="out" filter="fade">
                                      <p:cBhvr>
                                        <p:cTn id="103" dur="1000"/>
                                        <p:tgtEl>
                                          <p:spTgt spid="1542"/>
                                        </p:tgtEl>
                                      </p:cBhvr>
                                    </p:animEffect>
                                    <p:anim calcmode="lin" valueType="num">
                                      <p:cBhvr>
                                        <p:cTn id="104" dur="1000"/>
                                        <p:tgtEl>
                                          <p:spTgt spid="1542"/>
                                        </p:tgtEl>
                                        <p:attrNameLst>
                                          <p:attrName>ppt_x</p:attrName>
                                        </p:attrNameLst>
                                      </p:cBhvr>
                                      <p:tavLst>
                                        <p:tav tm="0">
                                          <p:val>
                                            <p:strVal val="ppt_x"/>
                                          </p:val>
                                        </p:tav>
                                        <p:tav tm="100000">
                                          <p:val>
                                            <p:strVal val="ppt_x"/>
                                          </p:val>
                                        </p:tav>
                                      </p:tavLst>
                                    </p:anim>
                                    <p:anim calcmode="lin" valueType="num">
                                      <p:cBhvr>
                                        <p:cTn id="105" dur="1000"/>
                                        <p:tgtEl>
                                          <p:spTgt spid="1542"/>
                                        </p:tgtEl>
                                        <p:attrNameLst>
                                          <p:attrName>ppt_y</p:attrName>
                                        </p:attrNameLst>
                                      </p:cBhvr>
                                      <p:tavLst>
                                        <p:tav tm="0">
                                          <p:val>
                                            <p:strVal val="ppt_y"/>
                                          </p:val>
                                        </p:tav>
                                        <p:tav tm="100000">
                                          <p:val>
                                            <p:strVal val="ppt_y-.1"/>
                                          </p:val>
                                        </p:tav>
                                      </p:tavLst>
                                    </p:anim>
                                    <p:set>
                                      <p:cBhvr>
                                        <p:cTn id="106" dur="1" fill="hold">
                                          <p:stCondLst>
                                            <p:cond delay="999"/>
                                          </p:stCondLst>
                                        </p:cTn>
                                        <p:tgtEl>
                                          <p:spTgt spid="1542"/>
                                        </p:tgtEl>
                                        <p:attrNameLst>
                                          <p:attrName>style.visibility</p:attrName>
                                        </p:attrNameLst>
                                      </p:cBhvr>
                                      <p:to>
                                        <p:strVal val="hidden"/>
                                      </p:to>
                                    </p:set>
                                  </p:childTnLst>
                                </p:cTn>
                              </p:par>
                              <p:par>
                                <p:cTn id="107" presetID="47" presetClass="exit" presetSubtype="0" fill="hold" grpId="1" nodeType="withEffect">
                                  <p:stCondLst>
                                    <p:cond delay="0"/>
                                  </p:stCondLst>
                                  <p:childTnLst>
                                    <p:animEffect transition="out" filter="fade">
                                      <p:cBhvr>
                                        <p:cTn id="108" dur="1000"/>
                                        <p:tgtEl>
                                          <p:spTgt spid="1544"/>
                                        </p:tgtEl>
                                      </p:cBhvr>
                                    </p:animEffect>
                                    <p:anim calcmode="lin" valueType="num">
                                      <p:cBhvr>
                                        <p:cTn id="109" dur="1000"/>
                                        <p:tgtEl>
                                          <p:spTgt spid="1544"/>
                                        </p:tgtEl>
                                        <p:attrNameLst>
                                          <p:attrName>ppt_x</p:attrName>
                                        </p:attrNameLst>
                                      </p:cBhvr>
                                      <p:tavLst>
                                        <p:tav tm="0">
                                          <p:val>
                                            <p:strVal val="ppt_x"/>
                                          </p:val>
                                        </p:tav>
                                        <p:tav tm="100000">
                                          <p:val>
                                            <p:strVal val="ppt_x"/>
                                          </p:val>
                                        </p:tav>
                                      </p:tavLst>
                                    </p:anim>
                                    <p:anim calcmode="lin" valueType="num">
                                      <p:cBhvr>
                                        <p:cTn id="110" dur="1000"/>
                                        <p:tgtEl>
                                          <p:spTgt spid="1544"/>
                                        </p:tgtEl>
                                        <p:attrNameLst>
                                          <p:attrName>ppt_y</p:attrName>
                                        </p:attrNameLst>
                                      </p:cBhvr>
                                      <p:tavLst>
                                        <p:tav tm="0">
                                          <p:val>
                                            <p:strVal val="ppt_y"/>
                                          </p:val>
                                        </p:tav>
                                        <p:tav tm="100000">
                                          <p:val>
                                            <p:strVal val="ppt_y-.1"/>
                                          </p:val>
                                        </p:tav>
                                      </p:tavLst>
                                    </p:anim>
                                    <p:set>
                                      <p:cBhvr>
                                        <p:cTn id="111" dur="1" fill="hold">
                                          <p:stCondLst>
                                            <p:cond delay="999"/>
                                          </p:stCondLst>
                                        </p:cTn>
                                        <p:tgtEl>
                                          <p:spTgt spid="1544"/>
                                        </p:tgtEl>
                                        <p:attrNameLst>
                                          <p:attrName>style.visibility</p:attrName>
                                        </p:attrNameLst>
                                      </p:cBhvr>
                                      <p:to>
                                        <p:strVal val="hidden"/>
                                      </p:to>
                                    </p:set>
                                  </p:childTnLst>
                                </p:cTn>
                              </p:par>
                              <p:par>
                                <p:cTn id="112" presetID="47" presetClass="exit" presetSubtype="0" fill="hold" grpId="1" nodeType="withEffect">
                                  <p:stCondLst>
                                    <p:cond delay="0"/>
                                  </p:stCondLst>
                                  <p:childTnLst>
                                    <p:animEffect transition="out" filter="fade">
                                      <p:cBhvr>
                                        <p:cTn id="113" dur="1000"/>
                                        <p:tgtEl>
                                          <p:spTgt spid="1546"/>
                                        </p:tgtEl>
                                      </p:cBhvr>
                                    </p:animEffect>
                                    <p:anim calcmode="lin" valueType="num">
                                      <p:cBhvr>
                                        <p:cTn id="114" dur="1000"/>
                                        <p:tgtEl>
                                          <p:spTgt spid="1546"/>
                                        </p:tgtEl>
                                        <p:attrNameLst>
                                          <p:attrName>ppt_x</p:attrName>
                                        </p:attrNameLst>
                                      </p:cBhvr>
                                      <p:tavLst>
                                        <p:tav tm="0">
                                          <p:val>
                                            <p:strVal val="ppt_x"/>
                                          </p:val>
                                        </p:tav>
                                        <p:tav tm="100000">
                                          <p:val>
                                            <p:strVal val="ppt_x"/>
                                          </p:val>
                                        </p:tav>
                                      </p:tavLst>
                                    </p:anim>
                                    <p:anim calcmode="lin" valueType="num">
                                      <p:cBhvr>
                                        <p:cTn id="115" dur="1000"/>
                                        <p:tgtEl>
                                          <p:spTgt spid="1546"/>
                                        </p:tgtEl>
                                        <p:attrNameLst>
                                          <p:attrName>ppt_y</p:attrName>
                                        </p:attrNameLst>
                                      </p:cBhvr>
                                      <p:tavLst>
                                        <p:tav tm="0">
                                          <p:val>
                                            <p:strVal val="ppt_y"/>
                                          </p:val>
                                        </p:tav>
                                        <p:tav tm="100000">
                                          <p:val>
                                            <p:strVal val="ppt_y-.1"/>
                                          </p:val>
                                        </p:tav>
                                      </p:tavLst>
                                    </p:anim>
                                    <p:set>
                                      <p:cBhvr>
                                        <p:cTn id="116" dur="1" fill="hold">
                                          <p:stCondLst>
                                            <p:cond delay="999"/>
                                          </p:stCondLst>
                                        </p:cTn>
                                        <p:tgtEl>
                                          <p:spTgt spid="1546"/>
                                        </p:tgtEl>
                                        <p:attrNameLst>
                                          <p:attrName>style.visibility</p:attrName>
                                        </p:attrNameLst>
                                      </p:cBhvr>
                                      <p:to>
                                        <p:strVal val="hidden"/>
                                      </p:to>
                                    </p:set>
                                  </p:childTnLst>
                                </p:cTn>
                              </p:par>
                              <p:par>
                                <p:cTn id="117" presetID="47" presetClass="exit" presetSubtype="0" fill="hold" grpId="1" nodeType="withEffect">
                                  <p:stCondLst>
                                    <p:cond delay="0"/>
                                  </p:stCondLst>
                                  <p:childTnLst>
                                    <p:animEffect transition="out" filter="fade">
                                      <p:cBhvr>
                                        <p:cTn id="118" dur="1000"/>
                                        <p:tgtEl>
                                          <p:spTgt spid="1548"/>
                                        </p:tgtEl>
                                      </p:cBhvr>
                                    </p:animEffect>
                                    <p:anim calcmode="lin" valueType="num">
                                      <p:cBhvr>
                                        <p:cTn id="119" dur="1000"/>
                                        <p:tgtEl>
                                          <p:spTgt spid="1548"/>
                                        </p:tgtEl>
                                        <p:attrNameLst>
                                          <p:attrName>ppt_x</p:attrName>
                                        </p:attrNameLst>
                                      </p:cBhvr>
                                      <p:tavLst>
                                        <p:tav tm="0">
                                          <p:val>
                                            <p:strVal val="ppt_x"/>
                                          </p:val>
                                        </p:tav>
                                        <p:tav tm="100000">
                                          <p:val>
                                            <p:strVal val="ppt_x"/>
                                          </p:val>
                                        </p:tav>
                                      </p:tavLst>
                                    </p:anim>
                                    <p:anim calcmode="lin" valueType="num">
                                      <p:cBhvr>
                                        <p:cTn id="120" dur="1000"/>
                                        <p:tgtEl>
                                          <p:spTgt spid="1548"/>
                                        </p:tgtEl>
                                        <p:attrNameLst>
                                          <p:attrName>ppt_y</p:attrName>
                                        </p:attrNameLst>
                                      </p:cBhvr>
                                      <p:tavLst>
                                        <p:tav tm="0">
                                          <p:val>
                                            <p:strVal val="ppt_y"/>
                                          </p:val>
                                        </p:tav>
                                        <p:tav tm="100000">
                                          <p:val>
                                            <p:strVal val="ppt_y-.1"/>
                                          </p:val>
                                        </p:tav>
                                      </p:tavLst>
                                    </p:anim>
                                    <p:set>
                                      <p:cBhvr>
                                        <p:cTn id="121" dur="1" fill="hold">
                                          <p:stCondLst>
                                            <p:cond delay="999"/>
                                          </p:stCondLst>
                                        </p:cTn>
                                        <p:tgtEl>
                                          <p:spTgt spid="1548"/>
                                        </p:tgtEl>
                                        <p:attrNameLst>
                                          <p:attrName>style.visibility</p:attrName>
                                        </p:attrNameLst>
                                      </p:cBhvr>
                                      <p:to>
                                        <p:strVal val="hidden"/>
                                      </p:to>
                                    </p:set>
                                  </p:childTnLst>
                                </p:cTn>
                              </p:par>
                              <p:par>
                                <p:cTn id="122" presetID="47" presetClass="exit" presetSubtype="0" fill="hold" grpId="1" nodeType="withEffect">
                                  <p:stCondLst>
                                    <p:cond delay="0"/>
                                  </p:stCondLst>
                                  <p:childTnLst>
                                    <p:animEffect transition="out" filter="fade">
                                      <p:cBhvr>
                                        <p:cTn id="123" dur="1000"/>
                                        <p:tgtEl>
                                          <p:spTgt spid="13"/>
                                        </p:tgtEl>
                                      </p:cBhvr>
                                    </p:animEffect>
                                    <p:anim calcmode="lin" valueType="num">
                                      <p:cBhvr>
                                        <p:cTn id="124" dur="1000"/>
                                        <p:tgtEl>
                                          <p:spTgt spid="13"/>
                                        </p:tgtEl>
                                        <p:attrNameLst>
                                          <p:attrName>ppt_x</p:attrName>
                                        </p:attrNameLst>
                                      </p:cBhvr>
                                      <p:tavLst>
                                        <p:tav tm="0">
                                          <p:val>
                                            <p:strVal val="ppt_x"/>
                                          </p:val>
                                        </p:tav>
                                        <p:tav tm="100000">
                                          <p:val>
                                            <p:strVal val="ppt_x"/>
                                          </p:val>
                                        </p:tav>
                                      </p:tavLst>
                                    </p:anim>
                                    <p:anim calcmode="lin" valueType="num">
                                      <p:cBhvr>
                                        <p:cTn id="125" dur="1000"/>
                                        <p:tgtEl>
                                          <p:spTgt spid="13"/>
                                        </p:tgtEl>
                                        <p:attrNameLst>
                                          <p:attrName>ppt_y</p:attrName>
                                        </p:attrNameLst>
                                      </p:cBhvr>
                                      <p:tavLst>
                                        <p:tav tm="0">
                                          <p:val>
                                            <p:strVal val="ppt_y"/>
                                          </p:val>
                                        </p:tav>
                                        <p:tav tm="100000">
                                          <p:val>
                                            <p:strVal val="ppt_y-.1"/>
                                          </p:val>
                                        </p:tav>
                                      </p:tavLst>
                                    </p:anim>
                                    <p:set>
                                      <p:cBhvr>
                                        <p:cTn id="126" dur="1" fill="hold">
                                          <p:stCondLst>
                                            <p:cond delay="999"/>
                                          </p:stCondLst>
                                        </p:cTn>
                                        <p:tgtEl>
                                          <p:spTgt spid="13"/>
                                        </p:tgtEl>
                                        <p:attrNameLst>
                                          <p:attrName>style.visibility</p:attrName>
                                        </p:attrNameLst>
                                      </p:cBhvr>
                                      <p:to>
                                        <p:strVal val="hidden"/>
                                      </p:to>
                                    </p:set>
                                  </p:childTnLst>
                                </p:cTn>
                              </p:par>
                              <p:par>
                                <p:cTn id="127" presetID="47" presetClass="exit" presetSubtype="0" fill="hold" grpId="1" nodeType="withEffect">
                                  <p:stCondLst>
                                    <p:cond delay="0"/>
                                  </p:stCondLst>
                                  <p:childTnLst>
                                    <p:animEffect transition="out" filter="fade">
                                      <p:cBhvr>
                                        <p:cTn id="128" dur="1000"/>
                                        <p:tgtEl>
                                          <p:spTgt spid="11"/>
                                        </p:tgtEl>
                                      </p:cBhvr>
                                    </p:animEffect>
                                    <p:anim calcmode="lin" valueType="num">
                                      <p:cBhvr>
                                        <p:cTn id="129" dur="1000"/>
                                        <p:tgtEl>
                                          <p:spTgt spid="11"/>
                                        </p:tgtEl>
                                        <p:attrNameLst>
                                          <p:attrName>ppt_x</p:attrName>
                                        </p:attrNameLst>
                                      </p:cBhvr>
                                      <p:tavLst>
                                        <p:tav tm="0">
                                          <p:val>
                                            <p:strVal val="ppt_x"/>
                                          </p:val>
                                        </p:tav>
                                        <p:tav tm="100000">
                                          <p:val>
                                            <p:strVal val="ppt_x"/>
                                          </p:val>
                                        </p:tav>
                                      </p:tavLst>
                                    </p:anim>
                                    <p:anim calcmode="lin" valueType="num">
                                      <p:cBhvr>
                                        <p:cTn id="130" dur="1000"/>
                                        <p:tgtEl>
                                          <p:spTgt spid="11"/>
                                        </p:tgtEl>
                                        <p:attrNameLst>
                                          <p:attrName>ppt_y</p:attrName>
                                        </p:attrNameLst>
                                      </p:cBhvr>
                                      <p:tavLst>
                                        <p:tav tm="0">
                                          <p:val>
                                            <p:strVal val="ppt_y"/>
                                          </p:val>
                                        </p:tav>
                                        <p:tav tm="100000">
                                          <p:val>
                                            <p:strVal val="ppt_y-.1"/>
                                          </p:val>
                                        </p:tav>
                                      </p:tavLst>
                                    </p:anim>
                                    <p:set>
                                      <p:cBhvr>
                                        <p:cTn id="131" dur="1" fill="hold">
                                          <p:stCondLst>
                                            <p:cond delay="999"/>
                                          </p:stCondLst>
                                        </p:cTn>
                                        <p:tgtEl>
                                          <p:spTgt spid="11"/>
                                        </p:tgtEl>
                                        <p:attrNameLst>
                                          <p:attrName>style.visibility</p:attrName>
                                        </p:attrNameLst>
                                      </p:cBhvr>
                                      <p:to>
                                        <p:strVal val="hidden"/>
                                      </p:to>
                                    </p:set>
                                  </p:childTnLst>
                                </p:cTn>
                              </p:par>
                              <p:par>
                                <p:cTn id="132" presetID="47" presetClass="exit" presetSubtype="0" fill="hold" grpId="1" nodeType="withEffect">
                                  <p:stCondLst>
                                    <p:cond delay="0"/>
                                  </p:stCondLst>
                                  <p:childTnLst>
                                    <p:animEffect transition="out" filter="fade">
                                      <p:cBhvr>
                                        <p:cTn id="133" dur="1000"/>
                                        <p:tgtEl>
                                          <p:spTgt spid="12"/>
                                        </p:tgtEl>
                                      </p:cBhvr>
                                    </p:animEffect>
                                    <p:anim calcmode="lin" valueType="num">
                                      <p:cBhvr>
                                        <p:cTn id="134" dur="1000"/>
                                        <p:tgtEl>
                                          <p:spTgt spid="12"/>
                                        </p:tgtEl>
                                        <p:attrNameLst>
                                          <p:attrName>ppt_x</p:attrName>
                                        </p:attrNameLst>
                                      </p:cBhvr>
                                      <p:tavLst>
                                        <p:tav tm="0">
                                          <p:val>
                                            <p:strVal val="ppt_x"/>
                                          </p:val>
                                        </p:tav>
                                        <p:tav tm="100000">
                                          <p:val>
                                            <p:strVal val="ppt_x"/>
                                          </p:val>
                                        </p:tav>
                                      </p:tavLst>
                                    </p:anim>
                                    <p:anim calcmode="lin" valueType="num">
                                      <p:cBhvr>
                                        <p:cTn id="135" dur="1000"/>
                                        <p:tgtEl>
                                          <p:spTgt spid="12"/>
                                        </p:tgtEl>
                                        <p:attrNameLst>
                                          <p:attrName>ppt_y</p:attrName>
                                        </p:attrNameLst>
                                      </p:cBhvr>
                                      <p:tavLst>
                                        <p:tav tm="0">
                                          <p:val>
                                            <p:strVal val="ppt_y"/>
                                          </p:val>
                                        </p:tav>
                                        <p:tav tm="100000">
                                          <p:val>
                                            <p:strVal val="ppt_y-.1"/>
                                          </p:val>
                                        </p:tav>
                                      </p:tavLst>
                                    </p:anim>
                                    <p:set>
                                      <p:cBhvr>
                                        <p:cTn id="136" dur="1" fill="hold">
                                          <p:stCondLst>
                                            <p:cond delay="999"/>
                                          </p:stCondLst>
                                        </p:cTn>
                                        <p:tgtEl>
                                          <p:spTgt spid="12"/>
                                        </p:tgtEl>
                                        <p:attrNameLst>
                                          <p:attrName>style.visibility</p:attrName>
                                        </p:attrNameLst>
                                      </p:cBhvr>
                                      <p:to>
                                        <p:strVal val="hidden"/>
                                      </p:to>
                                    </p:set>
                                  </p:childTnLst>
                                </p:cTn>
                              </p:par>
                              <p:par>
                                <p:cTn id="137" presetID="47" presetClass="exit" presetSubtype="0" fill="hold" grpId="1" nodeType="withEffect">
                                  <p:stCondLst>
                                    <p:cond delay="0"/>
                                  </p:stCondLst>
                                  <p:childTnLst>
                                    <p:animEffect transition="out" filter="fade">
                                      <p:cBhvr>
                                        <p:cTn id="138" dur="1000"/>
                                        <p:tgtEl>
                                          <p:spTgt spid="10"/>
                                        </p:tgtEl>
                                      </p:cBhvr>
                                    </p:animEffect>
                                    <p:anim calcmode="lin" valueType="num">
                                      <p:cBhvr>
                                        <p:cTn id="139" dur="1000"/>
                                        <p:tgtEl>
                                          <p:spTgt spid="10"/>
                                        </p:tgtEl>
                                        <p:attrNameLst>
                                          <p:attrName>ppt_x</p:attrName>
                                        </p:attrNameLst>
                                      </p:cBhvr>
                                      <p:tavLst>
                                        <p:tav tm="0">
                                          <p:val>
                                            <p:strVal val="ppt_x"/>
                                          </p:val>
                                        </p:tav>
                                        <p:tav tm="100000">
                                          <p:val>
                                            <p:strVal val="ppt_x"/>
                                          </p:val>
                                        </p:tav>
                                      </p:tavLst>
                                    </p:anim>
                                    <p:anim calcmode="lin" valueType="num">
                                      <p:cBhvr>
                                        <p:cTn id="140" dur="1000"/>
                                        <p:tgtEl>
                                          <p:spTgt spid="10"/>
                                        </p:tgtEl>
                                        <p:attrNameLst>
                                          <p:attrName>ppt_y</p:attrName>
                                        </p:attrNameLst>
                                      </p:cBhvr>
                                      <p:tavLst>
                                        <p:tav tm="0">
                                          <p:val>
                                            <p:strVal val="ppt_y"/>
                                          </p:val>
                                        </p:tav>
                                        <p:tav tm="100000">
                                          <p:val>
                                            <p:strVal val="ppt_y-.1"/>
                                          </p:val>
                                        </p:tav>
                                      </p:tavLst>
                                    </p:anim>
                                    <p:set>
                                      <p:cBhvr>
                                        <p:cTn id="141" dur="1" fill="hold">
                                          <p:stCondLst>
                                            <p:cond delay="999"/>
                                          </p:stCondLst>
                                        </p:cTn>
                                        <p:tgtEl>
                                          <p:spTgt spid="10"/>
                                        </p:tgtEl>
                                        <p:attrNameLst>
                                          <p:attrName>style.visibility</p:attrName>
                                        </p:attrNameLst>
                                      </p:cBhvr>
                                      <p:to>
                                        <p:strVal val="hidden"/>
                                      </p:to>
                                    </p:set>
                                  </p:childTnLst>
                                </p:cTn>
                              </p:par>
                              <p:par>
                                <p:cTn id="142" presetID="47" presetClass="exit" presetSubtype="0" fill="hold" grpId="1" nodeType="withEffect">
                                  <p:stCondLst>
                                    <p:cond delay="0"/>
                                  </p:stCondLst>
                                  <p:childTnLst>
                                    <p:animEffect transition="out" filter="fade">
                                      <p:cBhvr>
                                        <p:cTn id="143" dur="1000"/>
                                        <p:tgtEl>
                                          <p:spTgt spid="9"/>
                                        </p:tgtEl>
                                      </p:cBhvr>
                                    </p:animEffect>
                                    <p:anim calcmode="lin" valueType="num">
                                      <p:cBhvr>
                                        <p:cTn id="144" dur="1000"/>
                                        <p:tgtEl>
                                          <p:spTgt spid="9"/>
                                        </p:tgtEl>
                                        <p:attrNameLst>
                                          <p:attrName>ppt_x</p:attrName>
                                        </p:attrNameLst>
                                      </p:cBhvr>
                                      <p:tavLst>
                                        <p:tav tm="0">
                                          <p:val>
                                            <p:strVal val="ppt_x"/>
                                          </p:val>
                                        </p:tav>
                                        <p:tav tm="100000">
                                          <p:val>
                                            <p:strVal val="ppt_x"/>
                                          </p:val>
                                        </p:tav>
                                      </p:tavLst>
                                    </p:anim>
                                    <p:anim calcmode="lin" valueType="num">
                                      <p:cBhvr>
                                        <p:cTn id="145" dur="1000"/>
                                        <p:tgtEl>
                                          <p:spTgt spid="9"/>
                                        </p:tgtEl>
                                        <p:attrNameLst>
                                          <p:attrName>ppt_y</p:attrName>
                                        </p:attrNameLst>
                                      </p:cBhvr>
                                      <p:tavLst>
                                        <p:tav tm="0">
                                          <p:val>
                                            <p:strVal val="ppt_y"/>
                                          </p:val>
                                        </p:tav>
                                        <p:tav tm="100000">
                                          <p:val>
                                            <p:strVal val="ppt_y-.1"/>
                                          </p:val>
                                        </p:tav>
                                      </p:tavLst>
                                    </p:anim>
                                    <p:set>
                                      <p:cBhvr>
                                        <p:cTn id="146" dur="1" fill="hold">
                                          <p:stCondLst>
                                            <p:cond delay="999"/>
                                          </p:stCondLst>
                                        </p:cTn>
                                        <p:tgtEl>
                                          <p:spTgt spid="9"/>
                                        </p:tgtEl>
                                        <p:attrNameLst>
                                          <p:attrName>style.visibility</p:attrName>
                                        </p:attrNameLst>
                                      </p:cBhvr>
                                      <p:to>
                                        <p:strVal val="hidden"/>
                                      </p:to>
                                    </p:set>
                                  </p:childTnLst>
                                </p:cTn>
                              </p:par>
                              <p:par>
                                <p:cTn id="147" presetID="47" presetClass="exit" presetSubtype="0" fill="hold" grpId="1" nodeType="withEffect">
                                  <p:stCondLst>
                                    <p:cond delay="0"/>
                                  </p:stCondLst>
                                  <p:childTnLst>
                                    <p:animEffect transition="out" filter="fade">
                                      <p:cBhvr>
                                        <p:cTn id="148" dur="1000"/>
                                        <p:tgtEl>
                                          <p:spTgt spid="1543"/>
                                        </p:tgtEl>
                                      </p:cBhvr>
                                    </p:animEffect>
                                    <p:anim calcmode="lin" valueType="num">
                                      <p:cBhvr>
                                        <p:cTn id="149" dur="1000"/>
                                        <p:tgtEl>
                                          <p:spTgt spid="1543"/>
                                        </p:tgtEl>
                                        <p:attrNameLst>
                                          <p:attrName>ppt_x</p:attrName>
                                        </p:attrNameLst>
                                      </p:cBhvr>
                                      <p:tavLst>
                                        <p:tav tm="0">
                                          <p:val>
                                            <p:strVal val="ppt_x"/>
                                          </p:val>
                                        </p:tav>
                                        <p:tav tm="100000">
                                          <p:val>
                                            <p:strVal val="ppt_x"/>
                                          </p:val>
                                        </p:tav>
                                      </p:tavLst>
                                    </p:anim>
                                    <p:anim calcmode="lin" valueType="num">
                                      <p:cBhvr>
                                        <p:cTn id="150" dur="1000"/>
                                        <p:tgtEl>
                                          <p:spTgt spid="1543"/>
                                        </p:tgtEl>
                                        <p:attrNameLst>
                                          <p:attrName>ppt_y</p:attrName>
                                        </p:attrNameLst>
                                      </p:cBhvr>
                                      <p:tavLst>
                                        <p:tav tm="0">
                                          <p:val>
                                            <p:strVal val="ppt_y"/>
                                          </p:val>
                                        </p:tav>
                                        <p:tav tm="100000">
                                          <p:val>
                                            <p:strVal val="ppt_y-.1"/>
                                          </p:val>
                                        </p:tav>
                                      </p:tavLst>
                                    </p:anim>
                                    <p:set>
                                      <p:cBhvr>
                                        <p:cTn id="151" dur="1" fill="hold">
                                          <p:stCondLst>
                                            <p:cond delay="999"/>
                                          </p:stCondLst>
                                        </p:cTn>
                                        <p:tgtEl>
                                          <p:spTgt spid="1543"/>
                                        </p:tgtEl>
                                        <p:attrNameLst>
                                          <p:attrName>style.visibility</p:attrName>
                                        </p:attrNameLst>
                                      </p:cBhvr>
                                      <p:to>
                                        <p:strVal val="hidden"/>
                                      </p:to>
                                    </p:set>
                                  </p:childTnLst>
                                </p:cTn>
                              </p:par>
                              <p:par>
                                <p:cTn id="152" presetID="47" presetClass="exit" presetSubtype="0" fill="hold" grpId="1" nodeType="withEffect">
                                  <p:stCondLst>
                                    <p:cond delay="0"/>
                                  </p:stCondLst>
                                  <p:childTnLst>
                                    <p:animEffect transition="out" filter="fade">
                                      <p:cBhvr>
                                        <p:cTn id="153" dur="1000"/>
                                        <p:tgtEl>
                                          <p:spTgt spid="1545"/>
                                        </p:tgtEl>
                                      </p:cBhvr>
                                    </p:animEffect>
                                    <p:anim calcmode="lin" valueType="num">
                                      <p:cBhvr>
                                        <p:cTn id="154" dur="1000"/>
                                        <p:tgtEl>
                                          <p:spTgt spid="1545"/>
                                        </p:tgtEl>
                                        <p:attrNameLst>
                                          <p:attrName>ppt_x</p:attrName>
                                        </p:attrNameLst>
                                      </p:cBhvr>
                                      <p:tavLst>
                                        <p:tav tm="0">
                                          <p:val>
                                            <p:strVal val="ppt_x"/>
                                          </p:val>
                                        </p:tav>
                                        <p:tav tm="100000">
                                          <p:val>
                                            <p:strVal val="ppt_x"/>
                                          </p:val>
                                        </p:tav>
                                      </p:tavLst>
                                    </p:anim>
                                    <p:anim calcmode="lin" valueType="num">
                                      <p:cBhvr>
                                        <p:cTn id="155" dur="1000"/>
                                        <p:tgtEl>
                                          <p:spTgt spid="1545"/>
                                        </p:tgtEl>
                                        <p:attrNameLst>
                                          <p:attrName>ppt_y</p:attrName>
                                        </p:attrNameLst>
                                      </p:cBhvr>
                                      <p:tavLst>
                                        <p:tav tm="0">
                                          <p:val>
                                            <p:strVal val="ppt_y"/>
                                          </p:val>
                                        </p:tav>
                                        <p:tav tm="100000">
                                          <p:val>
                                            <p:strVal val="ppt_y-.1"/>
                                          </p:val>
                                        </p:tav>
                                      </p:tavLst>
                                    </p:anim>
                                    <p:set>
                                      <p:cBhvr>
                                        <p:cTn id="156" dur="1" fill="hold">
                                          <p:stCondLst>
                                            <p:cond delay="999"/>
                                          </p:stCondLst>
                                        </p:cTn>
                                        <p:tgtEl>
                                          <p:spTgt spid="1545"/>
                                        </p:tgtEl>
                                        <p:attrNameLst>
                                          <p:attrName>style.visibility</p:attrName>
                                        </p:attrNameLst>
                                      </p:cBhvr>
                                      <p:to>
                                        <p:strVal val="hidden"/>
                                      </p:to>
                                    </p:set>
                                  </p:childTnLst>
                                </p:cTn>
                              </p:par>
                              <p:par>
                                <p:cTn id="157" presetID="47" presetClass="exit" presetSubtype="0" fill="hold" grpId="1" nodeType="withEffect">
                                  <p:stCondLst>
                                    <p:cond delay="0"/>
                                  </p:stCondLst>
                                  <p:childTnLst>
                                    <p:animEffect transition="out" filter="fade">
                                      <p:cBhvr>
                                        <p:cTn id="158" dur="1000"/>
                                        <p:tgtEl>
                                          <p:spTgt spid="1547"/>
                                        </p:tgtEl>
                                      </p:cBhvr>
                                    </p:animEffect>
                                    <p:anim calcmode="lin" valueType="num">
                                      <p:cBhvr>
                                        <p:cTn id="159" dur="1000"/>
                                        <p:tgtEl>
                                          <p:spTgt spid="1547"/>
                                        </p:tgtEl>
                                        <p:attrNameLst>
                                          <p:attrName>ppt_x</p:attrName>
                                        </p:attrNameLst>
                                      </p:cBhvr>
                                      <p:tavLst>
                                        <p:tav tm="0">
                                          <p:val>
                                            <p:strVal val="ppt_x"/>
                                          </p:val>
                                        </p:tav>
                                        <p:tav tm="100000">
                                          <p:val>
                                            <p:strVal val="ppt_x"/>
                                          </p:val>
                                        </p:tav>
                                      </p:tavLst>
                                    </p:anim>
                                    <p:anim calcmode="lin" valueType="num">
                                      <p:cBhvr>
                                        <p:cTn id="160" dur="1000"/>
                                        <p:tgtEl>
                                          <p:spTgt spid="1547"/>
                                        </p:tgtEl>
                                        <p:attrNameLst>
                                          <p:attrName>ppt_y</p:attrName>
                                        </p:attrNameLst>
                                      </p:cBhvr>
                                      <p:tavLst>
                                        <p:tav tm="0">
                                          <p:val>
                                            <p:strVal val="ppt_y"/>
                                          </p:val>
                                        </p:tav>
                                        <p:tav tm="100000">
                                          <p:val>
                                            <p:strVal val="ppt_y-.1"/>
                                          </p:val>
                                        </p:tav>
                                      </p:tavLst>
                                    </p:anim>
                                    <p:set>
                                      <p:cBhvr>
                                        <p:cTn id="161" dur="1" fill="hold">
                                          <p:stCondLst>
                                            <p:cond delay="999"/>
                                          </p:stCondLst>
                                        </p:cTn>
                                        <p:tgtEl>
                                          <p:spTgt spid="1547"/>
                                        </p:tgtEl>
                                        <p:attrNameLst>
                                          <p:attrName>style.visibility</p:attrName>
                                        </p:attrNameLst>
                                      </p:cBhvr>
                                      <p:to>
                                        <p:strVal val="hidden"/>
                                      </p:to>
                                    </p:set>
                                  </p:childTnLst>
                                </p:cTn>
                              </p:par>
                              <p:par>
                                <p:cTn id="162" presetID="47" presetClass="exit" presetSubtype="0" fill="hold" grpId="1" nodeType="withEffect">
                                  <p:stCondLst>
                                    <p:cond delay="0"/>
                                  </p:stCondLst>
                                  <p:childTnLst>
                                    <p:animEffect transition="out" filter="fade">
                                      <p:cBhvr>
                                        <p:cTn id="163" dur="1000"/>
                                        <p:tgtEl>
                                          <p:spTgt spid="1549"/>
                                        </p:tgtEl>
                                      </p:cBhvr>
                                    </p:animEffect>
                                    <p:anim calcmode="lin" valueType="num">
                                      <p:cBhvr>
                                        <p:cTn id="164" dur="1000"/>
                                        <p:tgtEl>
                                          <p:spTgt spid="1549"/>
                                        </p:tgtEl>
                                        <p:attrNameLst>
                                          <p:attrName>ppt_x</p:attrName>
                                        </p:attrNameLst>
                                      </p:cBhvr>
                                      <p:tavLst>
                                        <p:tav tm="0">
                                          <p:val>
                                            <p:strVal val="ppt_x"/>
                                          </p:val>
                                        </p:tav>
                                        <p:tav tm="100000">
                                          <p:val>
                                            <p:strVal val="ppt_x"/>
                                          </p:val>
                                        </p:tav>
                                      </p:tavLst>
                                    </p:anim>
                                    <p:anim calcmode="lin" valueType="num">
                                      <p:cBhvr>
                                        <p:cTn id="165" dur="1000"/>
                                        <p:tgtEl>
                                          <p:spTgt spid="1549"/>
                                        </p:tgtEl>
                                        <p:attrNameLst>
                                          <p:attrName>ppt_y</p:attrName>
                                        </p:attrNameLst>
                                      </p:cBhvr>
                                      <p:tavLst>
                                        <p:tav tm="0">
                                          <p:val>
                                            <p:strVal val="ppt_y"/>
                                          </p:val>
                                        </p:tav>
                                        <p:tav tm="100000">
                                          <p:val>
                                            <p:strVal val="ppt_y-.1"/>
                                          </p:val>
                                        </p:tav>
                                      </p:tavLst>
                                    </p:anim>
                                    <p:set>
                                      <p:cBhvr>
                                        <p:cTn id="166" dur="1" fill="hold">
                                          <p:stCondLst>
                                            <p:cond delay="999"/>
                                          </p:stCondLst>
                                        </p:cTn>
                                        <p:tgtEl>
                                          <p:spTgt spid="15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541" grpId="0"/>
      <p:bldP spid="1541" grpId="1"/>
      <p:bldP spid="1542" grpId="0"/>
      <p:bldP spid="1542" grpId="1"/>
      <p:bldP spid="1543" grpId="0"/>
      <p:bldP spid="1543" grpId="1"/>
      <p:bldP spid="1544" grpId="0"/>
      <p:bldP spid="1544" grpId="1"/>
      <p:bldP spid="1545" grpId="0"/>
      <p:bldP spid="1545" grpId="1"/>
      <p:bldP spid="1546" grpId="0"/>
      <p:bldP spid="1546" grpId="1"/>
      <p:bldP spid="1547" grpId="0"/>
      <p:bldP spid="1547" grpId="1"/>
      <p:bldP spid="1548" grpId="0"/>
      <p:bldP spid="1548" grpId="1"/>
      <p:bldP spid="1549" grpId="0"/>
      <p:bldP spid="1549" grpId="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3112957" y="1151258"/>
            <a:ext cx="2918085" cy="2840984"/>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3513010" y="1705916"/>
            <a:ext cx="2127431" cy="17265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lumMod val="50000"/>
                  </a:schemeClr>
                </a:solidFill>
                <a:latin typeface="Fira Sans Medium"/>
                <a:ea typeface="Fira Sans Medium"/>
                <a:cs typeface="Fira Sans Medium"/>
                <a:sym typeface="Fira Sans Medium"/>
              </a:rPr>
              <a:t>TỔNG QUAN </a:t>
            </a:r>
          </a:p>
          <a:p>
            <a:pPr marL="0" lvl="0" indent="0" algn="ctr" rtl="0">
              <a:spcBef>
                <a:spcPts val="0"/>
              </a:spcBef>
              <a:spcAft>
                <a:spcPts val="0"/>
              </a:spcAft>
              <a:buNone/>
            </a:pPr>
            <a:r>
              <a:rPr lang="en" sz="2000" dirty="0">
                <a:solidFill>
                  <a:schemeClr val="bg1">
                    <a:lumMod val="50000"/>
                  </a:schemeClr>
                </a:solidFill>
                <a:latin typeface="Fira Sans Medium"/>
                <a:ea typeface="Fira Sans Medium"/>
                <a:cs typeface="Fira Sans Medium"/>
                <a:sym typeface="Fira Sans Medium"/>
              </a:rPr>
              <a:t>ĐỀ TÀI</a:t>
            </a:r>
            <a:endParaRPr sz="2000" dirty="0">
              <a:solidFill>
                <a:schemeClr val="bg1">
                  <a:lumMod val="50000"/>
                </a:schemeClr>
              </a:solidFill>
              <a:latin typeface="Fira Sans Medium"/>
              <a:ea typeface="Fira Sans Medium"/>
              <a:cs typeface="Fira Sans Medium"/>
              <a:sym typeface="Fira Sans Medium"/>
            </a:endParaRPr>
          </a:p>
        </p:txBody>
      </p:sp>
      <p:sp>
        <p:nvSpPr>
          <p:cNvPr id="1483" name="Google Shape;1483;p17"/>
          <p:cNvSpPr txBox="1"/>
          <p:nvPr/>
        </p:nvSpPr>
        <p:spPr>
          <a:xfrm>
            <a:off x="721117" y="506419"/>
            <a:ext cx="20826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222831"/>
                </a:solidFill>
                <a:latin typeface="Fira Sans SemiBold"/>
                <a:ea typeface="Fira Sans SemiBold"/>
                <a:cs typeface="Fira Sans SemiBold"/>
                <a:sym typeface="Fira Sans SemiBold"/>
              </a:rPr>
              <a:t>Lí do chọn đề tài</a:t>
            </a:r>
            <a:endParaRPr sz="1800" dirty="0">
              <a:solidFill>
                <a:srgbClr val="222831"/>
              </a:solidFill>
              <a:latin typeface="Fira Sans SemiBold"/>
              <a:ea typeface="Fira Sans SemiBold"/>
              <a:cs typeface="Fira Sans SemiBold"/>
              <a:sym typeface="Fira Sans SemiBold"/>
            </a:endParaRPr>
          </a:p>
        </p:txBody>
      </p:sp>
      <p:sp>
        <p:nvSpPr>
          <p:cNvPr id="1484" name="Google Shape;1484;p17"/>
          <p:cNvSpPr txBox="1"/>
          <p:nvPr/>
        </p:nvSpPr>
        <p:spPr>
          <a:xfrm>
            <a:off x="657831" y="810477"/>
            <a:ext cx="2304857" cy="1562456"/>
          </a:xfrm>
          <a:prstGeom prst="rect">
            <a:avLst/>
          </a:prstGeom>
          <a:noFill/>
          <a:ln>
            <a:noFill/>
          </a:ln>
        </p:spPr>
        <p:txBody>
          <a:bodyPr spcFirstLastPara="1" wrap="square" lIns="91425" tIns="91425" rIns="91425" bIns="91425" anchor="t" anchorCtr="0">
            <a:noAutofit/>
          </a:bodyPr>
          <a:lstStyle/>
          <a:p>
            <a:pPr lvl="0" algn="r"/>
            <a:r>
              <a:rPr lang="en" sz="1300" dirty="0">
                <a:latin typeface="Fira Sans"/>
                <a:ea typeface="Fira Sans"/>
                <a:cs typeface="Fira Sans"/>
                <a:sym typeface="Fira Sans"/>
              </a:rPr>
              <a:t>- </a:t>
            </a:r>
            <a:r>
              <a:rPr lang="en-US" sz="1300" dirty="0">
                <a:latin typeface="Fira Sans"/>
                <a:ea typeface="Fira Sans"/>
                <a:cs typeface="Fira Sans"/>
                <a:sym typeface="Fira Sans"/>
              </a:rPr>
              <a:t> </a:t>
            </a:r>
            <a:r>
              <a:rPr lang="en-US" sz="1300" dirty="0" err="1">
                <a:latin typeface="Fira Sans"/>
                <a:ea typeface="Fira Sans"/>
                <a:cs typeface="Fira Sans"/>
                <a:sym typeface="Fira Sans"/>
              </a:rPr>
              <a:t>Áp</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công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nghệ</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thông</a:t>
            </a:r>
            <a:r>
              <a:rPr lang="en-US" sz="1300" dirty="0">
                <a:latin typeface="Fira Sans"/>
                <a:ea typeface="Fira Sans"/>
                <a:cs typeface="Fira Sans"/>
                <a:sym typeface="Fira Sans"/>
              </a:rPr>
              <a:t> tin </a:t>
            </a:r>
            <a:r>
              <a:rPr lang="en-US" sz="1300" dirty="0" err="1">
                <a:latin typeface="Fira Sans"/>
                <a:ea typeface="Fira Sans"/>
                <a:cs typeface="Fira Sans"/>
                <a:sym typeface="Fira Sans"/>
              </a:rPr>
              <a:t>vào</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quản</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lý</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quán</a:t>
            </a:r>
            <a:r>
              <a:rPr lang="en-US" sz="1300" dirty="0">
                <a:latin typeface="Fira Sans"/>
                <a:ea typeface="Fira Sans"/>
                <a:cs typeface="Fira Sans"/>
                <a:sym typeface="Fira Sans"/>
              </a:rPr>
              <a:t> </a:t>
            </a:r>
            <a:r>
              <a:rPr lang="en-US" sz="1300" dirty="0" err="1">
                <a:latin typeface="Fira Sans"/>
                <a:ea typeface="Fira Sans"/>
                <a:cs typeface="Fira Sans"/>
                <a:sym typeface="Fira Sans"/>
              </a:rPr>
              <a:t>ăn</a:t>
            </a:r>
            <a:r>
              <a:rPr lang="en" sz="1300" dirty="0">
                <a:latin typeface="Fira Sans"/>
                <a:ea typeface="Fira Sans"/>
                <a:cs typeface="Fira Sans"/>
                <a:sym typeface="Fira Sans"/>
              </a:rPr>
              <a:t>.</a:t>
            </a:r>
          </a:p>
          <a:p>
            <a:pPr marL="0" lvl="0" indent="0" algn="r" rtl="0">
              <a:spcBef>
                <a:spcPts val="0"/>
              </a:spcBef>
              <a:spcAft>
                <a:spcPts val="0"/>
              </a:spcAft>
              <a:buNone/>
            </a:pPr>
            <a:endParaRPr lang="en" sz="1300" dirty="0">
              <a:latin typeface="Fira Sans"/>
              <a:ea typeface="Fira Sans"/>
              <a:cs typeface="Fira Sans"/>
              <a:sym typeface="Fira Sans"/>
            </a:endParaRPr>
          </a:p>
          <a:p>
            <a:pPr lvl="0" algn="r"/>
            <a:r>
              <a:rPr lang="en" sz="1300" dirty="0">
                <a:latin typeface="Fira Sans"/>
                <a:ea typeface="Fira Sans"/>
                <a:cs typeface="Fira Sans"/>
                <a:sym typeface="Fira Sans"/>
              </a:rPr>
              <a:t>- </a:t>
            </a:r>
            <a:r>
              <a:rPr lang="en-US" sz="1300" dirty="0" err="1">
                <a:latin typeface="Fira Sans"/>
                <a:ea typeface="Fira Sans"/>
                <a:cs typeface="Fira Sans"/>
                <a:sym typeface="Fira Sans"/>
              </a:rPr>
              <a:t>Tận</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tối</a:t>
            </a:r>
            <a:r>
              <a:rPr lang="en-US" sz="1300" dirty="0">
                <a:latin typeface="Fira Sans"/>
                <a:ea typeface="Fira Sans"/>
                <a:cs typeface="Fira Sans"/>
                <a:sym typeface="Fira Sans"/>
              </a:rPr>
              <a:t> </a:t>
            </a:r>
            <a:r>
              <a:rPr lang="en-US" sz="1300" dirty="0" err="1">
                <a:latin typeface="Fira Sans"/>
                <a:ea typeface="Fira Sans"/>
                <a:cs typeface="Fira Sans"/>
                <a:sym typeface="Fira Sans"/>
              </a:rPr>
              <a:t>đa</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a:t>
            </a:r>
            <a:r>
              <a:rPr lang="en-US" sz="1300" dirty="0">
                <a:latin typeface="Fira Sans"/>
                <a:ea typeface="Fira Sans"/>
                <a:cs typeface="Fira Sans"/>
                <a:sym typeface="Fira Sans"/>
              </a:rPr>
              <a:t> </a:t>
            </a:r>
            <a:r>
              <a:rPr lang="en-US" sz="1300" dirty="0" err="1">
                <a:latin typeface="Fira Sans"/>
                <a:ea typeface="Fira Sans"/>
                <a:cs typeface="Fira Sans"/>
                <a:sym typeface="Fira Sans"/>
              </a:rPr>
              <a:t>lợi</a:t>
            </a:r>
            <a:r>
              <a:rPr lang="en-US" sz="1300" dirty="0">
                <a:latin typeface="Fira Sans"/>
                <a:ea typeface="Fira Sans"/>
                <a:cs typeface="Fira Sans"/>
                <a:sym typeface="Fira Sans"/>
              </a:rPr>
              <a:t> </a:t>
            </a:r>
            <a:r>
              <a:rPr lang="en-US" sz="1300" dirty="0" err="1">
                <a:latin typeface="Fira Sans"/>
                <a:ea typeface="Fira Sans"/>
                <a:cs typeface="Fira Sans"/>
                <a:sym typeface="Fira Sans"/>
              </a:rPr>
              <a:t>ích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mà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công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nghệ</a:t>
            </a:r>
            <a:r>
              <a:rPr lang="en-US" sz="1300" dirty="0">
                <a:latin typeface="Fira Sans"/>
                <a:ea typeface="Fira Sans"/>
                <a:cs typeface="Fira Sans"/>
                <a:sym typeface="Fira Sans"/>
              </a:rPr>
              <a:t> </a:t>
            </a:r>
            <a:r>
              <a:rPr lang="en-US" sz="1300" dirty="0" err="1">
                <a:latin typeface="Fira Sans"/>
                <a:ea typeface="Fira Sans"/>
                <a:cs typeface="Fira Sans"/>
                <a:sym typeface="Fira Sans"/>
              </a:rPr>
              <a:t>mang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lại</a:t>
            </a:r>
            <a:r>
              <a:rPr lang="en-US" sz="1300" dirty="0">
                <a:latin typeface="Fira Sans"/>
                <a:ea typeface="Fira Sans"/>
                <a:cs typeface="Fira Sans"/>
                <a:sym typeface="Fira Sans"/>
              </a:rPr>
              <a:t> </a:t>
            </a:r>
            <a:r>
              <a:rPr lang="en-US" sz="1300" dirty="0" err="1">
                <a:latin typeface="Fira Sans"/>
                <a:ea typeface="Fira Sans"/>
                <a:cs typeface="Fira Sans"/>
                <a:sym typeface="Fira Sans"/>
              </a:rPr>
              <a:t>để</a:t>
            </a:r>
            <a:r>
              <a:rPr lang="en-US" sz="1300" dirty="0">
                <a:latin typeface="Fira Sans"/>
                <a:ea typeface="Fira Sans"/>
                <a:cs typeface="Fira Sans"/>
                <a:sym typeface="Fira Sans"/>
              </a:rPr>
              <a:t> </a:t>
            </a:r>
            <a:r>
              <a:rPr lang="en-US" sz="1300" dirty="0" err="1">
                <a:latin typeface="Fira Sans"/>
                <a:ea typeface="Fira Sans"/>
                <a:cs typeface="Fira Sans"/>
                <a:sym typeface="Fira Sans"/>
              </a:rPr>
              <a:t>nâng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cao</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hiệu</a:t>
            </a:r>
            <a:r>
              <a:rPr lang="en-US" sz="1300" dirty="0">
                <a:latin typeface="Fira Sans"/>
                <a:ea typeface="Fira Sans"/>
                <a:cs typeface="Fira Sans"/>
                <a:sym typeface="Fira Sans"/>
              </a:rPr>
              <a:t> </a:t>
            </a:r>
            <a:r>
              <a:rPr lang="en-US" sz="1300" dirty="0" err="1">
                <a:latin typeface="Fira Sans"/>
                <a:ea typeface="Fira Sans"/>
                <a:cs typeface="Fira Sans"/>
                <a:sym typeface="Fira Sans"/>
              </a:rPr>
              <a:t>suất</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làm</a:t>
            </a:r>
            <a:r>
              <a:rPr lang="en-US" sz="1300" dirty="0">
                <a:latin typeface="Fira Sans"/>
                <a:ea typeface="Fira Sans"/>
                <a:cs typeface="Fira Sans"/>
                <a:sym typeface="Fira Sans"/>
              </a:rPr>
              <a:t> </a:t>
            </a:r>
            <a:r>
              <a:rPr lang="en-US" sz="1300" dirty="0" err="1">
                <a:latin typeface="Fira Sans"/>
                <a:ea typeface="Fira Sans"/>
                <a:cs typeface="Fira Sans"/>
                <a:sym typeface="Fira Sans"/>
              </a:rPr>
              <a:t>việc</a:t>
            </a:r>
            <a:r>
              <a:rPr lang="en" sz="1300" dirty="0">
                <a:latin typeface="Fira Sans"/>
                <a:ea typeface="Fira Sans"/>
                <a:cs typeface="Fira Sans"/>
                <a:sym typeface="Fira Sans"/>
              </a:rPr>
              <a:t>.</a:t>
            </a:r>
          </a:p>
        </p:txBody>
      </p:sp>
      <p:sp>
        <p:nvSpPr>
          <p:cNvPr id="1485" name="Google Shape;1485;p17"/>
          <p:cNvSpPr txBox="1"/>
          <p:nvPr/>
        </p:nvSpPr>
        <p:spPr>
          <a:xfrm>
            <a:off x="662819" y="3068424"/>
            <a:ext cx="240054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F2A365"/>
                </a:solidFill>
                <a:latin typeface="Fira Sans SemiBold"/>
                <a:ea typeface="Fira Sans SemiBold"/>
                <a:cs typeface="Fira Sans SemiBold"/>
                <a:sym typeface="Fira Sans SemiBold"/>
              </a:rPr>
              <a:t>Đối tượng và phạm vi nghiên cứu</a:t>
            </a:r>
            <a:endParaRPr sz="1800" dirty="0">
              <a:solidFill>
                <a:srgbClr val="F2A365"/>
              </a:solidFill>
              <a:latin typeface="Fira Sans SemiBold"/>
              <a:ea typeface="Fira Sans SemiBold"/>
              <a:cs typeface="Fira Sans SemiBold"/>
              <a:sym typeface="Fira Sans SemiBold"/>
            </a:endParaRPr>
          </a:p>
        </p:txBody>
      </p:sp>
      <p:sp>
        <p:nvSpPr>
          <p:cNvPr id="1486" name="Google Shape;1486;p17"/>
          <p:cNvSpPr txBox="1"/>
          <p:nvPr/>
        </p:nvSpPr>
        <p:spPr>
          <a:xfrm>
            <a:off x="871385" y="3543372"/>
            <a:ext cx="2082600" cy="1253786"/>
          </a:xfrm>
          <a:prstGeom prst="rect">
            <a:avLst/>
          </a:prstGeom>
          <a:noFill/>
          <a:ln>
            <a:noFill/>
          </a:ln>
        </p:spPr>
        <p:txBody>
          <a:bodyPr spcFirstLastPara="1" wrap="square" lIns="91425" tIns="91425" rIns="91425" bIns="91425" anchor="t" anchorCtr="0">
            <a:noAutofit/>
          </a:bodyPr>
          <a:lstStyle/>
          <a:p>
            <a:pPr lvl="0" algn="r"/>
            <a:r>
              <a:rPr lang="en-US" sz="1300" dirty="0">
                <a:latin typeface="Fira Sans"/>
                <a:ea typeface="Fira Sans"/>
                <a:cs typeface="Fira Sans"/>
                <a:sym typeface="Fira Sans"/>
              </a:rPr>
              <a:t>T</a:t>
            </a:r>
            <a:r>
              <a:rPr lang="vi-VN" sz="1300" dirty="0">
                <a:latin typeface="Fira Sans"/>
                <a:ea typeface="Fira Sans"/>
                <a:cs typeface="Fira Sans"/>
                <a:sym typeface="Fira Sans"/>
              </a:rPr>
              <a:t>ập trung vào quy trình gọi món và thanh toán</a:t>
            </a:r>
            <a:r>
              <a:rPr lang="en-US" sz="1300" dirty="0">
                <a:latin typeface="Fira Sans"/>
                <a:ea typeface="Fira Sans"/>
                <a:cs typeface="Fira Sans"/>
                <a:sym typeface="Fira Sans"/>
              </a:rPr>
              <a:t> </a:t>
            </a:r>
            <a:r>
              <a:rPr lang="vi-VN" sz="1300" dirty="0">
                <a:latin typeface="Fira Sans"/>
                <a:ea typeface="Fira Sans"/>
                <a:cs typeface="Fira Sans"/>
                <a:sym typeface="Fira Sans"/>
              </a:rPr>
              <a:t>đơn hàng, quản lý hệ thống về thông tin nhân viên, khách hàng, ….</a:t>
            </a:r>
            <a:endParaRPr sz="1300" dirty="0">
              <a:latin typeface="Fira Sans"/>
              <a:ea typeface="Fira Sans"/>
              <a:cs typeface="Fira Sans"/>
              <a:sym typeface="Fira Sans"/>
            </a:endParaRPr>
          </a:p>
        </p:txBody>
      </p:sp>
      <p:sp>
        <p:nvSpPr>
          <p:cNvPr id="1487" name="Google Shape;1487;p17"/>
          <p:cNvSpPr txBox="1"/>
          <p:nvPr/>
        </p:nvSpPr>
        <p:spPr>
          <a:xfrm>
            <a:off x="6370324" y="510217"/>
            <a:ext cx="20826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bg1">
                    <a:lumMod val="65000"/>
                  </a:schemeClr>
                </a:solidFill>
                <a:latin typeface="Fira Sans SemiBold"/>
                <a:ea typeface="Fira Sans SemiBold"/>
                <a:cs typeface="Fira Sans SemiBold"/>
                <a:sym typeface="Fira Sans SemiBold"/>
              </a:rPr>
              <a:t>Mục tiêu đề tài</a:t>
            </a:r>
            <a:endParaRPr sz="1800" dirty="0">
              <a:solidFill>
                <a:schemeClr val="bg1">
                  <a:lumMod val="65000"/>
                </a:schemeClr>
              </a:solidFill>
              <a:latin typeface="Fira Sans SemiBold"/>
              <a:ea typeface="Fira Sans SemiBold"/>
              <a:cs typeface="Fira Sans SemiBold"/>
              <a:sym typeface="Fira Sans SemiBold"/>
            </a:endParaRPr>
          </a:p>
        </p:txBody>
      </p:sp>
      <p:sp>
        <p:nvSpPr>
          <p:cNvPr id="1488" name="Google Shape;1488;p17"/>
          <p:cNvSpPr txBox="1"/>
          <p:nvPr/>
        </p:nvSpPr>
        <p:spPr>
          <a:xfrm>
            <a:off x="6172864" y="813784"/>
            <a:ext cx="2477522" cy="1343405"/>
          </a:xfrm>
          <a:prstGeom prst="rect">
            <a:avLst/>
          </a:prstGeom>
          <a:noFill/>
          <a:ln>
            <a:noFill/>
          </a:ln>
        </p:spPr>
        <p:txBody>
          <a:bodyPr spcFirstLastPara="1" wrap="square" lIns="91425" tIns="91425" rIns="91425" bIns="91425" anchor="t" anchorCtr="0">
            <a:noAutofit/>
          </a:bodyPr>
          <a:lstStyle/>
          <a:p>
            <a:pPr lvl="0"/>
            <a:r>
              <a:rPr lang="en" sz="1300" dirty="0">
                <a:latin typeface="Fira Sans"/>
                <a:ea typeface="Fira Sans"/>
                <a:cs typeface="Fira Sans"/>
                <a:sym typeface="Fira Sans"/>
              </a:rPr>
              <a:t>- </a:t>
            </a:r>
            <a:r>
              <a:rPr lang="en-US" sz="1300" dirty="0" err="1">
                <a:latin typeface="Fira Sans"/>
                <a:ea typeface="Fira Sans"/>
                <a:cs typeface="Fira Sans"/>
                <a:sym typeface="Fira Sans"/>
              </a:rPr>
              <a:t>Tìm</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hiểu</a:t>
            </a:r>
            <a:r>
              <a:rPr lang="en-US" sz="1300" dirty="0">
                <a:latin typeface="Fira Sans"/>
                <a:ea typeface="Fira Sans"/>
                <a:cs typeface="Fira Sans"/>
                <a:sym typeface="Fira Sans"/>
              </a:rPr>
              <a:t> ASP.NET Razor Pages</a:t>
            </a:r>
            <a:r>
              <a:rPr lang="en" sz="1300" dirty="0">
                <a:latin typeface="Fira Sans"/>
                <a:ea typeface="Fira Sans"/>
                <a:cs typeface="Fira Sans"/>
                <a:sym typeface="Fira Sans"/>
              </a:rPr>
              <a:t>.</a:t>
            </a:r>
          </a:p>
          <a:p>
            <a:pPr marL="0" lvl="0" indent="0" algn="l" rtl="0">
              <a:spcBef>
                <a:spcPts val="0"/>
              </a:spcBef>
              <a:spcAft>
                <a:spcPts val="0"/>
              </a:spcAft>
              <a:buNone/>
            </a:pPr>
            <a:endParaRPr lang="en" sz="1300" dirty="0">
              <a:latin typeface="Fira Sans"/>
              <a:ea typeface="Fira Sans"/>
              <a:cs typeface="Fira Sans"/>
              <a:sym typeface="Fira Sans"/>
            </a:endParaRPr>
          </a:p>
          <a:p>
            <a:pPr lvl="0"/>
            <a:r>
              <a:rPr lang="en" sz="1300" dirty="0">
                <a:latin typeface="Fira Sans"/>
                <a:ea typeface="Fira Sans"/>
                <a:cs typeface="Fira Sans"/>
                <a:sym typeface="Fira Sans"/>
              </a:rPr>
              <a:t>-</a:t>
            </a:r>
            <a:r>
              <a:rPr lang="en-US" sz="1300" dirty="0" err="1">
                <a:latin typeface="Fira Sans"/>
                <a:ea typeface="Fira Sans"/>
                <a:cs typeface="Fira Sans"/>
                <a:sym typeface="Fira Sans"/>
              </a:rPr>
              <a:t>Tìm</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hiểu</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về</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quy</a:t>
            </a:r>
            <a:r>
              <a:rPr lang="en-US" sz="1300" dirty="0">
                <a:latin typeface="Fira Sans"/>
                <a:ea typeface="Fira Sans"/>
                <a:cs typeface="Fira Sans"/>
                <a:sym typeface="Fira Sans"/>
              </a:rPr>
              <a:t> </a:t>
            </a:r>
            <a:r>
              <a:rPr lang="en-US" sz="1300" dirty="0" err="1">
                <a:latin typeface="Fira Sans"/>
                <a:ea typeface="Fira Sans"/>
                <a:cs typeface="Fira Sans"/>
                <a:sym typeface="Fira Sans"/>
              </a:rPr>
              <a:t>trình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nghiệp</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vụ</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quản</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lý</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thức</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vận</a:t>
            </a:r>
            <a:r>
              <a:rPr lang="en-US" sz="1300" dirty="0">
                <a:latin typeface="Fira Sans"/>
                <a:ea typeface="Fira Sans"/>
                <a:cs typeface="Fira Sans"/>
                <a:sym typeface="Fira Sans"/>
              </a:rPr>
              <a:t> </a:t>
            </a:r>
            <a:r>
              <a:rPr lang="en-US" sz="1300" dirty="0" err="1">
                <a:latin typeface="Fira Sans"/>
                <a:ea typeface="Fira Sans"/>
                <a:cs typeface="Fira Sans"/>
                <a:sym typeface="Fira Sans"/>
              </a:rPr>
              <a:t>hành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a:t>
            </a:r>
            <a:r>
              <a:rPr lang="en-US" sz="1300" dirty="0" err="1">
                <a:latin typeface="Fira Sans"/>
                <a:ea typeface="Fira Sans"/>
                <a:cs typeface="Fira Sans"/>
                <a:sym typeface="Fira Sans"/>
              </a:rPr>
              <a:t>hệ</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thống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quán</a:t>
            </a:r>
            <a:r>
              <a:rPr lang="en-US" sz="1300" dirty="0">
                <a:latin typeface="Fira Sans"/>
                <a:ea typeface="Fira Sans"/>
                <a:cs typeface="Fira Sans"/>
                <a:sym typeface="Fira Sans"/>
              </a:rPr>
              <a:t> </a:t>
            </a:r>
            <a:r>
              <a:rPr lang="en-US" sz="1300" dirty="0" err="1">
                <a:latin typeface="Fira Sans"/>
                <a:ea typeface="Fira Sans"/>
                <a:cs typeface="Fira Sans"/>
                <a:sym typeface="Fira Sans"/>
              </a:rPr>
              <a:t>ăn</a:t>
            </a:r>
            <a:r>
              <a:rPr lang="en" sz="1300" dirty="0">
                <a:latin typeface="Fira Sans"/>
                <a:ea typeface="Fira Sans"/>
                <a:cs typeface="Fira Sans"/>
                <a:sym typeface="Fira Sans"/>
              </a:rPr>
              <a:t>.</a:t>
            </a:r>
            <a:endParaRPr sz="1300" dirty="0">
              <a:latin typeface="Fira Sans"/>
              <a:ea typeface="Fira Sans"/>
              <a:cs typeface="Fira Sans"/>
              <a:sym typeface="Fira Sans"/>
            </a:endParaRPr>
          </a:p>
        </p:txBody>
      </p:sp>
      <p:sp>
        <p:nvSpPr>
          <p:cNvPr id="1489" name="Google Shape;1489;p17"/>
          <p:cNvSpPr txBox="1"/>
          <p:nvPr/>
        </p:nvSpPr>
        <p:spPr>
          <a:xfrm>
            <a:off x="6126728" y="2764325"/>
            <a:ext cx="2801371"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30475E"/>
                </a:solidFill>
                <a:latin typeface="Fira Sans SemiBold"/>
                <a:ea typeface="Fira Sans SemiBold"/>
                <a:cs typeface="Fira Sans SemiBold"/>
                <a:sym typeface="Fira Sans SemiBold"/>
              </a:rPr>
              <a:t>Phương pháp nghiên cứu</a:t>
            </a:r>
            <a:endParaRPr sz="1800" dirty="0">
              <a:solidFill>
                <a:srgbClr val="30475E"/>
              </a:solidFill>
              <a:latin typeface="Fira Sans SemiBold"/>
              <a:ea typeface="Fira Sans SemiBold"/>
              <a:cs typeface="Fira Sans SemiBold"/>
              <a:sym typeface="Fira Sans SemiBold"/>
            </a:endParaRPr>
          </a:p>
        </p:txBody>
      </p:sp>
      <p:sp>
        <p:nvSpPr>
          <p:cNvPr id="1490" name="Google Shape;1490;p17"/>
          <p:cNvSpPr txBox="1"/>
          <p:nvPr/>
        </p:nvSpPr>
        <p:spPr>
          <a:xfrm>
            <a:off x="6126729" y="3063426"/>
            <a:ext cx="2420372" cy="1733731"/>
          </a:xfrm>
          <a:prstGeom prst="rect">
            <a:avLst/>
          </a:prstGeom>
          <a:noFill/>
          <a:ln>
            <a:noFill/>
          </a:ln>
        </p:spPr>
        <p:txBody>
          <a:bodyPr spcFirstLastPara="1" wrap="square" lIns="91425" tIns="91425" rIns="91425" bIns="91425" anchor="t" anchorCtr="0">
            <a:noAutofit/>
          </a:bodyPr>
          <a:lstStyle/>
          <a:p>
            <a:pPr lvl="0"/>
            <a:r>
              <a:rPr lang="en" sz="1300" dirty="0">
                <a:latin typeface="Fira Sans"/>
                <a:ea typeface="Fira Sans"/>
                <a:cs typeface="Fira Sans"/>
                <a:sym typeface="Fira Sans"/>
              </a:rPr>
              <a:t>- </a:t>
            </a:r>
            <a:r>
              <a:rPr lang="en-US" sz="1300" dirty="0" err="1">
                <a:latin typeface="Fira Sans"/>
                <a:ea typeface="Fira Sans"/>
                <a:cs typeface="Fira Sans"/>
                <a:sym typeface="Fira Sans"/>
              </a:rPr>
              <a:t>Tìm</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hiểu</a:t>
            </a:r>
            <a:r>
              <a:rPr lang="en-US" sz="1300" dirty="0">
                <a:latin typeface="Fira Sans"/>
                <a:ea typeface="Fira Sans"/>
                <a:cs typeface="Fira Sans"/>
                <a:sym typeface="Fira Sans"/>
              </a:rPr>
              <a:t> </a:t>
            </a:r>
            <a:r>
              <a:rPr lang="en-US" sz="1300" dirty="0" err="1">
                <a:latin typeface="Fira Sans"/>
                <a:ea typeface="Fira Sans"/>
                <a:cs typeface="Fira Sans"/>
                <a:sym typeface="Fira Sans"/>
              </a:rPr>
              <a:t>tài</a:t>
            </a:r>
            <a:r>
              <a:rPr lang="en-US" sz="1300" dirty="0">
                <a:latin typeface="Fira Sans"/>
                <a:ea typeface="Fira Sans"/>
                <a:cs typeface="Fira Sans"/>
                <a:sym typeface="Fira Sans"/>
              </a:rPr>
              <a:t> </a:t>
            </a:r>
            <a:r>
              <a:rPr lang="en-US" sz="1300" dirty="0" err="1">
                <a:latin typeface="Fira Sans"/>
                <a:ea typeface="Fira Sans"/>
                <a:cs typeface="Fira Sans"/>
                <a:sym typeface="Fira Sans"/>
              </a:rPr>
              <a:t>liệu</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thức</a:t>
            </a:r>
            <a:r>
              <a:rPr lang="en-US" sz="1300" dirty="0">
                <a:latin typeface="Fira Sans"/>
                <a:ea typeface="Fira Sans"/>
                <a:cs typeface="Fira Sans"/>
                <a:sym typeface="Fira Sans"/>
              </a:rPr>
              <a:t> </a:t>
            </a:r>
            <a:r>
              <a:rPr lang="en-US" sz="1300" dirty="0" err="1">
                <a:latin typeface="Fira Sans"/>
                <a:ea typeface="Fira Sans"/>
                <a:cs typeface="Fira Sans"/>
                <a:sym typeface="Fira Sans"/>
              </a:rPr>
              <a:t>sử</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ASP.NET Razor Pages.</a:t>
            </a:r>
            <a:endParaRPr lang="en" sz="1300" dirty="0">
              <a:latin typeface="Fira Sans"/>
              <a:ea typeface="Fira Sans"/>
              <a:cs typeface="Fira Sans"/>
              <a:sym typeface="Fira Sans"/>
            </a:endParaRPr>
          </a:p>
          <a:p>
            <a:pPr marL="0" lvl="0" indent="0" algn="l" rtl="0">
              <a:spcBef>
                <a:spcPts val="0"/>
              </a:spcBef>
              <a:spcAft>
                <a:spcPts val="0"/>
              </a:spcAft>
              <a:buNone/>
            </a:pPr>
            <a:endParaRPr lang="en" sz="1300" dirty="0">
              <a:latin typeface="Fira Sans"/>
              <a:ea typeface="Fira Sans"/>
              <a:cs typeface="Fira Sans"/>
              <a:sym typeface="Fira Sans"/>
            </a:endParaRPr>
          </a:p>
          <a:p>
            <a:pPr lvl="0"/>
            <a:r>
              <a:rPr lang="en" sz="1300" dirty="0">
                <a:latin typeface="Fira Sans"/>
                <a:ea typeface="Fira Sans"/>
                <a:cs typeface="Fira Sans"/>
                <a:sym typeface="Fira Sans"/>
              </a:rPr>
              <a:t>-</a:t>
            </a:r>
            <a:r>
              <a:rPr lang="en-US" sz="1300" dirty="0" err="1">
                <a:latin typeface="Fira Sans"/>
                <a:ea typeface="Fira Sans"/>
                <a:cs typeface="Fira Sans"/>
                <a:sym typeface="Fira Sans"/>
              </a:rPr>
              <a:t>Tìm</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hiểu</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phân</a:t>
            </a:r>
            <a:r>
              <a:rPr lang="en-US" sz="1300" dirty="0">
                <a:latin typeface="Fira Sans"/>
                <a:ea typeface="Fira Sans"/>
                <a:cs typeface="Fira Sans"/>
                <a:sym typeface="Fira Sans"/>
              </a:rPr>
              <a:t> </a:t>
            </a:r>
            <a:r>
              <a:rPr lang="en-US" sz="1300" dirty="0" err="1">
                <a:latin typeface="Fira Sans"/>
                <a:ea typeface="Fira Sans"/>
                <a:cs typeface="Fira Sans"/>
                <a:sym typeface="Fira Sans"/>
              </a:rPr>
              <a:t>tích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quy</a:t>
            </a:r>
            <a:r>
              <a:rPr lang="en-US" sz="1300" dirty="0">
                <a:latin typeface="Fira Sans"/>
                <a:ea typeface="Fira Sans"/>
                <a:cs typeface="Fira Sans"/>
                <a:sym typeface="Fira Sans"/>
              </a:rPr>
              <a:t> </a:t>
            </a:r>
            <a:r>
              <a:rPr lang="en-US" sz="1300" dirty="0" err="1">
                <a:latin typeface="Fira Sans"/>
                <a:ea typeface="Fira Sans"/>
                <a:cs typeface="Fira Sans"/>
                <a:sym typeface="Fira Sans"/>
              </a:rPr>
              <a:t>trình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nghiệp</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vụ</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thức</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vận</a:t>
            </a:r>
            <a:r>
              <a:rPr lang="en-US" sz="1300" dirty="0">
                <a:latin typeface="Fira Sans"/>
                <a:ea typeface="Fira Sans"/>
                <a:cs typeface="Fira Sans"/>
                <a:sym typeface="Fira Sans"/>
              </a:rPr>
              <a:t> </a:t>
            </a:r>
            <a:r>
              <a:rPr lang="en-US" sz="1300" dirty="0" err="1">
                <a:latin typeface="Fira Sans"/>
                <a:ea typeface="Fira Sans"/>
                <a:cs typeface="Fira Sans"/>
                <a:sym typeface="Fira Sans"/>
              </a:rPr>
              <a:t>hành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một</a:t>
            </a:r>
            <a:r>
              <a:rPr lang="en-US" sz="1300" dirty="0">
                <a:latin typeface="Fira Sans"/>
                <a:ea typeface="Fira Sans"/>
                <a:cs typeface="Fira Sans"/>
                <a:sym typeface="Fira Sans"/>
              </a:rPr>
              <a:t> </a:t>
            </a:r>
            <a:r>
              <a:rPr lang="en-US" sz="1300" dirty="0" err="1">
                <a:latin typeface="Fira Sans"/>
                <a:ea typeface="Fira Sans"/>
                <a:cs typeface="Fira Sans"/>
                <a:sym typeface="Fira Sans"/>
              </a:rPr>
              <a:t>hệ</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thống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quán</a:t>
            </a:r>
            <a:r>
              <a:rPr lang="en-US" sz="1300" dirty="0">
                <a:latin typeface="Fira Sans"/>
                <a:ea typeface="Fira Sans"/>
                <a:cs typeface="Fira Sans"/>
                <a:sym typeface="Fira Sans"/>
              </a:rPr>
              <a:t> </a:t>
            </a:r>
            <a:r>
              <a:rPr lang="en-US" sz="1300" dirty="0" err="1">
                <a:latin typeface="Fira Sans"/>
                <a:ea typeface="Fira Sans"/>
                <a:cs typeface="Fira Sans"/>
                <a:sym typeface="Fira Sans"/>
              </a:rPr>
              <a:t>ăn</a:t>
            </a:r>
            <a:r>
              <a:rPr lang="en" sz="1300" dirty="0">
                <a:latin typeface="Fira Sans"/>
                <a:ea typeface="Fira Sans"/>
                <a:cs typeface="Fira Sans"/>
                <a:sym typeface="Fira Sans"/>
              </a:rPr>
              <a:t>.</a:t>
            </a:r>
            <a:endParaRPr sz="1300" dirty="0">
              <a:latin typeface="Fira Sans"/>
              <a:ea typeface="Fira Sans"/>
              <a:cs typeface="Fira Sans"/>
              <a:sym typeface="Fira Sans"/>
            </a:endParaRPr>
          </a:p>
        </p:txBody>
      </p:sp>
      <p:sp>
        <p:nvSpPr>
          <p:cNvPr id="3" name="Rectangle: Rounded Corners 2">
            <a:extLst>
              <a:ext uri="{FF2B5EF4-FFF2-40B4-BE49-F238E27FC236}">
                <a16:creationId xmlns:a16="http://schemas.microsoft.com/office/drawing/2014/main" id="{3A97672E-E479-DA9B-B841-C5875603A885}"/>
              </a:ext>
            </a:extLst>
          </p:cNvPr>
          <p:cNvSpPr/>
          <p:nvPr/>
        </p:nvSpPr>
        <p:spPr>
          <a:xfrm>
            <a:off x="609990" y="808824"/>
            <a:ext cx="2400540" cy="1565762"/>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C5C59A8E-30E4-3129-AFAB-8085F5738111}"/>
              </a:ext>
            </a:extLst>
          </p:cNvPr>
          <p:cNvSpPr/>
          <p:nvPr/>
        </p:nvSpPr>
        <p:spPr>
          <a:xfrm>
            <a:off x="712416" y="3543372"/>
            <a:ext cx="2400540" cy="1253786"/>
          </a:xfrm>
          <a:prstGeom prst="round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1A0FD4F-5076-A41A-E2D4-6E1D22870372}"/>
              </a:ext>
            </a:extLst>
          </p:cNvPr>
          <p:cNvSpPr/>
          <p:nvPr/>
        </p:nvSpPr>
        <p:spPr>
          <a:xfrm>
            <a:off x="6116670" y="810478"/>
            <a:ext cx="2533715" cy="1562455"/>
          </a:xfrm>
          <a:prstGeom prst="roundRect">
            <a:avLst/>
          </a:prstGeom>
          <a:noFill/>
          <a:ln w="1270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94CBD5E-B1C9-1A4E-6346-A0F600609FE8}"/>
              </a:ext>
            </a:extLst>
          </p:cNvPr>
          <p:cNvSpPr/>
          <p:nvPr/>
        </p:nvSpPr>
        <p:spPr>
          <a:xfrm>
            <a:off x="6070449" y="3076125"/>
            <a:ext cx="2533715" cy="1721032"/>
          </a:xfrm>
          <a:prstGeom prst="roundRect">
            <a:avLst/>
          </a:prstGeom>
          <a:noFill/>
          <a:ln w="127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fade">
                                      <p:cBhvr>
                                        <p:cTn id="7" dur="1000"/>
                                        <p:tgtEl>
                                          <p:spTgt spid="1473"/>
                                        </p:tgtEl>
                                      </p:cBhvr>
                                    </p:animEffect>
                                    <p:anim calcmode="lin" valueType="num">
                                      <p:cBhvr>
                                        <p:cTn id="8" dur="1000" fill="hold"/>
                                        <p:tgtEl>
                                          <p:spTgt spid="1473"/>
                                        </p:tgtEl>
                                        <p:attrNameLst>
                                          <p:attrName>ppt_x</p:attrName>
                                        </p:attrNameLst>
                                      </p:cBhvr>
                                      <p:tavLst>
                                        <p:tav tm="0">
                                          <p:val>
                                            <p:strVal val="#ppt_x"/>
                                          </p:val>
                                        </p:tav>
                                        <p:tav tm="100000">
                                          <p:val>
                                            <p:strVal val="#ppt_x"/>
                                          </p:val>
                                        </p:tav>
                                      </p:tavLst>
                                    </p:anim>
                                    <p:anim calcmode="lin" valueType="num">
                                      <p:cBhvr>
                                        <p:cTn id="9" dur="1000" fill="hold"/>
                                        <p:tgtEl>
                                          <p:spTgt spid="147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82"/>
                                        </p:tgtEl>
                                        <p:attrNameLst>
                                          <p:attrName>style.visibility</p:attrName>
                                        </p:attrNameLst>
                                      </p:cBhvr>
                                      <p:to>
                                        <p:strVal val="visible"/>
                                      </p:to>
                                    </p:set>
                                    <p:animEffect transition="in" filter="fade">
                                      <p:cBhvr>
                                        <p:cTn id="12" dur="1000"/>
                                        <p:tgtEl>
                                          <p:spTgt spid="1482"/>
                                        </p:tgtEl>
                                      </p:cBhvr>
                                    </p:animEffect>
                                    <p:anim calcmode="lin" valueType="num">
                                      <p:cBhvr>
                                        <p:cTn id="13" dur="1000" fill="hold"/>
                                        <p:tgtEl>
                                          <p:spTgt spid="1482"/>
                                        </p:tgtEl>
                                        <p:attrNameLst>
                                          <p:attrName>ppt_x</p:attrName>
                                        </p:attrNameLst>
                                      </p:cBhvr>
                                      <p:tavLst>
                                        <p:tav tm="0">
                                          <p:val>
                                            <p:strVal val="#ppt_x"/>
                                          </p:val>
                                        </p:tav>
                                        <p:tav tm="100000">
                                          <p:val>
                                            <p:strVal val="#ppt_x"/>
                                          </p:val>
                                        </p:tav>
                                      </p:tavLst>
                                    </p:anim>
                                    <p:anim calcmode="lin" valueType="num">
                                      <p:cBhvr>
                                        <p:cTn id="14" dur="1000" fill="hold"/>
                                        <p:tgtEl>
                                          <p:spTgt spid="148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83"/>
                                        </p:tgtEl>
                                        <p:attrNameLst>
                                          <p:attrName>style.visibility</p:attrName>
                                        </p:attrNameLst>
                                      </p:cBhvr>
                                      <p:to>
                                        <p:strVal val="visible"/>
                                      </p:to>
                                    </p:set>
                                    <p:animEffect transition="in" filter="fade">
                                      <p:cBhvr>
                                        <p:cTn id="19" dur="500"/>
                                        <p:tgtEl>
                                          <p:spTgt spid="14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84"/>
                                        </p:tgtEl>
                                        <p:attrNameLst>
                                          <p:attrName>style.visibility</p:attrName>
                                        </p:attrNameLst>
                                      </p:cBhvr>
                                      <p:to>
                                        <p:strVal val="visible"/>
                                      </p:to>
                                    </p:set>
                                    <p:animEffect transition="in" filter="fade">
                                      <p:cBhvr>
                                        <p:cTn id="22" dur="500"/>
                                        <p:tgtEl>
                                          <p:spTgt spid="148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87"/>
                                        </p:tgtEl>
                                        <p:attrNameLst>
                                          <p:attrName>style.visibility</p:attrName>
                                        </p:attrNameLst>
                                      </p:cBhvr>
                                      <p:to>
                                        <p:strVal val="visible"/>
                                      </p:to>
                                    </p:set>
                                    <p:animEffect transition="in" filter="fade">
                                      <p:cBhvr>
                                        <p:cTn id="30" dur="500"/>
                                        <p:tgtEl>
                                          <p:spTgt spid="148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88"/>
                                        </p:tgtEl>
                                        <p:attrNameLst>
                                          <p:attrName>style.visibility</p:attrName>
                                        </p:attrNameLst>
                                      </p:cBhvr>
                                      <p:to>
                                        <p:strVal val="visible"/>
                                      </p:to>
                                    </p:set>
                                    <p:animEffect transition="in" filter="fade">
                                      <p:cBhvr>
                                        <p:cTn id="33" dur="500"/>
                                        <p:tgtEl>
                                          <p:spTgt spid="148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89"/>
                                        </p:tgtEl>
                                        <p:attrNameLst>
                                          <p:attrName>style.visibility</p:attrName>
                                        </p:attrNameLst>
                                      </p:cBhvr>
                                      <p:to>
                                        <p:strVal val="visible"/>
                                      </p:to>
                                    </p:set>
                                    <p:animEffect transition="in" filter="fade">
                                      <p:cBhvr>
                                        <p:cTn id="41" dur="500"/>
                                        <p:tgtEl>
                                          <p:spTgt spid="148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90"/>
                                        </p:tgtEl>
                                        <p:attrNameLst>
                                          <p:attrName>style.visibility</p:attrName>
                                        </p:attrNameLst>
                                      </p:cBhvr>
                                      <p:to>
                                        <p:strVal val="visible"/>
                                      </p:to>
                                    </p:set>
                                    <p:animEffect transition="in" filter="fade">
                                      <p:cBhvr>
                                        <p:cTn id="44" dur="500"/>
                                        <p:tgtEl>
                                          <p:spTgt spid="149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85"/>
                                        </p:tgtEl>
                                        <p:attrNameLst>
                                          <p:attrName>style.visibility</p:attrName>
                                        </p:attrNameLst>
                                      </p:cBhvr>
                                      <p:to>
                                        <p:strVal val="visible"/>
                                      </p:to>
                                    </p:set>
                                    <p:animEffect transition="in" filter="fade">
                                      <p:cBhvr>
                                        <p:cTn id="52" dur="500"/>
                                        <p:tgtEl>
                                          <p:spTgt spid="148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86"/>
                                        </p:tgtEl>
                                        <p:attrNameLst>
                                          <p:attrName>style.visibility</p:attrName>
                                        </p:attrNameLst>
                                      </p:cBhvr>
                                      <p:to>
                                        <p:strVal val="visible"/>
                                      </p:to>
                                    </p:set>
                                    <p:animEffect transition="in" filter="fade">
                                      <p:cBhvr>
                                        <p:cTn id="55" dur="500"/>
                                        <p:tgtEl>
                                          <p:spTgt spid="148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xit" presetSubtype="0" fill="hold" nodeType="clickEffect">
                                  <p:stCondLst>
                                    <p:cond delay="0"/>
                                  </p:stCondLst>
                                  <p:childTnLst>
                                    <p:animEffect transition="out" filter="fade">
                                      <p:cBhvr>
                                        <p:cTn id="62" dur="1000"/>
                                        <p:tgtEl>
                                          <p:spTgt spid="1473"/>
                                        </p:tgtEl>
                                      </p:cBhvr>
                                    </p:animEffect>
                                    <p:anim calcmode="lin" valueType="num">
                                      <p:cBhvr>
                                        <p:cTn id="63" dur="1000"/>
                                        <p:tgtEl>
                                          <p:spTgt spid="1473"/>
                                        </p:tgtEl>
                                        <p:attrNameLst>
                                          <p:attrName>ppt_x</p:attrName>
                                        </p:attrNameLst>
                                      </p:cBhvr>
                                      <p:tavLst>
                                        <p:tav tm="0">
                                          <p:val>
                                            <p:strVal val="ppt_x"/>
                                          </p:val>
                                        </p:tav>
                                        <p:tav tm="100000">
                                          <p:val>
                                            <p:strVal val="ppt_x"/>
                                          </p:val>
                                        </p:tav>
                                      </p:tavLst>
                                    </p:anim>
                                    <p:anim calcmode="lin" valueType="num">
                                      <p:cBhvr>
                                        <p:cTn id="64" dur="1000"/>
                                        <p:tgtEl>
                                          <p:spTgt spid="1473"/>
                                        </p:tgtEl>
                                        <p:attrNameLst>
                                          <p:attrName>ppt_y</p:attrName>
                                        </p:attrNameLst>
                                      </p:cBhvr>
                                      <p:tavLst>
                                        <p:tav tm="0">
                                          <p:val>
                                            <p:strVal val="ppt_y"/>
                                          </p:val>
                                        </p:tav>
                                        <p:tav tm="100000">
                                          <p:val>
                                            <p:strVal val="ppt_y-.1"/>
                                          </p:val>
                                        </p:tav>
                                      </p:tavLst>
                                    </p:anim>
                                    <p:set>
                                      <p:cBhvr>
                                        <p:cTn id="65" dur="1" fill="hold">
                                          <p:stCondLst>
                                            <p:cond delay="999"/>
                                          </p:stCondLst>
                                        </p:cTn>
                                        <p:tgtEl>
                                          <p:spTgt spid="1473"/>
                                        </p:tgtEl>
                                        <p:attrNameLst>
                                          <p:attrName>style.visibility</p:attrName>
                                        </p:attrNameLst>
                                      </p:cBhvr>
                                      <p:to>
                                        <p:strVal val="hidden"/>
                                      </p:to>
                                    </p:set>
                                  </p:childTnLst>
                                </p:cTn>
                              </p:par>
                              <p:par>
                                <p:cTn id="66" presetID="47" presetClass="exit" presetSubtype="0" fill="hold" grpId="1" nodeType="withEffect">
                                  <p:stCondLst>
                                    <p:cond delay="0"/>
                                  </p:stCondLst>
                                  <p:childTnLst>
                                    <p:animEffect transition="out" filter="fade">
                                      <p:cBhvr>
                                        <p:cTn id="67" dur="1000"/>
                                        <p:tgtEl>
                                          <p:spTgt spid="1482"/>
                                        </p:tgtEl>
                                      </p:cBhvr>
                                    </p:animEffect>
                                    <p:anim calcmode="lin" valueType="num">
                                      <p:cBhvr>
                                        <p:cTn id="68" dur="1000"/>
                                        <p:tgtEl>
                                          <p:spTgt spid="1482"/>
                                        </p:tgtEl>
                                        <p:attrNameLst>
                                          <p:attrName>ppt_x</p:attrName>
                                        </p:attrNameLst>
                                      </p:cBhvr>
                                      <p:tavLst>
                                        <p:tav tm="0">
                                          <p:val>
                                            <p:strVal val="ppt_x"/>
                                          </p:val>
                                        </p:tav>
                                        <p:tav tm="100000">
                                          <p:val>
                                            <p:strVal val="ppt_x"/>
                                          </p:val>
                                        </p:tav>
                                      </p:tavLst>
                                    </p:anim>
                                    <p:anim calcmode="lin" valueType="num">
                                      <p:cBhvr>
                                        <p:cTn id="69" dur="1000"/>
                                        <p:tgtEl>
                                          <p:spTgt spid="1482"/>
                                        </p:tgtEl>
                                        <p:attrNameLst>
                                          <p:attrName>ppt_y</p:attrName>
                                        </p:attrNameLst>
                                      </p:cBhvr>
                                      <p:tavLst>
                                        <p:tav tm="0">
                                          <p:val>
                                            <p:strVal val="ppt_y"/>
                                          </p:val>
                                        </p:tav>
                                        <p:tav tm="100000">
                                          <p:val>
                                            <p:strVal val="ppt_y-.1"/>
                                          </p:val>
                                        </p:tav>
                                      </p:tavLst>
                                    </p:anim>
                                    <p:set>
                                      <p:cBhvr>
                                        <p:cTn id="70" dur="1" fill="hold">
                                          <p:stCondLst>
                                            <p:cond delay="999"/>
                                          </p:stCondLst>
                                        </p:cTn>
                                        <p:tgtEl>
                                          <p:spTgt spid="1482"/>
                                        </p:tgtEl>
                                        <p:attrNameLst>
                                          <p:attrName>style.visibility</p:attrName>
                                        </p:attrNameLst>
                                      </p:cBhvr>
                                      <p:to>
                                        <p:strVal val="hidden"/>
                                      </p:to>
                                    </p:set>
                                  </p:childTnLst>
                                </p:cTn>
                              </p:par>
                              <p:par>
                                <p:cTn id="71" presetID="47" presetClass="exit" presetSubtype="0" fill="hold" grpId="1" nodeType="withEffect">
                                  <p:stCondLst>
                                    <p:cond delay="0"/>
                                  </p:stCondLst>
                                  <p:childTnLst>
                                    <p:animEffect transition="out" filter="fade">
                                      <p:cBhvr>
                                        <p:cTn id="72" dur="1000"/>
                                        <p:tgtEl>
                                          <p:spTgt spid="1483"/>
                                        </p:tgtEl>
                                      </p:cBhvr>
                                    </p:animEffect>
                                    <p:anim calcmode="lin" valueType="num">
                                      <p:cBhvr>
                                        <p:cTn id="73" dur="1000"/>
                                        <p:tgtEl>
                                          <p:spTgt spid="1483"/>
                                        </p:tgtEl>
                                        <p:attrNameLst>
                                          <p:attrName>ppt_x</p:attrName>
                                        </p:attrNameLst>
                                      </p:cBhvr>
                                      <p:tavLst>
                                        <p:tav tm="0">
                                          <p:val>
                                            <p:strVal val="ppt_x"/>
                                          </p:val>
                                        </p:tav>
                                        <p:tav tm="100000">
                                          <p:val>
                                            <p:strVal val="ppt_x"/>
                                          </p:val>
                                        </p:tav>
                                      </p:tavLst>
                                    </p:anim>
                                    <p:anim calcmode="lin" valueType="num">
                                      <p:cBhvr>
                                        <p:cTn id="74" dur="1000"/>
                                        <p:tgtEl>
                                          <p:spTgt spid="1483"/>
                                        </p:tgtEl>
                                        <p:attrNameLst>
                                          <p:attrName>ppt_y</p:attrName>
                                        </p:attrNameLst>
                                      </p:cBhvr>
                                      <p:tavLst>
                                        <p:tav tm="0">
                                          <p:val>
                                            <p:strVal val="ppt_y"/>
                                          </p:val>
                                        </p:tav>
                                        <p:tav tm="100000">
                                          <p:val>
                                            <p:strVal val="ppt_y-.1"/>
                                          </p:val>
                                        </p:tav>
                                      </p:tavLst>
                                    </p:anim>
                                    <p:set>
                                      <p:cBhvr>
                                        <p:cTn id="75" dur="1" fill="hold">
                                          <p:stCondLst>
                                            <p:cond delay="999"/>
                                          </p:stCondLst>
                                        </p:cTn>
                                        <p:tgtEl>
                                          <p:spTgt spid="1483"/>
                                        </p:tgtEl>
                                        <p:attrNameLst>
                                          <p:attrName>style.visibility</p:attrName>
                                        </p:attrNameLst>
                                      </p:cBhvr>
                                      <p:to>
                                        <p:strVal val="hidden"/>
                                      </p:to>
                                    </p:set>
                                  </p:childTnLst>
                                </p:cTn>
                              </p:par>
                              <p:par>
                                <p:cTn id="76" presetID="47" presetClass="exit" presetSubtype="0" fill="hold" grpId="1" nodeType="withEffect">
                                  <p:stCondLst>
                                    <p:cond delay="0"/>
                                  </p:stCondLst>
                                  <p:childTnLst>
                                    <p:animEffect transition="out" filter="fade">
                                      <p:cBhvr>
                                        <p:cTn id="77" dur="1000"/>
                                        <p:tgtEl>
                                          <p:spTgt spid="1484"/>
                                        </p:tgtEl>
                                      </p:cBhvr>
                                    </p:animEffect>
                                    <p:anim calcmode="lin" valueType="num">
                                      <p:cBhvr>
                                        <p:cTn id="78" dur="1000"/>
                                        <p:tgtEl>
                                          <p:spTgt spid="1484"/>
                                        </p:tgtEl>
                                        <p:attrNameLst>
                                          <p:attrName>ppt_x</p:attrName>
                                        </p:attrNameLst>
                                      </p:cBhvr>
                                      <p:tavLst>
                                        <p:tav tm="0">
                                          <p:val>
                                            <p:strVal val="ppt_x"/>
                                          </p:val>
                                        </p:tav>
                                        <p:tav tm="100000">
                                          <p:val>
                                            <p:strVal val="ppt_x"/>
                                          </p:val>
                                        </p:tav>
                                      </p:tavLst>
                                    </p:anim>
                                    <p:anim calcmode="lin" valueType="num">
                                      <p:cBhvr>
                                        <p:cTn id="79" dur="1000"/>
                                        <p:tgtEl>
                                          <p:spTgt spid="1484"/>
                                        </p:tgtEl>
                                        <p:attrNameLst>
                                          <p:attrName>ppt_y</p:attrName>
                                        </p:attrNameLst>
                                      </p:cBhvr>
                                      <p:tavLst>
                                        <p:tav tm="0">
                                          <p:val>
                                            <p:strVal val="ppt_y"/>
                                          </p:val>
                                        </p:tav>
                                        <p:tav tm="100000">
                                          <p:val>
                                            <p:strVal val="ppt_y-.1"/>
                                          </p:val>
                                        </p:tav>
                                      </p:tavLst>
                                    </p:anim>
                                    <p:set>
                                      <p:cBhvr>
                                        <p:cTn id="80" dur="1" fill="hold">
                                          <p:stCondLst>
                                            <p:cond delay="999"/>
                                          </p:stCondLst>
                                        </p:cTn>
                                        <p:tgtEl>
                                          <p:spTgt spid="1484"/>
                                        </p:tgtEl>
                                        <p:attrNameLst>
                                          <p:attrName>style.visibility</p:attrName>
                                        </p:attrNameLst>
                                      </p:cBhvr>
                                      <p:to>
                                        <p:strVal val="hidden"/>
                                      </p:to>
                                    </p:set>
                                  </p:childTnLst>
                                </p:cTn>
                              </p:par>
                              <p:par>
                                <p:cTn id="81" presetID="47" presetClass="exit" presetSubtype="0" fill="hold" grpId="1" nodeType="withEffect">
                                  <p:stCondLst>
                                    <p:cond delay="0"/>
                                  </p:stCondLst>
                                  <p:childTnLst>
                                    <p:animEffect transition="out" filter="fade">
                                      <p:cBhvr>
                                        <p:cTn id="82" dur="1000"/>
                                        <p:tgtEl>
                                          <p:spTgt spid="1487"/>
                                        </p:tgtEl>
                                      </p:cBhvr>
                                    </p:animEffect>
                                    <p:anim calcmode="lin" valueType="num">
                                      <p:cBhvr>
                                        <p:cTn id="83" dur="1000"/>
                                        <p:tgtEl>
                                          <p:spTgt spid="1487"/>
                                        </p:tgtEl>
                                        <p:attrNameLst>
                                          <p:attrName>ppt_x</p:attrName>
                                        </p:attrNameLst>
                                      </p:cBhvr>
                                      <p:tavLst>
                                        <p:tav tm="0">
                                          <p:val>
                                            <p:strVal val="ppt_x"/>
                                          </p:val>
                                        </p:tav>
                                        <p:tav tm="100000">
                                          <p:val>
                                            <p:strVal val="ppt_x"/>
                                          </p:val>
                                        </p:tav>
                                      </p:tavLst>
                                    </p:anim>
                                    <p:anim calcmode="lin" valueType="num">
                                      <p:cBhvr>
                                        <p:cTn id="84" dur="1000"/>
                                        <p:tgtEl>
                                          <p:spTgt spid="1487"/>
                                        </p:tgtEl>
                                        <p:attrNameLst>
                                          <p:attrName>ppt_y</p:attrName>
                                        </p:attrNameLst>
                                      </p:cBhvr>
                                      <p:tavLst>
                                        <p:tav tm="0">
                                          <p:val>
                                            <p:strVal val="ppt_y"/>
                                          </p:val>
                                        </p:tav>
                                        <p:tav tm="100000">
                                          <p:val>
                                            <p:strVal val="ppt_y-.1"/>
                                          </p:val>
                                        </p:tav>
                                      </p:tavLst>
                                    </p:anim>
                                    <p:set>
                                      <p:cBhvr>
                                        <p:cTn id="85" dur="1" fill="hold">
                                          <p:stCondLst>
                                            <p:cond delay="999"/>
                                          </p:stCondLst>
                                        </p:cTn>
                                        <p:tgtEl>
                                          <p:spTgt spid="1487"/>
                                        </p:tgtEl>
                                        <p:attrNameLst>
                                          <p:attrName>style.visibility</p:attrName>
                                        </p:attrNameLst>
                                      </p:cBhvr>
                                      <p:to>
                                        <p:strVal val="hidden"/>
                                      </p:to>
                                    </p:set>
                                  </p:childTnLst>
                                </p:cTn>
                              </p:par>
                              <p:par>
                                <p:cTn id="86" presetID="47" presetClass="exit" presetSubtype="0" fill="hold" grpId="1" nodeType="withEffect">
                                  <p:stCondLst>
                                    <p:cond delay="0"/>
                                  </p:stCondLst>
                                  <p:childTnLst>
                                    <p:animEffect transition="out" filter="fade">
                                      <p:cBhvr>
                                        <p:cTn id="87" dur="1000"/>
                                        <p:tgtEl>
                                          <p:spTgt spid="1488"/>
                                        </p:tgtEl>
                                      </p:cBhvr>
                                    </p:animEffect>
                                    <p:anim calcmode="lin" valueType="num">
                                      <p:cBhvr>
                                        <p:cTn id="88" dur="1000"/>
                                        <p:tgtEl>
                                          <p:spTgt spid="1488"/>
                                        </p:tgtEl>
                                        <p:attrNameLst>
                                          <p:attrName>ppt_x</p:attrName>
                                        </p:attrNameLst>
                                      </p:cBhvr>
                                      <p:tavLst>
                                        <p:tav tm="0">
                                          <p:val>
                                            <p:strVal val="ppt_x"/>
                                          </p:val>
                                        </p:tav>
                                        <p:tav tm="100000">
                                          <p:val>
                                            <p:strVal val="ppt_x"/>
                                          </p:val>
                                        </p:tav>
                                      </p:tavLst>
                                    </p:anim>
                                    <p:anim calcmode="lin" valueType="num">
                                      <p:cBhvr>
                                        <p:cTn id="89" dur="1000"/>
                                        <p:tgtEl>
                                          <p:spTgt spid="1488"/>
                                        </p:tgtEl>
                                        <p:attrNameLst>
                                          <p:attrName>ppt_y</p:attrName>
                                        </p:attrNameLst>
                                      </p:cBhvr>
                                      <p:tavLst>
                                        <p:tav tm="0">
                                          <p:val>
                                            <p:strVal val="ppt_y"/>
                                          </p:val>
                                        </p:tav>
                                        <p:tav tm="100000">
                                          <p:val>
                                            <p:strVal val="ppt_y-.1"/>
                                          </p:val>
                                        </p:tav>
                                      </p:tavLst>
                                    </p:anim>
                                    <p:set>
                                      <p:cBhvr>
                                        <p:cTn id="90" dur="1" fill="hold">
                                          <p:stCondLst>
                                            <p:cond delay="999"/>
                                          </p:stCondLst>
                                        </p:cTn>
                                        <p:tgtEl>
                                          <p:spTgt spid="1488"/>
                                        </p:tgtEl>
                                        <p:attrNameLst>
                                          <p:attrName>style.visibility</p:attrName>
                                        </p:attrNameLst>
                                      </p:cBhvr>
                                      <p:to>
                                        <p:strVal val="hidden"/>
                                      </p:to>
                                    </p:set>
                                  </p:childTnLst>
                                </p:cTn>
                              </p:par>
                              <p:par>
                                <p:cTn id="91" presetID="47" presetClass="exit" presetSubtype="0" fill="hold" grpId="1" nodeType="withEffect">
                                  <p:stCondLst>
                                    <p:cond delay="0"/>
                                  </p:stCondLst>
                                  <p:childTnLst>
                                    <p:animEffect transition="out" filter="fade">
                                      <p:cBhvr>
                                        <p:cTn id="92" dur="1000"/>
                                        <p:tgtEl>
                                          <p:spTgt spid="1489"/>
                                        </p:tgtEl>
                                      </p:cBhvr>
                                    </p:animEffect>
                                    <p:anim calcmode="lin" valueType="num">
                                      <p:cBhvr>
                                        <p:cTn id="93" dur="1000"/>
                                        <p:tgtEl>
                                          <p:spTgt spid="1489"/>
                                        </p:tgtEl>
                                        <p:attrNameLst>
                                          <p:attrName>ppt_x</p:attrName>
                                        </p:attrNameLst>
                                      </p:cBhvr>
                                      <p:tavLst>
                                        <p:tav tm="0">
                                          <p:val>
                                            <p:strVal val="ppt_x"/>
                                          </p:val>
                                        </p:tav>
                                        <p:tav tm="100000">
                                          <p:val>
                                            <p:strVal val="ppt_x"/>
                                          </p:val>
                                        </p:tav>
                                      </p:tavLst>
                                    </p:anim>
                                    <p:anim calcmode="lin" valueType="num">
                                      <p:cBhvr>
                                        <p:cTn id="94" dur="1000"/>
                                        <p:tgtEl>
                                          <p:spTgt spid="1489"/>
                                        </p:tgtEl>
                                        <p:attrNameLst>
                                          <p:attrName>ppt_y</p:attrName>
                                        </p:attrNameLst>
                                      </p:cBhvr>
                                      <p:tavLst>
                                        <p:tav tm="0">
                                          <p:val>
                                            <p:strVal val="ppt_y"/>
                                          </p:val>
                                        </p:tav>
                                        <p:tav tm="100000">
                                          <p:val>
                                            <p:strVal val="ppt_y-.1"/>
                                          </p:val>
                                        </p:tav>
                                      </p:tavLst>
                                    </p:anim>
                                    <p:set>
                                      <p:cBhvr>
                                        <p:cTn id="95" dur="1" fill="hold">
                                          <p:stCondLst>
                                            <p:cond delay="999"/>
                                          </p:stCondLst>
                                        </p:cTn>
                                        <p:tgtEl>
                                          <p:spTgt spid="1489"/>
                                        </p:tgtEl>
                                        <p:attrNameLst>
                                          <p:attrName>style.visibility</p:attrName>
                                        </p:attrNameLst>
                                      </p:cBhvr>
                                      <p:to>
                                        <p:strVal val="hidden"/>
                                      </p:to>
                                    </p:set>
                                  </p:childTnLst>
                                </p:cTn>
                              </p:par>
                              <p:par>
                                <p:cTn id="96" presetID="47" presetClass="exit" presetSubtype="0" fill="hold" grpId="1" nodeType="withEffect">
                                  <p:stCondLst>
                                    <p:cond delay="0"/>
                                  </p:stCondLst>
                                  <p:childTnLst>
                                    <p:animEffect transition="out" filter="fade">
                                      <p:cBhvr>
                                        <p:cTn id="97" dur="1000"/>
                                        <p:tgtEl>
                                          <p:spTgt spid="1490"/>
                                        </p:tgtEl>
                                      </p:cBhvr>
                                    </p:animEffect>
                                    <p:anim calcmode="lin" valueType="num">
                                      <p:cBhvr>
                                        <p:cTn id="98" dur="1000"/>
                                        <p:tgtEl>
                                          <p:spTgt spid="1490"/>
                                        </p:tgtEl>
                                        <p:attrNameLst>
                                          <p:attrName>ppt_x</p:attrName>
                                        </p:attrNameLst>
                                      </p:cBhvr>
                                      <p:tavLst>
                                        <p:tav tm="0">
                                          <p:val>
                                            <p:strVal val="ppt_x"/>
                                          </p:val>
                                        </p:tav>
                                        <p:tav tm="100000">
                                          <p:val>
                                            <p:strVal val="ppt_x"/>
                                          </p:val>
                                        </p:tav>
                                      </p:tavLst>
                                    </p:anim>
                                    <p:anim calcmode="lin" valueType="num">
                                      <p:cBhvr>
                                        <p:cTn id="99" dur="1000"/>
                                        <p:tgtEl>
                                          <p:spTgt spid="1490"/>
                                        </p:tgtEl>
                                        <p:attrNameLst>
                                          <p:attrName>ppt_y</p:attrName>
                                        </p:attrNameLst>
                                      </p:cBhvr>
                                      <p:tavLst>
                                        <p:tav tm="0">
                                          <p:val>
                                            <p:strVal val="ppt_y"/>
                                          </p:val>
                                        </p:tav>
                                        <p:tav tm="100000">
                                          <p:val>
                                            <p:strVal val="ppt_y-.1"/>
                                          </p:val>
                                        </p:tav>
                                      </p:tavLst>
                                    </p:anim>
                                    <p:set>
                                      <p:cBhvr>
                                        <p:cTn id="100" dur="1" fill="hold">
                                          <p:stCondLst>
                                            <p:cond delay="999"/>
                                          </p:stCondLst>
                                        </p:cTn>
                                        <p:tgtEl>
                                          <p:spTgt spid="1490"/>
                                        </p:tgtEl>
                                        <p:attrNameLst>
                                          <p:attrName>style.visibility</p:attrName>
                                        </p:attrNameLst>
                                      </p:cBhvr>
                                      <p:to>
                                        <p:strVal val="hidden"/>
                                      </p:to>
                                    </p:set>
                                  </p:childTnLst>
                                </p:cTn>
                              </p:par>
                              <p:par>
                                <p:cTn id="101" presetID="47" presetClass="exit" presetSubtype="0" fill="hold" grpId="1" nodeType="withEffect">
                                  <p:stCondLst>
                                    <p:cond delay="0"/>
                                  </p:stCondLst>
                                  <p:childTnLst>
                                    <p:animEffect transition="out" filter="fade">
                                      <p:cBhvr>
                                        <p:cTn id="102" dur="1000"/>
                                        <p:tgtEl>
                                          <p:spTgt spid="1485"/>
                                        </p:tgtEl>
                                      </p:cBhvr>
                                    </p:animEffect>
                                    <p:anim calcmode="lin" valueType="num">
                                      <p:cBhvr>
                                        <p:cTn id="103" dur="1000"/>
                                        <p:tgtEl>
                                          <p:spTgt spid="1485"/>
                                        </p:tgtEl>
                                        <p:attrNameLst>
                                          <p:attrName>ppt_x</p:attrName>
                                        </p:attrNameLst>
                                      </p:cBhvr>
                                      <p:tavLst>
                                        <p:tav tm="0">
                                          <p:val>
                                            <p:strVal val="ppt_x"/>
                                          </p:val>
                                        </p:tav>
                                        <p:tav tm="100000">
                                          <p:val>
                                            <p:strVal val="ppt_x"/>
                                          </p:val>
                                        </p:tav>
                                      </p:tavLst>
                                    </p:anim>
                                    <p:anim calcmode="lin" valueType="num">
                                      <p:cBhvr>
                                        <p:cTn id="104" dur="1000"/>
                                        <p:tgtEl>
                                          <p:spTgt spid="1485"/>
                                        </p:tgtEl>
                                        <p:attrNameLst>
                                          <p:attrName>ppt_y</p:attrName>
                                        </p:attrNameLst>
                                      </p:cBhvr>
                                      <p:tavLst>
                                        <p:tav tm="0">
                                          <p:val>
                                            <p:strVal val="ppt_y"/>
                                          </p:val>
                                        </p:tav>
                                        <p:tav tm="100000">
                                          <p:val>
                                            <p:strVal val="ppt_y-.1"/>
                                          </p:val>
                                        </p:tav>
                                      </p:tavLst>
                                    </p:anim>
                                    <p:set>
                                      <p:cBhvr>
                                        <p:cTn id="105" dur="1" fill="hold">
                                          <p:stCondLst>
                                            <p:cond delay="999"/>
                                          </p:stCondLst>
                                        </p:cTn>
                                        <p:tgtEl>
                                          <p:spTgt spid="1485"/>
                                        </p:tgtEl>
                                        <p:attrNameLst>
                                          <p:attrName>style.visibility</p:attrName>
                                        </p:attrNameLst>
                                      </p:cBhvr>
                                      <p:to>
                                        <p:strVal val="hidden"/>
                                      </p:to>
                                    </p:set>
                                  </p:childTnLst>
                                </p:cTn>
                              </p:par>
                              <p:par>
                                <p:cTn id="106" presetID="47" presetClass="exit" presetSubtype="0" fill="hold" grpId="1" nodeType="withEffect">
                                  <p:stCondLst>
                                    <p:cond delay="0"/>
                                  </p:stCondLst>
                                  <p:childTnLst>
                                    <p:animEffect transition="out" filter="fade">
                                      <p:cBhvr>
                                        <p:cTn id="107" dur="1000"/>
                                        <p:tgtEl>
                                          <p:spTgt spid="1486"/>
                                        </p:tgtEl>
                                      </p:cBhvr>
                                    </p:animEffect>
                                    <p:anim calcmode="lin" valueType="num">
                                      <p:cBhvr>
                                        <p:cTn id="108" dur="1000"/>
                                        <p:tgtEl>
                                          <p:spTgt spid="1486"/>
                                        </p:tgtEl>
                                        <p:attrNameLst>
                                          <p:attrName>ppt_x</p:attrName>
                                        </p:attrNameLst>
                                      </p:cBhvr>
                                      <p:tavLst>
                                        <p:tav tm="0">
                                          <p:val>
                                            <p:strVal val="ppt_x"/>
                                          </p:val>
                                        </p:tav>
                                        <p:tav tm="100000">
                                          <p:val>
                                            <p:strVal val="ppt_x"/>
                                          </p:val>
                                        </p:tav>
                                      </p:tavLst>
                                    </p:anim>
                                    <p:anim calcmode="lin" valueType="num">
                                      <p:cBhvr>
                                        <p:cTn id="109" dur="1000"/>
                                        <p:tgtEl>
                                          <p:spTgt spid="1486"/>
                                        </p:tgtEl>
                                        <p:attrNameLst>
                                          <p:attrName>ppt_y</p:attrName>
                                        </p:attrNameLst>
                                      </p:cBhvr>
                                      <p:tavLst>
                                        <p:tav tm="0">
                                          <p:val>
                                            <p:strVal val="ppt_y"/>
                                          </p:val>
                                        </p:tav>
                                        <p:tav tm="100000">
                                          <p:val>
                                            <p:strVal val="ppt_y-.1"/>
                                          </p:val>
                                        </p:tav>
                                      </p:tavLst>
                                    </p:anim>
                                    <p:set>
                                      <p:cBhvr>
                                        <p:cTn id="110" dur="1" fill="hold">
                                          <p:stCondLst>
                                            <p:cond delay="999"/>
                                          </p:stCondLst>
                                        </p:cTn>
                                        <p:tgtEl>
                                          <p:spTgt spid="1486"/>
                                        </p:tgtEl>
                                        <p:attrNameLst>
                                          <p:attrName>style.visibility</p:attrName>
                                        </p:attrNameLst>
                                      </p:cBhvr>
                                      <p:to>
                                        <p:strVal val="hidden"/>
                                      </p:to>
                                    </p:set>
                                  </p:childTnLst>
                                </p:cTn>
                              </p:par>
                              <p:par>
                                <p:cTn id="111" presetID="47" presetClass="exit" presetSubtype="0" fill="hold" grpId="1" nodeType="withEffect">
                                  <p:stCondLst>
                                    <p:cond delay="0"/>
                                  </p:stCondLst>
                                  <p:childTnLst>
                                    <p:animEffect transition="out" filter="fade">
                                      <p:cBhvr>
                                        <p:cTn id="112" dur="1000"/>
                                        <p:tgtEl>
                                          <p:spTgt spid="3"/>
                                        </p:tgtEl>
                                      </p:cBhvr>
                                    </p:animEffect>
                                    <p:anim calcmode="lin" valueType="num">
                                      <p:cBhvr>
                                        <p:cTn id="113" dur="1000"/>
                                        <p:tgtEl>
                                          <p:spTgt spid="3"/>
                                        </p:tgtEl>
                                        <p:attrNameLst>
                                          <p:attrName>ppt_x</p:attrName>
                                        </p:attrNameLst>
                                      </p:cBhvr>
                                      <p:tavLst>
                                        <p:tav tm="0">
                                          <p:val>
                                            <p:strVal val="ppt_x"/>
                                          </p:val>
                                        </p:tav>
                                        <p:tav tm="100000">
                                          <p:val>
                                            <p:strVal val="ppt_x"/>
                                          </p:val>
                                        </p:tav>
                                      </p:tavLst>
                                    </p:anim>
                                    <p:anim calcmode="lin" valueType="num">
                                      <p:cBhvr>
                                        <p:cTn id="114" dur="1000"/>
                                        <p:tgtEl>
                                          <p:spTgt spid="3"/>
                                        </p:tgtEl>
                                        <p:attrNameLst>
                                          <p:attrName>ppt_y</p:attrName>
                                        </p:attrNameLst>
                                      </p:cBhvr>
                                      <p:tavLst>
                                        <p:tav tm="0">
                                          <p:val>
                                            <p:strVal val="ppt_y"/>
                                          </p:val>
                                        </p:tav>
                                        <p:tav tm="100000">
                                          <p:val>
                                            <p:strVal val="ppt_y-.1"/>
                                          </p:val>
                                        </p:tav>
                                      </p:tavLst>
                                    </p:anim>
                                    <p:set>
                                      <p:cBhvr>
                                        <p:cTn id="115" dur="1" fill="hold">
                                          <p:stCondLst>
                                            <p:cond delay="999"/>
                                          </p:stCondLst>
                                        </p:cTn>
                                        <p:tgtEl>
                                          <p:spTgt spid="3"/>
                                        </p:tgtEl>
                                        <p:attrNameLst>
                                          <p:attrName>style.visibility</p:attrName>
                                        </p:attrNameLst>
                                      </p:cBhvr>
                                      <p:to>
                                        <p:strVal val="hidden"/>
                                      </p:to>
                                    </p:set>
                                  </p:childTnLst>
                                </p:cTn>
                              </p:par>
                              <p:par>
                                <p:cTn id="116" presetID="47" presetClass="exit" presetSubtype="0" fill="hold" grpId="1" nodeType="withEffect">
                                  <p:stCondLst>
                                    <p:cond delay="0"/>
                                  </p:stCondLst>
                                  <p:childTnLst>
                                    <p:animEffect transition="out" filter="fade">
                                      <p:cBhvr>
                                        <p:cTn id="117" dur="1000"/>
                                        <p:tgtEl>
                                          <p:spTgt spid="5"/>
                                        </p:tgtEl>
                                      </p:cBhvr>
                                    </p:animEffect>
                                    <p:anim calcmode="lin" valueType="num">
                                      <p:cBhvr>
                                        <p:cTn id="118" dur="1000"/>
                                        <p:tgtEl>
                                          <p:spTgt spid="5"/>
                                        </p:tgtEl>
                                        <p:attrNameLst>
                                          <p:attrName>ppt_x</p:attrName>
                                        </p:attrNameLst>
                                      </p:cBhvr>
                                      <p:tavLst>
                                        <p:tav tm="0">
                                          <p:val>
                                            <p:strVal val="ppt_x"/>
                                          </p:val>
                                        </p:tav>
                                        <p:tav tm="100000">
                                          <p:val>
                                            <p:strVal val="ppt_x"/>
                                          </p:val>
                                        </p:tav>
                                      </p:tavLst>
                                    </p:anim>
                                    <p:anim calcmode="lin" valueType="num">
                                      <p:cBhvr>
                                        <p:cTn id="119" dur="1000"/>
                                        <p:tgtEl>
                                          <p:spTgt spid="5"/>
                                        </p:tgtEl>
                                        <p:attrNameLst>
                                          <p:attrName>ppt_y</p:attrName>
                                        </p:attrNameLst>
                                      </p:cBhvr>
                                      <p:tavLst>
                                        <p:tav tm="0">
                                          <p:val>
                                            <p:strVal val="ppt_y"/>
                                          </p:val>
                                        </p:tav>
                                        <p:tav tm="100000">
                                          <p:val>
                                            <p:strVal val="ppt_y-.1"/>
                                          </p:val>
                                        </p:tav>
                                      </p:tavLst>
                                    </p:anim>
                                    <p:set>
                                      <p:cBhvr>
                                        <p:cTn id="120" dur="1" fill="hold">
                                          <p:stCondLst>
                                            <p:cond delay="999"/>
                                          </p:stCondLst>
                                        </p:cTn>
                                        <p:tgtEl>
                                          <p:spTgt spid="5"/>
                                        </p:tgtEl>
                                        <p:attrNameLst>
                                          <p:attrName>style.visibility</p:attrName>
                                        </p:attrNameLst>
                                      </p:cBhvr>
                                      <p:to>
                                        <p:strVal val="hidden"/>
                                      </p:to>
                                    </p:set>
                                  </p:childTnLst>
                                </p:cTn>
                              </p:par>
                              <p:par>
                                <p:cTn id="121" presetID="47" presetClass="exit" presetSubtype="0" fill="hold" grpId="1" nodeType="withEffect">
                                  <p:stCondLst>
                                    <p:cond delay="0"/>
                                  </p:stCondLst>
                                  <p:childTnLst>
                                    <p:animEffect transition="out" filter="fade">
                                      <p:cBhvr>
                                        <p:cTn id="122" dur="1000"/>
                                        <p:tgtEl>
                                          <p:spTgt spid="6"/>
                                        </p:tgtEl>
                                      </p:cBhvr>
                                    </p:animEffect>
                                    <p:anim calcmode="lin" valueType="num">
                                      <p:cBhvr>
                                        <p:cTn id="123" dur="1000"/>
                                        <p:tgtEl>
                                          <p:spTgt spid="6"/>
                                        </p:tgtEl>
                                        <p:attrNameLst>
                                          <p:attrName>ppt_x</p:attrName>
                                        </p:attrNameLst>
                                      </p:cBhvr>
                                      <p:tavLst>
                                        <p:tav tm="0">
                                          <p:val>
                                            <p:strVal val="ppt_x"/>
                                          </p:val>
                                        </p:tav>
                                        <p:tav tm="100000">
                                          <p:val>
                                            <p:strVal val="ppt_x"/>
                                          </p:val>
                                        </p:tav>
                                      </p:tavLst>
                                    </p:anim>
                                    <p:anim calcmode="lin" valueType="num">
                                      <p:cBhvr>
                                        <p:cTn id="124" dur="1000"/>
                                        <p:tgtEl>
                                          <p:spTgt spid="6"/>
                                        </p:tgtEl>
                                        <p:attrNameLst>
                                          <p:attrName>ppt_y</p:attrName>
                                        </p:attrNameLst>
                                      </p:cBhvr>
                                      <p:tavLst>
                                        <p:tav tm="0">
                                          <p:val>
                                            <p:strVal val="ppt_y"/>
                                          </p:val>
                                        </p:tav>
                                        <p:tav tm="100000">
                                          <p:val>
                                            <p:strVal val="ppt_y-.1"/>
                                          </p:val>
                                        </p:tav>
                                      </p:tavLst>
                                    </p:anim>
                                    <p:set>
                                      <p:cBhvr>
                                        <p:cTn id="125" dur="1" fill="hold">
                                          <p:stCondLst>
                                            <p:cond delay="999"/>
                                          </p:stCondLst>
                                        </p:cTn>
                                        <p:tgtEl>
                                          <p:spTgt spid="6"/>
                                        </p:tgtEl>
                                        <p:attrNameLst>
                                          <p:attrName>style.visibility</p:attrName>
                                        </p:attrNameLst>
                                      </p:cBhvr>
                                      <p:to>
                                        <p:strVal val="hidden"/>
                                      </p:to>
                                    </p:set>
                                  </p:childTnLst>
                                </p:cTn>
                              </p:par>
                              <p:par>
                                <p:cTn id="126" presetID="47" presetClass="exit" presetSubtype="0" fill="hold" grpId="1" nodeType="withEffect">
                                  <p:stCondLst>
                                    <p:cond delay="0"/>
                                  </p:stCondLst>
                                  <p:childTnLst>
                                    <p:animEffect transition="out" filter="fade">
                                      <p:cBhvr>
                                        <p:cTn id="127" dur="1000"/>
                                        <p:tgtEl>
                                          <p:spTgt spid="4"/>
                                        </p:tgtEl>
                                      </p:cBhvr>
                                    </p:animEffect>
                                    <p:anim calcmode="lin" valueType="num">
                                      <p:cBhvr>
                                        <p:cTn id="128" dur="1000"/>
                                        <p:tgtEl>
                                          <p:spTgt spid="4"/>
                                        </p:tgtEl>
                                        <p:attrNameLst>
                                          <p:attrName>ppt_x</p:attrName>
                                        </p:attrNameLst>
                                      </p:cBhvr>
                                      <p:tavLst>
                                        <p:tav tm="0">
                                          <p:val>
                                            <p:strVal val="ppt_x"/>
                                          </p:val>
                                        </p:tav>
                                        <p:tav tm="100000">
                                          <p:val>
                                            <p:strVal val="ppt_x"/>
                                          </p:val>
                                        </p:tav>
                                      </p:tavLst>
                                    </p:anim>
                                    <p:anim calcmode="lin" valueType="num">
                                      <p:cBhvr>
                                        <p:cTn id="129" dur="1000"/>
                                        <p:tgtEl>
                                          <p:spTgt spid="4"/>
                                        </p:tgtEl>
                                        <p:attrNameLst>
                                          <p:attrName>ppt_y</p:attrName>
                                        </p:attrNameLst>
                                      </p:cBhvr>
                                      <p:tavLst>
                                        <p:tav tm="0">
                                          <p:val>
                                            <p:strVal val="ppt_y"/>
                                          </p:val>
                                        </p:tav>
                                        <p:tav tm="100000">
                                          <p:val>
                                            <p:strVal val="ppt_y-.1"/>
                                          </p:val>
                                        </p:tav>
                                      </p:tavLst>
                                    </p:anim>
                                    <p:set>
                                      <p:cBhvr>
                                        <p:cTn id="130"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2" grpId="0"/>
      <p:bldP spid="1482" grpId="1"/>
      <p:bldP spid="1483" grpId="0"/>
      <p:bldP spid="1483" grpId="1"/>
      <p:bldP spid="1484" grpId="0"/>
      <p:bldP spid="1484" grpId="1"/>
      <p:bldP spid="1485" grpId="0"/>
      <p:bldP spid="1485" grpId="1"/>
      <p:bldP spid="1486" grpId="0"/>
      <p:bldP spid="1486" grpId="1"/>
      <p:bldP spid="1487" grpId="0"/>
      <p:bldP spid="1487" grpId="1"/>
      <p:bldP spid="1488" grpId="0"/>
      <p:bldP spid="1488" grpId="1"/>
      <p:bldP spid="1489" grpId="0"/>
      <p:bldP spid="1489" grpId="1"/>
      <p:bldP spid="1490" grpId="0"/>
      <p:bldP spid="1490" grpId="1"/>
      <p:bldP spid="3" grpId="0" animBg="1"/>
      <p:bldP spid="3" grpId="1" animBg="1"/>
      <p:bldP spid="4" grpId="0" animBg="1"/>
      <p:bldP spid="4" grpId="1" animBg="1"/>
      <p:bldP spid="5" grpId="0" animBg="1"/>
      <p:bldP spid="5" grpId="1"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38525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5">
                    <a:lumMod val="50000"/>
                  </a:schemeClr>
                </a:solidFill>
                <a:latin typeface="Fira Sans Medium"/>
                <a:ea typeface="Fira Sans Medium"/>
                <a:cs typeface="Fira Sans Medium"/>
                <a:sym typeface="Fira Sans Medium"/>
              </a:rPr>
              <a:t>TÌM HIỂU ASP.NET RAZOR PAGES</a:t>
            </a:r>
            <a:endParaRPr sz="2800" dirty="0">
              <a:solidFill>
                <a:schemeClr val="accent5">
                  <a:lumMod val="50000"/>
                </a:schemeClr>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775236" y="942655"/>
            <a:ext cx="4504149"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TỔNG QUAN </a:t>
            </a:r>
          </a:p>
        </p:txBody>
      </p:sp>
      <p:sp>
        <p:nvSpPr>
          <p:cNvPr id="4" name="Google Shape;1639;p20">
            <a:extLst>
              <a:ext uri="{FF2B5EF4-FFF2-40B4-BE49-F238E27FC236}">
                <a16:creationId xmlns:a16="http://schemas.microsoft.com/office/drawing/2014/main" id="{4CEC7D95-CB65-AC9C-D566-66BC5A48C58E}"/>
              </a:ext>
            </a:extLst>
          </p:cNvPr>
          <p:cNvSpPr/>
          <p:nvPr/>
        </p:nvSpPr>
        <p:spPr>
          <a:xfrm>
            <a:off x="775343" y="942654"/>
            <a:ext cx="4504149" cy="3942406"/>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4;p17">
            <a:extLst>
              <a:ext uri="{FF2B5EF4-FFF2-40B4-BE49-F238E27FC236}">
                <a16:creationId xmlns:a16="http://schemas.microsoft.com/office/drawing/2014/main" id="{A194A56A-84CA-CAAD-B448-6D8A2D6BC096}"/>
              </a:ext>
            </a:extLst>
          </p:cNvPr>
          <p:cNvSpPr txBox="1"/>
          <p:nvPr/>
        </p:nvSpPr>
        <p:spPr>
          <a:xfrm>
            <a:off x="775237" y="1423854"/>
            <a:ext cx="4504148" cy="3461206"/>
          </a:xfrm>
          <a:prstGeom prst="rect">
            <a:avLst/>
          </a:prstGeom>
          <a:noFill/>
          <a:ln>
            <a:noFill/>
          </a:ln>
        </p:spPr>
        <p:txBody>
          <a:bodyPr spcFirstLastPara="1" wrap="square" lIns="91425" tIns="91425" rIns="91425" bIns="91425" anchor="t" anchorCtr="0">
            <a:noAutofit/>
          </a:bodyPr>
          <a:lstStyle/>
          <a:p>
            <a:pPr lvl="0" algn="just">
              <a:lnSpc>
                <a:spcPct val="150000"/>
              </a:lnSpc>
            </a:pPr>
            <a:r>
              <a:rPr lang="en" sz="1600" dirty="0">
                <a:latin typeface="Fira Sans"/>
                <a:ea typeface="Fira Sans"/>
                <a:cs typeface="Fira Sans"/>
                <a:sym typeface="Fira Sans"/>
              </a:rPr>
              <a:t>-</a:t>
            </a:r>
            <a:r>
              <a:rPr lang="en" sz="1300" dirty="0">
                <a:latin typeface="Fira Sans"/>
                <a:ea typeface="Fira Sans"/>
                <a:cs typeface="Fira Sans"/>
                <a:sym typeface="Fira Sans"/>
              </a:rPr>
              <a:t> </a:t>
            </a:r>
            <a:r>
              <a:rPr lang="en-US" sz="1600" dirty="0">
                <a:latin typeface="Fira Sans"/>
                <a:ea typeface="Fira Sans"/>
                <a:cs typeface="Fira Sans"/>
                <a:sym typeface="Fira Sans"/>
              </a:rPr>
              <a:t>Razor Pages </a:t>
            </a:r>
            <a:r>
              <a:rPr lang="en-US" sz="1600" dirty="0" err="1">
                <a:latin typeface="Fira Sans"/>
                <a:ea typeface="Fira Sans"/>
                <a:cs typeface="Fira Sans"/>
                <a:sym typeface="Fira Sans"/>
              </a:rPr>
              <a:t>là</a:t>
            </a:r>
            <a:r>
              <a:rPr lang="en-US" sz="1600" dirty="0">
                <a:latin typeface="Fira Sans"/>
                <a:ea typeface="Fira Sans"/>
                <a:cs typeface="Fira Sans"/>
                <a:sym typeface="Fira Sans"/>
              </a:rPr>
              <a:t> </a:t>
            </a:r>
            <a:r>
              <a:rPr lang="en-US" sz="1600" dirty="0" err="1">
                <a:latin typeface="Fira Sans"/>
                <a:ea typeface="Fira Sans"/>
                <a:cs typeface="Fira Sans"/>
                <a:sym typeface="Fira Sans"/>
              </a:rPr>
              <a:t>một</a:t>
            </a:r>
            <a:r>
              <a:rPr lang="en-US" sz="1600" dirty="0">
                <a:latin typeface="Fira Sans"/>
                <a:ea typeface="Fira Sans"/>
                <a:cs typeface="Fira Sans"/>
                <a:sym typeface="Fira Sans"/>
              </a:rPr>
              <a:t> </a:t>
            </a:r>
            <a:r>
              <a:rPr lang="en-US" sz="1600" dirty="0" err="1">
                <a:latin typeface="Fira Sans"/>
                <a:ea typeface="Fira Sans"/>
                <a:cs typeface="Fira Sans"/>
                <a:sym typeface="Fira Sans"/>
              </a:rPr>
              <a:t>trong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các</a:t>
            </a:r>
            <a:r>
              <a:rPr lang="en-US" sz="1600" dirty="0">
                <a:latin typeface="Fira Sans"/>
                <a:ea typeface="Fira Sans"/>
                <a:cs typeface="Fira Sans"/>
                <a:sym typeface="Fira Sans"/>
              </a:rPr>
              <a:t> framework </a:t>
            </a:r>
            <a:r>
              <a:rPr lang="en-US" sz="1600" dirty="0" err="1">
                <a:latin typeface="Fira Sans"/>
                <a:ea typeface="Fira Sans"/>
                <a:cs typeface="Fira Sans"/>
                <a:sym typeface="Fira Sans"/>
              </a:rPr>
              <a:t>dành</a:t>
            </a:r>
            <a:r>
              <a:rPr lang="en-US" sz="1600" dirty="0">
                <a:latin typeface="Fira Sans"/>
                <a:ea typeface="Fira Sans"/>
                <a:cs typeface="Fira Sans"/>
                <a:sym typeface="Fira Sans"/>
              </a:rPr>
              <a:t> </a:t>
            </a:r>
            <a:r>
              <a:rPr lang="en-US" sz="1600" dirty="0" err="1">
                <a:latin typeface="Fira Sans"/>
                <a:ea typeface="Fira Sans"/>
                <a:cs typeface="Fira Sans"/>
                <a:sym typeface="Fira Sans"/>
              </a:rPr>
              <a:t>cho</a:t>
            </a:r>
            <a:r>
              <a:rPr lang="en-US" sz="1600" dirty="0">
                <a:latin typeface="Fira Sans"/>
                <a:ea typeface="Fira Sans"/>
                <a:cs typeface="Fira Sans"/>
                <a:sym typeface="Fira Sans"/>
              </a:rPr>
              <a:t> </a:t>
            </a:r>
            <a:r>
              <a:rPr lang="en-US" sz="1600" dirty="0" err="1">
                <a:latin typeface="Fira Sans"/>
                <a:ea typeface="Fira Sans"/>
                <a:cs typeface="Fira Sans"/>
                <a:sym typeface="Fira Sans"/>
              </a:rPr>
              <a:t>xây</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dựng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ứng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dụng</a:t>
            </a:r>
            <a:r>
              <a:rPr lang="en-US" sz="1600" dirty="0">
                <a:latin typeface="Fira Sans"/>
                <a:ea typeface="Fira Sans"/>
                <a:cs typeface="Fira Sans"/>
                <a:sym typeface="Fira Sans"/>
              </a:rPr>
              <a:t> web </a:t>
            </a:r>
            <a:r>
              <a:rPr lang="en-US" sz="1600" dirty="0" err="1">
                <a:latin typeface="Fira Sans"/>
                <a:ea typeface="Fira Sans"/>
                <a:cs typeface="Fira Sans"/>
                <a:sym typeface="Fira Sans"/>
              </a:rPr>
              <a:t>trên</a:t>
            </a:r>
            <a:r>
              <a:rPr lang="en-US" sz="1600" dirty="0">
                <a:latin typeface="Fira Sans"/>
                <a:ea typeface="Fira Sans"/>
                <a:cs typeface="Fira Sans"/>
                <a:sym typeface="Fira Sans"/>
              </a:rPr>
              <a:t> ASP.NET Core</a:t>
            </a:r>
            <a:r>
              <a:rPr lang="en-US" sz="1300" dirty="0">
                <a:latin typeface="Fira Sans"/>
                <a:ea typeface="Fira Sans"/>
                <a:cs typeface="Fira Sans"/>
                <a:sym typeface="Fira Sans"/>
              </a:rPr>
              <a:t>.</a:t>
            </a:r>
            <a:endParaRPr lang="en" sz="1300" dirty="0">
              <a:latin typeface="Fira Sans"/>
              <a:ea typeface="Fira Sans"/>
              <a:cs typeface="Fira Sans"/>
              <a:sym typeface="Fira Sans"/>
            </a:endParaRPr>
          </a:p>
          <a:p>
            <a:pPr marL="0" lvl="0" indent="0" algn="just" rtl="0">
              <a:lnSpc>
                <a:spcPct val="150000"/>
              </a:lnSpc>
              <a:spcBef>
                <a:spcPts val="0"/>
              </a:spcBef>
              <a:spcAft>
                <a:spcPts val="0"/>
              </a:spcAft>
              <a:buNone/>
            </a:pPr>
            <a:endParaRPr lang="en" sz="1300" dirty="0">
              <a:latin typeface="Fira Sans"/>
              <a:ea typeface="Fira Sans"/>
              <a:cs typeface="Fira Sans"/>
              <a:sym typeface="Fira Sans"/>
            </a:endParaRPr>
          </a:p>
          <a:p>
            <a:pPr lvl="0" algn="just">
              <a:lnSpc>
                <a:spcPct val="150000"/>
              </a:lnSpc>
            </a:pPr>
            <a:r>
              <a:rPr lang="en" sz="1600" dirty="0">
                <a:latin typeface="Fira Sans"/>
                <a:ea typeface="Fira Sans"/>
                <a:cs typeface="Fira Sans"/>
                <a:sym typeface="Fira Sans"/>
              </a:rPr>
              <a:t>-</a:t>
            </a:r>
            <a:r>
              <a:rPr lang="en" sz="1300" dirty="0">
                <a:latin typeface="Fira Sans"/>
                <a:ea typeface="Fira Sans"/>
                <a:cs typeface="Fira Sans"/>
                <a:sym typeface="Fira Sans"/>
              </a:rPr>
              <a:t> </a:t>
            </a:r>
            <a:r>
              <a:rPr lang="vi-VN" sz="1600" dirty="0">
                <a:latin typeface="Fira Sans"/>
                <a:ea typeface="Fira Sans"/>
                <a:cs typeface="Fira Sans"/>
                <a:sym typeface="Fira Sans"/>
              </a:rPr>
              <a:t>Razor Pages cho phép trộn HTML và C# (gọi là cú pháp Razor)</a:t>
            </a:r>
            <a:r>
              <a:rPr lang="en-US" sz="1600" dirty="0">
                <a:latin typeface="Fira Sans"/>
                <a:ea typeface="Fira Sans"/>
                <a:cs typeface="Fira Sans"/>
                <a:sym typeface="Fira Sans"/>
              </a:rPr>
              <a:t> </a:t>
            </a:r>
            <a:r>
              <a:rPr lang="vi-VN" sz="1600" dirty="0">
                <a:latin typeface="Fira Sans"/>
                <a:ea typeface="Fira Sans"/>
                <a:cs typeface="Fira Sans"/>
                <a:sym typeface="Fira Sans"/>
              </a:rPr>
              <a:t>vào cùng 1 file (có đuôi cshtml) để dễ dàng tạo ra HTML theo logic của chương trình</a:t>
            </a:r>
            <a:r>
              <a:rPr lang="en" sz="1300" dirty="0">
                <a:latin typeface="Fira Sans"/>
                <a:ea typeface="Fira Sans"/>
                <a:cs typeface="Fira Sans"/>
                <a:sym typeface="Fira Sans"/>
              </a:rPr>
              <a:t>.</a:t>
            </a:r>
          </a:p>
          <a:p>
            <a:pPr marL="0" lvl="0" indent="0" algn="just" rtl="0">
              <a:spcBef>
                <a:spcPts val="0"/>
              </a:spcBef>
              <a:spcAft>
                <a:spcPts val="0"/>
              </a:spcAft>
              <a:buNone/>
            </a:pP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6" name="Google Shape;1678;p20">
            <a:extLst>
              <a:ext uri="{FF2B5EF4-FFF2-40B4-BE49-F238E27FC236}">
                <a16:creationId xmlns:a16="http://schemas.microsoft.com/office/drawing/2014/main" id="{0CF1D3B8-73AC-FC70-626D-6FA7E46D2B58}"/>
              </a:ext>
            </a:extLst>
          </p:cNvPr>
          <p:cNvSpPr txBox="1"/>
          <p:nvPr/>
        </p:nvSpPr>
        <p:spPr>
          <a:xfrm>
            <a:off x="5225997" y="866454"/>
            <a:ext cx="3677115"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Cây thư mục dự án Razor Pages</a:t>
            </a:r>
          </a:p>
        </p:txBody>
      </p:sp>
      <p:pic>
        <p:nvPicPr>
          <p:cNvPr id="9" name="Picture 8" descr="Trình khám phá giải pháp">
            <a:extLst>
              <a:ext uri="{FF2B5EF4-FFF2-40B4-BE49-F238E27FC236}">
                <a16:creationId xmlns:a16="http://schemas.microsoft.com/office/drawing/2014/main" id="{008FACCB-1CF1-AFE9-4FED-4C59394CEE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5361" y="1348957"/>
            <a:ext cx="2738389" cy="3536103"/>
          </a:xfrm>
          <a:prstGeom prst="rect">
            <a:avLst/>
          </a:prstGeom>
          <a:noFill/>
          <a:ln>
            <a:noFill/>
          </a:ln>
        </p:spPr>
      </p:pic>
      <p:sp>
        <p:nvSpPr>
          <p:cNvPr id="10" name="Google Shape;1678;p20">
            <a:extLst>
              <a:ext uri="{FF2B5EF4-FFF2-40B4-BE49-F238E27FC236}">
                <a16:creationId xmlns:a16="http://schemas.microsoft.com/office/drawing/2014/main" id="{C6C3EBEF-A1E8-B858-6670-28E03011655C}"/>
              </a:ext>
            </a:extLst>
          </p:cNvPr>
          <p:cNvSpPr txBox="1"/>
          <p:nvPr/>
        </p:nvSpPr>
        <p:spPr>
          <a:xfrm>
            <a:off x="775236" y="942655"/>
            <a:ext cx="4504149"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ĐIỂM KHÁC BIỆT</a:t>
            </a:r>
          </a:p>
        </p:txBody>
      </p:sp>
      <p:sp>
        <p:nvSpPr>
          <p:cNvPr id="11" name="Google Shape;1639;p20">
            <a:extLst>
              <a:ext uri="{FF2B5EF4-FFF2-40B4-BE49-F238E27FC236}">
                <a16:creationId xmlns:a16="http://schemas.microsoft.com/office/drawing/2014/main" id="{7EFD5A4C-4DCF-7763-11B2-DCD18876A63B}"/>
              </a:ext>
            </a:extLst>
          </p:cNvPr>
          <p:cNvSpPr/>
          <p:nvPr/>
        </p:nvSpPr>
        <p:spPr>
          <a:xfrm>
            <a:off x="775343" y="942654"/>
            <a:ext cx="4504149" cy="3942406"/>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4;p17">
            <a:extLst>
              <a:ext uri="{FF2B5EF4-FFF2-40B4-BE49-F238E27FC236}">
                <a16:creationId xmlns:a16="http://schemas.microsoft.com/office/drawing/2014/main" id="{1BC180B6-F78B-557A-E6C8-EBA34F859DAB}"/>
              </a:ext>
            </a:extLst>
          </p:cNvPr>
          <p:cNvSpPr txBox="1"/>
          <p:nvPr/>
        </p:nvSpPr>
        <p:spPr>
          <a:xfrm>
            <a:off x="775237" y="1423853"/>
            <a:ext cx="4504148" cy="3461206"/>
          </a:xfrm>
          <a:prstGeom prst="rect">
            <a:avLst/>
          </a:prstGeom>
          <a:noFill/>
          <a:ln>
            <a:noFill/>
          </a:ln>
        </p:spPr>
        <p:txBody>
          <a:bodyPr spcFirstLastPara="1" wrap="square" lIns="91425" tIns="91425" rIns="91425" bIns="91425" anchor="t" anchorCtr="0">
            <a:noAutofit/>
          </a:bodyPr>
          <a:lstStyle/>
          <a:p>
            <a:pPr lvl="0" algn="just">
              <a:lnSpc>
                <a:spcPct val="150000"/>
              </a:lnSpc>
            </a:pPr>
            <a:r>
              <a:rPr lang="en" sz="1600" dirty="0">
                <a:latin typeface="Fira Sans"/>
                <a:ea typeface="Fira Sans"/>
                <a:cs typeface="Fira Sans"/>
                <a:sym typeface="Fira Sans"/>
              </a:rPr>
              <a:t>-</a:t>
            </a:r>
            <a:r>
              <a:rPr lang="en" sz="1300" dirty="0">
                <a:latin typeface="Fira Sans"/>
                <a:ea typeface="Fira Sans"/>
                <a:cs typeface="Fira Sans"/>
                <a:sym typeface="Fira Sans"/>
              </a:rPr>
              <a:t> </a:t>
            </a:r>
            <a:r>
              <a:rPr lang="vi-VN" sz="1600" dirty="0">
                <a:latin typeface="Fira Sans"/>
                <a:ea typeface="Fira Sans"/>
                <a:cs typeface="Fira Sans"/>
                <a:sym typeface="Fira Sans"/>
              </a:rPr>
              <a:t>Razor Pages sử dụng chỉ thị @page (được đặt ở đầu mỗi trang Razor) để biến tệp</a:t>
            </a:r>
            <a:r>
              <a:rPr lang="en-US" sz="1600" dirty="0">
                <a:latin typeface="Fira Sans"/>
                <a:ea typeface="Fira Sans"/>
                <a:cs typeface="Fira Sans"/>
                <a:sym typeface="Fira Sans"/>
              </a:rPr>
              <a:t> </a:t>
            </a:r>
            <a:r>
              <a:rPr lang="vi-VN" sz="1600" dirty="0">
                <a:latin typeface="Fira Sans"/>
                <a:ea typeface="Fira Sans"/>
                <a:cs typeface="Fira Sans"/>
                <a:sym typeface="Fira Sans"/>
              </a:rPr>
              <a:t>.cshtml thành một hành động MVC, xử lý các yêu cầu trực tiếp mà không cần controller.</a:t>
            </a:r>
            <a:endParaRPr lang="en" sz="16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13" name="Google Shape;1484;p17">
            <a:extLst>
              <a:ext uri="{FF2B5EF4-FFF2-40B4-BE49-F238E27FC236}">
                <a16:creationId xmlns:a16="http://schemas.microsoft.com/office/drawing/2014/main" id="{E6EC1D3E-F461-404A-C3E6-E459DDFA611E}"/>
              </a:ext>
            </a:extLst>
          </p:cNvPr>
          <p:cNvSpPr txBox="1"/>
          <p:nvPr/>
        </p:nvSpPr>
        <p:spPr>
          <a:xfrm>
            <a:off x="775023" y="1423852"/>
            <a:ext cx="4504148" cy="3461206"/>
          </a:xfrm>
          <a:prstGeom prst="rect">
            <a:avLst/>
          </a:prstGeom>
          <a:noFill/>
          <a:ln>
            <a:noFill/>
          </a:ln>
        </p:spPr>
        <p:txBody>
          <a:bodyPr spcFirstLastPara="1" wrap="square" lIns="91425" tIns="91425" rIns="91425" bIns="91425" anchor="t" anchorCtr="0">
            <a:noAutofit/>
          </a:bodyPr>
          <a:lstStyle/>
          <a:p>
            <a:pPr algn="just">
              <a:lnSpc>
                <a:spcPct val="150000"/>
              </a:lnSpc>
            </a:pPr>
            <a:r>
              <a:rPr lang="en" sz="1600" dirty="0">
                <a:latin typeface="Fira Sans"/>
                <a:ea typeface="Fira Sans"/>
                <a:cs typeface="Fira Sans"/>
                <a:sym typeface="Fira Sans"/>
              </a:rPr>
              <a:t>-</a:t>
            </a:r>
            <a:r>
              <a:rPr lang="en-US" sz="1600" dirty="0"/>
              <a:t> </a:t>
            </a:r>
            <a:r>
              <a:rPr lang="vi-VN" sz="1600" dirty="0"/>
              <a:t>Khác với ASP.NET Core MVC có sự chia tách rõ ràng giữa Controller (chứa các tệp điều khiển) và Views (chứa các tệp giao diện người dùng .cshtml), ở dự án Razor Pages sử dụng thư mục Pages (chứa các tệp Razor .cshtml và các tệp mã phía sau Page</a:t>
            </a:r>
            <a:r>
              <a:rPr lang="en-US" sz="1600" dirty="0"/>
              <a:t> </a:t>
            </a:r>
            <a:r>
              <a:rPr lang="vi-VN" sz="1600" dirty="0"/>
              <a:t>Model .cshtml.cs) cho cả giao diện và xử lý logic</a:t>
            </a:r>
            <a:r>
              <a:rPr lang="en-US" sz="1600" dirty="0"/>
              <a:t>.</a:t>
            </a:r>
            <a:endParaRPr lang="en" sz="16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pic>
        <p:nvPicPr>
          <p:cNvPr id="20" name="Picture 19">
            <a:extLst>
              <a:ext uri="{FF2B5EF4-FFF2-40B4-BE49-F238E27FC236}">
                <a16:creationId xmlns:a16="http://schemas.microsoft.com/office/drawing/2014/main" id="{C59E5025-E11D-332F-A59C-E4CA7E1DDCF1}"/>
              </a:ext>
            </a:extLst>
          </p:cNvPr>
          <p:cNvPicPr>
            <a:picLocks noChangeAspect="1"/>
          </p:cNvPicPr>
          <p:nvPr/>
        </p:nvPicPr>
        <p:blipFill>
          <a:blip r:embed="rId3"/>
          <a:stretch>
            <a:fillRect/>
          </a:stretch>
        </p:blipFill>
        <p:spPr>
          <a:xfrm>
            <a:off x="774809" y="3117008"/>
            <a:ext cx="4504148" cy="742984"/>
          </a:xfrm>
          <a:prstGeom prst="rect">
            <a:avLst/>
          </a:prstGeom>
        </p:spPr>
      </p:pic>
    </p:spTree>
    <p:extLst>
      <p:ext uri="{BB962C8B-B14F-4D97-AF65-F5344CB8AC3E}">
        <p14:creationId xmlns:p14="http://schemas.microsoft.com/office/powerpoint/2010/main" val="194811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xit" presetSubtype="21" fill="hold" grpId="1" nodeType="clickEffect">
                                  <p:stCondLst>
                                    <p:cond delay="0"/>
                                  </p:stCondLst>
                                  <p:childTnLst>
                                    <p:animEffect transition="out" filter="barn(inVertical)">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6" presetClass="exit" presetSubtype="21" fill="hold" grpId="1" nodeType="withEffect">
                                  <p:stCondLst>
                                    <p:cond delay="0"/>
                                  </p:stCondLst>
                                  <p:childTnLst>
                                    <p:animEffect transition="out" filter="barn(inVertical)">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16" presetClass="exit" presetSubtype="21" fill="hold" grpId="1" nodeType="withEffect">
                                  <p:stCondLst>
                                    <p:cond delay="0"/>
                                  </p:stCondLst>
                                  <p:childTnLst>
                                    <p:animEffect transition="out" filter="barn(inVertical)">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6" presetClass="entr" presetSubtype="21"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arn(inVertical)">
                                      <p:cBhvr>
                                        <p:cTn id="40" dur="500"/>
                                        <p:tgtEl>
                                          <p:spTgt spid="12"/>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par>
                                <p:cTn id="47" presetID="16" presetClass="entr" presetSubtype="21"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arn(inVertical)">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xit" presetSubtype="21" fill="hold" grpId="1" nodeType="clickEffect">
                                  <p:stCondLst>
                                    <p:cond delay="0"/>
                                  </p:stCondLst>
                                  <p:childTnLst>
                                    <p:animEffect transition="out" filter="barn(inVertical)">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6" presetClass="exit" presetSubtype="21" fill="hold" nodeType="withEffect">
                                  <p:stCondLst>
                                    <p:cond delay="0"/>
                                  </p:stCondLst>
                                  <p:childTnLst>
                                    <p:animEffect transition="out" filter="barn(inVertical)">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par>
                                <p:cTn id="58" presetID="16" presetClass="entr" presetSubtype="2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arn(inVertical)">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1" nodeType="clickEffect">
                                  <p:stCondLst>
                                    <p:cond delay="0"/>
                                  </p:stCondLst>
                                  <p:childTnLst>
                                    <p:animEffect transition="out" filter="fade">
                                      <p:cBhvr>
                                        <p:cTn id="64" dur="1000"/>
                                        <p:tgtEl>
                                          <p:spTgt spid="11"/>
                                        </p:tgtEl>
                                      </p:cBhvr>
                                    </p:animEffect>
                                    <p:anim calcmode="lin" valueType="num">
                                      <p:cBhvr>
                                        <p:cTn id="65" dur="1000"/>
                                        <p:tgtEl>
                                          <p:spTgt spid="11"/>
                                        </p:tgtEl>
                                        <p:attrNameLst>
                                          <p:attrName>ppt_x</p:attrName>
                                        </p:attrNameLst>
                                      </p:cBhvr>
                                      <p:tavLst>
                                        <p:tav tm="0">
                                          <p:val>
                                            <p:strVal val="ppt_x"/>
                                          </p:val>
                                        </p:tav>
                                        <p:tav tm="100000">
                                          <p:val>
                                            <p:strVal val="ppt_x"/>
                                          </p:val>
                                        </p:tav>
                                      </p:tavLst>
                                    </p:anim>
                                    <p:anim calcmode="lin" valueType="num">
                                      <p:cBhvr>
                                        <p:cTn id="66" dur="1000"/>
                                        <p:tgtEl>
                                          <p:spTgt spid="11"/>
                                        </p:tgtEl>
                                        <p:attrNameLst>
                                          <p:attrName>ppt_y</p:attrName>
                                        </p:attrNameLst>
                                      </p:cBhvr>
                                      <p:tavLst>
                                        <p:tav tm="0">
                                          <p:val>
                                            <p:strVal val="ppt_y"/>
                                          </p:val>
                                        </p:tav>
                                        <p:tav tm="100000">
                                          <p:val>
                                            <p:strVal val="ppt_y-.1"/>
                                          </p:val>
                                        </p:tav>
                                      </p:tavLst>
                                    </p:anim>
                                    <p:set>
                                      <p:cBhvr>
                                        <p:cTn id="67" dur="1" fill="hold">
                                          <p:stCondLst>
                                            <p:cond delay="999"/>
                                          </p:stCondLst>
                                        </p:cTn>
                                        <p:tgtEl>
                                          <p:spTgt spid="11"/>
                                        </p:tgtEl>
                                        <p:attrNameLst>
                                          <p:attrName>style.visibility</p:attrName>
                                        </p:attrNameLst>
                                      </p:cBhvr>
                                      <p:to>
                                        <p:strVal val="hidden"/>
                                      </p:to>
                                    </p:set>
                                  </p:childTnLst>
                                </p:cTn>
                              </p:par>
                              <p:par>
                                <p:cTn id="68" presetID="47" presetClass="exit" presetSubtype="0" fill="hold" grpId="1" nodeType="withEffect">
                                  <p:stCondLst>
                                    <p:cond delay="0"/>
                                  </p:stCondLst>
                                  <p:childTnLst>
                                    <p:animEffect transition="out" filter="fade">
                                      <p:cBhvr>
                                        <p:cTn id="69" dur="1000"/>
                                        <p:tgtEl>
                                          <p:spTgt spid="10"/>
                                        </p:tgtEl>
                                      </p:cBhvr>
                                    </p:animEffect>
                                    <p:anim calcmode="lin" valueType="num">
                                      <p:cBhvr>
                                        <p:cTn id="70" dur="1000"/>
                                        <p:tgtEl>
                                          <p:spTgt spid="10"/>
                                        </p:tgtEl>
                                        <p:attrNameLst>
                                          <p:attrName>ppt_x</p:attrName>
                                        </p:attrNameLst>
                                      </p:cBhvr>
                                      <p:tavLst>
                                        <p:tav tm="0">
                                          <p:val>
                                            <p:strVal val="ppt_x"/>
                                          </p:val>
                                        </p:tav>
                                        <p:tav tm="100000">
                                          <p:val>
                                            <p:strVal val="ppt_x"/>
                                          </p:val>
                                        </p:tav>
                                      </p:tavLst>
                                    </p:anim>
                                    <p:anim calcmode="lin" valueType="num">
                                      <p:cBhvr>
                                        <p:cTn id="71" dur="1000"/>
                                        <p:tgtEl>
                                          <p:spTgt spid="10"/>
                                        </p:tgtEl>
                                        <p:attrNameLst>
                                          <p:attrName>ppt_y</p:attrName>
                                        </p:attrNameLst>
                                      </p:cBhvr>
                                      <p:tavLst>
                                        <p:tav tm="0">
                                          <p:val>
                                            <p:strVal val="ppt_y"/>
                                          </p:val>
                                        </p:tav>
                                        <p:tav tm="100000">
                                          <p:val>
                                            <p:strVal val="ppt_y-.1"/>
                                          </p:val>
                                        </p:tav>
                                      </p:tavLst>
                                    </p:anim>
                                    <p:set>
                                      <p:cBhvr>
                                        <p:cTn id="72" dur="1" fill="hold">
                                          <p:stCondLst>
                                            <p:cond delay="999"/>
                                          </p:stCondLst>
                                        </p:cTn>
                                        <p:tgtEl>
                                          <p:spTgt spid="10"/>
                                        </p:tgtEl>
                                        <p:attrNameLst>
                                          <p:attrName>style.visibility</p:attrName>
                                        </p:attrNameLst>
                                      </p:cBhvr>
                                      <p:to>
                                        <p:strVal val="hidden"/>
                                      </p:to>
                                    </p:set>
                                  </p:childTnLst>
                                </p:cTn>
                              </p:par>
                              <p:par>
                                <p:cTn id="73" presetID="47" presetClass="exit" presetSubtype="0" fill="hold" grpId="1" nodeType="withEffect">
                                  <p:stCondLst>
                                    <p:cond delay="0"/>
                                  </p:stCondLst>
                                  <p:childTnLst>
                                    <p:animEffect transition="out" filter="fade">
                                      <p:cBhvr>
                                        <p:cTn id="74" dur="1000"/>
                                        <p:tgtEl>
                                          <p:spTgt spid="6"/>
                                        </p:tgtEl>
                                      </p:cBhvr>
                                    </p:animEffect>
                                    <p:anim calcmode="lin" valueType="num">
                                      <p:cBhvr>
                                        <p:cTn id="75" dur="1000"/>
                                        <p:tgtEl>
                                          <p:spTgt spid="6"/>
                                        </p:tgtEl>
                                        <p:attrNameLst>
                                          <p:attrName>ppt_x</p:attrName>
                                        </p:attrNameLst>
                                      </p:cBhvr>
                                      <p:tavLst>
                                        <p:tav tm="0">
                                          <p:val>
                                            <p:strVal val="ppt_x"/>
                                          </p:val>
                                        </p:tav>
                                        <p:tav tm="100000">
                                          <p:val>
                                            <p:strVal val="ppt_x"/>
                                          </p:val>
                                        </p:tav>
                                      </p:tavLst>
                                    </p:anim>
                                    <p:anim calcmode="lin" valueType="num">
                                      <p:cBhvr>
                                        <p:cTn id="76" dur="1000"/>
                                        <p:tgtEl>
                                          <p:spTgt spid="6"/>
                                        </p:tgtEl>
                                        <p:attrNameLst>
                                          <p:attrName>ppt_y</p:attrName>
                                        </p:attrNameLst>
                                      </p:cBhvr>
                                      <p:tavLst>
                                        <p:tav tm="0">
                                          <p:val>
                                            <p:strVal val="ppt_y"/>
                                          </p:val>
                                        </p:tav>
                                        <p:tav tm="100000">
                                          <p:val>
                                            <p:strVal val="ppt_y-.1"/>
                                          </p:val>
                                        </p:tav>
                                      </p:tavLst>
                                    </p:anim>
                                    <p:set>
                                      <p:cBhvr>
                                        <p:cTn id="77" dur="1" fill="hold">
                                          <p:stCondLst>
                                            <p:cond delay="999"/>
                                          </p:stCondLst>
                                        </p:cTn>
                                        <p:tgtEl>
                                          <p:spTgt spid="6"/>
                                        </p:tgtEl>
                                        <p:attrNameLst>
                                          <p:attrName>style.visibility</p:attrName>
                                        </p:attrNameLst>
                                      </p:cBhvr>
                                      <p:to>
                                        <p:strVal val="hidden"/>
                                      </p:to>
                                    </p:set>
                                  </p:childTnLst>
                                </p:cTn>
                              </p:par>
                              <p:par>
                                <p:cTn id="78" presetID="47" presetClass="exit" presetSubtype="0" fill="hold" nodeType="withEffect">
                                  <p:stCondLst>
                                    <p:cond delay="0"/>
                                  </p:stCondLst>
                                  <p:childTnLst>
                                    <p:animEffect transition="out" filter="fade">
                                      <p:cBhvr>
                                        <p:cTn id="79" dur="1000"/>
                                        <p:tgtEl>
                                          <p:spTgt spid="9"/>
                                        </p:tgtEl>
                                      </p:cBhvr>
                                    </p:animEffect>
                                    <p:anim calcmode="lin" valueType="num">
                                      <p:cBhvr>
                                        <p:cTn id="80" dur="1000"/>
                                        <p:tgtEl>
                                          <p:spTgt spid="9"/>
                                        </p:tgtEl>
                                        <p:attrNameLst>
                                          <p:attrName>ppt_x</p:attrName>
                                        </p:attrNameLst>
                                      </p:cBhvr>
                                      <p:tavLst>
                                        <p:tav tm="0">
                                          <p:val>
                                            <p:strVal val="ppt_x"/>
                                          </p:val>
                                        </p:tav>
                                        <p:tav tm="100000">
                                          <p:val>
                                            <p:strVal val="ppt_x"/>
                                          </p:val>
                                        </p:tav>
                                      </p:tavLst>
                                    </p:anim>
                                    <p:anim calcmode="lin" valueType="num">
                                      <p:cBhvr>
                                        <p:cTn id="81" dur="1000"/>
                                        <p:tgtEl>
                                          <p:spTgt spid="9"/>
                                        </p:tgtEl>
                                        <p:attrNameLst>
                                          <p:attrName>ppt_y</p:attrName>
                                        </p:attrNameLst>
                                      </p:cBhvr>
                                      <p:tavLst>
                                        <p:tav tm="0">
                                          <p:val>
                                            <p:strVal val="ppt_y"/>
                                          </p:val>
                                        </p:tav>
                                        <p:tav tm="100000">
                                          <p:val>
                                            <p:strVal val="ppt_y-.1"/>
                                          </p:val>
                                        </p:tav>
                                      </p:tavLst>
                                    </p:anim>
                                    <p:set>
                                      <p:cBhvr>
                                        <p:cTn id="82" dur="1" fill="hold">
                                          <p:stCondLst>
                                            <p:cond delay="999"/>
                                          </p:stCondLst>
                                        </p:cTn>
                                        <p:tgtEl>
                                          <p:spTgt spid="9"/>
                                        </p:tgtEl>
                                        <p:attrNameLst>
                                          <p:attrName>style.visibility</p:attrName>
                                        </p:attrNameLst>
                                      </p:cBhvr>
                                      <p:to>
                                        <p:strVal val="hidden"/>
                                      </p:to>
                                    </p:set>
                                  </p:childTnLst>
                                </p:cTn>
                              </p:par>
                              <p:par>
                                <p:cTn id="83" presetID="47" presetClass="exit" presetSubtype="0" fill="hold" grpId="1" nodeType="withEffect">
                                  <p:stCondLst>
                                    <p:cond delay="0"/>
                                  </p:stCondLst>
                                  <p:childTnLst>
                                    <p:animEffect transition="out" filter="fade">
                                      <p:cBhvr>
                                        <p:cTn id="84" dur="1000"/>
                                        <p:tgtEl>
                                          <p:spTgt spid="13"/>
                                        </p:tgtEl>
                                      </p:cBhvr>
                                    </p:animEffect>
                                    <p:anim calcmode="lin" valueType="num">
                                      <p:cBhvr>
                                        <p:cTn id="85" dur="1000"/>
                                        <p:tgtEl>
                                          <p:spTgt spid="13"/>
                                        </p:tgtEl>
                                        <p:attrNameLst>
                                          <p:attrName>ppt_x</p:attrName>
                                        </p:attrNameLst>
                                      </p:cBhvr>
                                      <p:tavLst>
                                        <p:tav tm="0">
                                          <p:val>
                                            <p:strVal val="ppt_x"/>
                                          </p:val>
                                        </p:tav>
                                        <p:tav tm="100000">
                                          <p:val>
                                            <p:strVal val="ppt_x"/>
                                          </p:val>
                                        </p:tav>
                                      </p:tavLst>
                                    </p:anim>
                                    <p:anim calcmode="lin" valueType="num">
                                      <p:cBhvr>
                                        <p:cTn id="86" dur="1000"/>
                                        <p:tgtEl>
                                          <p:spTgt spid="13"/>
                                        </p:tgtEl>
                                        <p:attrNameLst>
                                          <p:attrName>ppt_y</p:attrName>
                                        </p:attrNameLst>
                                      </p:cBhvr>
                                      <p:tavLst>
                                        <p:tav tm="0">
                                          <p:val>
                                            <p:strVal val="ppt_y"/>
                                          </p:val>
                                        </p:tav>
                                        <p:tav tm="100000">
                                          <p:val>
                                            <p:strVal val="ppt_y-.1"/>
                                          </p:val>
                                        </p:tav>
                                      </p:tavLst>
                                    </p:anim>
                                    <p:set>
                                      <p:cBhvr>
                                        <p:cTn id="87"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animBg="1"/>
      <p:bldP spid="4" grpId="1" animBg="1"/>
      <p:bldP spid="5" grpId="0"/>
      <p:bldP spid="5" grpId="1"/>
      <p:bldP spid="6" grpId="0"/>
      <p:bldP spid="6" grpId="1"/>
      <p:bldP spid="10" grpId="0"/>
      <p:bldP spid="10" grpId="1"/>
      <p:bldP spid="11" grpId="0" animBg="1"/>
      <p:bldP spid="11" grpId="1" animBg="1"/>
      <p:bldP spid="12" grpId="0"/>
      <p:bldP spid="12" grpId="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385254"/>
            <a:ext cx="7723500" cy="481200"/>
          </a:xfrm>
          <a:prstGeom prst="rect">
            <a:avLst/>
          </a:prstGeom>
          <a:noFill/>
          <a:ln>
            <a:noFill/>
          </a:ln>
        </p:spPr>
        <p:txBody>
          <a:bodyPr spcFirstLastPara="1" wrap="square" lIns="91425" tIns="91425" rIns="91425" bIns="91425" anchor="ctr" anchorCtr="0">
            <a:noAutofit/>
          </a:bodyPr>
          <a:lstStyle/>
          <a:p>
            <a:pPr lvl="0"/>
            <a:r>
              <a:rPr lang="en-US" sz="2800" dirty="0">
                <a:solidFill>
                  <a:schemeClr val="accent5">
                    <a:lumMod val="50000"/>
                  </a:schemeClr>
                </a:solidFill>
                <a:latin typeface="Fira Sans Medium"/>
                <a:ea typeface="Fira Sans Medium"/>
                <a:cs typeface="Fira Sans Medium"/>
                <a:sym typeface="Fira Sans Medium"/>
              </a:rPr>
              <a:t>TÌM HIỂU ASP.NET RAZOR PAGES</a:t>
            </a: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3768415" y="2471097"/>
            <a:ext cx="1611770" cy="8945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MỘT SỐ </a:t>
            </a:r>
          </a:p>
          <a:p>
            <a:pPr marL="0" lvl="0" indent="0" algn="ctr"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ĐIỂM </a:t>
            </a:r>
          </a:p>
          <a:p>
            <a:pPr marL="0" lvl="0" indent="0" algn="ctr"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QUAN TRỌNG </a:t>
            </a:r>
          </a:p>
        </p:txBody>
      </p:sp>
      <p:grpSp>
        <p:nvGrpSpPr>
          <p:cNvPr id="9" name="Google Shape;1726;p22">
            <a:extLst>
              <a:ext uri="{FF2B5EF4-FFF2-40B4-BE49-F238E27FC236}">
                <a16:creationId xmlns:a16="http://schemas.microsoft.com/office/drawing/2014/main" id="{7AECDF98-579F-A6FB-3B58-5320AB519F18}"/>
              </a:ext>
            </a:extLst>
          </p:cNvPr>
          <p:cNvGrpSpPr/>
          <p:nvPr/>
        </p:nvGrpSpPr>
        <p:grpSpPr>
          <a:xfrm>
            <a:off x="3255785" y="1644187"/>
            <a:ext cx="2637730" cy="2547691"/>
            <a:chOff x="2344100" y="1501650"/>
            <a:chExt cx="2914375" cy="2911200"/>
          </a:xfrm>
        </p:grpSpPr>
        <p:sp>
          <p:nvSpPr>
            <p:cNvPr id="10" name="Google Shape;1727;p22">
              <a:extLst>
                <a:ext uri="{FF2B5EF4-FFF2-40B4-BE49-F238E27FC236}">
                  <a16:creationId xmlns:a16="http://schemas.microsoft.com/office/drawing/2014/main" id="{0295DEDF-064F-C1EC-B9DC-CA440032D2EC}"/>
                </a:ext>
              </a:extLst>
            </p:cNvPr>
            <p:cNvSpPr/>
            <p:nvPr/>
          </p:nvSpPr>
          <p:spPr>
            <a:xfrm>
              <a:off x="2574500" y="3484925"/>
              <a:ext cx="1156725" cy="927925"/>
            </a:xfrm>
            <a:custGeom>
              <a:avLst/>
              <a:gdLst/>
              <a:ahLst/>
              <a:cxnLst/>
              <a:rect l="l" t="t" r="r" b="b"/>
              <a:pathLst>
                <a:path w="46269" h="37117" extrusionOk="0">
                  <a:moveTo>
                    <a:pt x="18083" y="0"/>
                  </a:moveTo>
                  <a:lnTo>
                    <a:pt x="0" y="10419"/>
                  </a:lnTo>
                  <a:cubicBezTo>
                    <a:pt x="9913" y="25810"/>
                    <a:pt x="26856" y="36229"/>
                    <a:pt x="46269" y="37116"/>
                  </a:cubicBezTo>
                  <a:lnTo>
                    <a:pt x="46269" y="16278"/>
                  </a:lnTo>
                  <a:cubicBezTo>
                    <a:pt x="42880" y="16025"/>
                    <a:pt x="39587" y="15328"/>
                    <a:pt x="36388" y="14156"/>
                  </a:cubicBezTo>
                  <a:lnTo>
                    <a:pt x="34551" y="13491"/>
                  </a:lnTo>
                  <a:lnTo>
                    <a:pt x="34551" y="3990"/>
                  </a:lnTo>
                  <a:lnTo>
                    <a:pt x="26317" y="8772"/>
                  </a:lnTo>
                  <a:lnTo>
                    <a:pt x="24829" y="7474"/>
                  </a:lnTo>
                  <a:cubicBezTo>
                    <a:pt x="23721" y="6524"/>
                    <a:pt x="22644" y="5510"/>
                    <a:pt x="21662" y="4465"/>
                  </a:cubicBezTo>
                  <a:cubicBezTo>
                    <a:pt x="20364" y="3072"/>
                    <a:pt x="19160" y="1552"/>
                    <a:pt x="18083" y="0"/>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a:ea typeface="Fira Sans"/>
                  <a:cs typeface="Fira Sans"/>
                  <a:sym typeface="Fira Sans"/>
                </a:rPr>
                <a:t>3</a:t>
              </a:r>
              <a:endParaRPr sz="2700">
                <a:solidFill>
                  <a:srgbClr val="FFFFFF"/>
                </a:solidFill>
                <a:latin typeface="Fira Sans"/>
                <a:ea typeface="Fira Sans"/>
                <a:cs typeface="Fira Sans"/>
                <a:sym typeface="Fira Sans"/>
              </a:endParaRPr>
            </a:p>
          </p:txBody>
        </p:sp>
        <p:sp>
          <p:nvSpPr>
            <p:cNvPr id="11" name="Google Shape;1728;p22">
              <a:extLst>
                <a:ext uri="{FF2B5EF4-FFF2-40B4-BE49-F238E27FC236}">
                  <a16:creationId xmlns:a16="http://schemas.microsoft.com/office/drawing/2014/main" id="{AD1A4313-45BE-4CB0-70F9-F2E4E392A220}"/>
                </a:ext>
              </a:extLst>
            </p:cNvPr>
            <p:cNvSpPr/>
            <p:nvPr/>
          </p:nvSpPr>
          <p:spPr>
            <a:xfrm>
              <a:off x="3870550" y="3484925"/>
              <a:ext cx="1156750" cy="927925"/>
            </a:xfrm>
            <a:custGeom>
              <a:avLst/>
              <a:gdLst/>
              <a:ahLst/>
              <a:cxnLst/>
              <a:rect l="l" t="t" r="r" b="b"/>
              <a:pathLst>
                <a:path w="46270" h="37117" extrusionOk="0">
                  <a:moveTo>
                    <a:pt x="28186" y="0"/>
                  </a:moveTo>
                  <a:cubicBezTo>
                    <a:pt x="26286" y="2787"/>
                    <a:pt x="24006" y="5289"/>
                    <a:pt x="21441" y="7506"/>
                  </a:cubicBezTo>
                  <a:lnTo>
                    <a:pt x="19921" y="8772"/>
                  </a:lnTo>
                  <a:lnTo>
                    <a:pt x="11718" y="4022"/>
                  </a:lnTo>
                  <a:lnTo>
                    <a:pt x="11718" y="13523"/>
                  </a:lnTo>
                  <a:lnTo>
                    <a:pt x="9881" y="14156"/>
                  </a:lnTo>
                  <a:cubicBezTo>
                    <a:pt x="7253" y="15106"/>
                    <a:pt x="4529" y="15771"/>
                    <a:pt x="1774" y="16088"/>
                  </a:cubicBezTo>
                  <a:cubicBezTo>
                    <a:pt x="1172" y="16183"/>
                    <a:pt x="602" y="16215"/>
                    <a:pt x="1" y="16278"/>
                  </a:cubicBezTo>
                  <a:lnTo>
                    <a:pt x="1" y="37116"/>
                  </a:lnTo>
                  <a:cubicBezTo>
                    <a:pt x="19414" y="36229"/>
                    <a:pt x="36357" y="25810"/>
                    <a:pt x="46269" y="10419"/>
                  </a:cubicBezTo>
                  <a:lnTo>
                    <a:pt x="28186" y="0"/>
                  </a:ln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a:ea typeface="Fira Sans"/>
                  <a:cs typeface="Fira Sans"/>
                  <a:sym typeface="Fira Sans"/>
                </a:rPr>
                <a:t>4</a:t>
              </a:r>
              <a:endParaRPr sz="2700">
                <a:solidFill>
                  <a:srgbClr val="FFFFFF"/>
                </a:solidFill>
                <a:latin typeface="Fira Sans"/>
                <a:ea typeface="Fira Sans"/>
                <a:cs typeface="Fira Sans"/>
                <a:sym typeface="Fira Sans"/>
              </a:endParaRPr>
            </a:p>
          </p:txBody>
        </p:sp>
        <p:sp>
          <p:nvSpPr>
            <p:cNvPr id="12" name="Google Shape;1729;p22">
              <a:extLst>
                <a:ext uri="{FF2B5EF4-FFF2-40B4-BE49-F238E27FC236}">
                  <a16:creationId xmlns:a16="http://schemas.microsoft.com/office/drawing/2014/main" id="{6A039AC8-62B1-680F-E826-43F9F9E7993A}"/>
                </a:ext>
              </a:extLst>
            </p:cNvPr>
            <p:cNvSpPr/>
            <p:nvPr/>
          </p:nvSpPr>
          <p:spPr>
            <a:xfrm>
              <a:off x="4525325" y="2289425"/>
              <a:ext cx="733150" cy="1335650"/>
            </a:xfrm>
            <a:custGeom>
              <a:avLst/>
              <a:gdLst/>
              <a:ahLst/>
              <a:cxnLst/>
              <a:rect l="l" t="t" r="r" b="b"/>
              <a:pathLst>
                <a:path w="29326" h="53426" extrusionOk="0">
                  <a:moveTo>
                    <a:pt x="22833" y="0"/>
                  </a:moveTo>
                  <a:lnTo>
                    <a:pt x="4782" y="10451"/>
                  </a:lnTo>
                  <a:cubicBezTo>
                    <a:pt x="6239" y="13491"/>
                    <a:pt x="7284" y="16690"/>
                    <a:pt x="7886" y="20046"/>
                  </a:cubicBezTo>
                  <a:lnTo>
                    <a:pt x="8234" y="21978"/>
                  </a:lnTo>
                  <a:lnTo>
                    <a:pt x="0" y="26729"/>
                  </a:lnTo>
                  <a:lnTo>
                    <a:pt x="2470" y="28122"/>
                  </a:lnTo>
                  <a:lnTo>
                    <a:pt x="8234" y="31447"/>
                  </a:lnTo>
                  <a:lnTo>
                    <a:pt x="7886" y="33379"/>
                  </a:lnTo>
                  <a:cubicBezTo>
                    <a:pt x="7284" y="36736"/>
                    <a:pt x="6239" y="39966"/>
                    <a:pt x="4782" y="43006"/>
                  </a:cubicBezTo>
                  <a:lnTo>
                    <a:pt x="22833" y="53425"/>
                  </a:lnTo>
                  <a:cubicBezTo>
                    <a:pt x="26982" y="45413"/>
                    <a:pt x="29294" y="36356"/>
                    <a:pt x="29294" y="26729"/>
                  </a:cubicBezTo>
                  <a:cubicBezTo>
                    <a:pt x="29326" y="17101"/>
                    <a:pt x="26982" y="8012"/>
                    <a:pt x="22833" y="0"/>
                  </a:cubicBez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a:ea typeface="Fira Sans"/>
                  <a:cs typeface="Fira Sans"/>
                  <a:sym typeface="Fira Sans"/>
                </a:rPr>
                <a:t>5</a:t>
              </a:r>
              <a:endParaRPr sz="2700">
                <a:solidFill>
                  <a:srgbClr val="FFFFFF"/>
                </a:solidFill>
                <a:latin typeface="Fira Sans"/>
                <a:ea typeface="Fira Sans"/>
                <a:cs typeface="Fira Sans"/>
                <a:sym typeface="Fira Sans"/>
              </a:endParaRPr>
            </a:p>
          </p:txBody>
        </p:sp>
        <p:sp>
          <p:nvSpPr>
            <p:cNvPr id="13" name="Google Shape;1730;p22">
              <a:extLst>
                <a:ext uri="{FF2B5EF4-FFF2-40B4-BE49-F238E27FC236}">
                  <a16:creationId xmlns:a16="http://schemas.microsoft.com/office/drawing/2014/main" id="{C11B0A33-5548-037A-2BF6-D762955E7995}"/>
                </a:ext>
              </a:extLst>
            </p:cNvPr>
            <p:cNvSpPr/>
            <p:nvPr/>
          </p:nvSpPr>
          <p:spPr>
            <a:xfrm>
              <a:off x="3870550" y="1501650"/>
              <a:ext cx="1156750" cy="928725"/>
            </a:xfrm>
            <a:custGeom>
              <a:avLst/>
              <a:gdLst/>
              <a:ahLst/>
              <a:cxnLst/>
              <a:rect l="l" t="t" r="r" b="b"/>
              <a:pathLst>
                <a:path w="46270" h="37149" extrusionOk="0">
                  <a:moveTo>
                    <a:pt x="1" y="1"/>
                  </a:moveTo>
                  <a:lnTo>
                    <a:pt x="1" y="20870"/>
                  </a:lnTo>
                  <a:cubicBezTo>
                    <a:pt x="3389" y="21124"/>
                    <a:pt x="6683" y="21820"/>
                    <a:pt x="9881" y="22960"/>
                  </a:cubicBezTo>
                  <a:lnTo>
                    <a:pt x="11718" y="23626"/>
                  </a:lnTo>
                  <a:lnTo>
                    <a:pt x="11718" y="33126"/>
                  </a:lnTo>
                  <a:lnTo>
                    <a:pt x="19952" y="28376"/>
                  </a:lnTo>
                  <a:lnTo>
                    <a:pt x="21441" y="29643"/>
                  </a:lnTo>
                  <a:cubicBezTo>
                    <a:pt x="22549" y="30593"/>
                    <a:pt x="23594" y="31606"/>
                    <a:pt x="24608" y="32683"/>
                  </a:cubicBezTo>
                  <a:cubicBezTo>
                    <a:pt x="25906" y="34076"/>
                    <a:pt x="27109" y="35565"/>
                    <a:pt x="28186" y="37148"/>
                  </a:cubicBezTo>
                  <a:lnTo>
                    <a:pt x="46269" y="26697"/>
                  </a:lnTo>
                  <a:cubicBezTo>
                    <a:pt x="36357" y="11338"/>
                    <a:pt x="19414" y="919"/>
                    <a:pt x="1"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a:ea typeface="Fira Sans"/>
                  <a:cs typeface="Fira Sans"/>
                  <a:sym typeface="Fira Sans"/>
                </a:rPr>
                <a:t>6</a:t>
              </a:r>
              <a:endParaRPr sz="2700">
                <a:solidFill>
                  <a:srgbClr val="FFFFFF"/>
                </a:solidFill>
                <a:latin typeface="Fira Sans"/>
                <a:ea typeface="Fira Sans"/>
                <a:cs typeface="Fira Sans"/>
                <a:sym typeface="Fira Sans"/>
              </a:endParaRPr>
            </a:p>
          </p:txBody>
        </p:sp>
        <p:sp>
          <p:nvSpPr>
            <p:cNvPr id="14" name="Google Shape;1731;p22">
              <a:extLst>
                <a:ext uri="{FF2B5EF4-FFF2-40B4-BE49-F238E27FC236}">
                  <a16:creationId xmlns:a16="http://schemas.microsoft.com/office/drawing/2014/main" id="{F0BDFA5C-0F39-5383-21BC-BC3FB12ABDA9}"/>
                </a:ext>
              </a:extLst>
            </p:cNvPr>
            <p:cNvSpPr/>
            <p:nvPr/>
          </p:nvSpPr>
          <p:spPr>
            <a:xfrm>
              <a:off x="2575300" y="1501650"/>
              <a:ext cx="1156725" cy="928725"/>
            </a:xfrm>
            <a:custGeom>
              <a:avLst/>
              <a:gdLst/>
              <a:ahLst/>
              <a:cxnLst/>
              <a:rect l="l" t="t" r="r" b="b"/>
              <a:pathLst>
                <a:path w="46269" h="37149" extrusionOk="0">
                  <a:moveTo>
                    <a:pt x="46269" y="1"/>
                  </a:moveTo>
                  <a:cubicBezTo>
                    <a:pt x="26824" y="919"/>
                    <a:pt x="9881" y="11338"/>
                    <a:pt x="0" y="26697"/>
                  </a:cubicBezTo>
                  <a:lnTo>
                    <a:pt x="18051" y="37148"/>
                  </a:lnTo>
                  <a:cubicBezTo>
                    <a:pt x="19983" y="34361"/>
                    <a:pt x="22232" y="31828"/>
                    <a:pt x="24829" y="29643"/>
                  </a:cubicBezTo>
                  <a:lnTo>
                    <a:pt x="26317" y="28376"/>
                  </a:lnTo>
                  <a:lnTo>
                    <a:pt x="34519" y="33126"/>
                  </a:lnTo>
                  <a:lnTo>
                    <a:pt x="34519" y="23626"/>
                  </a:lnTo>
                  <a:lnTo>
                    <a:pt x="36356" y="22960"/>
                  </a:lnTo>
                  <a:cubicBezTo>
                    <a:pt x="38985" y="22010"/>
                    <a:pt x="41708" y="21377"/>
                    <a:pt x="44463" y="21029"/>
                  </a:cubicBezTo>
                  <a:cubicBezTo>
                    <a:pt x="45065" y="20965"/>
                    <a:pt x="45667" y="20902"/>
                    <a:pt x="46269" y="20870"/>
                  </a:cubicBezTo>
                  <a:lnTo>
                    <a:pt x="46269" y="1"/>
                  </a:lnTo>
                  <a:close/>
                </a:path>
              </a:pathLst>
            </a:custGeom>
            <a:solidFill>
              <a:srgbClr val="CECEC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rgbClr val="FFFFFF"/>
                  </a:solidFill>
                  <a:latin typeface="Fira Sans"/>
                  <a:ea typeface="Fira Sans"/>
                  <a:cs typeface="Fira Sans"/>
                  <a:sym typeface="Fira Sans"/>
                </a:rPr>
                <a:t>1</a:t>
              </a:r>
              <a:endParaRPr sz="2700" dirty="0">
                <a:solidFill>
                  <a:srgbClr val="FFFFFF"/>
                </a:solidFill>
                <a:latin typeface="Fira Sans"/>
                <a:ea typeface="Fira Sans"/>
                <a:cs typeface="Fira Sans"/>
                <a:sym typeface="Fira Sans"/>
              </a:endParaRPr>
            </a:p>
          </p:txBody>
        </p:sp>
        <p:sp>
          <p:nvSpPr>
            <p:cNvPr id="15" name="Google Shape;1732;p22">
              <a:extLst>
                <a:ext uri="{FF2B5EF4-FFF2-40B4-BE49-F238E27FC236}">
                  <a16:creationId xmlns:a16="http://schemas.microsoft.com/office/drawing/2014/main" id="{17B85742-C548-C259-D505-DFC698790B41}"/>
                </a:ext>
              </a:extLst>
            </p:cNvPr>
            <p:cNvSpPr/>
            <p:nvPr/>
          </p:nvSpPr>
          <p:spPr>
            <a:xfrm>
              <a:off x="2344100" y="2289425"/>
              <a:ext cx="732375" cy="1335650"/>
            </a:xfrm>
            <a:custGeom>
              <a:avLst/>
              <a:gdLst/>
              <a:ahLst/>
              <a:cxnLst/>
              <a:rect l="l" t="t" r="r" b="b"/>
              <a:pathLst>
                <a:path w="29295" h="53426" extrusionOk="0">
                  <a:moveTo>
                    <a:pt x="6461" y="0"/>
                  </a:moveTo>
                  <a:cubicBezTo>
                    <a:pt x="2313" y="8012"/>
                    <a:pt x="1" y="17101"/>
                    <a:pt x="1" y="26729"/>
                  </a:cubicBezTo>
                  <a:cubicBezTo>
                    <a:pt x="1" y="36356"/>
                    <a:pt x="2313" y="45445"/>
                    <a:pt x="6461" y="53425"/>
                  </a:cubicBezTo>
                  <a:lnTo>
                    <a:pt x="24513" y="43006"/>
                  </a:lnTo>
                  <a:cubicBezTo>
                    <a:pt x="24386" y="42753"/>
                    <a:pt x="24291" y="42500"/>
                    <a:pt x="24164" y="42246"/>
                  </a:cubicBezTo>
                  <a:cubicBezTo>
                    <a:pt x="22866" y="39428"/>
                    <a:pt x="21947" y="36451"/>
                    <a:pt x="21409" y="33379"/>
                  </a:cubicBezTo>
                  <a:lnTo>
                    <a:pt x="21061" y="31479"/>
                  </a:lnTo>
                  <a:lnTo>
                    <a:pt x="26824" y="28122"/>
                  </a:lnTo>
                  <a:lnTo>
                    <a:pt x="29295" y="26729"/>
                  </a:lnTo>
                  <a:lnTo>
                    <a:pt x="21061" y="21978"/>
                  </a:lnTo>
                  <a:lnTo>
                    <a:pt x="21409" y="20046"/>
                  </a:lnTo>
                  <a:cubicBezTo>
                    <a:pt x="22011" y="16690"/>
                    <a:pt x="23056" y="13491"/>
                    <a:pt x="24513" y="10451"/>
                  </a:cubicBezTo>
                  <a:lnTo>
                    <a:pt x="6461" y="0"/>
                  </a:ln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a:ea typeface="Fira Sans"/>
                  <a:cs typeface="Fira Sans"/>
                  <a:sym typeface="Fira Sans"/>
                </a:rPr>
                <a:t>2</a:t>
              </a:r>
              <a:endParaRPr sz="2700">
                <a:solidFill>
                  <a:srgbClr val="FFFFFF"/>
                </a:solidFill>
                <a:latin typeface="Fira Sans"/>
                <a:ea typeface="Fira Sans"/>
                <a:cs typeface="Fira Sans"/>
                <a:sym typeface="Fira Sans"/>
              </a:endParaRPr>
            </a:p>
          </p:txBody>
        </p:sp>
        <p:sp>
          <p:nvSpPr>
            <p:cNvPr id="16" name="Google Shape;1735;p22">
              <a:extLst>
                <a:ext uri="{FF2B5EF4-FFF2-40B4-BE49-F238E27FC236}">
                  <a16:creationId xmlns:a16="http://schemas.microsoft.com/office/drawing/2014/main" id="{2C92ADF0-28A0-20CF-B115-C5227C63608F}"/>
                </a:ext>
              </a:extLst>
            </p:cNvPr>
            <p:cNvSpPr/>
            <p:nvPr/>
          </p:nvSpPr>
          <p:spPr>
            <a:xfrm>
              <a:off x="4089075" y="2487350"/>
              <a:ext cx="1600" cy="14275"/>
            </a:xfrm>
            <a:custGeom>
              <a:avLst/>
              <a:gdLst/>
              <a:ahLst/>
              <a:cxnLst/>
              <a:rect l="l" t="t" r="r" b="b"/>
              <a:pathLst>
                <a:path w="64" h="571" extrusionOk="0">
                  <a:moveTo>
                    <a:pt x="0" y="0"/>
                  </a:moveTo>
                  <a:lnTo>
                    <a:pt x="0" y="0"/>
                  </a:lnTo>
                  <a:cubicBezTo>
                    <a:pt x="32" y="159"/>
                    <a:pt x="64" y="349"/>
                    <a:pt x="64" y="570"/>
                  </a:cubicBezTo>
                  <a:lnTo>
                    <a:pt x="64" y="380"/>
                  </a:lnTo>
                  <a:cubicBezTo>
                    <a:pt x="64" y="254"/>
                    <a:pt x="32" y="127"/>
                    <a:pt x="0" y="0"/>
                  </a:cubicBezTo>
                  <a:close/>
                </a:path>
              </a:pathLst>
            </a:custGeom>
            <a:solidFill>
              <a:srgbClr val="E8A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6;p22">
              <a:extLst>
                <a:ext uri="{FF2B5EF4-FFF2-40B4-BE49-F238E27FC236}">
                  <a16:creationId xmlns:a16="http://schemas.microsoft.com/office/drawing/2014/main" id="{767078A6-1EEA-2030-D9FA-B10F652735B7}"/>
                </a:ext>
              </a:extLst>
            </p:cNvPr>
            <p:cNvSpPr/>
            <p:nvPr/>
          </p:nvSpPr>
          <p:spPr>
            <a:xfrm>
              <a:off x="4033650" y="2449350"/>
              <a:ext cx="17450" cy="800"/>
            </a:xfrm>
            <a:custGeom>
              <a:avLst/>
              <a:gdLst/>
              <a:ahLst/>
              <a:cxnLst/>
              <a:rect l="l" t="t" r="r" b="b"/>
              <a:pathLst>
                <a:path w="698" h="32" extrusionOk="0">
                  <a:moveTo>
                    <a:pt x="1" y="0"/>
                  </a:moveTo>
                  <a:cubicBezTo>
                    <a:pt x="254" y="0"/>
                    <a:pt x="476" y="0"/>
                    <a:pt x="697" y="32"/>
                  </a:cubicBezTo>
                  <a:cubicBezTo>
                    <a:pt x="602" y="0"/>
                    <a:pt x="476" y="0"/>
                    <a:pt x="349" y="0"/>
                  </a:cubicBezTo>
                  <a:close/>
                </a:path>
              </a:pathLst>
            </a:custGeom>
            <a:solidFill>
              <a:srgbClr val="E8A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44;p22">
              <a:extLst>
                <a:ext uri="{FF2B5EF4-FFF2-40B4-BE49-F238E27FC236}">
                  <a16:creationId xmlns:a16="http://schemas.microsoft.com/office/drawing/2014/main" id="{5B6D085C-F877-C39D-FA8C-A8134C3B20E2}"/>
                </a:ext>
              </a:extLst>
            </p:cNvPr>
            <p:cNvSpPr/>
            <p:nvPr/>
          </p:nvSpPr>
          <p:spPr>
            <a:xfrm>
              <a:off x="3656800" y="3252150"/>
              <a:ext cx="11900" cy="99000"/>
            </a:xfrm>
            <a:custGeom>
              <a:avLst/>
              <a:gdLst/>
              <a:ahLst/>
              <a:cxnLst/>
              <a:rect l="l" t="t" r="r" b="b"/>
              <a:pathLst>
                <a:path w="476" h="3960" extrusionOk="0">
                  <a:moveTo>
                    <a:pt x="0" y="0"/>
                  </a:moveTo>
                  <a:lnTo>
                    <a:pt x="0" y="3959"/>
                  </a:lnTo>
                  <a:lnTo>
                    <a:pt x="475" y="3959"/>
                  </a:lnTo>
                  <a:lnTo>
                    <a:pt x="4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760;p22">
            <a:extLst>
              <a:ext uri="{FF2B5EF4-FFF2-40B4-BE49-F238E27FC236}">
                <a16:creationId xmlns:a16="http://schemas.microsoft.com/office/drawing/2014/main" id="{89234CBC-0F4D-6940-9D4F-19FE6BD6DE7D}"/>
              </a:ext>
            </a:extLst>
          </p:cNvPr>
          <p:cNvSpPr txBox="1"/>
          <p:nvPr/>
        </p:nvSpPr>
        <p:spPr>
          <a:xfrm>
            <a:off x="1204463" y="908398"/>
            <a:ext cx="1790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bg1">
                    <a:lumMod val="65000"/>
                  </a:schemeClr>
                </a:solidFill>
                <a:latin typeface="Fira Sans Medium"/>
                <a:ea typeface="Fira Sans Medium"/>
                <a:cs typeface="Fira Sans Medium"/>
                <a:sym typeface="Fira Sans Medium"/>
              </a:rPr>
              <a:t>Mô hình lập trình</a:t>
            </a:r>
            <a:endParaRPr sz="1600" dirty="0">
              <a:solidFill>
                <a:schemeClr val="bg1">
                  <a:lumMod val="65000"/>
                </a:schemeClr>
              </a:solidFill>
              <a:latin typeface="Fira Sans Medium"/>
              <a:ea typeface="Fira Sans Medium"/>
              <a:cs typeface="Fira Sans Medium"/>
              <a:sym typeface="Fira Sans Medium"/>
            </a:endParaRPr>
          </a:p>
        </p:txBody>
      </p:sp>
      <p:sp>
        <p:nvSpPr>
          <p:cNvPr id="20" name="Google Shape;1761;p22">
            <a:extLst>
              <a:ext uri="{FF2B5EF4-FFF2-40B4-BE49-F238E27FC236}">
                <a16:creationId xmlns:a16="http://schemas.microsoft.com/office/drawing/2014/main" id="{202F5664-B28C-B6DC-9AD4-8AF502C59F60}"/>
              </a:ext>
            </a:extLst>
          </p:cNvPr>
          <p:cNvSpPr txBox="1"/>
          <p:nvPr/>
        </p:nvSpPr>
        <p:spPr>
          <a:xfrm>
            <a:off x="755093" y="1207882"/>
            <a:ext cx="2689440" cy="532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err="1">
                <a:latin typeface="Fira Sans"/>
                <a:ea typeface="Fira Sans"/>
                <a:cs typeface="Fira Sans"/>
                <a:sym typeface="Fira Sans"/>
              </a:rPr>
              <a:t>Dựa</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trên</a:t>
            </a:r>
            <a:r>
              <a:rPr lang="en-US" sz="1200" dirty="0">
                <a:latin typeface="Fira Sans"/>
                <a:ea typeface="Fira Sans"/>
                <a:cs typeface="Fira Sans"/>
                <a:sym typeface="Fira Sans"/>
              </a:rPr>
              <a:t> </a:t>
            </a:r>
            <a:r>
              <a:rPr lang="en-US" sz="1200" dirty="0" err="1">
                <a:latin typeface="Fira Sans"/>
                <a:ea typeface="Fira Sans"/>
                <a:cs typeface="Fira Sans"/>
                <a:sym typeface="Fira Sans"/>
              </a:rPr>
              <a:t>mô</a:t>
            </a:r>
            <a:r>
              <a:rPr lang="en-US" sz="1200" dirty="0">
                <a:latin typeface="Fira Sans"/>
                <a:ea typeface="Fira Sans"/>
                <a:cs typeface="Fira Sans"/>
                <a:sym typeface="Fira Sans"/>
              </a:rPr>
              <a:t> </a:t>
            </a:r>
            <a:r>
              <a:rPr lang="en-US" sz="1200" dirty="0" err="1">
                <a:latin typeface="Fira Sans"/>
                <a:ea typeface="Fira Sans"/>
                <a:cs typeface="Fira Sans"/>
                <a:sym typeface="Fira Sans"/>
              </a:rPr>
              <a:t>hình</a:t>
            </a:r>
            <a:r>
              <a:rPr lang="en-US" sz="1200" dirty="0">
                <a:latin typeface="Fira Sans"/>
                <a:ea typeface="Fira Sans"/>
                <a:cs typeface="Fira Sans"/>
                <a:sym typeface="Fira Sans"/>
              </a:rPr>
              <a:t> </a:t>
            </a:r>
            <a:r>
              <a:rPr lang="en-US" sz="1200" dirty="0" err="1">
                <a:latin typeface="Fira Sans"/>
                <a:ea typeface="Fira Sans"/>
                <a:cs typeface="Fira Sans"/>
                <a:sym typeface="Fira Sans"/>
              </a:rPr>
              <a:t>lập</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trình</a:t>
            </a:r>
            <a:r>
              <a:rPr lang="en-US" sz="1200" dirty="0">
                <a:latin typeface="Fira Sans"/>
                <a:ea typeface="Fira Sans"/>
                <a:cs typeface="Fira Sans"/>
                <a:sym typeface="Fira Sans"/>
              </a:rPr>
              <a:t> Page-Based. </a:t>
            </a:r>
            <a:r>
              <a:rPr lang="en-US" sz="1200" dirty="0" err="1">
                <a:latin typeface="Fira Sans"/>
                <a:ea typeface="Fira Sans"/>
                <a:cs typeface="Fira Sans"/>
                <a:sym typeface="Fira Sans"/>
              </a:rPr>
              <a:t>Mỗi</a:t>
            </a:r>
            <a:r>
              <a:rPr lang="en-US" sz="1200" dirty="0">
                <a:latin typeface="Fira Sans"/>
                <a:ea typeface="Fira Sans"/>
                <a:cs typeface="Fira Sans"/>
                <a:sym typeface="Fira Sans"/>
              </a:rPr>
              <a:t> </a:t>
            </a:r>
            <a:r>
              <a:rPr lang="vi-VN" sz="1200" dirty="0">
                <a:latin typeface="Fira Sans"/>
                <a:ea typeface="Fira Sans"/>
                <a:cs typeface="Fira Sans"/>
                <a:sym typeface="Fira Sans"/>
              </a:rPr>
              <a:t>trang Razor, chứa cả logic và giao diện người dùng trong một file .cshtml.</a:t>
            </a:r>
            <a:endParaRPr sz="1200" dirty="0">
              <a:latin typeface="Fira Sans"/>
              <a:ea typeface="Fira Sans"/>
              <a:cs typeface="Fira Sans"/>
              <a:sym typeface="Fira Sans"/>
            </a:endParaRPr>
          </a:p>
        </p:txBody>
      </p:sp>
      <p:sp>
        <p:nvSpPr>
          <p:cNvPr id="21" name="Google Shape;1762;p22">
            <a:extLst>
              <a:ext uri="{FF2B5EF4-FFF2-40B4-BE49-F238E27FC236}">
                <a16:creationId xmlns:a16="http://schemas.microsoft.com/office/drawing/2014/main" id="{9733714F-BABD-D178-F28C-74513C0513DE}"/>
              </a:ext>
            </a:extLst>
          </p:cNvPr>
          <p:cNvSpPr txBox="1"/>
          <p:nvPr/>
        </p:nvSpPr>
        <p:spPr>
          <a:xfrm>
            <a:off x="867761" y="2326547"/>
            <a:ext cx="1790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30475E"/>
                </a:solidFill>
                <a:latin typeface="Fira Sans Medium"/>
                <a:ea typeface="Fira Sans Medium"/>
                <a:cs typeface="Fira Sans Medium"/>
                <a:sym typeface="Fira Sans Medium"/>
              </a:rPr>
              <a:t>Cú pháp Razor</a:t>
            </a:r>
            <a:endParaRPr sz="1600" dirty="0">
              <a:solidFill>
                <a:srgbClr val="30475E"/>
              </a:solidFill>
              <a:latin typeface="Fira Sans Medium"/>
              <a:ea typeface="Fira Sans Medium"/>
              <a:cs typeface="Fira Sans Medium"/>
              <a:sym typeface="Fira Sans Medium"/>
            </a:endParaRPr>
          </a:p>
        </p:txBody>
      </p:sp>
      <p:sp>
        <p:nvSpPr>
          <p:cNvPr id="22" name="Google Shape;1763;p22">
            <a:extLst>
              <a:ext uri="{FF2B5EF4-FFF2-40B4-BE49-F238E27FC236}">
                <a16:creationId xmlns:a16="http://schemas.microsoft.com/office/drawing/2014/main" id="{B4C60D16-1DA5-C0DB-61B3-0493608611BC}"/>
              </a:ext>
            </a:extLst>
          </p:cNvPr>
          <p:cNvSpPr txBox="1"/>
          <p:nvPr/>
        </p:nvSpPr>
        <p:spPr>
          <a:xfrm>
            <a:off x="423316" y="2612389"/>
            <a:ext cx="2689439" cy="532800"/>
          </a:xfrm>
          <a:prstGeom prst="rect">
            <a:avLst/>
          </a:prstGeom>
          <a:noFill/>
          <a:ln>
            <a:noFill/>
          </a:ln>
        </p:spPr>
        <p:txBody>
          <a:bodyPr spcFirstLastPara="1" wrap="square" lIns="91425" tIns="91425" rIns="91425" bIns="91425" anchor="t" anchorCtr="0">
            <a:noAutofit/>
          </a:bodyPr>
          <a:lstStyle/>
          <a:p>
            <a:pPr lvl="0" algn="just"/>
            <a:r>
              <a:rPr lang="en-US" sz="1200" dirty="0" err="1">
                <a:latin typeface="Fira Sans"/>
                <a:ea typeface="Fira Sans"/>
                <a:cs typeface="Fira Sans"/>
                <a:sym typeface="Fira Sans"/>
              </a:rPr>
              <a:t>Sử</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dụng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cú</a:t>
            </a:r>
            <a:r>
              <a:rPr lang="en-US" sz="1200" dirty="0">
                <a:latin typeface="Fira Sans"/>
                <a:ea typeface="Fira Sans"/>
                <a:cs typeface="Fira Sans"/>
                <a:sym typeface="Fira Sans"/>
              </a:rPr>
              <a:t> </a:t>
            </a:r>
            <a:r>
              <a:rPr lang="en-US" sz="1200" dirty="0" err="1">
                <a:latin typeface="Fira Sans"/>
                <a:ea typeface="Fira Sans"/>
                <a:cs typeface="Fira Sans"/>
                <a:sym typeface="Fira Sans"/>
              </a:rPr>
              <a:t>pháp</a:t>
            </a:r>
            <a:r>
              <a:rPr lang="en-US" sz="1200" dirty="0">
                <a:latin typeface="Fira Sans"/>
                <a:ea typeface="Fira Sans"/>
                <a:cs typeface="Fira Sans"/>
                <a:sym typeface="Fira Sans"/>
              </a:rPr>
              <a:t> </a:t>
            </a:r>
            <a:r>
              <a:rPr lang="en-US" sz="1200" dirty="0" err="1">
                <a:latin typeface="Fira Sans"/>
                <a:ea typeface="Fira Sans"/>
                <a:cs typeface="Fira Sans"/>
                <a:sym typeface="Fira Sans"/>
              </a:rPr>
              <a:t>đặc</a:t>
            </a:r>
            <a:r>
              <a:rPr lang="en-US" sz="1200" dirty="0">
                <a:latin typeface="Fira Sans"/>
                <a:ea typeface="Fira Sans"/>
                <a:cs typeface="Fira Sans"/>
                <a:sym typeface="Fira Sans"/>
              </a:rPr>
              <a:t> </a:t>
            </a:r>
            <a:r>
              <a:rPr lang="en-US" sz="1200" dirty="0" err="1">
                <a:latin typeface="Fira Sans"/>
                <a:ea typeface="Fira Sans"/>
                <a:cs typeface="Fira Sans"/>
                <a:sym typeface="Fira Sans"/>
              </a:rPr>
              <a:t>biệt</a:t>
            </a:r>
            <a:r>
              <a:rPr lang="en-US" sz="1200" dirty="0">
                <a:latin typeface="Fira Sans"/>
                <a:ea typeface="Fira Sans"/>
                <a:cs typeface="Fira Sans"/>
                <a:sym typeface="Fira Sans"/>
              </a:rPr>
              <a:t> </a:t>
            </a:r>
            <a:r>
              <a:rPr lang="en-US" sz="1200" dirty="0" err="1">
                <a:latin typeface="Fira Sans"/>
                <a:ea typeface="Fira Sans"/>
                <a:cs typeface="Fira Sans"/>
                <a:sym typeface="Fira Sans"/>
              </a:rPr>
              <a:t>gọi</a:t>
            </a:r>
            <a:r>
              <a:rPr lang="en-US" sz="1200" dirty="0">
                <a:latin typeface="Fira Sans"/>
                <a:ea typeface="Fira Sans"/>
                <a:cs typeface="Fira Sans"/>
                <a:sym typeface="Fira Sans"/>
              </a:rPr>
              <a:t> </a:t>
            </a:r>
            <a:r>
              <a:rPr lang="en-US" sz="1200" dirty="0" err="1">
                <a:latin typeface="Fira Sans"/>
                <a:ea typeface="Fira Sans"/>
                <a:cs typeface="Fira Sans"/>
                <a:sym typeface="Fira Sans"/>
              </a:rPr>
              <a:t>là</a:t>
            </a:r>
            <a:r>
              <a:rPr lang="en-US" sz="1200" dirty="0">
                <a:latin typeface="Fira Sans"/>
                <a:ea typeface="Fira Sans"/>
                <a:cs typeface="Fira Sans"/>
                <a:sym typeface="Fira Sans"/>
              </a:rPr>
              <a:t> Razor syntax, </a:t>
            </a:r>
            <a:r>
              <a:rPr lang="en-US" sz="1200" dirty="0" err="1">
                <a:latin typeface="Fira Sans"/>
                <a:ea typeface="Fira Sans"/>
                <a:cs typeface="Fira Sans"/>
                <a:sym typeface="Fira Sans"/>
              </a:rPr>
              <a:t>cho</a:t>
            </a:r>
            <a:r>
              <a:rPr lang="en-US" sz="1200" dirty="0">
                <a:latin typeface="Fira Sans"/>
                <a:ea typeface="Fira Sans"/>
                <a:cs typeface="Fira Sans"/>
                <a:sym typeface="Fira Sans"/>
              </a:rPr>
              <a:t> </a:t>
            </a:r>
            <a:r>
              <a:rPr lang="en-US" sz="1200" dirty="0" err="1">
                <a:latin typeface="Fira Sans"/>
                <a:ea typeface="Fira Sans"/>
                <a:cs typeface="Fira Sans"/>
                <a:sym typeface="Fira Sans"/>
              </a:rPr>
              <a:t>phép</a:t>
            </a:r>
            <a:r>
              <a:rPr lang="en-US" sz="1200" dirty="0">
                <a:latin typeface="Fira Sans"/>
                <a:ea typeface="Fira Sans"/>
                <a:cs typeface="Fira Sans"/>
                <a:sym typeface="Fira Sans"/>
              </a:rPr>
              <a:t> </a:t>
            </a:r>
            <a:r>
              <a:rPr lang="en-US" sz="1200" dirty="0" err="1">
                <a:latin typeface="Fira Sans"/>
                <a:ea typeface="Fira Sans"/>
                <a:cs typeface="Fira Sans"/>
                <a:sym typeface="Fira Sans"/>
              </a:rPr>
              <a:t>nhúng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mã</a:t>
            </a:r>
            <a:r>
              <a:rPr lang="en-US" sz="1200" dirty="0">
                <a:latin typeface="Fira Sans"/>
                <a:ea typeface="Fira Sans"/>
                <a:cs typeface="Fira Sans"/>
                <a:sym typeface="Fira Sans"/>
              </a:rPr>
              <a:t> C# </a:t>
            </a:r>
            <a:r>
              <a:rPr lang="en-US" sz="1200" dirty="0" err="1">
                <a:latin typeface="Fira Sans"/>
                <a:ea typeface="Fira Sans"/>
                <a:cs typeface="Fira Sans"/>
                <a:sym typeface="Fira Sans"/>
              </a:rPr>
              <a:t>vào</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trong</a:t>
            </a:r>
            <a:r>
              <a:rPr lang="en-US" sz="1200" dirty="0">
                <a:latin typeface="Fira Sans"/>
                <a:ea typeface="Fira Sans"/>
                <a:cs typeface="Fira Sans"/>
                <a:sym typeface="Fira Sans"/>
              </a:rPr>
              <a:t> HTML </a:t>
            </a:r>
            <a:r>
              <a:rPr lang="en-US" sz="1200" dirty="0" err="1">
                <a:latin typeface="Fira Sans"/>
                <a:ea typeface="Fira Sans"/>
                <a:cs typeface="Fira Sans"/>
                <a:sym typeface="Fira Sans"/>
              </a:rPr>
              <a:t>một</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cách</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dễ</a:t>
            </a:r>
            <a:r>
              <a:rPr lang="en-US" sz="1200" dirty="0">
                <a:latin typeface="Fira Sans"/>
                <a:ea typeface="Fira Sans"/>
                <a:cs typeface="Fira Sans"/>
                <a:sym typeface="Fira Sans"/>
              </a:rPr>
              <a:t> </a:t>
            </a:r>
            <a:r>
              <a:rPr lang="en-US" sz="1200" dirty="0" err="1">
                <a:latin typeface="Fira Sans"/>
                <a:ea typeface="Fira Sans"/>
                <a:cs typeface="Fira Sans"/>
                <a:sym typeface="Fira Sans"/>
              </a:rPr>
              <a:t>dàng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và</a:t>
            </a:r>
            <a:r>
              <a:rPr lang="en-US" sz="1200" dirty="0">
                <a:latin typeface="Fira Sans"/>
                <a:ea typeface="Fira Sans"/>
                <a:cs typeface="Fira Sans"/>
                <a:sym typeface="Fira Sans"/>
              </a:rPr>
              <a:t> </a:t>
            </a:r>
            <a:r>
              <a:rPr lang="en-US" sz="1200" dirty="0" err="1">
                <a:latin typeface="Fira Sans"/>
                <a:ea typeface="Fira Sans"/>
                <a:cs typeface="Fira Sans"/>
                <a:sym typeface="Fira Sans"/>
              </a:rPr>
              <a:t>linh</a:t>
            </a:r>
            <a:r>
              <a:rPr lang="en-US" sz="1200" dirty="0">
                <a:latin typeface="Fira Sans"/>
                <a:ea typeface="Fira Sans"/>
                <a:cs typeface="Fira Sans"/>
                <a:sym typeface="Fira Sans"/>
              </a:rPr>
              <a:t> </a:t>
            </a:r>
            <a:r>
              <a:rPr lang="en-US" sz="1200" dirty="0" err="1">
                <a:latin typeface="Fira Sans"/>
                <a:ea typeface="Fira Sans"/>
                <a:cs typeface="Fira Sans"/>
                <a:sym typeface="Fira Sans"/>
              </a:rPr>
              <a:t>hoạt</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23" name="Google Shape;1764;p22">
            <a:extLst>
              <a:ext uri="{FF2B5EF4-FFF2-40B4-BE49-F238E27FC236}">
                <a16:creationId xmlns:a16="http://schemas.microsoft.com/office/drawing/2014/main" id="{0B844559-45BB-C2FE-E94E-0D56598F2678}"/>
              </a:ext>
            </a:extLst>
          </p:cNvPr>
          <p:cNvSpPr txBox="1"/>
          <p:nvPr/>
        </p:nvSpPr>
        <p:spPr>
          <a:xfrm>
            <a:off x="1129669" y="3637586"/>
            <a:ext cx="1790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2A365"/>
                </a:solidFill>
                <a:latin typeface="Fira Sans Medium"/>
                <a:ea typeface="Fira Sans Medium"/>
                <a:cs typeface="Fira Sans Medium"/>
                <a:sym typeface="Fira Sans Medium"/>
              </a:rPr>
              <a:t>Model Binding</a:t>
            </a:r>
            <a:endParaRPr sz="1600" dirty="0">
              <a:solidFill>
                <a:srgbClr val="F2A365"/>
              </a:solidFill>
              <a:latin typeface="Fira Sans Medium"/>
              <a:ea typeface="Fira Sans Medium"/>
              <a:cs typeface="Fira Sans Medium"/>
              <a:sym typeface="Fira Sans Medium"/>
            </a:endParaRPr>
          </a:p>
        </p:txBody>
      </p:sp>
      <p:sp>
        <p:nvSpPr>
          <p:cNvPr id="24" name="Google Shape;1765;p22">
            <a:extLst>
              <a:ext uri="{FF2B5EF4-FFF2-40B4-BE49-F238E27FC236}">
                <a16:creationId xmlns:a16="http://schemas.microsoft.com/office/drawing/2014/main" id="{B08B88AB-4B26-D3FE-3C76-8A953406F90E}"/>
              </a:ext>
            </a:extLst>
          </p:cNvPr>
          <p:cNvSpPr txBox="1"/>
          <p:nvPr/>
        </p:nvSpPr>
        <p:spPr>
          <a:xfrm>
            <a:off x="648774" y="3919812"/>
            <a:ext cx="2752490" cy="532800"/>
          </a:xfrm>
          <a:prstGeom prst="rect">
            <a:avLst/>
          </a:prstGeom>
          <a:noFill/>
          <a:ln>
            <a:noFill/>
          </a:ln>
        </p:spPr>
        <p:txBody>
          <a:bodyPr spcFirstLastPara="1" wrap="square" lIns="91425" tIns="91425" rIns="91425" bIns="91425" anchor="t" anchorCtr="0">
            <a:noAutofit/>
          </a:bodyPr>
          <a:lstStyle/>
          <a:p>
            <a:pPr lvl="0" algn="just"/>
            <a:r>
              <a:rPr lang="en-US" sz="1200" dirty="0">
                <a:latin typeface="Fira Sans"/>
                <a:ea typeface="Fira Sans"/>
                <a:cs typeface="Fira Sans"/>
                <a:sym typeface="Fira Sans"/>
              </a:rPr>
              <a:t>H</a:t>
            </a:r>
            <a:r>
              <a:rPr lang="vi-VN" sz="1200" dirty="0">
                <a:latin typeface="Fira Sans"/>
                <a:ea typeface="Fira Sans"/>
                <a:cs typeface="Fira Sans"/>
                <a:sym typeface="Fira Sans"/>
              </a:rPr>
              <a:t>ỗ trợ Model Binding tự động, cho phép dễ dàng truy cập và sử dụng dữ liệu từ các trường</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25" name="Google Shape;1766;p22">
            <a:extLst>
              <a:ext uri="{FF2B5EF4-FFF2-40B4-BE49-F238E27FC236}">
                <a16:creationId xmlns:a16="http://schemas.microsoft.com/office/drawing/2014/main" id="{DF100034-E379-CD13-EA8C-6F765D5E1085}"/>
              </a:ext>
            </a:extLst>
          </p:cNvPr>
          <p:cNvSpPr txBox="1"/>
          <p:nvPr/>
        </p:nvSpPr>
        <p:spPr>
          <a:xfrm>
            <a:off x="5987247" y="1013204"/>
            <a:ext cx="1790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222831"/>
                </a:solidFill>
                <a:latin typeface="Fira Sans Medium"/>
                <a:ea typeface="Fira Sans Medium"/>
                <a:cs typeface="Fira Sans Medium"/>
                <a:sym typeface="Fira Sans Medium"/>
              </a:rPr>
              <a:t>Bảo mật</a:t>
            </a:r>
            <a:endParaRPr sz="1600" dirty="0">
              <a:solidFill>
                <a:srgbClr val="222831"/>
              </a:solidFill>
              <a:latin typeface="Fira Sans Medium"/>
              <a:ea typeface="Fira Sans Medium"/>
              <a:cs typeface="Fira Sans Medium"/>
              <a:sym typeface="Fira Sans Medium"/>
            </a:endParaRPr>
          </a:p>
        </p:txBody>
      </p:sp>
      <p:sp>
        <p:nvSpPr>
          <p:cNvPr id="26" name="Google Shape;1767;p22">
            <a:extLst>
              <a:ext uri="{FF2B5EF4-FFF2-40B4-BE49-F238E27FC236}">
                <a16:creationId xmlns:a16="http://schemas.microsoft.com/office/drawing/2014/main" id="{1A78C4AF-521E-F8D9-D743-942AAF47DF65}"/>
              </a:ext>
            </a:extLst>
          </p:cNvPr>
          <p:cNvSpPr txBox="1"/>
          <p:nvPr/>
        </p:nvSpPr>
        <p:spPr>
          <a:xfrm>
            <a:off x="5474477" y="1329800"/>
            <a:ext cx="2816241" cy="53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latin typeface="Fira Sans"/>
                <a:ea typeface="Fira Sans"/>
                <a:cs typeface="Fira Sans"/>
                <a:sym typeface="Fira Sans"/>
              </a:rPr>
              <a:t>C</a:t>
            </a:r>
            <a:r>
              <a:rPr lang="vi-VN" sz="1200" dirty="0">
                <a:latin typeface="Fira Sans"/>
                <a:ea typeface="Fira Sans"/>
                <a:cs typeface="Fira Sans"/>
                <a:sym typeface="Fira Sans"/>
              </a:rPr>
              <a:t>ung cấp các tính năng bảo mật như Middleware, Identity, và Authorization để bảo vệ ứng dụng.</a:t>
            </a:r>
            <a:endParaRPr sz="1200" dirty="0">
              <a:latin typeface="Fira Sans"/>
              <a:ea typeface="Fira Sans"/>
              <a:cs typeface="Fira Sans"/>
              <a:sym typeface="Fira Sans"/>
            </a:endParaRPr>
          </a:p>
        </p:txBody>
      </p:sp>
      <p:sp>
        <p:nvSpPr>
          <p:cNvPr id="27" name="Google Shape;1768;p22">
            <a:extLst>
              <a:ext uri="{FF2B5EF4-FFF2-40B4-BE49-F238E27FC236}">
                <a16:creationId xmlns:a16="http://schemas.microsoft.com/office/drawing/2014/main" id="{57CBF6A3-F0E1-64A5-1356-6DF1699E0FB2}"/>
              </a:ext>
            </a:extLst>
          </p:cNvPr>
          <p:cNvSpPr txBox="1"/>
          <p:nvPr/>
        </p:nvSpPr>
        <p:spPr>
          <a:xfrm>
            <a:off x="6478751" y="2441050"/>
            <a:ext cx="180435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bg1">
                    <a:lumMod val="65000"/>
                  </a:schemeClr>
                </a:solidFill>
                <a:latin typeface="Fira Sans Medium"/>
                <a:ea typeface="Fira Sans Medium"/>
                <a:cs typeface="Fira Sans Medium"/>
                <a:sym typeface="Fira Sans Medium"/>
              </a:rPr>
              <a:t>Tích hợp </a:t>
            </a:r>
          </a:p>
          <a:p>
            <a:pPr marL="0" lvl="0" indent="0" algn="ctr" rtl="0">
              <a:spcBef>
                <a:spcPts val="0"/>
              </a:spcBef>
              <a:spcAft>
                <a:spcPts val="0"/>
              </a:spcAft>
              <a:buNone/>
            </a:pPr>
            <a:r>
              <a:rPr lang="en" sz="1600" dirty="0">
                <a:solidFill>
                  <a:schemeClr val="bg1">
                    <a:lumMod val="65000"/>
                  </a:schemeClr>
                </a:solidFill>
                <a:latin typeface="Fira Sans Medium"/>
                <a:ea typeface="Fira Sans Medium"/>
                <a:cs typeface="Fira Sans Medium"/>
                <a:sym typeface="Fira Sans Medium"/>
              </a:rPr>
              <a:t>Entity Framework</a:t>
            </a:r>
            <a:endParaRPr sz="1600" dirty="0">
              <a:solidFill>
                <a:schemeClr val="bg1">
                  <a:lumMod val="65000"/>
                </a:schemeClr>
              </a:solidFill>
              <a:latin typeface="Fira Sans Medium"/>
              <a:ea typeface="Fira Sans Medium"/>
              <a:cs typeface="Fira Sans Medium"/>
              <a:sym typeface="Fira Sans Medium"/>
            </a:endParaRPr>
          </a:p>
        </p:txBody>
      </p:sp>
      <p:sp>
        <p:nvSpPr>
          <p:cNvPr id="28" name="Google Shape;1769;p22">
            <a:extLst>
              <a:ext uri="{FF2B5EF4-FFF2-40B4-BE49-F238E27FC236}">
                <a16:creationId xmlns:a16="http://schemas.microsoft.com/office/drawing/2014/main" id="{67A34264-0E91-A81E-5224-3987865A4AD1}"/>
              </a:ext>
            </a:extLst>
          </p:cNvPr>
          <p:cNvSpPr txBox="1"/>
          <p:nvPr/>
        </p:nvSpPr>
        <p:spPr>
          <a:xfrm>
            <a:off x="5972806" y="2865102"/>
            <a:ext cx="2816241" cy="53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latin typeface="Fira Sans"/>
                <a:ea typeface="Fira Sans"/>
                <a:cs typeface="Fira Sans"/>
                <a:sym typeface="Fira Sans"/>
              </a:rPr>
              <a:t>T</a:t>
            </a:r>
            <a:r>
              <a:rPr lang="vi-VN" sz="1200" dirty="0">
                <a:latin typeface="Fira Sans"/>
                <a:ea typeface="Fira Sans"/>
                <a:cs typeface="Fira Sans"/>
                <a:sym typeface="Fira Sans"/>
              </a:rPr>
              <a:t>hường được sử dụng cùng với Entity Framework Core để tương tác với cơ sở dữ liệu.</a:t>
            </a:r>
          </a:p>
        </p:txBody>
      </p:sp>
      <p:sp>
        <p:nvSpPr>
          <p:cNvPr id="29" name="Google Shape;1770;p22">
            <a:extLst>
              <a:ext uri="{FF2B5EF4-FFF2-40B4-BE49-F238E27FC236}">
                <a16:creationId xmlns:a16="http://schemas.microsoft.com/office/drawing/2014/main" id="{69AF9142-8B55-2443-F98F-2033445AA6AF}"/>
              </a:ext>
            </a:extLst>
          </p:cNvPr>
          <p:cNvSpPr txBox="1"/>
          <p:nvPr/>
        </p:nvSpPr>
        <p:spPr>
          <a:xfrm>
            <a:off x="5353780" y="4249788"/>
            <a:ext cx="2437724" cy="53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sz="1200" dirty="0">
                <a:latin typeface="Fira Sans"/>
                <a:ea typeface="Fira Sans"/>
                <a:cs typeface="Fira Sans"/>
                <a:sym typeface="Fira Sans"/>
              </a:rPr>
              <a:t>Tên trang được sử dụng để định tuyến, và URL sẽ tương ứng với tên trang đó</a:t>
            </a:r>
          </a:p>
        </p:txBody>
      </p:sp>
      <p:sp>
        <p:nvSpPr>
          <p:cNvPr id="30" name="Google Shape;1771;p22">
            <a:extLst>
              <a:ext uri="{FF2B5EF4-FFF2-40B4-BE49-F238E27FC236}">
                <a16:creationId xmlns:a16="http://schemas.microsoft.com/office/drawing/2014/main" id="{DD1DD64D-FB57-F3B2-5AD3-6D61514FAE98}"/>
              </a:ext>
            </a:extLst>
          </p:cNvPr>
          <p:cNvSpPr txBox="1"/>
          <p:nvPr/>
        </p:nvSpPr>
        <p:spPr>
          <a:xfrm>
            <a:off x="5673581" y="3932521"/>
            <a:ext cx="1790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2A3F51"/>
                </a:solidFill>
                <a:latin typeface="Fira Sans Medium"/>
                <a:ea typeface="Fira Sans Medium"/>
                <a:cs typeface="Fira Sans Medium"/>
                <a:sym typeface="Fira Sans Medium"/>
              </a:rPr>
              <a:t>Routing</a:t>
            </a:r>
            <a:endParaRPr sz="1600" dirty="0">
              <a:solidFill>
                <a:srgbClr val="2A3F5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116282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xit" presetSubtype="0" fill="hold" grpId="1" nodeType="clickEffect">
                                  <p:stCondLst>
                                    <p:cond delay="0"/>
                                  </p:stCondLst>
                                  <p:childTnLst>
                                    <p:animEffect transition="out" filter="fade">
                                      <p:cBhvr>
                                        <p:cTn id="30" dur="1000"/>
                                        <p:tgtEl>
                                          <p:spTgt spid="19"/>
                                        </p:tgtEl>
                                      </p:cBhvr>
                                    </p:animEffect>
                                    <p:anim calcmode="lin" valueType="num">
                                      <p:cBhvr>
                                        <p:cTn id="31" dur="1000"/>
                                        <p:tgtEl>
                                          <p:spTgt spid="19"/>
                                        </p:tgtEl>
                                        <p:attrNameLst>
                                          <p:attrName>ppt_x</p:attrName>
                                        </p:attrNameLst>
                                      </p:cBhvr>
                                      <p:tavLst>
                                        <p:tav tm="0">
                                          <p:val>
                                            <p:strVal val="ppt_x"/>
                                          </p:val>
                                        </p:tav>
                                        <p:tav tm="100000">
                                          <p:val>
                                            <p:strVal val="ppt_x"/>
                                          </p:val>
                                        </p:tav>
                                      </p:tavLst>
                                    </p:anim>
                                    <p:anim calcmode="lin" valueType="num">
                                      <p:cBhvr>
                                        <p:cTn id="32" dur="1000"/>
                                        <p:tgtEl>
                                          <p:spTgt spid="19"/>
                                        </p:tgtEl>
                                        <p:attrNameLst>
                                          <p:attrName>ppt_y</p:attrName>
                                        </p:attrNameLst>
                                      </p:cBhvr>
                                      <p:tavLst>
                                        <p:tav tm="0">
                                          <p:val>
                                            <p:strVal val="ppt_y"/>
                                          </p:val>
                                        </p:tav>
                                        <p:tav tm="100000">
                                          <p:val>
                                            <p:strVal val="ppt_y-.1"/>
                                          </p:val>
                                        </p:tav>
                                      </p:tavLst>
                                    </p:anim>
                                    <p:set>
                                      <p:cBhvr>
                                        <p:cTn id="33" dur="1" fill="hold">
                                          <p:stCondLst>
                                            <p:cond delay="999"/>
                                          </p:stCondLst>
                                        </p:cTn>
                                        <p:tgtEl>
                                          <p:spTgt spid="19"/>
                                        </p:tgtEl>
                                        <p:attrNameLst>
                                          <p:attrName>style.visibility</p:attrName>
                                        </p:attrNameLst>
                                      </p:cBhvr>
                                      <p:to>
                                        <p:strVal val="hidden"/>
                                      </p:to>
                                    </p:set>
                                  </p:childTnLst>
                                </p:cTn>
                              </p:par>
                              <p:par>
                                <p:cTn id="34" presetID="47" presetClass="exit" presetSubtype="0" fill="hold" grpId="1" nodeType="withEffect">
                                  <p:stCondLst>
                                    <p:cond delay="0"/>
                                  </p:stCondLst>
                                  <p:childTnLst>
                                    <p:animEffect transition="out" filter="fade">
                                      <p:cBhvr>
                                        <p:cTn id="35" dur="1000"/>
                                        <p:tgtEl>
                                          <p:spTgt spid="20"/>
                                        </p:tgtEl>
                                      </p:cBhvr>
                                    </p:animEffect>
                                    <p:anim calcmode="lin" valueType="num">
                                      <p:cBhvr>
                                        <p:cTn id="36" dur="1000"/>
                                        <p:tgtEl>
                                          <p:spTgt spid="20"/>
                                        </p:tgtEl>
                                        <p:attrNameLst>
                                          <p:attrName>ppt_x</p:attrName>
                                        </p:attrNameLst>
                                      </p:cBhvr>
                                      <p:tavLst>
                                        <p:tav tm="0">
                                          <p:val>
                                            <p:strVal val="ppt_x"/>
                                          </p:val>
                                        </p:tav>
                                        <p:tav tm="100000">
                                          <p:val>
                                            <p:strVal val="ppt_x"/>
                                          </p:val>
                                        </p:tav>
                                      </p:tavLst>
                                    </p:anim>
                                    <p:anim calcmode="lin" valueType="num">
                                      <p:cBhvr>
                                        <p:cTn id="37" dur="1000"/>
                                        <p:tgtEl>
                                          <p:spTgt spid="20"/>
                                        </p:tgtEl>
                                        <p:attrNameLst>
                                          <p:attrName>ppt_y</p:attrName>
                                        </p:attrNameLst>
                                      </p:cBhvr>
                                      <p:tavLst>
                                        <p:tav tm="0">
                                          <p:val>
                                            <p:strVal val="ppt_y"/>
                                          </p:val>
                                        </p:tav>
                                        <p:tav tm="100000">
                                          <p:val>
                                            <p:strVal val="ppt_y-.1"/>
                                          </p:val>
                                        </p:tav>
                                      </p:tavLst>
                                    </p:anim>
                                    <p:set>
                                      <p:cBhvr>
                                        <p:cTn id="38" dur="1" fill="hold">
                                          <p:stCondLst>
                                            <p:cond delay="999"/>
                                          </p:stCondLst>
                                        </p:cTn>
                                        <p:tgtEl>
                                          <p:spTgt spid="20"/>
                                        </p:tgtEl>
                                        <p:attrNameLst>
                                          <p:attrName>style.visibility</p:attrName>
                                        </p:attrNameLst>
                                      </p:cBhvr>
                                      <p:to>
                                        <p:strVal val="hidden"/>
                                      </p:to>
                                    </p:set>
                                  </p:childTnLst>
                                </p:cTn>
                              </p:par>
                              <p:par>
                                <p:cTn id="39" presetID="42"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xit" presetSubtype="0" fill="hold" grpId="1" nodeType="clickEffect">
                                  <p:stCondLst>
                                    <p:cond delay="0"/>
                                  </p:stCondLst>
                                  <p:childTnLst>
                                    <p:animEffect transition="out" filter="fade">
                                      <p:cBhvr>
                                        <p:cTn id="52" dur="1000"/>
                                        <p:tgtEl>
                                          <p:spTgt spid="21"/>
                                        </p:tgtEl>
                                      </p:cBhvr>
                                    </p:animEffect>
                                    <p:anim calcmode="lin" valueType="num">
                                      <p:cBhvr>
                                        <p:cTn id="53" dur="1000"/>
                                        <p:tgtEl>
                                          <p:spTgt spid="21"/>
                                        </p:tgtEl>
                                        <p:attrNameLst>
                                          <p:attrName>ppt_x</p:attrName>
                                        </p:attrNameLst>
                                      </p:cBhvr>
                                      <p:tavLst>
                                        <p:tav tm="0">
                                          <p:val>
                                            <p:strVal val="ppt_x"/>
                                          </p:val>
                                        </p:tav>
                                        <p:tav tm="100000">
                                          <p:val>
                                            <p:strVal val="ppt_x"/>
                                          </p:val>
                                        </p:tav>
                                      </p:tavLst>
                                    </p:anim>
                                    <p:anim calcmode="lin" valueType="num">
                                      <p:cBhvr>
                                        <p:cTn id="54" dur="1000"/>
                                        <p:tgtEl>
                                          <p:spTgt spid="21"/>
                                        </p:tgtEl>
                                        <p:attrNameLst>
                                          <p:attrName>ppt_y</p:attrName>
                                        </p:attrNameLst>
                                      </p:cBhvr>
                                      <p:tavLst>
                                        <p:tav tm="0">
                                          <p:val>
                                            <p:strVal val="ppt_y"/>
                                          </p:val>
                                        </p:tav>
                                        <p:tav tm="100000">
                                          <p:val>
                                            <p:strVal val="ppt_y-.1"/>
                                          </p:val>
                                        </p:tav>
                                      </p:tavLst>
                                    </p:anim>
                                    <p:set>
                                      <p:cBhvr>
                                        <p:cTn id="55" dur="1" fill="hold">
                                          <p:stCondLst>
                                            <p:cond delay="999"/>
                                          </p:stCondLst>
                                        </p:cTn>
                                        <p:tgtEl>
                                          <p:spTgt spid="21"/>
                                        </p:tgtEl>
                                        <p:attrNameLst>
                                          <p:attrName>style.visibility</p:attrName>
                                        </p:attrNameLst>
                                      </p:cBhvr>
                                      <p:to>
                                        <p:strVal val="hidden"/>
                                      </p:to>
                                    </p:set>
                                  </p:childTnLst>
                                </p:cTn>
                              </p:par>
                              <p:par>
                                <p:cTn id="56" presetID="47" presetClass="exit" presetSubtype="0" fill="hold" grpId="1" nodeType="withEffect">
                                  <p:stCondLst>
                                    <p:cond delay="0"/>
                                  </p:stCondLst>
                                  <p:childTnLst>
                                    <p:animEffect transition="out" filter="fade">
                                      <p:cBhvr>
                                        <p:cTn id="57" dur="1000"/>
                                        <p:tgtEl>
                                          <p:spTgt spid="22"/>
                                        </p:tgtEl>
                                      </p:cBhvr>
                                    </p:animEffect>
                                    <p:anim calcmode="lin" valueType="num">
                                      <p:cBhvr>
                                        <p:cTn id="58" dur="1000"/>
                                        <p:tgtEl>
                                          <p:spTgt spid="22"/>
                                        </p:tgtEl>
                                        <p:attrNameLst>
                                          <p:attrName>ppt_x</p:attrName>
                                        </p:attrNameLst>
                                      </p:cBhvr>
                                      <p:tavLst>
                                        <p:tav tm="0">
                                          <p:val>
                                            <p:strVal val="ppt_x"/>
                                          </p:val>
                                        </p:tav>
                                        <p:tav tm="100000">
                                          <p:val>
                                            <p:strVal val="ppt_x"/>
                                          </p:val>
                                        </p:tav>
                                      </p:tavLst>
                                    </p:anim>
                                    <p:anim calcmode="lin" valueType="num">
                                      <p:cBhvr>
                                        <p:cTn id="59" dur="1000"/>
                                        <p:tgtEl>
                                          <p:spTgt spid="22"/>
                                        </p:tgtEl>
                                        <p:attrNameLst>
                                          <p:attrName>ppt_y</p:attrName>
                                        </p:attrNameLst>
                                      </p:cBhvr>
                                      <p:tavLst>
                                        <p:tav tm="0">
                                          <p:val>
                                            <p:strVal val="ppt_y"/>
                                          </p:val>
                                        </p:tav>
                                        <p:tav tm="100000">
                                          <p:val>
                                            <p:strVal val="ppt_y-.1"/>
                                          </p:val>
                                        </p:tav>
                                      </p:tavLst>
                                    </p:anim>
                                    <p:set>
                                      <p:cBhvr>
                                        <p:cTn id="60" dur="1" fill="hold">
                                          <p:stCondLst>
                                            <p:cond delay="999"/>
                                          </p:stCondLst>
                                        </p:cTn>
                                        <p:tgtEl>
                                          <p:spTgt spid="22"/>
                                        </p:tgtEl>
                                        <p:attrNameLst>
                                          <p:attrName>style.visibility</p:attrName>
                                        </p:attrNameLst>
                                      </p:cBhvr>
                                      <p:to>
                                        <p:strVal val="hidden"/>
                                      </p:to>
                                    </p:set>
                                  </p:childTnLst>
                                </p:cTn>
                              </p:par>
                              <p:par>
                                <p:cTn id="61" presetID="42"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xit" presetSubtype="0" fill="hold" grpId="1" nodeType="clickEffect">
                                  <p:stCondLst>
                                    <p:cond delay="0"/>
                                  </p:stCondLst>
                                  <p:childTnLst>
                                    <p:animEffect transition="out" filter="fade">
                                      <p:cBhvr>
                                        <p:cTn id="74" dur="1000"/>
                                        <p:tgtEl>
                                          <p:spTgt spid="23"/>
                                        </p:tgtEl>
                                      </p:cBhvr>
                                    </p:animEffect>
                                    <p:anim calcmode="lin" valueType="num">
                                      <p:cBhvr>
                                        <p:cTn id="75" dur="1000"/>
                                        <p:tgtEl>
                                          <p:spTgt spid="23"/>
                                        </p:tgtEl>
                                        <p:attrNameLst>
                                          <p:attrName>ppt_x</p:attrName>
                                        </p:attrNameLst>
                                      </p:cBhvr>
                                      <p:tavLst>
                                        <p:tav tm="0">
                                          <p:val>
                                            <p:strVal val="ppt_x"/>
                                          </p:val>
                                        </p:tav>
                                        <p:tav tm="100000">
                                          <p:val>
                                            <p:strVal val="ppt_x"/>
                                          </p:val>
                                        </p:tav>
                                      </p:tavLst>
                                    </p:anim>
                                    <p:anim calcmode="lin" valueType="num">
                                      <p:cBhvr>
                                        <p:cTn id="76" dur="1000"/>
                                        <p:tgtEl>
                                          <p:spTgt spid="23"/>
                                        </p:tgtEl>
                                        <p:attrNameLst>
                                          <p:attrName>ppt_y</p:attrName>
                                        </p:attrNameLst>
                                      </p:cBhvr>
                                      <p:tavLst>
                                        <p:tav tm="0">
                                          <p:val>
                                            <p:strVal val="ppt_y"/>
                                          </p:val>
                                        </p:tav>
                                        <p:tav tm="100000">
                                          <p:val>
                                            <p:strVal val="ppt_y-.1"/>
                                          </p:val>
                                        </p:tav>
                                      </p:tavLst>
                                    </p:anim>
                                    <p:set>
                                      <p:cBhvr>
                                        <p:cTn id="77" dur="1" fill="hold">
                                          <p:stCondLst>
                                            <p:cond delay="999"/>
                                          </p:stCondLst>
                                        </p:cTn>
                                        <p:tgtEl>
                                          <p:spTgt spid="23"/>
                                        </p:tgtEl>
                                        <p:attrNameLst>
                                          <p:attrName>style.visibility</p:attrName>
                                        </p:attrNameLst>
                                      </p:cBhvr>
                                      <p:to>
                                        <p:strVal val="hidden"/>
                                      </p:to>
                                    </p:set>
                                  </p:childTnLst>
                                </p:cTn>
                              </p:par>
                              <p:par>
                                <p:cTn id="78" presetID="47" presetClass="exit" presetSubtype="0" fill="hold" grpId="1" nodeType="withEffect">
                                  <p:stCondLst>
                                    <p:cond delay="0"/>
                                  </p:stCondLst>
                                  <p:childTnLst>
                                    <p:animEffect transition="out" filter="fade">
                                      <p:cBhvr>
                                        <p:cTn id="79" dur="1000"/>
                                        <p:tgtEl>
                                          <p:spTgt spid="24"/>
                                        </p:tgtEl>
                                      </p:cBhvr>
                                    </p:animEffect>
                                    <p:anim calcmode="lin" valueType="num">
                                      <p:cBhvr>
                                        <p:cTn id="80" dur="1000"/>
                                        <p:tgtEl>
                                          <p:spTgt spid="24"/>
                                        </p:tgtEl>
                                        <p:attrNameLst>
                                          <p:attrName>ppt_x</p:attrName>
                                        </p:attrNameLst>
                                      </p:cBhvr>
                                      <p:tavLst>
                                        <p:tav tm="0">
                                          <p:val>
                                            <p:strVal val="ppt_x"/>
                                          </p:val>
                                        </p:tav>
                                        <p:tav tm="100000">
                                          <p:val>
                                            <p:strVal val="ppt_x"/>
                                          </p:val>
                                        </p:tav>
                                      </p:tavLst>
                                    </p:anim>
                                    <p:anim calcmode="lin" valueType="num">
                                      <p:cBhvr>
                                        <p:cTn id="81" dur="1000"/>
                                        <p:tgtEl>
                                          <p:spTgt spid="24"/>
                                        </p:tgtEl>
                                        <p:attrNameLst>
                                          <p:attrName>ppt_y</p:attrName>
                                        </p:attrNameLst>
                                      </p:cBhvr>
                                      <p:tavLst>
                                        <p:tav tm="0">
                                          <p:val>
                                            <p:strVal val="ppt_y"/>
                                          </p:val>
                                        </p:tav>
                                        <p:tav tm="100000">
                                          <p:val>
                                            <p:strVal val="ppt_y-.1"/>
                                          </p:val>
                                        </p:tav>
                                      </p:tavLst>
                                    </p:anim>
                                    <p:set>
                                      <p:cBhvr>
                                        <p:cTn id="82" dur="1" fill="hold">
                                          <p:stCondLst>
                                            <p:cond delay="999"/>
                                          </p:stCondLst>
                                        </p:cTn>
                                        <p:tgtEl>
                                          <p:spTgt spid="24"/>
                                        </p:tgtEl>
                                        <p:attrNameLst>
                                          <p:attrName>style.visibility</p:attrName>
                                        </p:attrNameLst>
                                      </p:cBhvr>
                                      <p:to>
                                        <p:strVal val="hidden"/>
                                      </p:to>
                                    </p:set>
                                  </p:childTnLst>
                                </p:cTn>
                              </p:par>
                              <p:par>
                                <p:cTn id="83" presetID="42"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1000"/>
                                        <p:tgtEl>
                                          <p:spTgt spid="30"/>
                                        </p:tgtEl>
                                      </p:cBhvr>
                                    </p:animEffect>
                                    <p:anim calcmode="lin" valueType="num">
                                      <p:cBhvr>
                                        <p:cTn id="86" dur="1000" fill="hold"/>
                                        <p:tgtEl>
                                          <p:spTgt spid="30"/>
                                        </p:tgtEl>
                                        <p:attrNameLst>
                                          <p:attrName>ppt_x</p:attrName>
                                        </p:attrNameLst>
                                      </p:cBhvr>
                                      <p:tavLst>
                                        <p:tav tm="0">
                                          <p:val>
                                            <p:strVal val="#ppt_x"/>
                                          </p:val>
                                        </p:tav>
                                        <p:tav tm="100000">
                                          <p:val>
                                            <p:strVal val="#ppt_x"/>
                                          </p:val>
                                        </p:tav>
                                      </p:tavLst>
                                    </p:anim>
                                    <p:anim calcmode="lin" valueType="num">
                                      <p:cBhvr>
                                        <p:cTn id="87" dur="1000" fill="hold"/>
                                        <p:tgtEl>
                                          <p:spTgt spid="3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1000"/>
                                        <p:tgtEl>
                                          <p:spTgt spid="29"/>
                                        </p:tgtEl>
                                      </p:cBhvr>
                                    </p:animEffect>
                                    <p:anim calcmode="lin" valueType="num">
                                      <p:cBhvr>
                                        <p:cTn id="91" dur="1000" fill="hold"/>
                                        <p:tgtEl>
                                          <p:spTgt spid="29"/>
                                        </p:tgtEl>
                                        <p:attrNameLst>
                                          <p:attrName>ppt_x</p:attrName>
                                        </p:attrNameLst>
                                      </p:cBhvr>
                                      <p:tavLst>
                                        <p:tav tm="0">
                                          <p:val>
                                            <p:strVal val="#ppt_x"/>
                                          </p:val>
                                        </p:tav>
                                        <p:tav tm="100000">
                                          <p:val>
                                            <p:strVal val="#ppt_x"/>
                                          </p:val>
                                        </p:tav>
                                      </p:tavLst>
                                    </p:anim>
                                    <p:anim calcmode="lin" valueType="num">
                                      <p:cBhvr>
                                        <p:cTn id="9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xit" presetSubtype="0" fill="hold" grpId="1" nodeType="clickEffect">
                                  <p:stCondLst>
                                    <p:cond delay="0"/>
                                  </p:stCondLst>
                                  <p:childTnLst>
                                    <p:animEffect transition="out" filter="fade">
                                      <p:cBhvr>
                                        <p:cTn id="96" dur="1000"/>
                                        <p:tgtEl>
                                          <p:spTgt spid="30"/>
                                        </p:tgtEl>
                                      </p:cBhvr>
                                    </p:animEffect>
                                    <p:anim calcmode="lin" valueType="num">
                                      <p:cBhvr>
                                        <p:cTn id="97" dur="1000"/>
                                        <p:tgtEl>
                                          <p:spTgt spid="30"/>
                                        </p:tgtEl>
                                        <p:attrNameLst>
                                          <p:attrName>ppt_x</p:attrName>
                                        </p:attrNameLst>
                                      </p:cBhvr>
                                      <p:tavLst>
                                        <p:tav tm="0">
                                          <p:val>
                                            <p:strVal val="ppt_x"/>
                                          </p:val>
                                        </p:tav>
                                        <p:tav tm="100000">
                                          <p:val>
                                            <p:strVal val="ppt_x"/>
                                          </p:val>
                                        </p:tav>
                                      </p:tavLst>
                                    </p:anim>
                                    <p:anim calcmode="lin" valueType="num">
                                      <p:cBhvr>
                                        <p:cTn id="98" dur="1000"/>
                                        <p:tgtEl>
                                          <p:spTgt spid="30"/>
                                        </p:tgtEl>
                                        <p:attrNameLst>
                                          <p:attrName>ppt_y</p:attrName>
                                        </p:attrNameLst>
                                      </p:cBhvr>
                                      <p:tavLst>
                                        <p:tav tm="0">
                                          <p:val>
                                            <p:strVal val="ppt_y"/>
                                          </p:val>
                                        </p:tav>
                                        <p:tav tm="100000">
                                          <p:val>
                                            <p:strVal val="ppt_y-.1"/>
                                          </p:val>
                                        </p:tav>
                                      </p:tavLst>
                                    </p:anim>
                                    <p:set>
                                      <p:cBhvr>
                                        <p:cTn id="99" dur="1" fill="hold">
                                          <p:stCondLst>
                                            <p:cond delay="999"/>
                                          </p:stCondLst>
                                        </p:cTn>
                                        <p:tgtEl>
                                          <p:spTgt spid="30"/>
                                        </p:tgtEl>
                                        <p:attrNameLst>
                                          <p:attrName>style.visibility</p:attrName>
                                        </p:attrNameLst>
                                      </p:cBhvr>
                                      <p:to>
                                        <p:strVal val="hidden"/>
                                      </p:to>
                                    </p:set>
                                  </p:childTnLst>
                                </p:cTn>
                              </p:par>
                              <p:par>
                                <p:cTn id="100" presetID="47" presetClass="exit" presetSubtype="0" fill="hold" grpId="1" nodeType="withEffect">
                                  <p:stCondLst>
                                    <p:cond delay="0"/>
                                  </p:stCondLst>
                                  <p:childTnLst>
                                    <p:animEffect transition="out" filter="fade">
                                      <p:cBhvr>
                                        <p:cTn id="101" dur="1000"/>
                                        <p:tgtEl>
                                          <p:spTgt spid="29"/>
                                        </p:tgtEl>
                                      </p:cBhvr>
                                    </p:animEffect>
                                    <p:anim calcmode="lin" valueType="num">
                                      <p:cBhvr>
                                        <p:cTn id="102" dur="1000"/>
                                        <p:tgtEl>
                                          <p:spTgt spid="29"/>
                                        </p:tgtEl>
                                        <p:attrNameLst>
                                          <p:attrName>ppt_x</p:attrName>
                                        </p:attrNameLst>
                                      </p:cBhvr>
                                      <p:tavLst>
                                        <p:tav tm="0">
                                          <p:val>
                                            <p:strVal val="ppt_x"/>
                                          </p:val>
                                        </p:tav>
                                        <p:tav tm="100000">
                                          <p:val>
                                            <p:strVal val="ppt_x"/>
                                          </p:val>
                                        </p:tav>
                                      </p:tavLst>
                                    </p:anim>
                                    <p:anim calcmode="lin" valueType="num">
                                      <p:cBhvr>
                                        <p:cTn id="103" dur="1000"/>
                                        <p:tgtEl>
                                          <p:spTgt spid="29"/>
                                        </p:tgtEl>
                                        <p:attrNameLst>
                                          <p:attrName>ppt_y</p:attrName>
                                        </p:attrNameLst>
                                      </p:cBhvr>
                                      <p:tavLst>
                                        <p:tav tm="0">
                                          <p:val>
                                            <p:strVal val="ppt_y"/>
                                          </p:val>
                                        </p:tav>
                                        <p:tav tm="100000">
                                          <p:val>
                                            <p:strVal val="ppt_y-.1"/>
                                          </p:val>
                                        </p:tav>
                                      </p:tavLst>
                                    </p:anim>
                                    <p:set>
                                      <p:cBhvr>
                                        <p:cTn id="104" dur="1" fill="hold">
                                          <p:stCondLst>
                                            <p:cond delay="999"/>
                                          </p:stCondLst>
                                        </p:cTn>
                                        <p:tgtEl>
                                          <p:spTgt spid="29"/>
                                        </p:tgtEl>
                                        <p:attrNameLst>
                                          <p:attrName>style.visibility</p:attrName>
                                        </p:attrNameLst>
                                      </p:cBhvr>
                                      <p:to>
                                        <p:strVal val="hidden"/>
                                      </p:to>
                                    </p:set>
                                  </p:childTnLst>
                                </p:cTn>
                              </p:par>
                              <p:par>
                                <p:cTn id="105" presetID="42" presetClass="entr" presetSubtype="0"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1000"/>
                                        <p:tgtEl>
                                          <p:spTgt spid="27"/>
                                        </p:tgtEl>
                                      </p:cBhvr>
                                    </p:animEffect>
                                    <p:anim calcmode="lin" valueType="num">
                                      <p:cBhvr>
                                        <p:cTn id="108" dur="1000" fill="hold"/>
                                        <p:tgtEl>
                                          <p:spTgt spid="27"/>
                                        </p:tgtEl>
                                        <p:attrNameLst>
                                          <p:attrName>ppt_x</p:attrName>
                                        </p:attrNameLst>
                                      </p:cBhvr>
                                      <p:tavLst>
                                        <p:tav tm="0">
                                          <p:val>
                                            <p:strVal val="#ppt_x"/>
                                          </p:val>
                                        </p:tav>
                                        <p:tav tm="100000">
                                          <p:val>
                                            <p:strVal val="#ppt_x"/>
                                          </p:val>
                                        </p:tav>
                                      </p:tavLst>
                                    </p:anim>
                                    <p:anim calcmode="lin" valueType="num">
                                      <p:cBhvr>
                                        <p:cTn id="109" dur="1000" fill="hold"/>
                                        <p:tgtEl>
                                          <p:spTgt spid="27"/>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1000"/>
                                        <p:tgtEl>
                                          <p:spTgt spid="28"/>
                                        </p:tgtEl>
                                      </p:cBhvr>
                                    </p:animEffect>
                                    <p:anim calcmode="lin" valueType="num">
                                      <p:cBhvr>
                                        <p:cTn id="113" dur="1000" fill="hold"/>
                                        <p:tgtEl>
                                          <p:spTgt spid="28"/>
                                        </p:tgtEl>
                                        <p:attrNameLst>
                                          <p:attrName>ppt_x</p:attrName>
                                        </p:attrNameLst>
                                      </p:cBhvr>
                                      <p:tavLst>
                                        <p:tav tm="0">
                                          <p:val>
                                            <p:strVal val="#ppt_x"/>
                                          </p:val>
                                        </p:tav>
                                        <p:tav tm="100000">
                                          <p:val>
                                            <p:strVal val="#ppt_x"/>
                                          </p:val>
                                        </p:tav>
                                      </p:tavLst>
                                    </p:anim>
                                    <p:anim calcmode="lin" valueType="num">
                                      <p:cBhvr>
                                        <p:cTn id="1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7" presetClass="exit" presetSubtype="0" fill="hold" grpId="1" nodeType="clickEffect">
                                  <p:stCondLst>
                                    <p:cond delay="0"/>
                                  </p:stCondLst>
                                  <p:childTnLst>
                                    <p:animEffect transition="out" filter="fade">
                                      <p:cBhvr>
                                        <p:cTn id="118" dur="1000"/>
                                        <p:tgtEl>
                                          <p:spTgt spid="27"/>
                                        </p:tgtEl>
                                      </p:cBhvr>
                                    </p:animEffect>
                                    <p:anim calcmode="lin" valueType="num">
                                      <p:cBhvr>
                                        <p:cTn id="119" dur="1000"/>
                                        <p:tgtEl>
                                          <p:spTgt spid="27"/>
                                        </p:tgtEl>
                                        <p:attrNameLst>
                                          <p:attrName>ppt_x</p:attrName>
                                        </p:attrNameLst>
                                      </p:cBhvr>
                                      <p:tavLst>
                                        <p:tav tm="0">
                                          <p:val>
                                            <p:strVal val="ppt_x"/>
                                          </p:val>
                                        </p:tav>
                                        <p:tav tm="100000">
                                          <p:val>
                                            <p:strVal val="ppt_x"/>
                                          </p:val>
                                        </p:tav>
                                      </p:tavLst>
                                    </p:anim>
                                    <p:anim calcmode="lin" valueType="num">
                                      <p:cBhvr>
                                        <p:cTn id="120" dur="1000"/>
                                        <p:tgtEl>
                                          <p:spTgt spid="27"/>
                                        </p:tgtEl>
                                        <p:attrNameLst>
                                          <p:attrName>ppt_y</p:attrName>
                                        </p:attrNameLst>
                                      </p:cBhvr>
                                      <p:tavLst>
                                        <p:tav tm="0">
                                          <p:val>
                                            <p:strVal val="ppt_y"/>
                                          </p:val>
                                        </p:tav>
                                        <p:tav tm="100000">
                                          <p:val>
                                            <p:strVal val="ppt_y-.1"/>
                                          </p:val>
                                        </p:tav>
                                      </p:tavLst>
                                    </p:anim>
                                    <p:set>
                                      <p:cBhvr>
                                        <p:cTn id="121" dur="1" fill="hold">
                                          <p:stCondLst>
                                            <p:cond delay="999"/>
                                          </p:stCondLst>
                                        </p:cTn>
                                        <p:tgtEl>
                                          <p:spTgt spid="27"/>
                                        </p:tgtEl>
                                        <p:attrNameLst>
                                          <p:attrName>style.visibility</p:attrName>
                                        </p:attrNameLst>
                                      </p:cBhvr>
                                      <p:to>
                                        <p:strVal val="hidden"/>
                                      </p:to>
                                    </p:set>
                                  </p:childTnLst>
                                </p:cTn>
                              </p:par>
                              <p:par>
                                <p:cTn id="122" presetID="47" presetClass="exit" presetSubtype="0" fill="hold" grpId="1" nodeType="withEffect">
                                  <p:stCondLst>
                                    <p:cond delay="0"/>
                                  </p:stCondLst>
                                  <p:childTnLst>
                                    <p:animEffect transition="out" filter="fade">
                                      <p:cBhvr>
                                        <p:cTn id="123" dur="1000"/>
                                        <p:tgtEl>
                                          <p:spTgt spid="28"/>
                                        </p:tgtEl>
                                      </p:cBhvr>
                                    </p:animEffect>
                                    <p:anim calcmode="lin" valueType="num">
                                      <p:cBhvr>
                                        <p:cTn id="124" dur="1000"/>
                                        <p:tgtEl>
                                          <p:spTgt spid="28"/>
                                        </p:tgtEl>
                                        <p:attrNameLst>
                                          <p:attrName>ppt_x</p:attrName>
                                        </p:attrNameLst>
                                      </p:cBhvr>
                                      <p:tavLst>
                                        <p:tav tm="0">
                                          <p:val>
                                            <p:strVal val="ppt_x"/>
                                          </p:val>
                                        </p:tav>
                                        <p:tav tm="100000">
                                          <p:val>
                                            <p:strVal val="ppt_x"/>
                                          </p:val>
                                        </p:tav>
                                      </p:tavLst>
                                    </p:anim>
                                    <p:anim calcmode="lin" valueType="num">
                                      <p:cBhvr>
                                        <p:cTn id="125" dur="1000"/>
                                        <p:tgtEl>
                                          <p:spTgt spid="28"/>
                                        </p:tgtEl>
                                        <p:attrNameLst>
                                          <p:attrName>ppt_y</p:attrName>
                                        </p:attrNameLst>
                                      </p:cBhvr>
                                      <p:tavLst>
                                        <p:tav tm="0">
                                          <p:val>
                                            <p:strVal val="ppt_y"/>
                                          </p:val>
                                        </p:tav>
                                        <p:tav tm="100000">
                                          <p:val>
                                            <p:strVal val="ppt_y-.1"/>
                                          </p:val>
                                        </p:tav>
                                      </p:tavLst>
                                    </p:anim>
                                    <p:set>
                                      <p:cBhvr>
                                        <p:cTn id="126" dur="1" fill="hold">
                                          <p:stCondLst>
                                            <p:cond delay="999"/>
                                          </p:stCondLst>
                                        </p:cTn>
                                        <p:tgtEl>
                                          <p:spTgt spid="28"/>
                                        </p:tgtEl>
                                        <p:attrNameLst>
                                          <p:attrName>style.visibility</p:attrName>
                                        </p:attrNameLst>
                                      </p:cBhvr>
                                      <p:to>
                                        <p:strVal val="hidden"/>
                                      </p:to>
                                    </p:set>
                                  </p:childTnLst>
                                </p:cTn>
                              </p:par>
                              <p:par>
                                <p:cTn id="127" presetID="42" presetClass="entr" presetSubtype="0" fill="hold" grpId="0"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1000"/>
                                        <p:tgtEl>
                                          <p:spTgt spid="26"/>
                                        </p:tgtEl>
                                      </p:cBhvr>
                                    </p:animEffect>
                                    <p:anim calcmode="lin" valueType="num">
                                      <p:cBhvr>
                                        <p:cTn id="130" dur="1000" fill="hold"/>
                                        <p:tgtEl>
                                          <p:spTgt spid="26"/>
                                        </p:tgtEl>
                                        <p:attrNameLst>
                                          <p:attrName>ppt_x</p:attrName>
                                        </p:attrNameLst>
                                      </p:cBhvr>
                                      <p:tavLst>
                                        <p:tav tm="0">
                                          <p:val>
                                            <p:strVal val="#ppt_x"/>
                                          </p:val>
                                        </p:tav>
                                        <p:tav tm="100000">
                                          <p:val>
                                            <p:strVal val="#ppt_x"/>
                                          </p:val>
                                        </p:tav>
                                      </p:tavLst>
                                    </p:anim>
                                    <p:anim calcmode="lin" valueType="num">
                                      <p:cBhvr>
                                        <p:cTn id="131" dur="1000" fill="hold"/>
                                        <p:tgtEl>
                                          <p:spTgt spid="26"/>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fade">
                                      <p:cBhvr>
                                        <p:cTn id="134" dur="1000"/>
                                        <p:tgtEl>
                                          <p:spTgt spid="25"/>
                                        </p:tgtEl>
                                      </p:cBhvr>
                                    </p:animEffect>
                                    <p:anim calcmode="lin" valueType="num">
                                      <p:cBhvr>
                                        <p:cTn id="135" dur="1000" fill="hold"/>
                                        <p:tgtEl>
                                          <p:spTgt spid="25"/>
                                        </p:tgtEl>
                                        <p:attrNameLst>
                                          <p:attrName>ppt_x</p:attrName>
                                        </p:attrNameLst>
                                      </p:cBhvr>
                                      <p:tavLst>
                                        <p:tav tm="0">
                                          <p:val>
                                            <p:strVal val="#ppt_x"/>
                                          </p:val>
                                        </p:tav>
                                        <p:tav tm="100000">
                                          <p:val>
                                            <p:strVal val="#ppt_x"/>
                                          </p:val>
                                        </p:tav>
                                      </p:tavLst>
                                    </p:anim>
                                    <p:anim calcmode="lin" valueType="num">
                                      <p:cBhvr>
                                        <p:cTn id="13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3"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fade">
                                      <p:cBhvr>
                                        <p:cTn id="141" dur="1000"/>
                                        <p:tgtEl>
                                          <p:spTgt spid="19"/>
                                        </p:tgtEl>
                                      </p:cBhvr>
                                    </p:animEffect>
                                    <p:anim calcmode="lin" valueType="num">
                                      <p:cBhvr>
                                        <p:cTn id="142" dur="1000" fill="hold"/>
                                        <p:tgtEl>
                                          <p:spTgt spid="19"/>
                                        </p:tgtEl>
                                        <p:attrNameLst>
                                          <p:attrName>ppt_x</p:attrName>
                                        </p:attrNameLst>
                                      </p:cBhvr>
                                      <p:tavLst>
                                        <p:tav tm="0">
                                          <p:val>
                                            <p:strVal val="#ppt_x"/>
                                          </p:val>
                                        </p:tav>
                                        <p:tav tm="100000">
                                          <p:val>
                                            <p:strVal val="#ppt_x"/>
                                          </p:val>
                                        </p:tav>
                                      </p:tavLst>
                                    </p:anim>
                                    <p:anim calcmode="lin" valueType="num">
                                      <p:cBhvr>
                                        <p:cTn id="143" dur="1000" fill="hold"/>
                                        <p:tgtEl>
                                          <p:spTgt spid="19"/>
                                        </p:tgtEl>
                                        <p:attrNameLst>
                                          <p:attrName>ppt_y</p:attrName>
                                        </p:attrNameLst>
                                      </p:cBhvr>
                                      <p:tavLst>
                                        <p:tav tm="0">
                                          <p:val>
                                            <p:strVal val="#ppt_y+.1"/>
                                          </p:val>
                                        </p:tav>
                                        <p:tav tm="100000">
                                          <p:val>
                                            <p:strVal val="#ppt_y"/>
                                          </p:val>
                                        </p:tav>
                                      </p:tavLst>
                                    </p:anim>
                                  </p:childTnLst>
                                </p:cTn>
                              </p:par>
                              <p:par>
                                <p:cTn id="144" presetID="42" presetClass="entr" presetSubtype="0" fill="hold" grpId="3" nodeType="withEffect">
                                  <p:stCondLst>
                                    <p:cond delay="0"/>
                                  </p:stCondLst>
                                  <p:childTnLst>
                                    <p:set>
                                      <p:cBhvr>
                                        <p:cTn id="145" dur="1" fill="hold">
                                          <p:stCondLst>
                                            <p:cond delay="0"/>
                                          </p:stCondLst>
                                        </p:cTn>
                                        <p:tgtEl>
                                          <p:spTgt spid="20"/>
                                        </p:tgtEl>
                                        <p:attrNameLst>
                                          <p:attrName>style.visibility</p:attrName>
                                        </p:attrNameLst>
                                      </p:cBhvr>
                                      <p:to>
                                        <p:strVal val="visible"/>
                                      </p:to>
                                    </p:set>
                                    <p:animEffect transition="in" filter="fade">
                                      <p:cBhvr>
                                        <p:cTn id="146" dur="1000"/>
                                        <p:tgtEl>
                                          <p:spTgt spid="20"/>
                                        </p:tgtEl>
                                      </p:cBhvr>
                                    </p:animEffect>
                                    <p:anim calcmode="lin" valueType="num">
                                      <p:cBhvr>
                                        <p:cTn id="147" dur="1000" fill="hold"/>
                                        <p:tgtEl>
                                          <p:spTgt spid="20"/>
                                        </p:tgtEl>
                                        <p:attrNameLst>
                                          <p:attrName>ppt_x</p:attrName>
                                        </p:attrNameLst>
                                      </p:cBhvr>
                                      <p:tavLst>
                                        <p:tav tm="0">
                                          <p:val>
                                            <p:strVal val="#ppt_x"/>
                                          </p:val>
                                        </p:tav>
                                        <p:tav tm="100000">
                                          <p:val>
                                            <p:strVal val="#ppt_x"/>
                                          </p:val>
                                        </p:tav>
                                      </p:tavLst>
                                    </p:anim>
                                    <p:anim calcmode="lin" valueType="num">
                                      <p:cBhvr>
                                        <p:cTn id="148" dur="1000" fill="hold"/>
                                        <p:tgtEl>
                                          <p:spTgt spid="20"/>
                                        </p:tgtEl>
                                        <p:attrNameLst>
                                          <p:attrName>ppt_y</p:attrName>
                                        </p:attrNameLst>
                                      </p:cBhvr>
                                      <p:tavLst>
                                        <p:tav tm="0">
                                          <p:val>
                                            <p:strVal val="#ppt_y+.1"/>
                                          </p:val>
                                        </p:tav>
                                        <p:tav tm="100000">
                                          <p:val>
                                            <p:strVal val="#ppt_y"/>
                                          </p:val>
                                        </p:tav>
                                      </p:tavLst>
                                    </p:anim>
                                  </p:childTnLst>
                                </p:cTn>
                              </p:par>
                              <p:par>
                                <p:cTn id="149" presetID="42" presetClass="entr" presetSubtype="0" fill="hold" grpId="3" nodeType="withEffect">
                                  <p:stCondLst>
                                    <p:cond delay="0"/>
                                  </p:stCondLst>
                                  <p:childTnLst>
                                    <p:set>
                                      <p:cBhvr>
                                        <p:cTn id="150" dur="1" fill="hold">
                                          <p:stCondLst>
                                            <p:cond delay="0"/>
                                          </p:stCondLst>
                                        </p:cTn>
                                        <p:tgtEl>
                                          <p:spTgt spid="21"/>
                                        </p:tgtEl>
                                        <p:attrNameLst>
                                          <p:attrName>style.visibility</p:attrName>
                                        </p:attrNameLst>
                                      </p:cBhvr>
                                      <p:to>
                                        <p:strVal val="visible"/>
                                      </p:to>
                                    </p:set>
                                    <p:animEffect transition="in" filter="fade">
                                      <p:cBhvr>
                                        <p:cTn id="151" dur="1000"/>
                                        <p:tgtEl>
                                          <p:spTgt spid="21"/>
                                        </p:tgtEl>
                                      </p:cBhvr>
                                    </p:animEffect>
                                    <p:anim calcmode="lin" valueType="num">
                                      <p:cBhvr>
                                        <p:cTn id="152" dur="1000" fill="hold"/>
                                        <p:tgtEl>
                                          <p:spTgt spid="21"/>
                                        </p:tgtEl>
                                        <p:attrNameLst>
                                          <p:attrName>ppt_x</p:attrName>
                                        </p:attrNameLst>
                                      </p:cBhvr>
                                      <p:tavLst>
                                        <p:tav tm="0">
                                          <p:val>
                                            <p:strVal val="#ppt_x"/>
                                          </p:val>
                                        </p:tav>
                                        <p:tav tm="100000">
                                          <p:val>
                                            <p:strVal val="#ppt_x"/>
                                          </p:val>
                                        </p:tav>
                                      </p:tavLst>
                                    </p:anim>
                                    <p:anim calcmode="lin" valueType="num">
                                      <p:cBhvr>
                                        <p:cTn id="153" dur="1000" fill="hold"/>
                                        <p:tgtEl>
                                          <p:spTgt spid="21"/>
                                        </p:tgtEl>
                                        <p:attrNameLst>
                                          <p:attrName>ppt_y</p:attrName>
                                        </p:attrNameLst>
                                      </p:cBhvr>
                                      <p:tavLst>
                                        <p:tav tm="0">
                                          <p:val>
                                            <p:strVal val="#ppt_y+.1"/>
                                          </p:val>
                                        </p:tav>
                                        <p:tav tm="100000">
                                          <p:val>
                                            <p:strVal val="#ppt_y"/>
                                          </p:val>
                                        </p:tav>
                                      </p:tavLst>
                                    </p:anim>
                                  </p:childTnLst>
                                </p:cTn>
                              </p:par>
                              <p:par>
                                <p:cTn id="154" presetID="42" presetClass="entr" presetSubtype="0" fill="hold" grpId="3" nodeType="withEffect">
                                  <p:stCondLst>
                                    <p:cond delay="0"/>
                                  </p:stCondLst>
                                  <p:childTnLst>
                                    <p:set>
                                      <p:cBhvr>
                                        <p:cTn id="155" dur="1" fill="hold">
                                          <p:stCondLst>
                                            <p:cond delay="0"/>
                                          </p:stCondLst>
                                        </p:cTn>
                                        <p:tgtEl>
                                          <p:spTgt spid="22"/>
                                        </p:tgtEl>
                                        <p:attrNameLst>
                                          <p:attrName>style.visibility</p:attrName>
                                        </p:attrNameLst>
                                      </p:cBhvr>
                                      <p:to>
                                        <p:strVal val="visible"/>
                                      </p:to>
                                    </p:set>
                                    <p:animEffect transition="in" filter="fade">
                                      <p:cBhvr>
                                        <p:cTn id="156" dur="1000"/>
                                        <p:tgtEl>
                                          <p:spTgt spid="22"/>
                                        </p:tgtEl>
                                      </p:cBhvr>
                                    </p:animEffect>
                                    <p:anim calcmode="lin" valueType="num">
                                      <p:cBhvr>
                                        <p:cTn id="157" dur="1000" fill="hold"/>
                                        <p:tgtEl>
                                          <p:spTgt spid="22"/>
                                        </p:tgtEl>
                                        <p:attrNameLst>
                                          <p:attrName>ppt_x</p:attrName>
                                        </p:attrNameLst>
                                      </p:cBhvr>
                                      <p:tavLst>
                                        <p:tav tm="0">
                                          <p:val>
                                            <p:strVal val="#ppt_x"/>
                                          </p:val>
                                        </p:tav>
                                        <p:tav tm="100000">
                                          <p:val>
                                            <p:strVal val="#ppt_x"/>
                                          </p:val>
                                        </p:tav>
                                      </p:tavLst>
                                    </p:anim>
                                    <p:anim calcmode="lin" valueType="num">
                                      <p:cBhvr>
                                        <p:cTn id="158" dur="1000" fill="hold"/>
                                        <p:tgtEl>
                                          <p:spTgt spid="22"/>
                                        </p:tgtEl>
                                        <p:attrNameLst>
                                          <p:attrName>ppt_y</p:attrName>
                                        </p:attrNameLst>
                                      </p:cBhvr>
                                      <p:tavLst>
                                        <p:tav tm="0">
                                          <p:val>
                                            <p:strVal val="#ppt_y+.1"/>
                                          </p:val>
                                        </p:tav>
                                        <p:tav tm="100000">
                                          <p:val>
                                            <p:strVal val="#ppt_y"/>
                                          </p:val>
                                        </p:tav>
                                      </p:tavLst>
                                    </p:anim>
                                  </p:childTnLst>
                                </p:cTn>
                              </p:par>
                              <p:par>
                                <p:cTn id="159" presetID="42" presetClass="entr" presetSubtype="0" fill="hold" grpId="3" nodeType="withEffect">
                                  <p:stCondLst>
                                    <p:cond delay="0"/>
                                  </p:stCondLst>
                                  <p:childTnLst>
                                    <p:set>
                                      <p:cBhvr>
                                        <p:cTn id="160" dur="1" fill="hold">
                                          <p:stCondLst>
                                            <p:cond delay="0"/>
                                          </p:stCondLst>
                                        </p:cTn>
                                        <p:tgtEl>
                                          <p:spTgt spid="23"/>
                                        </p:tgtEl>
                                        <p:attrNameLst>
                                          <p:attrName>style.visibility</p:attrName>
                                        </p:attrNameLst>
                                      </p:cBhvr>
                                      <p:to>
                                        <p:strVal val="visible"/>
                                      </p:to>
                                    </p:set>
                                    <p:animEffect transition="in" filter="fade">
                                      <p:cBhvr>
                                        <p:cTn id="161" dur="1000"/>
                                        <p:tgtEl>
                                          <p:spTgt spid="23"/>
                                        </p:tgtEl>
                                      </p:cBhvr>
                                    </p:animEffect>
                                    <p:anim calcmode="lin" valueType="num">
                                      <p:cBhvr>
                                        <p:cTn id="162" dur="1000" fill="hold"/>
                                        <p:tgtEl>
                                          <p:spTgt spid="23"/>
                                        </p:tgtEl>
                                        <p:attrNameLst>
                                          <p:attrName>ppt_x</p:attrName>
                                        </p:attrNameLst>
                                      </p:cBhvr>
                                      <p:tavLst>
                                        <p:tav tm="0">
                                          <p:val>
                                            <p:strVal val="#ppt_x"/>
                                          </p:val>
                                        </p:tav>
                                        <p:tav tm="100000">
                                          <p:val>
                                            <p:strVal val="#ppt_x"/>
                                          </p:val>
                                        </p:tav>
                                      </p:tavLst>
                                    </p:anim>
                                    <p:anim calcmode="lin" valueType="num">
                                      <p:cBhvr>
                                        <p:cTn id="163" dur="1000" fill="hold"/>
                                        <p:tgtEl>
                                          <p:spTgt spid="23"/>
                                        </p:tgtEl>
                                        <p:attrNameLst>
                                          <p:attrName>ppt_y</p:attrName>
                                        </p:attrNameLst>
                                      </p:cBhvr>
                                      <p:tavLst>
                                        <p:tav tm="0">
                                          <p:val>
                                            <p:strVal val="#ppt_y+.1"/>
                                          </p:val>
                                        </p:tav>
                                        <p:tav tm="100000">
                                          <p:val>
                                            <p:strVal val="#ppt_y"/>
                                          </p:val>
                                        </p:tav>
                                      </p:tavLst>
                                    </p:anim>
                                  </p:childTnLst>
                                </p:cTn>
                              </p:par>
                              <p:par>
                                <p:cTn id="164" presetID="42" presetClass="entr" presetSubtype="0" fill="hold" grpId="3" nodeType="withEffect">
                                  <p:stCondLst>
                                    <p:cond delay="0"/>
                                  </p:stCondLst>
                                  <p:childTnLst>
                                    <p:set>
                                      <p:cBhvr>
                                        <p:cTn id="165" dur="1" fill="hold">
                                          <p:stCondLst>
                                            <p:cond delay="0"/>
                                          </p:stCondLst>
                                        </p:cTn>
                                        <p:tgtEl>
                                          <p:spTgt spid="24"/>
                                        </p:tgtEl>
                                        <p:attrNameLst>
                                          <p:attrName>style.visibility</p:attrName>
                                        </p:attrNameLst>
                                      </p:cBhvr>
                                      <p:to>
                                        <p:strVal val="visible"/>
                                      </p:to>
                                    </p:set>
                                    <p:animEffect transition="in" filter="fade">
                                      <p:cBhvr>
                                        <p:cTn id="166" dur="1000"/>
                                        <p:tgtEl>
                                          <p:spTgt spid="24"/>
                                        </p:tgtEl>
                                      </p:cBhvr>
                                    </p:animEffect>
                                    <p:anim calcmode="lin" valueType="num">
                                      <p:cBhvr>
                                        <p:cTn id="167" dur="1000" fill="hold"/>
                                        <p:tgtEl>
                                          <p:spTgt spid="24"/>
                                        </p:tgtEl>
                                        <p:attrNameLst>
                                          <p:attrName>ppt_x</p:attrName>
                                        </p:attrNameLst>
                                      </p:cBhvr>
                                      <p:tavLst>
                                        <p:tav tm="0">
                                          <p:val>
                                            <p:strVal val="#ppt_x"/>
                                          </p:val>
                                        </p:tav>
                                        <p:tav tm="100000">
                                          <p:val>
                                            <p:strVal val="#ppt_x"/>
                                          </p:val>
                                        </p:tav>
                                      </p:tavLst>
                                    </p:anim>
                                    <p:anim calcmode="lin" valueType="num">
                                      <p:cBhvr>
                                        <p:cTn id="168" dur="1000" fill="hold"/>
                                        <p:tgtEl>
                                          <p:spTgt spid="24"/>
                                        </p:tgtEl>
                                        <p:attrNameLst>
                                          <p:attrName>ppt_y</p:attrName>
                                        </p:attrNameLst>
                                      </p:cBhvr>
                                      <p:tavLst>
                                        <p:tav tm="0">
                                          <p:val>
                                            <p:strVal val="#ppt_y+.1"/>
                                          </p:val>
                                        </p:tav>
                                        <p:tav tm="100000">
                                          <p:val>
                                            <p:strVal val="#ppt_y"/>
                                          </p:val>
                                        </p:tav>
                                      </p:tavLst>
                                    </p:anim>
                                  </p:childTnLst>
                                </p:cTn>
                              </p:par>
                              <p:par>
                                <p:cTn id="169" presetID="42" presetClass="entr" presetSubtype="0" fill="hold" grpId="3" nodeType="withEffect">
                                  <p:stCondLst>
                                    <p:cond delay="0"/>
                                  </p:stCondLst>
                                  <p:childTnLst>
                                    <p:set>
                                      <p:cBhvr>
                                        <p:cTn id="170" dur="1" fill="hold">
                                          <p:stCondLst>
                                            <p:cond delay="0"/>
                                          </p:stCondLst>
                                        </p:cTn>
                                        <p:tgtEl>
                                          <p:spTgt spid="30"/>
                                        </p:tgtEl>
                                        <p:attrNameLst>
                                          <p:attrName>style.visibility</p:attrName>
                                        </p:attrNameLst>
                                      </p:cBhvr>
                                      <p:to>
                                        <p:strVal val="visible"/>
                                      </p:to>
                                    </p:set>
                                    <p:animEffect transition="in" filter="fade">
                                      <p:cBhvr>
                                        <p:cTn id="171" dur="1000"/>
                                        <p:tgtEl>
                                          <p:spTgt spid="30"/>
                                        </p:tgtEl>
                                      </p:cBhvr>
                                    </p:animEffect>
                                    <p:anim calcmode="lin" valueType="num">
                                      <p:cBhvr>
                                        <p:cTn id="172" dur="1000" fill="hold"/>
                                        <p:tgtEl>
                                          <p:spTgt spid="30"/>
                                        </p:tgtEl>
                                        <p:attrNameLst>
                                          <p:attrName>ppt_x</p:attrName>
                                        </p:attrNameLst>
                                      </p:cBhvr>
                                      <p:tavLst>
                                        <p:tav tm="0">
                                          <p:val>
                                            <p:strVal val="#ppt_x"/>
                                          </p:val>
                                        </p:tav>
                                        <p:tav tm="100000">
                                          <p:val>
                                            <p:strVal val="#ppt_x"/>
                                          </p:val>
                                        </p:tav>
                                      </p:tavLst>
                                    </p:anim>
                                    <p:anim calcmode="lin" valueType="num">
                                      <p:cBhvr>
                                        <p:cTn id="173" dur="1000" fill="hold"/>
                                        <p:tgtEl>
                                          <p:spTgt spid="30"/>
                                        </p:tgtEl>
                                        <p:attrNameLst>
                                          <p:attrName>ppt_y</p:attrName>
                                        </p:attrNameLst>
                                      </p:cBhvr>
                                      <p:tavLst>
                                        <p:tav tm="0">
                                          <p:val>
                                            <p:strVal val="#ppt_y+.1"/>
                                          </p:val>
                                        </p:tav>
                                        <p:tav tm="100000">
                                          <p:val>
                                            <p:strVal val="#ppt_y"/>
                                          </p:val>
                                        </p:tav>
                                      </p:tavLst>
                                    </p:anim>
                                  </p:childTnLst>
                                </p:cTn>
                              </p:par>
                              <p:par>
                                <p:cTn id="174" presetID="42" presetClass="entr" presetSubtype="0" fill="hold" grpId="3" nodeType="withEffect">
                                  <p:stCondLst>
                                    <p:cond delay="0"/>
                                  </p:stCondLst>
                                  <p:childTnLst>
                                    <p:set>
                                      <p:cBhvr>
                                        <p:cTn id="175" dur="1" fill="hold">
                                          <p:stCondLst>
                                            <p:cond delay="0"/>
                                          </p:stCondLst>
                                        </p:cTn>
                                        <p:tgtEl>
                                          <p:spTgt spid="29"/>
                                        </p:tgtEl>
                                        <p:attrNameLst>
                                          <p:attrName>style.visibility</p:attrName>
                                        </p:attrNameLst>
                                      </p:cBhvr>
                                      <p:to>
                                        <p:strVal val="visible"/>
                                      </p:to>
                                    </p:set>
                                    <p:animEffect transition="in" filter="fade">
                                      <p:cBhvr>
                                        <p:cTn id="176" dur="1000"/>
                                        <p:tgtEl>
                                          <p:spTgt spid="29"/>
                                        </p:tgtEl>
                                      </p:cBhvr>
                                    </p:animEffect>
                                    <p:anim calcmode="lin" valueType="num">
                                      <p:cBhvr>
                                        <p:cTn id="177" dur="1000" fill="hold"/>
                                        <p:tgtEl>
                                          <p:spTgt spid="29"/>
                                        </p:tgtEl>
                                        <p:attrNameLst>
                                          <p:attrName>ppt_x</p:attrName>
                                        </p:attrNameLst>
                                      </p:cBhvr>
                                      <p:tavLst>
                                        <p:tav tm="0">
                                          <p:val>
                                            <p:strVal val="#ppt_x"/>
                                          </p:val>
                                        </p:tav>
                                        <p:tav tm="100000">
                                          <p:val>
                                            <p:strVal val="#ppt_x"/>
                                          </p:val>
                                        </p:tav>
                                      </p:tavLst>
                                    </p:anim>
                                    <p:anim calcmode="lin" valueType="num">
                                      <p:cBhvr>
                                        <p:cTn id="178" dur="1000" fill="hold"/>
                                        <p:tgtEl>
                                          <p:spTgt spid="29"/>
                                        </p:tgtEl>
                                        <p:attrNameLst>
                                          <p:attrName>ppt_y</p:attrName>
                                        </p:attrNameLst>
                                      </p:cBhvr>
                                      <p:tavLst>
                                        <p:tav tm="0">
                                          <p:val>
                                            <p:strVal val="#ppt_y+.1"/>
                                          </p:val>
                                        </p:tav>
                                        <p:tav tm="100000">
                                          <p:val>
                                            <p:strVal val="#ppt_y"/>
                                          </p:val>
                                        </p:tav>
                                      </p:tavLst>
                                    </p:anim>
                                  </p:childTnLst>
                                </p:cTn>
                              </p:par>
                              <p:par>
                                <p:cTn id="179" presetID="42" presetClass="entr" presetSubtype="0" fill="hold" grpId="3" nodeType="withEffect">
                                  <p:stCondLst>
                                    <p:cond delay="0"/>
                                  </p:stCondLst>
                                  <p:childTnLst>
                                    <p:set>
                                      <p:cBhvr>
                                        <p:cTn id="180" dur="1" fill="hold">
                                          <p:stCondLst>
                                            <p:cond delay="0"/>
                                          </p:stCondLst>
                                        </p:cTn>
                                        <p:tgtEl>
                                          <p:spTgt spid="27"/>
                                        </p:tgtEl>
                                        <p:attrNameLst>
                                          <p:attrName>style.visibility</p:attrName>
                                        </p:attrNameLst>
                                      </p:cBhvr>
                                      <p:to>
                                        <p:strVal val="visible"/>
                                      </p:to>
                                    </p:set>
                                    <p:animEffect transition="in" filter="fade">
                                      <p:cBhvr>
                                        <p:cTn id="181" dur="1000"/>
                                        <p:tgtEl>
                                          <p:spTgt spid="27"/>
                                        </p:tgtEl>
                                      </p:cBhvr>
                                    </p:animEffect>
                                    <p:anim calcmode="lin" valueType="num">
                                      <p:cBhvr>
                                        <p:cTn id="182" dur="1000" fill="hold"/>
                                        <p:tgtEl>
                                          <p:spTgt spid="27"/>
                                        </p:tgtEl>
                                        <p:attrNameLst>
                                          <p:attrName>ppt_x</p:attrName>
                                        </p:attrNameLst>
                                      </p:cBhvr>
                                      <p:tavLst>
                                        <p:tav tm="0">
                                          <p:val>
                                            <p:strVal val="#ppt_x"/>
                                          </p:val>
                                        </p:tav>
                                        <p:tav tm="100000">
                                          <p:val>
                                            <p:strVal val="#ppt_x"/>
                                          </p:val>
                                        </p:tav>
                                      </p:tavLst>
                                    </p:anim>
                                    <p:anim calcmode="lin" valueType="num">
                                      <p:cBhvr>
                                        <p:cTn id="183" dur="1000" fill="hold"/>
                                        <p:tgtEl>
                                          <p:spTgt spid="27"/>
                                        </p:tgtEl>
                                        <p:attrNameLst>
                                          <p:attrName>ppt_y</p:attrName>
                                        </p:attrNameLst>
                                      </p:cBhvr>
                                      <p:tavLst>
                                        <p:tav tm="0">
                                          <p:val>
                                            <p:strVal val="#ppt_y+.1"/>
                                          </p:val>
                                        </p:tav>
                                        <p:tav tm="100000">
                                          <p:val>
                                            <p:strVal val="#ppt_y"/>
                                          </p:val>
                                        </p:tav>
                                      </p:tavLst>
                                    </p:anim>
                                  </p:childTnLst>
                                </p:cTn>
                              </p:par>
                              <p:par>
                                <p:cTn id="184" presetID="42" presetClass="entr" presetSubtype="0" fill="hold" grpId="3" nodeType="withEffect">
                                  <p:stCondLst>
                                    <p:cond delay="0"/>
                                  </p:stCondLst>
                                  <p:childTnLst>
                                    <p:set>
                                      <p:cBhvr>
                                        <p:cTn id="185" dur="1" fill="hold">
                                          <p:stCondLst>
                                            <p:cond delay="0"/>
                                          </p:stCondLst>
                                        </p:cTn>
                                        <p:tgtEl>
                                          <p:spTgt spid="28"/>
                                        </p:tgtEl>
                                        <p:attrNameLst>
                                          <p:attrName>style.visibility</p:attrName>
                                        </p:attrNameLst>
                                      </p:cBhvr>
                                      <p:to>
                                        <p:strVal val="visible"/>
                                      </p:to>
                                    </p:set>
                                    <p:animEffect transition="in" filter="fade">
                                      <p:cBhvr>
                                        <p:cTn id="186" dur="1000"/>
                                        <p:tgtEl>
                                          <p:spTgt spid="28"/>
                                        </p:tgtEl>
                                      </p:cBhvr>
                                    </p:animEffect>
                                    <p:anim calcmode="lin" valueType="num">
                                      <p:cBhvr>
                                        <p:cTn id="187" dur="1000" fill="hold"/>
                                        <p:tgtEl>
                                          <p:spTgt spid="28"/>
                                        </p:tgtEl>
                                        <p:attrNameLst>
                                          <p:attrName>ppt_x</p:attrName>
                                        </p:attrNameLst>
                                      </p:cBhvr>
                                      <p:tavLst>
                                        <p:tav tm="0">
                                          <p:val>
                                            <p:strVal val="#ppt_x"/>
                                          </p:val>
                                        </p:tav>
                                        <p:tav tm="100000">
                                          <p:val>
                                            <p:strVal val="#ppt_x"/>
                                          </p:val>
                                        </p:tav>
                                      </p:tavLst>
                                    </p:anim>
                                    <p:anim calcmode="lin" valueType="num">
                                      <p:cBhvr>
                                        <p:cTn id="18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47" presetClass="exit" presetSubtype="0" fill="hold" grpId="1" nodeType="clickEffect">
                                  <p:stCondLst>
                                    <p:cond delay="0"/>
                                  </p:stCondLst>
                                  <p:childTnLst>
                                    <p:animEffect transition="out" filter="fade">
                                      <p:cBhvr>
                                        <p:cTn id="192" dur="1000"/>
                                        <p:tgtEl>
                                          <p:spTgt spid="3"/>
                                        </p:tgtEl>
                                      </p:cBhvr>
                                    </p:animEffect>
                                    <p:anim calcmode="lin" valueType="num">
                                      <p:cBhvr>
                                        <p:cTn id="193" dur="1000"/>
                                        <p:tgtEl>
                                          <p:spTgt spid="3"/>
                                        </p:tgtEl>
                                        <p:attrNameLst>
                                          <p:attrName>ppt_x</p:attrName>
                                        </p:attrNameLst>
                                      </p:cBhvr>
                                      <p:tavLst>
                                        <p:tav tm="0">
                                          <p:val>
                                            <p:strVal val="ppt_x"/>
                                          </p:val>
                                        </p:tav>
                                        <p:tav tm="100000">
                                          <p:val>
                                            <p:strVal val="ppt_x"/>
                                          </p:val>
                                        </p:tav>
                                      </p:tavLst>
                                    </p:anim>
                                    <p:anim calcmode="lin" valueType="num">
                                      <p:cBhvr>
                                        <p:cTn id="194" dur="1000"/>
                                        <p:tgtEl>
                                          <p:spTgt spid="3"/>
                                        </p:tgtEl>
                                        <p:attrNameLst>
                                          <p:attrName>ppt_y</p:attrName>
                                        </p:attrNameLst>
                                      </p:cBhvr>
                                      <p:tavLst>
                                        <p:tav tm="0">
                                          <p:val>
                                            <p:strVal val="ppt_y"/>
                                          </p:val>
                                        </p:tav>
                                        <p:tav tm="100000">
                                          <p:val>
                                            <p:strVal val="ppt_y-.1"/>
                                          </p:val>
                                        </p:tav>
                                      </p:tavLst>
                                    </p:anim>
                                    <p:set>
                                      <p:cBhvr>
                                        <p:cTn id="195" dur="1" fill="hold">
                                          <p:stCondLst>
                                            <p:cond delay="999"/>
                                          </p:stCondLst>
                                        </p:cTn>
                                        <p:tgtEl>
                                          <p:spTgt spid="3"/>
                                        </p:tgtEl>
                                        <p:attrNameLst>
                                          <p:attrName>style.visibility</p:attrName>
                                        </p:attrNameLst>
                                      </p:cBhvr>
                                      <p:to>
                                        <p:strVal val="hidden"/>
                                      </p:to>
                                    </p:set>
                                  </p:childTnLst>
                                </p:cTn>
                              </p:par>
                              <p:par>
                                <p:cTn id="196" presetID="47" presetClass="exit" presetSubtype="0" fill="hold" nodeType="withEffect">
                                  <p:stCondLst>
                                    <p:cond delay="0"/>
                                  </p:stCondLst>
                                  <p:childTnLst>
                                    <p:animEffect transition="out" filter="fade">
                                      <p:cBhvr>
                                        <p:cTn id="197" dur="1000"/>
                                        <p:tgtEl>
                                          <p:spTgt spid="9"/>
                                        </p:tgtEl>
                                      </p:cBhvr>
                                    </p:animEffect>
                                    <p:anim calcmode="lin" valueType="num">
                                      <p:cBhvr>
                                        <p:cTn id="198" dur="1000"/>
                                        <p:tgtEl>
                                          <p:spTgt spid="9"/>
                                        </p:tgtEl>
                                        <p:attrNameLst>
                                          <p:attrName>ppt_x</p:attrName>
                                        </p:attrNameLst>
                                      </p:cBhvr>
                                      <p:tavLst>
                                        <p:tav tm="0">
                                          <p:val>
                                            <p:strVal val="ppt_x"/>
                                          </p:val>
                                        </p:tav>
                                        <p:tav tm="100000">
                                          <p:val>
                                            <p:strVal val="ppt_x"/>
                                          </p:val>
                                        </p:tav>
                                      </p:tavLst>
                                    </p:anim>
                                    <p:anim calcmode="lin" valueType="num">
                                      <p:cBhvr>
                                        <p:cTn id="199" dur="1000"/>
                                        <p:tgtEl>
                                          <p:spTgt spid="9"/>
                                        </p:tgtEl>
                                        <p:attrNameLst>
                                          <p:attrName>ppt_y</p:attrName>
                                        </p:attrNameLst>
                                      </p:cBhvr>
                                      <p:tavLst>
                                        <p:tav tm="0">
                                          <p:val>
                                            <p:strVal val="ppt_y"/>
                                          </p:val>
                                        </p:tav>
                                        <p:tav tm="100000">
                                          <p:val>
                                            <p:strVal val="ppt_y-.1"/>
                                          </p:val>
                                        </p:tav>
                                      </p:tavLst>
                                    </p:anim>
                                    <p:set>
                                      <p:cBhvr>
                                        <p:cTn id="200" dur="1" fill="hold">
                                          <p:stCondLst>
                                            <p:cond delay="999"/>
                                          </p:stCondLst>
                                        </p:cTn>
                                        <p:tgtEl>
                                          <p:spTgt spid="9"/>
                                        </p:tgtEl>
                                        <p:attrNameLst>
                                          <p:attrName>style.visibility</p:attrName>
                                        </p:attrNameLst>
                                      </p:cBhvr>
                                      <p:to>
                                        <p:strVal val="hidden"/>
                                      </p:to>
                                    </p:set>
                                  </p:childTnLst>
                                </p:cTn>
                              </p:par>
                              <p:par>
                                <p:cTn id="201" presetID="47" presetClass="exit" presetSubtype="0" fill="hold" grpId="2" nodeType="withEffect">
                                  <p:stCondLst>
                                    <p:cond delay="0"/>
                                  </p:stCondLst>
                                  <p:childTnLst>
                                    <p:animEffect transition="out" filter="fade">
                                      <p:cBhvr>
                                        <p:cTn id="202" dur="1000"/>
                                        <p:tgtEl>
                                          <p:spTgt spid="19"/>
                                        </p:tgtEl>
                                      </p:cBhvr>
                                    </p:animEffect>
                                    <p:anim calcmode="lin" valueType="num">
                                      <p:cBhvr>
                                        <p:cTn id="203" dur="1000"/>
                                        <p:tgtEl>
                                          <p:spTgt spid="19"/>
                                        </p:tgtEl>
                                        <p:attrNameLst>
                                          <p:attrName>ppt_x</p:attrName>
                                        </p:attrNameLst>
                                      </p:cBhvr>
                                      <p:tavLst>
                                        <p:tav tm="0">
                                          <p:val>
                                            <p:strVal val="ppt_x"/>
                                          </p:val>
                                        </p:tav>
                                        <p:tav tm="100000">
                                          <p:val>
                                            <p:strVal val="ppt_x"/>
                                          </p:val>
                                        </p:tav>
                                      </p:tavLst>
                                    </p:anim>
                                    <p:anim calcmode="lin" valueType="num">
                                      <p:cBhvr>
                                        <p:cTn id="204" dur="1000"/>
                                        <p:tgtEl>
                                          <p:spTgt spid="19"/>
                                        </p:tgtEl>
                                        <p:attrNameLst>
                                          <p:attrName>ppt_y</p:attrName>
                                        </p:attrNameLst>
                                      </p:cBhvr>
                                      <p:tavLst>
                                        <p:tav tm="0">
                                          <p:val>
                                            <p:strVal val="ppt_y"/>
                                          </p:val>
                                        </p:tav>
                                        <p:tav tm="100000">
                                          <p:val>
                                            <p:strVal val="ppt_y-.1"/>
                                          </p:val>
                                        </p:tav>
                                      </p:tavLst>
                                    </p:anim>
                                    <p:set>
                                      <p:cBhvr>
                                        <p:cTn id="205" dur="1" fill="hold">
                                          <p:stCondLst>
                                            <p:cond delay="999"/>
                                          </p:stCondLst>
                                        </p:cTn>
                                        <p:tgtEl>
                                          <p:spTgt spid="19"/>
                                        </p:tgtEl>
                                        <p:attrNameLst>
                                          <p:attrName>style.visibility</p:attrName>
                                        </p:attrNameLst>
                                      </p:cBhvr>
                                      <p:to>
                                        <p:strVal val="hidden"/>
                                      </p:to>
                                    </p:set>
                                  </p:childTnLst>
                                </p:cTn>
                              </p:par>
                              <p:par>
                                <p:cTn id="206" presetID="47" presetClass="exit" presetSubtype="0" fill="hold" grpId="2" nodeType="withEffect">
                                  <p:stCondLst>
                                    <p:cond delay="0"/>
                                  </p:stCondLst>
                                  <p:childTnLst>
                                    <p:animEffect transition="out" filter="fade">
                                      <p:cBhvr>
                                        <p:cTn id="207" dur="1000"/>
                                        <p:tgtEl>
                                          <p:spTgt spid="20"/>
                                        </p:tgtEl>
                                      </p:cBhvr>
                                    </p:animEffect>
                                    <p:anim calcmode="lin" valueType="num">
                                      <p:cBhvr>
                                        <p:cTn id="208" dur="1000"/>
                                        <p:tgtEl>
                                          <p:spTgt spid="20"/>
                                        </p:tgtEl>
                                        <p:attrNameLst>
                                          <p:attrName>ppt_x</p:attrName>
                                        </p:attrNameLst>
                                      </p:cBhvr>
                                      <p:tavLst>
                                        <p:tav tm="0">
                                          <p:val>
                                            <p:strVal val="ppt_x"/>
                                          </p:val>
                                        </p:tav>
                                        <p:tav tm="100000">
                                          <p:val>
                                            <p:strVal val="ppt_x"/>
                                          </p:val>
                                        </p:tav>
                                      </p:tavLst>
                                    </p:anim>
                                    <p:anim calcmode="lin" valueType="num">
                                      <p:cBhvr>
                                        <p:cTn id="209" dur="1000"/>
                                        <p:tgtEl>
                                          <p:spTgt spid="20"/>
                                        </p:tgtEl>
                                        <p:attrNameLst>
                                          <p:attrName>ppt_y</p:attrName>
                                        </p:attrNameLst>
                                      </p:cBhvr>
                                      <p:tavLst>
                                        <p:tav tm="0">
                                          <p:val>
                                            <p:strVal val="ppt_y"/>
                                          </p:val>
                                        </p:tav>
                                        <p:tav tm="100000">
                                          <p:val>
                                            <p:strVal val="ppt_y-.1"/>
                                          </p:val>
                                        </p:tav>
                                      </p:tavLst>
                                    </p:anim>
                                    <p:set>
                                      <p:cBhvr>
                                        <p:cTn id="210" dur="1" fill="hold">
                                          <p:stCondLst>
                                            <p:cond delay="999"/>
                                          </p:stCondLst>
                                        </p:cTn>
                                        <p:tgtEl>
                                          <p:spTgt spid="20"/>
                                        </p:tgtEl>
                                        <p:attrNameLst>
                                          <p:attrName>style.visibility</p:attrName>
                                        </p:attrNameLst>
                                      </p:cBhvr>
                                      <p:to>
                                        <p:strVal val="hidden"/>
                                      </p:to>
                                    </p:set>
                                  </p:childTnLst>
                                </p:cTn>
                              </p:par>
                              <p:par>
                                <p:cTn id="211" presetID="47" presetClass="exit" presetSubtype="0" fill="hold" grpId="2" nodeType="withEffect">
                                  <p:stCondLst>
                                    <p:cond delay="0"/>
                                  </p:stCondLst>
                                  <p:childTnLst>
                                    <p:animEffect transition="out" filter="fade">
                                      <p:cBhvr>
                                        <p:cTn id="212" dur="1000"/>
                                        <p:tgtEl>
                                          <p:spTgt spid="21"/>
                                        </p:tgtEl>
                                      </p:cBhvr>
                                    </p:animEffect>
                                    <p:anim calcmode="lin" valueType="num">
                                      <p:cBhvr>
                                        <p:cTn id="213" dur="1000"/>
                                        <p:tgtEl>
                                          <p:spTgt spid="21"/>
                                        </p:tgtEl>
                                        <p:attrNameLst>
                                          <p:attrName>ppt_x</p:attrName>
                                        </p:attrNameLst>
                                      </p:cBhvr>
                                      <p:tavLst>
                                        <p:tav tm="0">
                                          <p:val>
                                            <p:strVal val="ppt_x"/>
                                          </p:val>
                                        </p:tav>
                                        <p:tav tm="100000">
                                          <p:val>
                                            <p:strVal val="ppt_x"/>
                                          </p:val>
                                        </p:tav>
                                      </p:tavLst>
                                    </p:anim>
                                    <p:anim calcmode="lin" valueType="num">
                                      <p:cBhvr>
                                        <p:cTn id="214" dur="1000"/>
                                        <p:tgtEl>
                                          <p:spTgt spid="21"/>
                                        </p:tgtEl>
                                        <p:attrNameLst>
                                          <p:attrName>ppt_y</p:attrName>
                                        </p:attrNameLst>
                                      </p:cBhvr>
                                      <p:tavLst>
                                        <p:tav tm="0">
                                          <p:val>
                                            <p:strVal val="ppt_y"/>
                                          </p:val>
                                        </p:tav>
                                        <p:tav tm="100000">
                                          <p:val>
                                            <p:strVal val="ppt_y-.1"/>
                                          </p:val>
                                        </p:tav>
                                      </p:tavLst>
                                    </p:anim>
                                    <p:set>
                                      <p:cBhvr>
                                        <p:cTn id="215" dur="1" fill="hold">
                                          <p:stCondLst>
                                            <p:cond delay="999"/>
                                          </p:stCondLst>
                                        </p:cTn>
                                        <p:tgtEl>
                                          <p:spTgt spid="21"/>
                                        </p:tgtEl>
                                        <p:attrNameLst>
                                          <p:attrName>style.visibility</p:attrName>
                                        </p:attrNameLst>
                                      </p:cBhvr>
                                      <p:to>
                                        <p:strVal val="hidden"/>
                                      </p:to>
                                    </p:set>
                                  </p:childTnLst>
                                </p:cTn>
                              </p:par>
                              <p:par>
                                <p:cTn id="216" presetID="47" presetClass="exit" presetSubtype="0" fill="hold" grpId="2" nodeType="withEffect">
                                  <p:stCondLst>
                                    <p:cond delay="0"/>
                                  </p:stCondLst>
                                  <p:childTnLst>
                                    <p:animEffect transition="out" filter="fade">
                                      <p:cBhvr>
                                        <p:cTn id="217" dur="1000"/>
                                        <p:tgtEl>
                                          <p:spTgt spid="22"/>
                                        </p:tgtEl>
                                      </p:cBhvr>
                                    </p:animEffect>
                                    <p:anim calcmode="lin" valueType="num">
                                      <p:cBhvr>
                                        <p:cTn id="218" dur="1000"/>
                                        <p:tgtEl>
                                          <p:spTgt spid="22"/>
                                        </p:tgtEl>
                                        <p:attrNameLst>
                                          <p:attrName>ppt_x</p:attrName>
                                        </p:attrNameLst>
                                      </p:cBhvr>
                                      <p:tavLst>
                                        <p:tav tm="0">
                                          <p:val>
                                            <p:strVal val="ppt_x"/>
                                          </p:val>
                                        </p:tav>
                                        <p:tav tm="100000">
                                          <p:val>
                                            <p:strVal val="ppt_x"/>
                                          </p:val>
                                        </p:tav>
                                      </p:tavLst>
                                    </p:anim>
                                    <p:anim calcmode="lin" valueType="num">
                                      <p:cBhvr>
                                        <p:cTn id="219" dur="1000"/>
                                        <p:tgtEl>
                                          <p:spTgt spid="22"/>
                                        </p:tgtEl>
                                        <p:attrNameLst>
                                          <p:attrName>ppt_y</p:attrName>
                                        </p:attrNameLst>
                                      </p:cBhvr>
                                      <p:tavLst>
                                        <p:tav tm="0">
                                          <p:val>
                                            <p:strVal val="ppt_y"/>
                                          </p:val>
                                        </p:tav>
                                        <p:tav tm="100000">
                                          <p:val>
                                            <p:strVal val="ppt_y-.1"/>
                                          </p:val>
                                        </p:tav>
                                      </p:tavLst>
                                    </p:anim>
                                    <p:set>
                                      <p:cBhvr>
                                        <p:cTn id="220" dur="1" fill="hold">
                                          <p:stCondLst>
                                            <p:cond delay="999"/>
                                          </p:stCondLst>
                                        </p:cTn>
                                        <p:tgtEl>
                                          <p:spTgt spid="22"/>
                                        </p:tgtEl>
                                        <p:attrNameLst>
                                          <p:attrName>style.visibility</p:attrName>
                                        </p:attrNameLst>
                                      </p:cBhvr>
                                      <p:to>
                                        <p:strVal val="hidden"/>
                                      </p:to>
                                    </p:set>
                                  </p:childTnLst>
                                </p:cTn>
                              </p:par>
                              <p:par>
                                <p:cTn id="221" presetID="47" presetClass="exit" presetSubtype="0" fill="hold" grpId="2" nodeType="withEffect">
                                  <p:stCondLst>
                                    <p:cond delay="0"/>
                                  </p:stCondLst>
                                  <p:childTnLst>
                                    <p:animEffect transition="out" filter="fade">
                                      <p:cBhvr>
                                        <p:cTn id="222" dur="1000"/>
                                        <p:tgtEl>
                                          <p:spTgt spid="23"/>
                                        </p:tgtEl>
                                      </p:cBhvr>
                                    </p:animEffect>
                                    <p:anim calcmode="lin" valueType="num">
                                      <p:cBhvr>
                                        <p:cTn id="223" dur="1000"/>
                                        <p:tgtEl>
                                          <p:spTgt spid="23"/>
                                        </p:tgtEl>
                                        <p:attrNameLst>
                                          <p:attrName>ppt_x</p:attrName>
                                        </p:attrNameLst>
                                      </p:cBhvr>
                                      <p:tavLst>
                                        <p:tav tm="0">
                                          <p:val>
                                            <p:strVal val="ppt_x"/>
                                          </p:val>
                                        </p:tav>
                                        <p:tav tm="100000">
                                          <p:val>
                                            <p:strVal val="ppt_x"/>
                                          </p:val>
                                        </p:tav>
                                      </p:tavLst>
                                    </p:anim>
                                    <p:anim calcmode="lin" valueType="num">
                                      <p:cBhvr>
                                        <p:cTn id="224" dur="1000"/>
                                        <p:tgtEl>
                                          <p:spTgt spid="23"/>
                                        </p:tgtEl>
                                        <p:attrNameLst>
                                          <p:attrName>ppt_y</p:attrName>
                                        </p:attrNameLst>
                                      </p:cBhvr>
                                      <p:tavLst>
                                        <p:tav tm="0">
                                          <p:val>
                                            <p:strVal val="ppt_y"/>
                                          </p:val>
                                        </p:tav>
                                        <p:tav tm="100000">
                                          <p:val>
                                            <p:strVal val="ppt_y-.1"/>
                                          </p:val>
                                        </p:tav>
                                      </p:tavLst>
                                    </p:anim>
                                    <p:set>
                                      <p:cBhvr>
                                        <p:cTn id="225" dur="1" fill="hold">
                                          <p:stCondLst>
                                            <p:cond delay="999"/>
                                          </p:stCondLst>
                                        </p:cTn>
                                        <p:tgtEl>
                                          <p:spTgt spid="23"/>
                                        </p:tgtEl>
                                        <p:attrNameLst>
                                          <p:attrName>style.visibility</p:attrName>
                                        </p:attrNameLst>
                                      </p:cBhvr>
                                      <p:to>
                                        <p:strVal val="hidden"/>
                                      </p:to>
                                    </p:set>
                                  </p:childTnLst>
                                </p:cTn>
                              </p:par>
                              <p:par>
                                <p:cTn id="226" presetID="47" presetClass="exit" presetSubtype="0" fill="hold" grpId="2" nodeType="withEffect">
                                  <p:stCondLst>
                                    <p:cond delay="0"/>
                                  </p:stCondLst>
                                  <p:childTnLst>
                                    <p:animEffect transition="out" filter="fade">
                                      <p:cBhvr>
                                        <p:cTn id="227" dur="1000"/>
                                        <p:tgtEl>
                                          <p:spTgt spid="24"/>
                                        </p:tgtEl>
                                      </p:cBhvr>
                                    </p:animEffect>
                                    <p:anim calcmode="lin" valueType="num">
                                      <p:cBhvr>
                                        <p:cTn id="228" dur="1000"/>
                                        <p:tgtEl>
                                          <p:spTgt spid="24"/>
                                        </p:tgtEl>
                                        <p:attrNameLst>
                                          <p:attrName>ppt_x</p:attrName>
                                        </p:attrNameLst>
                                      </p:cBhvr>
                                      <p:tavLst>
                                        <p:tav tm="0">
                                          <p:val>
                                            <p:strVal val="ppt_x"/>
                                          </p:val>
                                        </p:tav>
                                        <p:tav tm="100000">
                                          <p:val>
                                            <p:strVal val="ppt_x"/>
                                          </p:val>
                                        </p:tav>
                                      </p:tavLst>
                                    </p:anim>
                                    <p:anim calcmode="lin" valueType="num">
                                      <p:cBhvr>
                                        <p:cTn id="229" dur="1000"/>
                                        <p:tgtEl>
                                          <p:spTgt spid="24"/>
                                        </p:tgtEl>
                                        <p:attrNameLst>
                                          <p:attrName>ppt_y</p:attrName>
                                        </p:attrNameLst>
                                      </p:cBhvr>
                                      <p:tavLst>
                                        <p:tav tm="0">
                                          <p:val>
                                            <p:strVal val="ppt_y"/>
                                          </p:val>
                                        </p:tav>
                                        <p:tav tm="100000">
                                          <p:val>
                                            <p:strVal val="ppt_y-.1"/>
                                          </p:val>
                                        </p:tav>
                                      </p:tavLst>
                                    </p:anim>
                                    <p:set>
                                      <p:cBhvr>
                                        <p:cTn id="230" dur="1" fill="hold">
                                          <p:stCondLst>
                                            <p:cond delay="999"/>
                                          </p:stCondLst>
                                        </p:cTn>
                                        <p:tgtEl>
                                          <p:spTgt spid="24"/>
                                        </p:tgtEl>
                                        <p:attrNameLst>
                                          <p:attrName>style.visibility</p:attrName>
                                        </p:attrNameLst>
                                      </p:cBhvr>
                                      <p:to>
                                        <p:strVal val="hidden"/>
                                      </p:to>
                                    </p:set>
                                  </p:childTnLst>
                                </p:cTn>
                              </p:par>
                              <p:par>
                                <p:cTn id="231" presetID="47" presetClass="exit" presetSubtype="0" fill="hold" grpId="2" nodeType="withEffect">
                                  <p:stCondLst>
                                    <p:cond delay="0"/>
                                  </p:stCondLst>
                                  <p:childTnLst>
                                    <p:animEffect transition="out" filter="fade">
                                      <p:cBhvr>
                                        <p:cTn id="232" dur="1000"/>
                                        <p:tgtEl>
                                          <p:spTgt spid="30"/>
                                        </p:tgtEl>
                                      </p:cBhvr>
                                    </p:animEffect>
                                    <p:anim calcmode="lin" valueType="num">
                                      <p:cBhvr>
                                        <p:cTn id="233" dur="1000"/>
                                        <p:tgtEl>
                                          <p:spTgt spid="30"/>
                                        </p:tgtEl>
                                        <p:attrNameLst>
                                          <p:attrName>ppt_x</p:attrName>
                                        </p:attrNameLst>
                                      </p:cBhvr>
                                      <p:tavLst>
                                        <p:tav tm="0">
                                          <p:val>
                                            <p:strVal val="ppt_x"/>
                                          </p:val>
                                        </p:tav>
                                        <p:tav tm="100000">
                                          <p:val>
                                            <p:strVal val="ppt_x"/>
                                          </p:val>
                                        </p:tav>
                                      </p:tavLst>
                                    </p:anim>
                                    <p:anim calcmode="lin" valueType="num">
                                      <p:cBhvr>
                                        <p:cTn id="234" dur="1000"/>
                                        <p:tgtEl>
                                          <p:spTgt spid="30"/>
                                        </p:tgtEl>
                                        <p:attrNameLst>
                                          <p:attrName>ppt_y</p:attrName>
                                        </p:attrNameLst>
                                      </p:cBhvr>
                                      <p:tavLst>
                                        <p:tav tm="0">
                                          <p:val>
                                            <p:strVal val="ppt_y"/>
                                          </p:val>
                                        </p:tav>
                                        <p:tav tm="100000">
                                          <p:val>
                                            <p:strVal val="ppt_y-.1"/>
                                          </p:val>
                                        </p:tav>
                                      </p:tavLst>
                                    </p:anim>
                                    <p:set>
                                      <p:cBhvr>
                                        <p:cTn id="235" dur="1" fill="hold">
                                          <p:stCondLst>
                                            <p:cond delay="999"/>
                                          </p:stCondLst>
                                        </p:cTn>
                                        <p:tgtEl>
                                          <p:spTgt spid="30"/>
                                        </p:tgtEl>
                                        <p:attrNameLst>
                                          <p:attrName>style.visibility</p:attrName>
                                        </p:attrNameLst>
                                      </p:cBhvr>
                                      <p:to>
                                        <p:strVal val="hidden"/>
                                      </p:to>
                                    </p:set>
                                  </p:childTnLst>
                                </p:cTn>
                              </p:par>
                              <p:par>
                                <p:cTn id="236" presetID="47" presetClass="exit" presetSubtype="0" fill="hold" grpId="2" nodeType="withEffect">
                                  <p:stCondLst>
                                    <p:cond delay="0"/>
                                  </p:stCondLst>
                                  <p:childTnLst>
                                    <p:animEffect transition="out" filter="fade">
                                      <p:cBhvr>
                                        <p:cTn id="237" dur="1000"/>
                                        <p:tgtEl>
                                          <p:spTgt spid="29"/>
                                        </p:tgtEl>
                                      </p:cBhvr>
                                    </p:animEffect>
                                    <p:anim calcmode="lin" valueType="num">
                                      <p:cBhvr>
                                        <p:cTn id="238" dur="1000"/>
                                        <p:tgtEl>
                                          <p:spTgt spid="29"/>
                                        </p:tgtEl>
                                        <p:attrNameLst>
                                          <p:attrName>ppt_x</p:attrName>
                                        </p:attrNameLst>
                                      </p:cBhvr>
                                      <p:tavLst>
                                        <p:tav tm="0">
                                          <p:val>
                                            <p:strVal val="ppt_x"/>
                                          </p:val>
                                        </p:tav>
                                        <p:tav tm="100000">
                                          <p:val>
                                            <p:strVal val="ppt_x"/>
                                          </p:val>
                                        </p:tav>
                                      </p:tavLst>
                                    </p:anim>
                                    <p:anim calcmode="lin" valueType="num">
                                      <p:cBhvr>
                                        <p:cTn id="239" dur="1000"/>
                                        <p:tgtEl>
                                          <p:spTgt spid="29"/>
                                        </p:tgtEl>
                                        <p:attrNameLst>
                                          <p:attrName>ppt_y</p:attrName>
                                        </p:attrNameLst>
                                      </p:cBhvr>
                                      <p:tavLst>
                                        <p:tav tm="0">
                                          <p:val>
                                            <p:strVal val="ppt_y"/>
                                          </p:val>
                                        </p:tav>
                                        <p:tav tm="100000">
                                          <p:val>
                                            <p:strVal val="ppt_y-.1"/>
                                          </p:val>
                                        </p:tav>
                                      </p:tavLst>
                                    </p:anim>
                                    <p:set>
                                      <p:cBhvr>
                                        <p:cTn id="240" dur="1" fill="hold">
                                          <p:stCondLst>
                                            <p:cond delay="999"/>
                                          </p:stCondLst>
                                        </p:cTn>
                                        <p:tgtEl>
                                          <p:spTgt spid="29"/>
                                        </p:tgtEl>
                                        <p:attrNameLst>
                                          <p:attrName>style.visibility</p:attrName>
                                        </p:attrNameLst>
                                      </p:cBhvr>
                                      <p:to>
                                        <p:strVal val="hidden"/>
                                      </p:to>
                                    </p:set>
                                  </p:childTnLst>
                                </p:cTn>
                              </p:par>
                              <p:par>
                                <p:cTn id="241" presetID="47" presetClass="exit" presetSubtype="0" fill="hold" grpId="2" nodeType="withEffect">
                                  <p:stCondLst>
                                    <p:cond delay="0"/>
                                  </p:stCondLst>
                                  <p:childTnLst>
                                    <p:animEffect transition="out" filter="fade">
                                      <p:cBhvr>
                                        <p:cTn id="242" dur="1000"/>
                                        <p:tgtEl>
                                          <p:spTgt spid="27"/>
                                        </p:tgtEl>
                                      </p:cBhvr>
                                    </p:animEffect>
                                    <p:anim calcmode="lin" valueType="num">
                                      <p:cBhvr>
                                        <p:cTn id="243" dur="1000"/>
                                        <p:tgtEl>
                                          <p:spTgt spid="27"/>
                                        </p:tgtEl>
                                        <p:attrNameLst>
                                          <p:attrName>ppt_x</p:attrName>
                                        </p:attrNameLst>
                                      </p:cBhvr>
                                      <p:tavLst>
                                        <p:tav tm="0">
                                          <p:val>
                                            <p:strVal val="ppt_x"/>
                                          </p:val>
                                        </p:tav>
                                        <p:tav tm="100000">
                                          <p:val>
                                            <p:strVal val="ppt_x"/>
                                          </p:val>
                                        </p:tav>
                                      </p:tavLst>
                                    </p:anim>
                                    <p:anim calcmode="lin" valueType="num">
                                      <p:cBhvr>
                                        <p:cTn id="244" dur="1000"/>
                                        <p:tgtEl>
                                          <p:spTgt spid="27"/>
                                        </p:tgtEl>
                                        <p:attrNameLst>
                                          <p:attrName>ppt_y</p:attrName>
                                        </p:attrNameLst>
                                      </p:cBhvr>
                                      <p:tavLst>
                                        <p:tav tm="0">
                                          <p:val>
                                            <p:strVal val="ppt_y"/>
                                          </p:val>
                                        </p:tav>
                                        <p:tav tm="100000">
                                          <p:val>
                                            <p:strVal val="ppt_y-.1"/>
                                          </p:val>
                                        </p:tav>
                                      </p:tavLst>
                                    </p:anim>
                                    <p:set>
                                      <p:cBhvr>
                                        <p:cTn id="245" dur="1" fill="hold">
                                          <p:stCondLst>
                                            <p:cond delay="999"/>
                                          </p:stCondLst>
                                        </p:cTn>
                                        <p:tgtEl>
                                          <p:spTgt spid="27"/>
                                        </p:tgtEl>
                                        <p:attrNameLst>
                                          <p:attrName>style.visibility</p:attrName>
                                        </p:attrNameLst>
                                      </p:cBhvr>
                                      <p:to>
                                        <p:strVal val="hidden"/>
                                      </p:to>
                                    </p:set>
                                  </p:childTnLst>
                                </p:cTn>
                              </p:par>
                              <p:par>
                                <p:cTn id="246" presetID="47" presetClass="exit" presetSubtype="0" fill="hold" grpId="2" nodeType="withEffect">
                                  <p:stCondLst>
                                    <p:cond delay="0"/>
                                  </p:stCondLst>
                                  <p:childTnLst>
                                    <p:animEffect transition="out" filter="fade">
                                      <p:cBhvr>
                                        <p:cTn id="247" dur="1000"/>
                                        <p:tgtEl>
                                          <p:spTgt spid="28"/>
                                        </p:tgtEl>
                                      </p:cBhvr>
                                    </p:animEffect>
                                    <p:anim calcmode="lin" valueType="num">
                                      <p:cBhvr>
                                        <p:cTn id="248" dur="1000"/>
                                        <p:tgtEl>
                                          <p:spTgt spid="28"/>
                                        </p:tgtEl>
                                        <p:attrNameLst>
                                          <p:attrName>ppt_x</p:attrName>
                                        </p:attrNameLst>
                                      </p:cBhvr>
                                      <p:tavLst>
                                        <p:tav tm="0">
                                          <p:val>
                                            <p:strVal val="ppt_x"/>
                                          </p:val>
                                        </p:tav>
                                        <p:tav tm="100000">
                                          <p:val>
                                            <p:strVal val="ppt_x"/>
                                          </p:val>
                                        </p:tav>
                                      </p:tavLst>
                                    </p:anim>
                                    <p:anim calcmode="lin" valueType="num">
                                      <p:cBhvr>
                                        <p:cTn id="249" dur="1000"/>
                                        <p:tgtEl>
                                          <p:spTgt spid="28"/>
                                        </p:tgtEl>
                                        <p:attrNameLst>
                                          <p:attrName>ppt_y</p:attrName>
                                        </p:attrNameLst>
                                      </p:cBhvr>
                                      <p:tavLst>
                                        <p:tav tm="0">
                                          <p:val>
                                            <p:strVal val="ppt_y"/>
                                          </p:val>
                                        </p:tav>
                                        <p:tav tm="100000">
                                          <p:val>
                                            <p:strVal val="ppt_y-.1"/>
                                          </p:val>
                                        </p:tav>
                                      </p:tavLst>
                                    </p:anim>
                                    <p:set>
                                      <p:cBhvr>
                                        <p:cTn id="250" dur="1" fill="hold">
                                          <p:stCondLst>
                                            <p:cond delay="999"/>
                                          </p:stCondLst>
                                        </p:cTn>
                                        <p:tgtEl>
                                          <p:spTgt spid="28"/>
                                        </p:tgtEl>
                                        <p:attrNameLst>
                                          <p:attrName>style.visibility</p:attrName>
                                        </p:attrNameLst>
                                      </p:cBhvr>
                                      <p:to>
                                        <p:strVal val="hidden"/>
                                      </p:to>
                                    </p:set>
                                  </p:childTnLst>
                                </p:cTn>
                              </p:par>
                              <p:par>
                                <p:cTn id="251" presetID="47" presetClass="exit" presetSubtype="0" fill="hold" grpId="1" nodeType="withEffect">
                                  <p:stCondLst>
                                    <p:cond delay="0"/>
                                  </p:stCondLst>
                                  <p:childTnLst>
                                    <p:animEffect transition="out" filter="fade">
                                      <p:cBhvr>
                                        <p:cTn id="252" dur="1000"/>
                                        <p:tgtEl>
                                          <p:spTgt spid="26"/>
                                        </p:tgtEl>
                                      </p:cBhvr>
                                    </p:animEffect>
                                    <p:anim calcmode="lin" valueType="num">
                                      <p:cBhvr>
                                        <p:cTn id="253" dur="1000"/>
                                        <p:tgtEl>
                                          <p:spTgt spid="26"/>
                                        </p:tgtEl>
                                        <p:attrNameLst>
                                          <p:attrName>ppt_x</p:attrName>
                                        </p:attrNameLst>
                                      </p:cBhvr>
                                      <p:tavLst>
                                        <p:tav tm="0">
                                          <p:val>
                                            <p:strVal val="ppt_x"/>
                                          </p:val>
                                        </p:tav>
                                        <p:tav tm="100000">
                                          <p:val>
                                            <p:strVal val="ppt_x"/>
                                          </p:val>
                                        </p:tav>
                                      </p:tavLst>
                                    </p:anim>
                                    <p:anim calcmode="lin" valueType="num">
                                      <p:cBhvr>
                                        <p:cTn id="254" dur="1000"/>
                                        <p:tgtEl>
                                          <p:spTgt spid="26"/>
                                        </p:tgtEl>
                                        <p:attrNameLst>
                                          <p:attrName>ppt_y</p:attrName>
                                        </p:attrNameLst>
                                      </p:cBhvr>
                                      <p:tavLst>
                                        <p:tav tm="0">
                                          <p:val>
                                            <p:strVal val="ppt_y"/>
                                          </p:val>
                                        </p:tav>
                                        <p:tav tm="100000">
                                          <p:val>
                                            <p:strVal val="ppt_y-.1"/>
                                          </p:val>
                                        </p:tav>
                                      </p:tavLst>
                                    </p:anim>
                                    <p:set>
                                      <p:cBhvr>
                                        <p:cTn id="255" dur="1" fill="hold">
                                          <p:stCondLst>
                                            <p:cond delay="999"/>
                                          </p:stCondLst>
                                        </p:cTn>
                                        <p:tgtEl>
                                          <p:spTgt spid="26"/>
                                        </p:tgtEl>
                                        <p:attrNameLst>
                                          <p:attrName>style.visibility</p:attrName>
                                        </p:attrNameLst>
                                      </p:cBhvr>
                                      <p:to>
                                        <p:strVal val="hidden"/>
                                      </p:to>
                                    </p:set>
                                  </p:childTnLst>
                                </p:cTn>
                              </p:par>
                              <p:par>
                                <p:cTn id="256" presetID="47" presetClass="exit" presetSubtype="0" fill="hold" grpId="1" nodeType="withEffect">
                                  <p:stCondLst>
                                    <p:cond delay="0"/>
                                  </p:stCondLst>
                                  <p:childTnLst>
                                    <p:animEffect transition="out" filter="fade">
                                      <p:cBhvr>
                                        <p:cTn id="257" dur="1000"/>
                                        <p:tgtEl>
                                          <p:spTgt spid="25"/>
                                        </p:tgtEl>
                                      </p:cBhvr>
                                    </p:animEffect>
                                    <p:anim calcmode="lin" valueType="num">
                                      <p:cBhvr>
                                        <p:cTn id="258" dur="1000"/>
                                        <p:tgtEl>
                                          <p:spTgt spid="25"/>
                                        </p:tgtEl>
                                        <p:attrNameLst>
                                          <p:attrName>ppt_x</p:attrName>
                                        </p:attrNameLst>
                                      </p:cBhvr>
                                      <p:tavLst>
                                        <p:tav tm="0">
                                          <p:val>
                                            <p:strVal val="ppt_x"/>
                                          </p:val>
                                        </p:tav>
                                        <p:tav tm="100000">
                                          <p:val>
                                            <p:strVal val="ppt_x"/>
                                          </p:val>
                                        </p:tav>
                                      </p:tavLst>
                                    </p:anim>
                                    <p:anim calcmode="lin" valueType="num">
                                      <p:cBhvr>
                                        <p:cTn id="259" dur="1000"/>
                                        <p:tgtEl>
                                          <p:spTgt spid="25"/>
                                        </p:tgtEl>
                                        <p:attrNameLst>
                                          <p:attrName>ppt_y</p:attrName>
                                        </p:attrNameLst>
                                      </p:cBhvr>
                                      <p:tavLst>
                                        <p:tav tm="0">
                                          <p:val>
                                            <p:strVal val="ppt_y"/>
                                          </p:val>
                                        </p:tav>
                                        <p:tav tm="100000">
                                          <p:val>
                                            <p:strVal val="ppt_y-.1"/>
                                          </p:val>
                                        </p:tav>
                                      </p:tavLst>
                                    </p:anim>
                                    <p:set>
                                      <p:cBhvr>
                                        <p:cTn id="260" dur="1" fill="hold">
                                          <p:stCondLst>
                                            <p:cond delay="999"/>
                                          </p:stCondLst>
                                        </p:cTn>
                                        <p:tgtEl>
                                          <p:spTgt spid="25"/>
                                        </p:tgtEl>
                                        <p:attrNameLst>
                                          <p:attrName>style.visibility</p:attrName>
                                        </p:attrNameLst>
                                      </p:cBhvr>
                                      <p:to>
                                        <p:strVal val="hidden"/>
                                      </p:to>
                                    </p:set>
                                  </p:childTnLst>
                                </p:cTn>
                              </p:par>
                              <p:par>
                                <p:cTn id="261" presetID="47" presetClass="exit" presetSubtype="0" fill="hold" grpId="0" nodeType="withEffect">
                                  <p:stCondLst>
                                    <p:cond delay="0"/>
                                  </p:stCondLst>
                                  <p:childTnLst>
                                    <p:animEffect transition="out" filter="fade">
                                      <p:cBhvr>
                                        <p:cTn id="262" dur="1000"/>
                                        <p:tgtEl>
                                          <p:spTgt spid="2"/>
                                        </p:tgtEl>
                                      </p:cBhvr>
                                    </p:animEffect>
                                    <p:anim calcmode="lin" valueType="num">
                                      <p:cBhvr>
                                        <p:cTn id="263" dur="1000"/>
                                        <p:tgtEl>
                                          <p:spTgt spid="2"/>
                                        </p:tgtEl>
                                        <p:attrNameLst>
                                          <p:attrName>ppt_x</p:attrName>
                                        </p:attrNameLst>
                                      </p:cBhvr>
                                      <p:tavLst>
                                        <p:tav tm="0">
                                          <p:val>
                                            <p:strVal val="ppt_x"/>
                                          </p:val>
                                        </p:tav>
                                        <p:tav tm="100000">
                                          <p:val>
                                            <p:strVal val="ppt_x"/>
                                          </p:val>
                                        </p:tav>
                                      </p:tavLst>
                                    </p:anim>
                                    <p:anim calcmode="lin" valueType="num">
                                      <p:cBhvr>
                                        <p:cTn id="264" dur="1000"/>
                                        <p:tgtEl>
                                          <p:spTgt spid="2"/>
                                        </p:tgtEl>
                                        <p:attrNameLst>
                                          <p:attrName>ppt_y</p:attrName>
                                        </p:attrNameLst>
                                      </p:cBhvr>
                                      <p:tavLst>
                                        <p:tav tm="0">
                                          <p:val>
                                            <p:strVal val="ppt_y"/>
                                          </p:val>
                                        </p:tav>
                                        <p:tav tm="100000">
                                          <p:val>
                                            <p:strVal val="ppt_y-.1"/>
                                          </p:val>
                                        </p:tav>
                                      </p:tavLst>
                                    </p:anim>
                                    <p:set>
                                      <p:cBhvr>
                                        <p:cTn id="26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19" grpId="0"/>
      <p:bldP spid="19" grpId="1"/>
      <p:bldP spid="19" grpId="2"/>
      <p:bldP spid="19" grpId="3"/>
      <p:bldP spid="20" grpId="0"/>
      <p:bldP spid="20" grpId="1"/>
      <p:bldP spid="20" grpId="2"/>
      <p:bldP spid="20" grpId="3"/>
      <p:bldP spid="21" grpId="0"/>
      <p:bldP spid="21" grpId="1"/>
      <p:bldP spid="21" grpId="2"/>
      <p:bldP spid="21" grpId="3"/>
      <p:bldP spid="22" grpId="0"/>
      <p:bldP spid="22" grpId="1"/>
      <p:bldP spid="22" grpId="2"/>
      <p:bldP spid="22" grpId="3"/>
      <p:bldP spid="23" grpId="0"/>
      <p:bldP spid="23" grpId="1"/>
      <p:bldP spid="23" grpId="2"/>
      <p:bldP spid="23" grpId="3"/>
      <p:bldP spid="24" grpId="0"/>
      <p:bldP spid="24" grpId="1"/>
      <p:bldP spid="24" grpId="2"/>
      <p:bldP spid="24" grpId="3"/>
      <p:bldP spid="25" grpId="0"/>
      <p:bldP spid="25" grpId="1"/>
      <p:bldP spid="26" grpId="0"/>
      <p:bldP spid="26" grpId="1"/>
      <p:bldP spid="27" grpId="0"/>
      <p:bldP spid="27" grpId="1"/>
      <p:bldP spid="27" grpId="2"/>
      <p:bldP spid="27" grpId="3"/>
      <p:bldP spid="28" grpId="0"/>
      <p:bldP spid="28" grpId="1"/>
      <p:bldP spid="28" grpId="2"/>
      <p:bldP spid="28" grpId="3"/>
      <p:bldP spid="29" grpId="0"/>
      <p:bldP spid="29" grpId="1"/>
      <p:bldP spid="29" grpId="2"/>
      <p:bldP spid="29" grpId="3"/>
      <p:bldP spid="30" grpId="0"/>
      <p:bldP spid="30" grpId="1"/>
      <p:bldP spid="30" grpId="2"/>
      <p:bldP spid="30" grpId="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23920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4"/>
                </a:solidFill>
                <a:latin typeface="Fira Sans Medium"/>
                <a:ea typeface="Fira Sans Medium"/>
                <a:cs typeface="Fira Sans Medium"/>
                <a:sym typeface="Fira Sans Medium"/>
              </a:rPr>
              <a:t>GIỚI THIỆU ENTITY FRAMEWORK</a:t>
            </a:r>
            <a:endParaRPr sz="2800" dirty="0">
              <a:solidFill>
                <a:schemeClr val="accent4"/>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775237" y="942655"/>
            <a:ext cx="7593313"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4"/>
                </a:solidFill>
                <a:latin typeface="Fira Sans Medium"/>
                <a:ea typeface="Fira Sans Medium"/>
                <a:cs typeface="Fira Sans Medium"/>
                <a:sym typeface="Fira Sans Medium"/>
              </a:rPr>
              <a:t>KHÁI NIỆM</a:t>
            </a:r>
          </a:p>
        </p:txBody>
      </p:sp>
      <p:sp>
        <p:nvSpPr>
          <p:cNvPr id="4" name="Google Shape;1639;p20">
            <a:extLst>
              <a:ext uri="{FF2B5EF4-FFF2-40B4-BE49-F238E27FC236}">
                <a16:creationId xmlns:a16="http://schemas.microsoft.com/office/drawing/2014/main" id="{4CEC7D95-CB65-AC9C-D566-66BC5A48C58E}"/>
              </a:ext>
            </a:extLst>
          </p:cNvPr>
          <p:cNvSpPr/>
          <p:nvPr/>
        </p:nvSpPr>
        <p:spPr>
          <a:xfrm>
            <a:off x="775343" y="942654"/>
            <a:ext cx="7593314"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4;p17">
            <a:extLst>
              <a:ext uri="{FF2B5EF4-FFF2-40B4-BE49-F238E27FC236}">
                <a16:creationId xmlns:a16="http://schemas.microsoft.com/office/drawing/2014/main" id="{A194A56A-84CA-CAAD-B448-6D8A2D6BC096}"/>
              </a:ext>
            </a:extLst>
          </p:cNvPr>
          <p:cNvSpPr txBox="1"/>
          <p:nvPr/>
        </p:nvSpPr>
        <p:spPr>
          <a:xfrm>
            <a:off x="775237" y="1423854"/>
            <a:ext cx="7593420" cy="3258192"/>
          </a:xfrm>
          <a:prstGeom prst="rect">
            <a:avLst/>
          </a:prstGeom>
          <a:noFill/>
          <a:ln>
            <a:noFill/>
          </a:ln>
        </p:spPr>
        <p:txBody>
          <a:bodyPr spcFirstLastPara="1" wrap="square" lIns="91425" tIns="91425" rIns="91425" bIns="91425" anchor="t" anchorCtr="0">
            <a:noAutofit/>
          </a:bodyPr>
          <a:lstStyle/>
          <a:p>
            <a:pPr lvl="0" algn="just">
              <a:lnSpc>
                <a:spcPct val="200000"/>
              </a:lnSpc>
            </a:pPr>
            <a:r>
              <a:rPr lang="en-US" sz="1600" dirty="0">
                <a:latin typeface="Fira Sans"/>
                <a:ea typeface="Fira Sans"/>
                <a:cs typeface="Fira Sans"/>
                <a:sym typeface="Fira Sans"/>
              </a:rPr>
              <a:t>- </a:t>
            </a:r>
            <a:r>
              <a:rPr lang="vi-VN" sz="1600" dirty="0">
                <a:latin typeface="Fira Sans"/>
                <a:ea typeface="Fira Sans"/>
                <a:cs typeface="Fira Sans"/>
                <a:sym typeface="Fira Sans"/>
              </a:rPr>
              <a:t>Entity Framework (tiết tắt là EF), là một trình ánh xạ cơ sở dữ liệu đối tượng mã nguồn mở trên .NET và .NET Framework, bản đầu tiên được xây dựng cho</a:t>
            </a:r>
            <a:r>
              <a:rPr lang="en-US" sz="1600" dirty="0">
                <a:latin typeface="Fira Sans"/>
                <a:ea typeface="Fira Sans"/>
                <a:cs typeface="Fira Sans"/>
                <a:sym typeface="Fira Sans"/>
              </a:rPr>
              <a:t> </a:t>
            </a:r>
            <a:r>
              <a:rPr lang="vi-VN" sz="1600" dirty="0">
                <a:latin typeface="Fira Sans"/>
                <a:ea typeface="Fira Sans"/>
                <a:cs typeface="Fira Sans"/>
                <a:sym typeface="Fira Sans"/>
              </a:rPr>
              <a:t>.NET ramework, sau khi .NET Core ra đời, Entity Framework được viết lại và đổi tên thành Entiy Framework Core.</a:t>
            </a:r>
            <a:endParaRPr lang="en" sz="1600" dirty="0">
              <a:latin typeface="Fira Sans"/>
              <a:ea typeface="Fira Sans"/>
              <a:cs typeface="Fira Sans"/>
              <a:sym typeface="Fira Sans"/>
            </a:endParaRPr>
          </a:p>
        </p:txBody>
      </p:sp>
    </p:spTree>
    <p:extLst>
      <p:ext uri="{BB962C8B-B14F-4D97-AF65-F5344CB8AC3E}">
        <p14:creationId xmlns:p14="http://schemas.microsoft.com/office/powerpoint/2010/main" val="134917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xit" presetSubtype="0" fill="hold" grpId="1" nodeType="clickEffect">
                                  <p:stCondLst>
                                    <p:cond delay="0"/>
                                  </p:stCondLst>
                                  <p:childTnLst>
                                    <p:animEffect transition="out" filter="fade">
                                      <p:cBhvr>
                                        <p:cTn id="24" dur="1000"/>
                                        <p:tgtEl>
                                          <p:spTgt spid="5"/>
                                        </p:tgtEl>
                                      </p:cBhvr>
                                    </p:animEffect>
                                    <p:anim calcmode="lin" valueType="num">
                                      <p:cBhvr>
                                        <p:cTn id="25" dur="1000"/>
                                        <p:tgtEl>
                                          <p:spTgt spid="5"/>
                                        </p:tgtEl>
                                        <p:attrNameLst>
                                          <p:attrName>ppt_x</p:attrName>
                                        </p:attrNameLst>
                                      </p:cBhvr>
                                      <p:tavLst>
                                        <p:tav tm="0">
                                          <p:val>
                                            <p:strVal val="ppt_x"/>
                                          </p:val>
                                        </p:tav>
                                        <p:tav tm="100000">
                                          <p:val>
                                            <p:strVal val="ppt_x"/>
                                          </p:val>
                                        </p:tav>
                                      </p:tavLst>
                                    </p:anim>
                                    <p:anim calcmode="lin" valueType="num">
                                      <p:cBhvr>
                                        <p:cTn id="26" dur="1000"/>
                                        <p:tgtEl>
                                          <p:spTgt spid="5"/>
                                        </p:tgtEl>
                                        <p:attrNameLst>
                                          <p:attrName>ppt_y</p:attrName>
                                        </p:attrNameLst>
                                      </p:cBhvr>
                                      <p:tavLst>
                                        <p:tav tm="0">
                                          <p:val>
                                            <p:strVal val="ppt_y"/>
                                          </p:val>
                                        </p:tav>
                                        <p:tav tm="100000">
                                          <p:val>
                                            <p:strVal val="ppt_y-.1"/>
                                          </p:val>
                                        </p:tav>
                                      </p:tavLst>
                                    </p:anim>
                                    <p:set>
                                      <p:cBhvr>
                                        <p:cTn id="27" dur="1" fill="hold">
                                          <p:stCondLst>
                                            <p:cond delay="999"/>
                                          </p:stCondLst>
                                        </p:cTn>
                                        <p:tgtEl>
                                          <p:spTgt spid="5"/>
                                        </p:tgtEl>
                                        <p:attrNameLst>
                                          <p:attrName>style.visibility</p:attrName>
                                        </p:attrNameLst>
                                      </p:cBhvr>
                                      <p:to>
                                        <p:strVal val="hidden"/>
                                      </p:to>
                                    </p:set>
                                  </p:childTnLst>
                                </p:cTn>
                              </p:par>
                              <p:par>
                                <p:cTn id="28" presetID="47" presetClass="exit" presetSubtype="0" fill="hold" grpId="1" nodeType="withEffect">
                                  <p:stCondLst>
                                    <p:cond delay="0"/>
                                  </p:stCondLst>
                                  <p:childTnLst>
                                    <p:animEffect transition="out" filter="fade">
                                      <p:cBhvr>
                                        <p:cTn id="29" dur="1000"/>
                                        <p:tgtEl>
                                          <p:spTgt spid="4"/>
                                        </p:tgtEl>
                                      </p:cBhvr>
                                    </p:animEffect>
                                    <p:anim calcmode="lin" valueType="num">
                                      <p:cBhvr>
                                        <p:cTn id="30" dur="1000"/>
                                        <p:tgtEl>
                                          <p:spTgt spid="4"/>
                                        </p:tgtEl>
                                        <p:attrNameLst>
                                          <p:attrName>ppt_x</p:attrName>
                                        </p:attrNameLst>
                                      </p:cBhvr>
                                      <p:tavLst>
                                        <p:tav tm="0">
                                          <p:val>
                                            <p:strVal val="ppt_x"/>
                                          </p:val>
                                        </p:tav>
                                        <p:tav tm="100000">
                                          <p:val>
                                            <p:strVal val="ppt_x"/>
                                          </p:val>
                                        </p:tav>
                                      </p:tavLst>
                                    </p:anim>
                                    <p:anim calcmode="lin" valueType="num">
                                      <p:cBhvr>
                                        <p:cTn id="31" dur="1000"/>
                                        <p:tgtEl>
                                          <p:spTgt spid="4"/>
                                        </p:tgtEl>
                                        <p:attrNameLst>
                                          <p:attrName>ppt_y</p:attrName>
                                        </p:attrNameLst>
                                      </p:cBhvr>
                                      <p:tavLst>
                                        <p:tav tm="0">
                                          <p:val>
                                            <p:strVal val="ppt_y"/>
                                          </p:val>
                                        </p:tav>
                                        <p:tav tm="100000">
                                          <p:val>
                                            <p:strVal val="ppt_y-.1"/>
                                          </p:val>
                                        </p:tav>
                                      </p:tavLst>
                                    </p:anim>
                                    <p:set>
                                      <p:cBhvr>
                                        <p:cTn id="32" dur="1" fill="hold">
                                          <p:stCondLst>
                                            <p:cond delay="999"/>
                                          </p:stCondLst>
                                        </p:cTn>
                                        <p:tgtEl>
                                          <p:spTgt spid="4"/>
                                        </p:tgtEl>
                                        <p:attrNameLst>
                                          <p:attrName>style.visibility</p:attrName>
                                        </p:attrNameLst>
                                      </p:cBhvr>
                                      <p:to>
                                        <p:strVal val="hidden"/>
                                      </p:to>
                                    </p:set>
                                  </p:childTnLst>
                                </p:cTn>
                              </p:par>
                              <p:par>
                                <p:cTn id="33" presetID="47" presetClass="exit" presetSubtype="0" fill="hold" grpId="1" nodeType="withEffect">
                                  <p:stCondLst>
                                    <p:cond delay="0"/>
                                  </p:stCondLst>
                                  <p:childTnLst>
                                    <p:animEffect transition="out" filter="fade">
                                      <p:cBhvr>
                                        <p:cTn id="34" dur="1000"/>
                                        <p:tgtEl>
                                          <p:spTgt spid="3"/>
                                        </p:tgtEl>
                                      </p:cBhvr>
                                    </p:animEffect>
                                    <p:anim calcmode="lin" valueType="num">
                                      <p:cBhvr>
                                        <p:cTn id="35" dur="1000"/>
                                        <p:tgtEl>
                                          <p:spTgt spid="3"/>
                                        </p:tgtEl>
                                        <p:attrNameLst>
                                          <p:attrName>ppt_x</p:attrName>
                                        </p:attrNameLst>
                                      </p:cBhvr>
                                      <p:tavLst>
                                        <p:tav tm="0">
                                          <p:val>
                                            <p:strVal val="ppt_x"/>
                                          </p:val>
                                        </p:tav>
                                        <p:tav tm="100000">
                                          <p:val>
                                            <p:strVal val="ppt_x"/>
                                          </p:val>
                                        </p:tav>
                                      </p:tavLst>
                                    </p:anim>
                                    <p:anim calcmode="lin" valueType="num">
                                      <p:cBhvr>
                                        <p:cTn id="36" dur="1000"/>
                                        <p:tgtEl>
                                          <p:spTgt spid="3"/>
                                        </p:tgtEl>
                                        <p:attrNameLst>
                                          <p:attrName>ppt_y</p:attrName>
                                        </p:attrNameLst>
                                      </p:cBhvr>
                                      <p:tavLst>
                                        <p:tav tm="0">
                                          <p:val>
                                            <p:strVal val="ppt_y"/>
                                          </p:val>
                                        </p:tav>
                                        <p:tav tm="100000">
                                          <p:val>
                                            <p:strVal val="ppt_y-.1"/>
                                          </p:val>
                                        </p:tav>
                                      </p:tavLst>
                                    </p:anim>
                                    <p:set>
                                      <p:cBhvr>
                                        <p:cTn id="37"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animBg="1"/>
      <p:bldP spid="4" grpId="1" animBg="1"/>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16"/>
          <p:cNvGrpSpPr/>
          <p:nvPr/>
        </p:nvGrpSpPr>
        <p:grpSpPr>
          <a:xfrm>
            <a:off x="482750" y="1080927"/>
            <a:ext cx="8230888" cy="3858239"/>
            <a:chOff x="595975" y="1532525"/>
            <a:chExt cx="6409850" cy="3004625"/>
          </a:xfrm>
        </p:grpSpPr>
        <p:sp>
          <p:nvSpPr>
            <p:cNvPr id="430" name="Google Shape;430;p16"/>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6"/>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6"/>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6"/>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6"/>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6"/>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6"/>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6"/>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6"/>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6"/>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6"/>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6"/>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6"/>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6"/>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6"/>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6"/>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6"/>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6"/>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6"/>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6"/>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6"/>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flipV="1">
              <a:off x="3311600" y="2289563"/>
              <a:ext cx="94310" cy="75063"/>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6"/>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6"/>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6"/>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6"/>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6"/>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6"/>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6"/>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6"/>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6"/>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6"/>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6"/>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3743875" y="1532525"/>
              <a:ext cx="3261950" cy="581150"/>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4059775" y="1652875"/>
              <a:ext cx="340475" cy="340450"/>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1"/>
                  </a:solidFill>
                  <a:latin typeface="Fira Sans" panose="020B0503050000020004" pitchFamily="34" charset="0"/>
                </a:rPr>
                <a:t>1</a:t>
              </a:r>
              <a:endParaRPr sz="2000" dirty="0">
                <a:solidFill>
                  <a:schemeClr val="accent1"/>
                </a:solidFill>
                <a:latin typeface="Fira Sans" panose="020B0503050000020004" pitchFamily="34" charset="0"/>
              </a:endParaRPr>
            </a:p>
          </p:txBody>
        </p:sp>
        <p:sp>
          <p:nvSpPr>
            <p:cNvPr id="1419" name="Google Shape;1419;p16"/>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4631400" y="1564200"/>
              <a:ext cx="2341950" cy="517800"/>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16"/>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3346425" y="3280650"/>
              <a:ext cx="51500" cy="78400"/>
            </a:xfrm>
            <a:custGeom>
              <a:avLst/>
              <a:gdLst/>
              <a:ahLst/>
              <a:cxnLst/>
              <a:rect l="l" t="t" r="r" b="b"/>
              <a:pathLst>
                <a:path w="2060" h="3136" extrusionOk="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743875" y="3470675"/>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4631400" y="3503125"/>
              <a:ext cx="2341950" cy="517025"/>
            </a:xfrm>
            <a:custGeom>
              <a:avLst/>
              <a:gdLst/>
              <a:ahLst/>
              <a:cxnLst/>
              <a:rect l="l" t="t" r="r" b="b"/>
              <a:pathLst>
                <a:path w="93678" h="20681" extrusionOk="0">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4269575" y="3689975"/>
              <a:ext cx="30125" cy="106100"/>
            </a:xfrm>
            <a:custGeom>
              <a:avLst/>
              <a:gdLst/>
              <a:ahLst/>
              <a:cxnLst/>
              <a:rect l="l" t="t" r="r" b="b"/>
              <a:pathLst>
                <a:path w="1205" h="4244"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4287000" y="3671750"/>
              <a:ext cx="38025" cy="142550"/>
            </a:xfrm>
            <a:custGeom>
              <a:avLst/>
              <a:gdLst/>
              <a:ahLst/>
              <a:cxnLst/>
              <a:rect l="l" t="t" r="r" b="b"/>
              <a:pathLst>
                <a:path w="1521" h="5702"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4160325" y="3689975"/>
              <a:ext cx="29325" cy="106100"/>
            </a:xfrm>
            <a:custGeom>
              <a:avLst/>
              <a:gdLst/>
              <a:ahLst/>
              <a:cxnLst/>
              <a:rect l="l" t="t" r="r" b="b"/>
              <a:pathLst>
                <a:path w="1173" h="4244"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4135000" y="3671750"/>
              <a:ext cx="38025" cy="142550"/>
            </a:xfrm>
            <a:custGeom>
              <a:avLst/>
              <a:gdLst/>
              <a:ahLst/>
              <a:cxnLst/>
              <a:rect l="l" t="t" r="r" b="b"/>
              <a:pathLst>
                <a:path w="1521" h="5702"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4190400" y="3704225"/>
              <a:ext cx="79200" cy="163125"/>
            </a:xfrm>
            <a:custGeom>
              <a:avLst/>
              <a:gdLst/>
              <a:ahLst/>
              <a:cxnLst/>
              <a:rect l="l" t="t" r="r" b="b"/>
              <a:pathLst>
                <a:path w="3168" h="6525"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4269575" y="3690700"/>
              <a:ext cx="30125" cy="105375"/>
            </a:xfrm>
            <a:custGeom>
              <a:avLst/>
              <a:gdLst/>
              <a:ahLst/>
              <a:cxnLst/>
              <a:rect l="l" t="t" r="r" b="b"/>
              <a:pathLst>
                <a:path w="1205" h="4215" extrusionOk="0">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4287000" y="3672150"/>
              <a:ext cx="38025" cy="142150"/>
            </a:xfrm>
            <a:custGeom>
              <a:avLst/>
              <a:gdLst/>
              <a:ahLst/>
              <a:cxnLst/>
              <a:rect l="l" t="t" r="r" b="b"/>
              <a:pathLst>
                <a:path w="1521" h="5686" extrusionOk="0">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4160325" y="3690700"/>
              <a:ext cx="29325" cy="105375"/>
            </a:xfrm>
            <a:custGeom>
              <a:avLst/>
              <a:gdLst/>
              <a:ahLst/>
              <a:cxnLst/>
              <a:rect l="l" t="t" r="r" b="b"/>
              <a:pathLst>
                <a:path w="1173" h="4215" extrusionOk="0">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4135000" y="3672150"/>
              <a:ext cx="38025" cy="142150"/>
            </a:xfrm>
            <a:custGeom>
              <a:avLst/>
              <a:gdLst/>
              <a:ahLst/>
              <a:cxnLst/>
              <a:rect l="l" t="t" r="r" b="b"/>
              <a:pathLst>
                <a:path w="1521" h="5686" extrusionOk="0">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4190400" y="3704225"/>
              <a:ext cx="79200" cy="163125"/>
            </a:xfrm>
            <a:custGeom>
              <a:avLst/>
              <a:gdLst/>
              <a:ahLst/>
              <a:cxnLst/>
              <a:rect l="l" t="t" r="r" b="b"/>
              <a:pathLst>
                <a:path w="3168" h="6525" extrusionOk="0">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4269575" y="3689975"/>
              <a:ext cx="30125" cy="106100"/>
            </a:xfrm>
            <a:custGeom>
              <a:avLst/>
              <a:gdLst/>
              <a:ahLst/>
              <a:cxnLst/>
              <a:rect l="l" t="t" r="r" b="b"/>
              <a:pathLst>
                <a:path w="1205" h="4244" fill="none"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6"/>
            <p:cNvSpPr/>
            <p:nvPr/>
          </p:nvSpPr>
          <p:spPr>
            <a:xfrm>
              <a:off x="4287000" y="3671750"/>
              <a:ext cx="38025" cy="142550"/>
            </a:xfrm>
            <a:custGeom>
              <a:avLst/>
              <a:gdLst/>
              <a:ahLst/>
              <a:cxnLst/>
              <a:rect l="l" t="t" r="r" b="b"/>
              <a:pathLst>
                <a:path w="1521" h="5702" fill="none"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4160325" y="3689975"/>
              <a:ext cx="29325" cy="106100"/>
            </a:xfrm>
            <a:custGeom>
              <a:avLst/>
              <a:gdLst/>
              <a:ahLst/>
              <a:cxnLst/>
              <a:rect l="l" t="t" r="r" b="b"/>
              <a:pathLst>
                <a:path w="1173" h="4244" fill="none"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4135000" y="3671750"/>
              <a:ext cx="38025" cy="142550"/>
            </a:xfrm>
            <a:custGeom>
              <a:avLst/>
              <a:gdLst/>
              <a:ahLst/>
              <a:cxnLst/>
              <a:rect l="l" t="t" r="r" b="b"/>
              <a:pathLst>
                <a:path w="1521" h="5702" fill="none"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a:off x="4190400" y="3704225"/>
              <a:ext cx="79200" cy="163125"/>
            </a:xfrm>
            <a:custGeom>
              <a:avLst/>
              <a:gdLst/>
              <a:ahLst/>
              <a:cxnLst/>
              <a:rect l="l" t="t" r="r" b="b"/>
              <a:pathLst>
                <a:path w="3168" h="6525" fill="none"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a:off x="595975" y="3956000"/>
              <a:ext cx="3262725" cy="581150"/>
            </a:xfrm>
            <a:custGeom>
              <a:avLst/>
              <a:gdLst/>
              <a:ahLst/>
              <a:cxnLst/>
              <a:rect l="l" t="t" r="r" b="b"/>
              <a:pathLst>
                <a:path w="130509" h="23246" extrusionOk="0">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a:off x="627650" y="3987650"/>
              <a:ext cx="2342725" cy="517825"/>
            </a:xfrm>
            <a:custGeom>
              <a:avLst/>
              <a:gdLst/>
              <a:ahLst/>
              <a:cxnLst/>
              <a:rect l="l" t="t" r="r" b="b"/>
              <a:pathLst>
                <a:path w="93709" h="20713" extrusionOk="0">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3332975" y="4198250"/>
              <a:ext cx="77600" cy="77625"/>
            </a:xfrm>
            <a:custGeom>
              <a:avLst/>
              <a:gdLst/>
              <a:ahLst/>
              <a:cxnLst/>
              <a:rect l="l" t="t" r="r" b="b"/>
              <a:pathLst>
                <a:path w="3104" h="3105" extrusionOk="0">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3259350" y="4134125"/>
              <a:ext cx="225650" cy="224875"/>
            </a:xfrm>
            <a:custGeom>
              <a:avLst/>
              <a:gdLst/>
              <a:ahLst/>
              <a:cxnLst/>
              <a:rect l="l" t="t" r="r" b="b"/>
              <a:pathLst>
                <a:path w="9026" h="8995" extrusionOk="0">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4113625" y="2675775"/>
              <a:ext cx="232775" cy="229625"/>
            </a:xfrm>
            <a:custGeom>
              <a:avLst/>
              <a:gdLst/>
              <a:ahLst/>
              <a:cxnLst/>
              <a:rect l="l" t="t" r="r" b="b"/>
              <a:pathLst>
                <a:path w="9311" h="9185" fill="none" extrusionOk="0">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16"/>
            <p:cNvSpPr/>
            <p:nvPr/>
          </p:nvSpPr>
          <p:spPr>
            <a:xfrm>
              <a:off x="3178575" y="2137375"/>
              <a:ext cx="386400" cy="341300"/>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003F3E"/>
                  </a:solidFill>
                  <a:latin typeface="Fira Sans" panose="020B0503050000020004" pitchFamily="34" charset="0"/>
                </a:rPr>
                <a:t>2</a:t>
              </a:r>
              <a:endParaRPr sz="1600" dirty="0">
                <a:solidFill>
                  <a:srgbClr val="003F3E"/>
                </a:solidFill>
                <a:latin typeface="Fira Sans" panose="020B0503050000020004" pitchFamily="34" charset="0"/>
              </a:endParaRPr>
            </a:p>
          </p:txBody>
        </p:sp>
        <p:sp>
          <p:nvSpPr>
            <p:cNvPr id="1424" name="Google Shape;1424;p16"/>
            <p:cNvSpPr/>
            <p:nvPr/>
          </p:nvSpPr>
          <p:spPr>
            <a:xfrm>
              <a:off x="3201550" y="3106475"/>
              <a:ext cx="340475" cy="341250"/>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4"/>
                  </a:solidFill>
                  <a:latin typeface="Fira Sans" panose="020B0503050000020004" pitchFamily="34" charset="0"/>
                </a:rPr>
                <a:t>4</a:t>
              </a:r>
              <a:endParaRPr sz="2000" dirty="0">
                <a:solidFill>
                  <a:schemeClr val="accent4"/>
                </a:solidFill>
                <a:latin typeface="Fira Sans" panose="020B0503050000020004" pitchFamily="34" charset="0"/>
              </a:endParaRPr>
            </a:p>
          </p:txBody>
        </p:sp>
        <p:sp>
          <p:nvSpPr>
            <p:cNvPr id="431" name="Google Shape;431;p16"/>
            <p:cNvSpPr/>
            <p:nvPr/>
          </p:nvSpPr>
          <p:spPr>
            <a:xfrm>
              <a:off x="4059775" y="2621950"/>
              <a:ext cx="340475" cy="341250"/>
            </a:xfrm>
            <a:custGeom>
              <a:avLst/>
              <a:gdLst/>
              <a:ahLst/>
              <a:cxnLst/>
              <a:rect l="l" t="t" r="r" b="b"/>
              <a:pathLst>
                <a:path w="13619" h="13650" extrusionOk="0">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bg1">
                      <a:lumMod val="65000"/>
                    </a:schemeClr>
                  </a:solidFill>
                  <a:latin typeface="Fira Sans" panose="020B0503050000020004" pitchFamily="34" charset="0"/>
                </a:rPr>
                <a:t>3</a:t>
              </a:r>
              <a:endParaRPr sz="2000" dirty="0">
                <a:solidFill>
                  <a:schemeClr val="bg1">
                    <a:lumMod val="65000"/>
                  </a:schemeClr>
                </a:solidFill>
                <a:latin typeface="Fira Sans" panose="020B0503050000020004" pitchFamily="34" charset="0"/>
              </a:endParaRPr>
            </a:p>
          </p:txBody>
        </p:sp>
        <p:sp>
          <p:nvSpPr>
            <p:cNvPr id="1430" name="Google Shape;1430;p16"/>
            <p:cNvSpPr/>
            <p:nvPr/>
          </p:nvSpPr>
          <p:spPr>
            <a:xfrm>
              <a:off x="4059775" y="3591000"/>
              <a:ext cx="340475" cy="341275"/>
            </a:xfrm>
            <a:custGeom>
              <a:avLst/>
              <a:gdLst/>
              <a:ahLst/>
              <a:cxnLst/>
              <a:rect l="l" t="t" r="r" b="b"/>
              <a:pathLst>
                <a:path w="13619" h="13651" extrusionOk="0">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latin typeface="Fira Sans" panose="020B0503050000020004" pitchFamily="34" charset="0"/>
                </a:rPr>
                <a:t>5</a:t>
              </a:r>
              <a:endParaRPr sz="2000" dirty="0">
                <a:latin typeface="Fira Sans" panose="020B0503050000020004" pitchFamily="34" charset="0"/>
              </a:endParaRPr>
            </a:p>
          </p:txBody>
        </p:sp>
        <p:sp>
          <p:nvSpPr>
            <p:cNvPr id="1449" name="Google Shape;1449;p16"/>
            <p:cNvSpPr/>
            <p:nvPr/>
          </p:nvSpPr>
          <p:spPr>
            <a:xfrm>
              <a:off x="3201550" y="4076325"/>
              <a:ext cx="340475" cy="340475"/>
            </a:xfrm>
            <a:custGeom>
              <a:avLst/>
              <a:gdLst/>
              <a:ahLst/>
              <a:cxnLst/>
              <a:rect l="l" t="t" r="r" b="b"/>
              <a:pathLst>
                <a:path w="13619" h="13619" extrusionOk="0">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bg1">
                      <a:lumMod val="65000"/>
                    </a:schemeClr>
                  </a:solidFill>
                  <a:latin typeface="Fira Sans" panose="020B0503050000020004" pitchFamily="34" charset="0"/>
                </a:rPr>
                <a:t>6</a:t>
              </a:r>
              <a:endParaRPr sz="2000" dirty="0">
                <a:solidFill>
                  <a:schemeClr val="bg1">
                    <a:lumMod val="65000"/>
                  </a:schemeClr>
                </a:solidFill>
                <a:latin typeface="Fira Sans" panose="020B0503050000020004" pitchFamily="34" charset="0"/>
              </a:endParaRPr>
            </a:p>
          </p:txBody>
        </p:sp>
      </p:grpSp>
      <p:sp>
        <p:nvSpPr>
          <p:cNvPr id="1457" name="Google Shape;1457;p16"/>
          <p:cNvSpPr txBox="1"/>
          <p:nvPr/>
        </p:nvSpPr>
        <p:spPr>
          <a:xfrm>
            <a:off x="482600" y="1402129"/>
            <a:ext cx="309245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solidFill>
                  <a:srgbClr val="003F3E"/>
                </a:solidFill>
                <a:latin typeface="Fira Sans Medium"/>
                <a:ea typeface="Fira Sans Medium"/>
                <a:cs typeface="Fira Sans Medium"/>
                <a:sym typeface="Fira Sans Medium"/>
              </a:rPr>
              <a:t>LINQ</a:t>
            </a:r>
            <a:endParaRPr sz="1500" dirty="0">
              <a:solidFill>
                <a:srgbClr val="003F3E"/>
              </a:solidFill>
              <a:latin typeface="Fira Sans Medium"/>
              <a:ea typeface="Fira Sans Medium"/>
              <a:cs typeface="Fira Sans Medium"/>
              <a:sym typeface="Fira Sans Medium"/>
            </a:endParaRPr>
          </a:p>
        </p:txBody>
      </p:sp>
      <p:sp>
        <p:nvSpPr>
          <p:cNvPr id="1458" name="Google Shape;1458;p16"/>
          <p:cNvSpPr txBox="1"/>
          <p:nvPr/>
        </p:nvSpPr>
        <p:spPr>
          <a:xfrm>
            <a:off x="482600" y="1748380"/>
            <a:ext cx="3092450" cy="338400"/>
          </a:xfrm>
          <a:prstGeom prst="rect">
            <a:avLst/>
          </a:prstGeom>
          <a:noFill/>
          <a:ln>
            <a:noFill/>
          </a:ln>
        </p:spPr>
        <p:txBody>
          <a:bodyPr spcFirstLastPara="1" wrap="square" lIns="91425" tIns="91425" rIns="91425" bIns="91425" anchor="t" anchorCtr="0">
            <a:noAutofit/>
          </a:bodyPr>
          <a:lstStyle/>
          <a:p>
            <a:pPr lvl="0" algn="r"/>
            <a:r>
              <a:rPr lang="en-US" sz="1200" dirty="0" err="1">
                <a:latin typeface="Fira Sans"/>
                <a:ea typeface="Fira Sans"/>
                <a:cs typeface="Fira Sans"/>
                <a:sym typeface="Fira Sans"/>
              </a:rPr>
              <a:t>Hỗ</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trợ</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truy</a:t>
            </a:r>
            <a:r>
              <a:rPr lang="en-US" sz="1200" dirty="0">
                <a:latin typeface="Fira Sans"/>
                <a:ea typeface="Fira Sans"/>
                <a:cs typeface="Fira Sans"/>
                <a:sym typeface="Fira Sans"/>
              </a:rPr>
              <a:t> </a:t>
            </a:r>
            <a:r>
              <a:rPr lang="en-US" sz="1200" dirty="0" err="1">
                <a:latin typeface="Fira Sans"/>
                <a:ea typeface="Fira Sans"/>
                <a:cs typeface="Fira Sans"/>
                <a:sym typeface="Fira Sans"/>
              </a:rPr>
              <a:t>vấn</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dữ</a:t>
            </a:r>
            <a:r>
              <a:rPr lang="en-US" sz="1200" dirty="0">
                <a:latin typeface="Fira Sans"/>
                <a:ea typeface="Fira Sans"/>
                <a:cs typeface="Fira Sans"/>
                <a:sym typeface="Fira Sans"/>
              </a:rPr>
              <a:t> </a:t>
            </a:r>
            <a:r>
              <a:rPr lang="en-US" sz="1200" dirty="0" err="1">
                <a:latin typeface="Fira Sans"/>
                <a:ea typeface="Fira Sans"/>
                <a:cs typeface="Fira Sans"/>
                <a:sym typeface="Fira Sans"/>
              </a:rPr>
              <a:t>liệu</a:t>
            </a:r>
            <a:r>
              <a:rPr lang="en-US" sz="1200" dirty="0">
                <a:latin typeface="Fira Sans"/>
                <a:ea typeface="Fira Sans"/>
                <a:cs typeface="Fira Sans"/>
                <a:sym typeface="Fira Sans"/>
              </a:rPr>
              <a:t> </a:t>
            </a:r>
            <a:r>
              <a:rPr lang="en-US" sz="1200" dirty="0" err="1">
                <a:latin typeface="Fira Sans"/>
                <a:ea typeface="Fira Sans"/>
                <a:cs typeface="Fira Sans"/>
                <a:sym typeface="Fira Sans"/>
              </a:rPr>
              <a:t>sử</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dụng</a:t>
            </a:r>
            <a:r>
              <a:rPr lang="en-US" sz="1200" dirty="0">
                <a:latin typeface="Fira Sans"/>
                <a:ea typeface="Fira Sans"/>
                <a:cs typeface="Fira Sans"/>
                <a:sym typeface="Fira Sans"/>
              </a:rPr>
              <a:t> LINQ, </a:t>
            </a:r>
            <a:r>
              <a:rPr lang="en-US" sz="1200" dirty="0" err="1">
                <a:latin typeface="Fira Sans"/>
                <a:ea typeface="Fira Sans"/>
                <a:cs typeface="Fira Sans"/>
                <a:sym typeface="Fira Sans"/>
              </a:rPr>
              <a:t>giúp</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dễ</a:t>
            </a:r>
            <a:r>
              <a:rPr lang="en-US" sz="1200" dirty="0">
                <a:latin typeface="Fira Sans"/>
                <a:ea typeface="Fira Sans"/>
                <a:cs typeface="Fira Sans"/>
                <a:sym typeface="Fira Sans"/>
              </a:rPr>
              <a:t> </a:t>
            </a:r>
            <a:r>
              <a:rPr lang="en-US" sz="1200" dirty="0" err="1">
                <a:latin typeface="Fira Sans"/>
                <a:ea typeface="Fira Sans"/>
                <a:cs typeface="Fira Sans"/>
                <a:sym typeface="Fira Sans"/>
              </a:rPr>
              <a:t>dàng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viết</a:t>
            </a:r>
            <a:r>
              <a:rPr lang="en-US" sz="1200" dirty="0">
                <a:latin typeface="Fira Sans"/>
                <a:ea typeface="Fira Sans"/>
                <a:cs typeface="Fira Sans"/>
                <a:sym typeface="Fira Sans"/>
              </a:rPr>
              <a:t> </a:t>
            </a:r>
            <a:r>
              <a:rPr lang="en-US" sz="1200" dirty="0" err="1">
                <a:latin typeface="Fira Sans"/>
                <a:ea typeface="Fira Sans"/>
                <a:cs typeface="Fira Sans"/>
                <a:sym typeface="Fira Sans"/>
              </a:rPr>
              <a:t>và</a:t>
            </a:r>
            <a:r>
              <a:rPr lang="en-US" sz="1200" dirty="0">
                <a:latin typeface="Fira Sans"/>
                <a:ea typeface="Fira Sans"/>
                <a:cs typeface="Fira Sans"/>
                <a:sym typeface="Fira Sans"/>
              </a:rPr>
              <a:t> </a:t>
            </a:r>
            <a:r>
              <a:rPr lang="en-US" sz="1200" dirty="0" err="1">
                <a:latin typeface="Fira Sans"/>
                <a:ea typeface="Fira Sans"/>
                <a:cs typeface="Fira Sans"/>
                <a:sym typeface="Fira Sans"/>
              </a:rPr>
              <a:t>quản</a:t>
            </a:r>
            <a:r>
              <a:rPr lang="en-US" sz="1200" dirty="0">
                <a:latin typeface="Fira Sans"/>
                <a:ea typeface="Fira Sans"/>
                <a:cs typeface="Fira Sans"/>
                <a:sym typeface="Fira Sans"/>
              </a:rPr>
              <a:t> </a:t>
            </a:r>
            <a:r>
              <a:rPr lang="en-US" sz="1200" dirty="0" err="1">
                <a:latin typeface="Fira Sans"/>
                <a:ea typeface="Fira Sans"/>
                <a:cs typeface="Fira Sans"/>
                <a:sym typeface="Fira Sans"/>
              </a:rPr>
              <a:t>lý</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các</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truy</a:t>
            </a:r>
            <a:r>
              <a:rPr lang="en-US" sz="1200" dirty="0">
                <a:latin typeface="Fira Sans"/>
                <a:ea typeface="Fira Sans"/>
                <a:cs typeface="Fira Sans"/>
                <a:sym typeface="Fira Sans"/>
              </a:rPr>
              <a:t> </a:t>
            </a:r>
            <a:r>
              <a:rPr lang="en-US" sz="1200" dirty="0" err="1">
                <a:latin typeface="Fira Sans"/>
                <a:ea typeface="Fira Sans"/>
                <a:cs typeface="Fira Sans"/>
                <a:sym typeface="Fira Sans"/>
              </a:rPr>
              <a:t>vấn</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1459" name="Google Shape;1459;p16"/>
          <p:cNvSpPr txBox="1"/>
          <p:nvPr/>
        </p:nvSpPr>
        <p:spPr>
          <a:xfrm>
            <a:off x="482600" y="2651689"/>
            <a:ext cx="3092450" cy="299100"/>
          </a:xfrm>
          <a:prstGeom prst="rect">
            <a:avLst/>
          </a:prstGeom>
          <a:noFill/>
          <a:ln>
            <a:noFill/>
          </a:ln>
        </p:spPr>
        <p:txBody>
          <a:bodyPr spcFirstLastPara="1" wrap="square" lIns="91425" tIns="91425" rIns="91425" bIns="91425" anchor="ctr" anchorCtr="0">
            <a:noAutofit/>
          </a:bodyPr>
          <a:lstStyle/>
          <a:p>
            <a:pPr lvl="0" algn="r"/>
            <a:r>
              <a:rPr lang="en-US" sz="1500" dirty="0">
                <a:solidFill>
                  <a:schemeClr val="accent4"/>
                </a:solidFill>
                <a:latin typeface="Fira Sans Medium"/>
                <a:ea typeface="Fira Sans Medium"/>
                <a:cs typeface="Fira Sans Medium"/>
                <a:sym typeface="Fira Sans Medium"/>
              </a:rPr>
              <a:t>Code-First, Database-First,…</a:t>
            </a:r>
            <a:endParaRPr sz="1500" dirty="0">
              <a:solidFill>
                <a:schemeClr val="accent4"/>
              </a:solidFill>
              <a:latin typeface="Fira Sans Medium"/>
              <a:ea typeface="Fira Sans Medium"/>
              <a:cs typeface="Fira Sans Medium"/>
              <a:sym typeface="Fira Sans Medium"/>
            </a:endParaRPr>
          </a:p>
        </p:txBody>
      </p:sp>
      <p:sp>
        <p:nvSpPr>
          <p:cNvPr id="1460" name="Google Shape;1460;p16"/>
          <p:cNvSpPr txBox="1"/>
          <p:nvPr/>
        </p:nvSpPr>
        <p:spPr>
          <a:xfrm>
            <a:off x="482600" y="2997940"/>
            <a:ext cx="3092450" cy="338400"/>
          </a:xfrm>
          <a:prstGeom prst="rect">
            <a:avLst/>
          </a:prstGeom>
          <a:noFill/>
          <a:ln>
            <a:noFill/>
          </a:ln>
        </p:spPr>
        <p:txBody>
          <a:bodyPr spcFirstLastPara="1" wrap="square" lIns="91425" tIns="91425" rIns="91425" bIns="91425" anchor="t" anchorCtr="0">
            <a:noAutofit/>
          </a:bodyPr>
          <a:lstStyle/>
          <a:p>
            <a:pPr lvl="0" algn="r"/>
            <a:r>
              <a:rPr lang="vi-VN" sz="1200" dirty="0">
                <a:latin typeface="Fira Sans"/>
                <a:ea typeface="Fira Sans"/>
                <a:cs typeface="Fira Sans"/>
                <a:sym typeface="Fira Sans"/>
              </a:rPr>
              <a:t>Hỗ trợ nhiều phương</a:t>
            </a:r>
            <a:r>
              <a:rPr lang="en-US" sz="1200" dirty="0">
                <a:latin typeface="Fira Sans"/>
                <a:ea typeface="Fira Sans"/>
                <a:cs typeface="Fira Sans"/>
                <a:sym typeface="Fira Sans"/>
              </a:rPr>
              <a:t> </a:t>
            </a:r>
            <a:r>
              <a:rPr lang="vi-VN" sz="1200" dirty="0">
                <a:latin typeface="Fira Sans"/>
                <a:ea typeface="Fira Sans"/>
                <a:cs typeface="Fira Sans"/>
                <a:sym typeface="Fira Sans"/>
              </a:rPr>
              <a:t>pháp để tạo và quản lý cơ sở dữ liệu, cho phép linh hoạt trong phát triển.</a:t>
            </a:r>
          </a:p>
        </p:txBody>
      </p:sp>
      <p:sp>
        <p:nvSpPr>
          <p:cNvPr id="1461" name="Google Shape;1461;p16"/>
          <p:cNvSpPr txBox="1"/>
          <p:nvPr/>
        </p:nvSpPr>
        <p:spPr>
          <a:xfrm>
            <a:off x="482600" y="3903852"/>
            <a:ext cx="3092450" cy="299100"/>
          </a:xfrm>
          <a:prstGeom prst="rect">
            <a:avLst/>
          </a:prstGeom>
          <a:noFill/>
          <a:ln>
            <a:noFill/>
          </a:ln>
        </p:spPr>
        <p:txBody>
          <a:bodyPr spcFirstLastPara="1" wrap="square" lIns="91425" tIns="91425" rIns="91425" bIns="91425" anchor="ctr" anchorCtr="0">
            <a:noAutofit/>
          </a:bodyPr>
          <a:lstStyle/>
          <a:p>
            <a:pPr lvl="0" algn="r"/>
            <a:r>
              <a:rPr lang="en-US" sz="1500" dirty="0">
                <a:solidFill>
                  <a:schemeClr val="bg1">
                    <a:lumMod val="65000"/>
                  </a:schemeClr>
                </a:solidFill>
                <a:latin typeface="Fira Sans Medium"/>
                <a:ea typeface="Fira Sans Medium"/>
                <a:cs typeface="Fira Sans Medium"/>
                <a:sym typeface="Fira Sans Medium"/>
              </a:rPr>
              <a:t>Cross-Platform Support</a:t>
            </a:r>
            <a:endParaRPr sz="1500" dirty="0">
              <a:solidFill>
                <a:schemeClr val="bg1">
                  <a:lumMod val="65000"/>
                </a:schemeClr>
              </a:solidFill>
              <a:latin typeface="Fira Sans Medium"/>
              <a:ea typeface="Fira Sans Medium"/>
              <a:cs typeface="Fira Sans Medium"/>
              <a:sym typeface="Fira Sans Medium"/>
            </a:endParaRPr>
          </a:p>
        </p:txBody>
      </p:sp>
      <p:sp>
        <p:nvSpPr>
          <p:cNvPr id="1462" name="Google Shape;1462;p16"/>
          <p:cNvSpPr txBox="1"/>
          <p:nvPr/>
        </p:nvSpPr>
        <p:spPr>
          <a:xfrm>
            <a:off x="482600" y="4247402"/>
            <a:ext cx="3092450" cy="338400"/>
          </a:xfrm>
          <a:prstGeom prst="rect">
            <a:avLst/>
          </a:prstGeom>
          <a:noFill/>
          <a:ln>
            <a:noFill/>
          </a:ln>
        </p:spPr>
        <p:txBody>
          <a:bodyPr spcFirstLastPara="1" wrap="square" lIns="91425" tIns="91425" rIns="91425" bIns="91425" anchor="t" anchorCtr="0">
            <a:noAutofit/>
          </a:bodyPr>
          <a:lstStyle/>
          <a:p>
            <a:pPr lvl="0" algn="r"/>
            <a:r>
              <a:rPr lang="en-US" sz="1200" dirty="0">
                <a:latin typeface="Fira Sans"/>
                <a:ea typeface="Fira Sans"/>
                <a:cs typeface="Fira Sans"/>
                <a:sym typeface="Fira Sans"/>
              </a:rPr>
              <a:t>H</a:t>
            </a:r>
            <a:r>
              <a:rPr lang="vi-VN" sz="1200" dirty="0">
                <a:latin typeface="Fira Sans"/>
                <a:ea typeface="Fira Sans"/>
                <a:cs typeface="Fira Sans"/>
                <a:sym typeface="Fira Sans"/>
              </a:rPr>
              <a:t>ỗ trợ đa nền tảng như</a:t>
            </a:r>
            <a:r>
              <a:rPr lang="en-US" sz="1200" dirty="0">
                <a:latin typeface="Fira Sans"/>
                <a:ea typeface="Fira Sans"/>
                <a:cs typeface="Fira Sans"/>
                <a:sym typeface="Fira Sans"/>
              </a:rPr>
              <a:t> </a:t>
            </a:r>
            <a:r>
              <a:rPr lang="vi-VN" sz="1200" dirty="0">
                <a:latin typeface="Fira Sans"/>
                <a:ea typeface="Fira Sans"/>
                <a:cs typeface="Fira Sans"/>
                <a:sym typeface="Fira Sans"/>
              </a:rPr>
              <a:t>Windows, Linux, và macOS.</a:t>
            </a:r>
            <a:endParaRPr sz="1200" dirty="0">
              <a:latin typeface="Fira Sans"/>
              <a:ea typeface="Fira Sans"/>
              <a:cs typeface="Fira Sans"/>
              <a:sym typeface="Fira Sans"/>
            </a:endParaRPr>
          </a:p>
        </p:txBody>
      </p:sp>
      <p:sp>
        <p:nvSpPr>
          <p:cNvPr id="1463" name="Google Shape;1463;p16"/>
          <p:cNvSpPr txBox="1"/>
          <p:nvPr/>
        </p:nvSpPr>
        <p:spPr>
          <a:xfrm>
            <a:off x="5626100" y="771679"/>
            <a:ext cx="3117850" cy="299100"/>
          </a:xfrm>
          <a:prstGeom prst="rect">
            <a:avLst/>
          </a:prstGeom>
          <a:noFill/>
          <a:ln>
            <a:noFill/>
          </a:ln>
        </p:spPr>
        <p:txBody>
          <a:bodyPr spcFirstLastPara="1" wrap="square" lIns="91425" tIns="91425" rIns="91425" bIns="91425" anchor="ctr" anchorCtr="0">
            <a:noAutofit/>
          </a:bodyPr>
          <a:lstStyle/>
          <a:p>
            <a:pPr lvl="0"/>
            <a:r>
              <a:rPr lang="en-US" sz="1500" dirty="0">
                <a:solidFill>
                  <a:schemeClr val="accent1"/>
                </a:solidFill>
                <a:latin typeface="Fira Sans Medium"/>
                <a:ea typeface="Fira Sans Medium"/>
                <a:cs typeface="Fira Sans Medium"/>
                <a:sym typeface="Fira Sans Medium"/>
              </a:rPr>
              <a:t>ORM (Object-Relational Mapping)</a:t>
            </a:r>
            <a:endParaRPr sz="1500" dirty="0">
              <a:solidFill>
                <a:schemeClr val="accent1"/>
              </a:solidFill>
              <a:latin typeface="Fira Sans Medium"/>
              <a:ea typeface="Fira Sans Medium"/>
              <a:cs typeface="Fira Sans Medium"/>
              <a:sym typeface="Fira Sans Medium"/>
            </a:endParaRPr>
          </a:p>
        </p:txBody>
      </p:sp>
      <p:sp>
        <p:nvSpPr>
          <p:cNvPr id="1464" name="Google Shape;1464;p16"/>
          <p:cNvSpPr txBox="1"/>
          <p:nvPr/>
        </p:nvSpPr>
        <p:spPr>
          <a:xfrm>
            <a:off x="5626100" y="1125568"/>
            <a:ext cx="3092450" cy="338400"/>
          </a:xfrm>
          <a:prstGeom prst="rect">
            <a:avLst/>
          </a:prstGeom>
          <a:noFill/>
          <a:ln>
            <a:noFill/>
          </a:ln>
        </p:spPr>
        <p:txBody>
          <a:bodyPr spcFirstLastPara="1" wrap="square" lIns="91425" tIns="91425" rIns="91425" bIns="91425" anchor="t" anchorCtr="0">
            <a:noAutofit/>
          </a:bodyPr>
          <a:lstStyle/>
          <a:p>
            <a:pPr lvl="0"/>
            <a:r>
              <a:rPr lang="vi-VN" sz="1200" dirty="0">
                <a:latin typeface="Fira Sans"/>
                <a:ea typeface="Fira Sans"/>
                <a:cs typeface="Fira Sans"/>
                <a:sym typeface="Fira Sans"/>
              </a:rPr>
              <a:t>Cho phép làm việc với cơ sở dữ liệu dưới dạng các đối tượng C#, giảm thiểu việc viết SQL thuần túy.</a:t>
            </a:r>
          </a:p>
        </p:txBody>
      </p:sp>
      <p:sp>
        <p:nvSpPr>
          <p:cNvPr id="1465" name="Google Shape;1465;p16"/>
          <p:cNvSpPr txBox="1"/>
          <p:nvPr/>
        </p:nvSpPr>
        <p:spPr>
          <a:xfrm>
            <a:off x="5626100" y="2022938"/>
            <a:ext cx="311785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bg1">
                    <a:lumMod val="65000"/>
                  </a:schemeClr>
                </a:solidFill>
                <a:latin typeface="Fira Sans Medium"/>
                <a:ea typeface="Fira Sans Medium"/>
                <a:cs typeface="Fira Sans Medium"/>
                <a:sym typeface="Fira Sans Medium"/>
              </a:rPr>
              <a:t>DBContext</a:t>
            </a:r>
            <a:endParaRPr sz="1500" dirty="0">
              <a:solidFill>
                <a:schemeClr val="bg1">
                  <a:lumMod val="65000"/>
                </a:schemeClr>
              </a:solidFill>
              <a:latin typeface="Fira Sans Medium"/>
              <a:ea typeface="Fira Sans Medium"/>
              <a:cs typeface="Fira Sans Medium"/>
              <a:sym typeface="Fira Sans Medium"/>
            </a:endParaRPr>
          </a:p>
        </p:txBody>
      </p:sp>
      <p:sp>
        <p:nvSpPr>
          <p:cNvPr id="1466" name="Google Shape;1466;p16"/>
          <p:cNvSpPr txBox="1"/>
          <p:nvPr/>
        </p:nvSpPr>
        <p:spPr>
          <a:xfrm>
            <a:off x="5626100" y="2369197"/>
            <a:ext cx="3092450" cy="338400"/>
          </a:xfrm>
          <a:prstGeom prst="rect">
            <a:avLst/>
          </a:prstGeom>
          <a:noFill/>
          <a:ln>
            <a:noFill/>
          </a:ln>
        </p:spPr>
        <p:txBody>
          <a:bodyPr spcFirstLastPara="1" wrap="square" lIns="91425" tIns="91425" rIns="91425" bIns="91425" anchor="t" anchorCtr="0">
            <a:noAutofit/>
          </a:bodyPr>
          <a:lstStyle/>
          <a:p>
            <a:pPr lvl="0"/>
            <a:r>
              <a:rPr lang="vi-VN" sz="1200" dirty="0">
                <a:latin typeface="Fira Sans"/>
                <a:ea typeface="Fira Sans"/>
                <a:cs typeface="Fira Sans"/>
                <a:sym typeface="Fira Sans"/>
              </a:rPr>
              <a:t>Cung cấp một lớp trung gian giữa cơ sở dữ liệu và ứng dụng, quản lý</a:t>
            </a:r>
            <a:r>
              <a:rPr lang="en-US" sz="1200" dirty="0">
                <a:latin typeface="Fira Sans"/>
                <a:ea typeface="Fira Sans"/>
                <a:cs typeface="Fira Sans"/>
                <a:sym typeface="Fira Sans"/>
              </a:rPr>
              <a:t> </a:t>
            </a:r>
            <a:r>
              <a:rPr lang="vi-VN" sz="1200" dirty="0">
                <a:latin typeface="Fira Sans"/>
                <a:ea typeface="Fira Sans"/>
                <a:cs typeface="Fira Sans"/>
                <a:sym typeface="Fira Sans"/>
              </a:rPr>
              <a:t>kết nối, truy vấn, và lưu trữ dữ liệu.</a:t>
            </a:r>
            <a:endParaRPr sz="1200" dirty="0">
              <a:latin typeface="Fira Sans"/>
              <a:ea typeface="Fira Sans"/>
              <a:cs typeface="Fira Sans"/>
              <a:sym typeface="Fira Sans"/>
            </a:endParaRPr>
          </a:p>
        </p:txBody>
      </p:sp>
      <p:sp>
        <p:nvSpPr>
          <p:cNvPr id="1467" name="Google Shape;1467;p16"/>
          <p:cNvSpPr txBox="1"/>
          <p:nvPr/>
        </p:nvSpPr>
        <p:spPr>
          <a:xfrm>
            <a:off x="5626100" y="3274197"/>
            <a:ext cx="311785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rgbClr val="003F3E"/>
                </a:solidFill>
                <a:latin typeface="Fira Sans Medium"/>
                <a:ea typeface="Fira Sans Medium"/>
                <a:cs typeface="Fira Sans Medium"/>
                <a:sym typeface="Fira Sans Medium"/>
              </a:rPr>
              <a:t>Migrations</a:t>
            </a:r>
            <a:endParaRPr sz="1500" dirty="0">
              <a:solidFill>
                <a:srgbClr val="003F3E"/>
              </a:solidFill>
              <a:latin typeface="Fira Sans Medium"/>
              <a:ea typeface="Fira Sans Medium"/>
              <a:cs typeface="Fira Sans Medium"/>
              <a:sym typeface="Fira Sans Medium"/>
            </a:endParaRPr>
          </a:p>
        </p:txBody>
      </p:sp>
      <p:sp>
        <p:nvSpPr>
          <p:cNvPr id="1468" name="Google Shape;1468;p16"/>
          <p:cNvSpPr txBox="1"/>
          <p:nvPr/>
        </p:nvSpPr>
        <p:spPr>
          <a:xfrm>
            <a:off x="5626100" y="3613553"/>
            <a:ext cx="3035300" cy="338400"/>
          </a:xfrm>
          <a:prstGeom prst="rect">
            <a:avLst/>
          </a:prstGeom>
          <a:noFill/>
          <a:ln>
            <a:noFill/>
          </a:ln>
        </p:spPr>
        <p:txBody>
          <a:bodyPr spcFirstLastPara="1" wrap="square" lIns="91425" tIns="91425" rIns="91425" bIns="91425" anchor="t" anchorCtr="0">
            <a:noAutofit/>
          </a:bodyPr>
          <a:lstStyle/>
          <a:p>
            <a:pPr lvl="0"/>
            <a:r>
              <a:rPr lang="en-US" sz="1200" dirty="0">
                <a:latin typeface="Fira Sans"/>
                <a:ea typeface="Fira Sans"/>
                <a:cs typeface="Fira Sans"/>
                <a:sym typeface="Fira Sans"/>
              </a:rPr>
              <a:t>C</a:t>
            </a:r>
            <a:r>
              <a:rPr lang="vi-VN" sz="1200" dirty="0">
                <a:latin typeface="Fira Sans"/>
                <a:ea typeface="Fira Sans"/>
                <a:cs typeface="Fira Sans"/>
                <a:sym typeface="Fira Sans"/>
              </a:rPr>
              <a:t>ập nhật cấu trúc cơ sở dữ liệu mà</a:t>
            </a:r>
            <a:r>
              <a:rPr lang="en-US" sz="1200" dirty="0">
                <a:latin typeface="Fira Sans"/>
                <a:ea typeface="Fira Sans"/>
                <a:cs typeface="Fira Sans"/>
                <a:sym typeface="Fira Sans"/>
              </a:rPr>
              <a:t> </a:t>
            </a:r>
            <a:r>
              <a:rPr lang="vi-VN" sz="1200" dirty="0">
                <a:latin typeface="Fira Sans"/>
                <a:ea typeface="Fira Sans"/>
                <a:cs typeface="Fira Sans"/>
                <a:sym typeface="Fira Sans"/>
              </a:rPr>
              <a:t>không mất dữ liệu, dễ dàng quản lý các</a:t>
            </a:r>
            <a:r>
              <a:rPr lang="en-US" sz="1200" dirty="0">
                <a:latin typeface="Fira Sans"/>
                <a:ea typeface="Fira Sans"/>
                <a:cs typeface="Fira Sans"/>
                <a:sym typeface="Fira Sans"/>
              </a:rPr>
              <a:t> </a:t>
            </a:r>
            <a:r>
              <a:rPr lang="vi-VN" sz="1200" dirty="0">
                <a:latin typeface="Fira Sans"/>
                <a:ea typeface="Fira Sans"/>
                <a:cs typeface="Fira Sans"/>
                <a:sym typeface="Fira Sans"/>
              </a:rPr>
              <a:t>thay đổi schema.</a:t>
            </a:r>
            <a:endParaRPr sz="1200" dirty="0">
              <a:latin typeface="Fira Sans"/>
              <a:ea typeface="Fira Sans"/>
              <a:cs typeface="Fira Sans"/>
              <a:sym typeface="Fira Sans"/>
            </a:endParaRPr>
          </a:p>
        </p:txBody>
      </p:sp>
      <p:sp>
        <p:nvSpPr>
          <p:cNvPr id="2" name="Google Shape;418;p15">
            <a:extLst>
              <a:ext uri="{FF2B5EF4-FFF2-40B4-BE49-F238E27FC236}">
                <a16:creationId xmlns:a16="http://schemas.microsoft.com/office/drawing/2014/main" id="{7135FB1B-3315-4406-7163-37520CA5582E}"/>
              </a:ext>
            </a:extLst>
          </p:cNvPr>
          <p:cNvSpPr txBox="1"/>
          <p:nvPr/>
        </p:nvSpPr>
        <p:spPr>
          <a:xfrm>
            <a:off x="710250" y="23920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4"/>
                </a:solidFill>
                <a:latin typeface="Fira Sans Medium"/>
                <a:ea typeface="Fira Sans Medium"/>
                <a:cs typeface="Fira Sans Medium"/>
                <a:sym typeface="Fira Sans Medium"/>
              </a:rPr>
              <a:t>GIỚI THIỆU ENTITY FRAMEWORK</a:t>
            </a:r>
            <a:endParaRPr sz="2800" dirty="0">
              <a:solidFill>
                <a:schemeClr val="accent4"/>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CE25DD84-82B1-BDD8-4197-1C83558A1F84}"/>
              </a:ext>
            </a:extLst>
          </p:cNvPr>
          <p:cNvSpPr txBox="1"/>
          <p:nvPr/>
        </p:nvSpPr>
        <p:spPr>
          <a:xfrm>
            <a:off x="710250" y="777827"/>
            <a:ext cx="3861750" cy="48119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MỘT SỐ ĐẶC ĐIỂM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29"/>
                                        </p:tgtEl>
                                        <p:attrNameLst>
                                          <p:attrName>style.visibility</p:attrName>
                                        </p:attrNameLst>
                                      </p:cBhvr>
                                      <p:to>
                                        <p:strVal val="visible"/>
                                      </p:to>
                                    </p:set>
                                    <p:animEffect transition="in" filter="fade">
                                      <p:cBhvr>
                                        <p:cTn id="14" dur="1000"/>
                                        <p:tgtEl>
                                          <p:spTgt spid="429"/>
                                        </p:tgtEl>
                                      </p:cBhvr>
                                    </p:animEffect>
                                    <p:anim calcmode="lin" valueType="num">
                                      <p:cBhvr>
                                        <p:cTn id="15" dur="1000" fill="hold"/>
                                        <p:tgtEl>
                                          <p:spTgt spid="429"/>
                                        </p:tgtEl>
                                        <p:attrNameLst>
                                          <p:attrName>ppt_x</p:attrName>
                                        </p:attrNameLst>
                                      </p:cBhvr>
                                      <p:tavLst>
                                        <p:tav tm="0">
                                          <p:val>
                                            <p:strVal val="#ppt_x"/>
                                          </p:val>
                                        </p:tav>
                                        <p:tav tm="100000">
                                          <p:val>
                                            <p:strVal val="#ppt_x"/>
                                          </p:val>
                                        </p:tav>
                                      </p:tavLst>
                                    </p:anim>
                                    <p:anim calcmode="lin" valueType="num">
                                      <p:cBhvr>
                                        <p:cTn id="16" dur="1000" fill="hold"/>
                                        <p:tgtEl>
                                          <p:spTgt spid="4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63"/>
                                        </p:tgtEl>
                                        <p:attrNameLst>
                                          <p:attrName>style.visibility</p:attrName>
                                        </p:attrNameLst>
                                      </p:cBhvr>
                                      <p:to>
                                        <p:strVal val="visible"/>
                                      </p:to>
                                    </p:set>
                                    <p:animEffect transition="in" filter="fade">
                                      <p:cBhvr>
                                        <p:cTn id="21" dur="1000"/>
                                        <p:tgtEl>
                                          <p:spTgt spid="1463"/>
                                        </p:tgtEl>
                                      </p:cBhvr>
                                    </p:animEffect>
                                    <p:anim calcmode="lin" valueType="num">
                                      <p:cBhvr>
                                        <p:cTn id="22" dur="1000" fill="hold"/>
                                        <p:tgtEl>
                                          <p:spTgt spid="1463"/>
                                        </p:tgtEl>
                                        <p:attrNameLst>
                                          <p:attrName>ppt_x</p:attrName>
                                        </p:attrNameLst>
                                      </p:cBhvr>
                                      <p:tavLst>
                                        <p:tav tm="0">
                                          <p:val>
                                            <p:strVal val="#ppt_x"/>
                                          </p:val>
                                        </p:tav>
                                        <p:tav tm="100000">
                                          <p:val>
                                            <p:strVal val="#ppt_x"/>
                                          </p:val>
                                        </p:tav>
                                      </p:tavLst>
                                    </p:anim>
                                    <p:anim calcmode="lin" valueType="num">
                                      <p:cBhvr>
                                        <p:cTn id="23" dur="1000" fill="hold"/>
                                        <p:tgtEl>
                                          <p:spTgt spid="146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464"/>
                                        </p:tgtEl>
                                        <p:attrNameLst>
                                          <p:attrName>style.visibility</p:attrName>
                                        </p:attrNameLst>
                                      </p:cBhvr>
                                      <p:to>
                                        <p:strVal val="visible"/>
                                      </p:to>
                                    </p:set>
                                    <p:animEffect transition="in" filter="fade">
                                      <p:cBhvr>
                                        <p:cTn id="26" dur="1000"/>
                                        <p:tgtEl>
                                          <p:spTgt spid="1464"/>
                                        </p:tgtEl>
                                      </p:cBhvr>
                                    </p:animEffect>
                                    <p:anim calcmode="lin" valueType="num">
                                      <p:cBhvr>
                                        <p:cTn id="27" dur="1000" fill="hold"/>
                                        <p:tgtEl>
                                          <p:spTgt spid="1464"/>
                                        </p:tgtEl>
                                        <p:attrNameLst>
                                          <p:attrName>ppt_x</p:attrName>
                                        </p:attrNameLst>
                                      </p:cBhvr>
                                      <p:tavLst>
                                        <p:tav tm="0">
                                          <p:val>
                                            <p:strVal val="#ppt_x"/>
                                          </p:val>
                                        </p:tav>
                                        <p:tav tm="100000">
                                          <p:val>
                                            <p:strVal val="#ppt_x"/>
                                          </p:val>
                                        </p:tav>
                                      </p:tavLst>
                                    </p:anim>
                                    <p:anim calcmode="lin" valueType="num">
                                      <p:cBhvr>
                                        <p:cTn id="28" dur="1000" fill="hold"/>
                                        <p:tgtEl>
                                          <p:spTgt spid="146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xit" presetSubtype="0" fill="hold" grpId="1" nodeType="clickEffect">
                                  <p:stCondLst>
                                    <p:cond delay="0"/>
                                  </p:stCondLst>
                                  <p:childTnLst>
                                    <p:animEffect transition="out" filter="fade">
                                      <p:cBhvr>
                                        <p:cTn id="32" dur="1000"/>
                                        <p:tgtEl>
                                          <p:spTgt spid="1463"/>
                                        </p:tgtEl>
                                      </p:cBhvr>
                                    </p:animEffect>
                                    <p:anim calcmode="lin" valueType="num">
                                      <p:cBhvr>
                                        <p:cTn id="33" dur="1000"/>
                                        <p:tgtEl>
                                          <p:spTgt spid="1463"/>
                                        </p:tgtEl>
                                        <p:attrNameLst>
                                          <p:attrName>ppt_x</p:attrName>
                                        </p:attrNameLst>
                                      </p:cBhvr>
                                      <p:tavLst>
                                        <p:tav tm="0">
                                          <p:val>
                                            <p:strVal val="ppt_x"/>
                                          </p:val>
                                        </p:tav>
                                        <p:tav tm="100000">
                                          <p:val>
                                            <p:strVal val="ppt_x"/>
                                          </p:val>
                                        </p:tav>
                                      </p:tavLst>
                                    </p:anim>
                                    <p:anim calcmode="lin" valueType="num">
                                      <p:cBhvr>
                                        <p:cTn id="34" dur="1000"/>
                                        <p:tgtEl>
                                          <p:spTgt spid="1463"/>
                                        </p:tgtEl>
                                        <p:attrNameLst>
                                          <p:attrName>ppt_y</p:attrName>
                                        </p:attrNameLst>
                                      </p:cBhvr>
                                      <p:tavLst>
                                        <p:tav tm="0">
                                          <p:val>
                                            <p:strVal val="ppt_y"/>
                                          </p:val>
                                        </p:tav>
                                        <p:tav tm="100000">
                                          <p:val>
                                            <p:strVal val="ppt_y-.1"/>
                                          </p:val>
                                        </p:tav>
                                      </p:tavLst>
                                    </p:anim>
                                    <p:set>
                                      <p:cBhvr>
                                        <p:cTn id="35" dur="1" fill="hold">
                                          <p:stCondLst>
                                            <p:cond delay="999"/>
                                          </p:stCondLst>
                                        </p:cTn>
                                        <p:tgtEl>
                                          <p:spTgt spid="1463"/>
                                        </p:tgtEl>
                                        <p:attrNameLst>
                                          <p:attrName>style.visibility</p:attrName>
                                        </p:attrNameLst>
                                      </p:cBhvr>
                                      <p:to>
                                        <p:strVal val="hidden"/>
                                      </p:to>
                                    </p:set>
                                  </p:childTnLst>
                                </p:cTn>
                              </p:par>
                              <p:par>
                                <p:cTn id="36" presetID="47" presetClass="exit" presetSubtype="0" fill="hold" grpId="1" nodeType="withEffect">
                                  <p:stCondLst>
                                    <p:cond delay="0"/>
                                  </p:stCondLst>
                                  <p:childTnLst>
                                    <p:animEffect transition="out" filter="fade">
                                      <p:cBhvr>
                                        <p:cTn id="37" dur="1000"/>
                                        <p:tgtEl>
                                          <p:spTgt spid="1464"/>
                                        </p:tgtEl>
                                      </p:cBhvr>
                                    </p:animEffect>
                                    <p:anim calcmode="lin" valueType="num">
                                      <p:cBhvr>
                                        <p:cTn id="38" dur="1000"/>
                                        <p:tgtEl>
                                          <p:spTgt spid="1464"/>
                                        </p:tgtEl>
                                        <p:attrNameLst>
                                          <p:attrName>ppt_x</p:attrName>
                                        </p:attrNameLst>
                                      </p:cBhvr>
                                      <p:tavLst>
                                        <p:tav tm="0">
                                          <p:val>
                                            <p:strVal val="ppt_x"/>
                                          </p:val>
                                        </p:tav>
                                        <p:tav tm="100000">
                                          <p:val>
                                            <p:strVal val="ppt_x"/>
                                          </p:val>
                                        </p:tav>
                                      </p:tavLst>
                                    </p:anim>
                                    <p:anim calcmode="lin" valueType="num">
                                      <p:cBhvr>
                                        <p:cTn id="39" dur="1000"/>
                                        <p:tgtEl>
                                          <p:spTgt spid="1464"/>
                                        </p:tgtEl>
                                        <p:attrNameLst>
                                          <p:attrName>ppt_y</p:attrName>
                                        </p:attrNameLst>
                                      </p:cBhvr>
                                      <p:tavLst>
                                        <p:tav tm="0">
                                          <p:val>
                                            <p:strVal val="ppt_y"/>
                                          </p:val>
                                        </p:tav>
                                        <p:tav tm="100000">
                                          <p:val>
                                            <p:strVal val="ppt_y-.1"/>
                                          </p:val>
                                        </p:tav>
                                      </p:tavLst>
                                    </p:anim>
                                    <p:set>
                                      <p:cBhvr>
                                        <p:cTn id="40" dur="1" fill="hold">
                                          <p:stCondLst>
                                            <p:cond delay="999"/>
                                          </p:stCondLst>
                                        </p:cTn>
                                        <p:tgtEl>
                                          <p:spTgt spid="1464"/>
                                        </p:tgtEl>
                                        <p:attrNameLst>
                                          <p:attrName>style.visibility</p:attrName>
                                        </p:attrNameLst>
                                      </p:cBhvr>
                                      <p:to>
                                        <p:strVal val="hidden"/>
                                      </p:to>
                                    </p:set>
                                  </p:childTnLst>
                                </p:cTn>
                              </p:par>
                              <p:par>
                                <p:cTn id="41" presetID="42" presetClass="entr" presetSubtype="0" fill="hold" grpId="0" nodeType="withEffect">
                                  <p:stCondLst>
                                    <p:cond delay="0"/>
                                  </p:stCondLst>
                                  <p:childTnLst>
                                    <p:set>
                                      <p:cBhvr>
                                        <p:cTn id="42" dur="1" fill="hold">
                                          <p:stCondLst>
                                            <p:cond delay="0"/>
                                          </p:stCondLst>
                                        </p:cTn>
                                        <p:tgtEl>
                                          <p:spTgt spid="1457"/>
                                        </p:tgtEl>
                                        <p:attrNameLst>
                                          <p:attrName>style.visibility</p:attrName>
                                        </p:attrNameLst>
                                      </p:cBhvr>
                                      <p:to>
                                        <p:strVal val="visible"/>
                                      </p:to>
                                    </p:set>
                                    <p:animEffect transition="in" filter="fade">
                                      <p:cBhvr>
                                        <p:cTn id="43" dur="1000"/>
                                        <p:tgtEl>
                                          <p:spTgt spid="1457"/>
                                        </p:tgtEl>
                                      </p:cBhvr>
                                    </p:animEffect>
                                    <p:anim calcmode="lin" valueType="num">
                                      <p:cBhvr>
                                        <p:cTn id="44" dur="1000" fill="hold"/>
                                        <p:tgtEl>
                                          <p:spTgt spid="1457"/>
                                        </p:tgtEl>
                                        <p:attrNameLst>
                                          <p:attrName>ppt_x</p:attrName>
                                        </p:attrNameLst>
                                      </p:cBhvr>
                                      <p:tavLst>
                                        <p:tav tm="0">
                                          <p:val>
                                            <p:strVal val="#ppt_x"/>
                                          </p:val>
                                        </p:tav>
                                        <p:tav tm="100000">
                                          <p:val>
                                            <p:strVal val="#ppt_x"/>
                                          </p:val>
                                        </p:tav>
                                      </p:tavLst>
                                    </p:anim>
                                    <p:anim calcmode="lin" valueType="num">
                                      <p:cBhvr>
                                        <p:cTn id="45" dur="1000" fill="hold"/>
                                        <p:tgtEl>
                                          <p:spTgt spid="145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58"/>
                                        </p:tgtEl>
                                        <p:attrNameLst>
                                          <p:attrName>style.visibility</p:attrName>
                                        </p:attrNameLst>
                                      </p:cBhvr>
                                      <p:to>
                                        <p:strVal val="visible"/>
                                      </p:to>
                                    </p:set>
                                    <p:animEffect transition="in" filter="fade">
                                      <p:cBhvr>
                                        <p:cTn id="48" dur="1000"/>
                                        <p:tgtEl>
                                          <p:spTgt spid="1458"/>
                                        </p:tgtEl>
                                      </p:cBhvr>
                                    </p:animEffect>
                                    <p:anim calcmode="lin" valueType="num">
                                      <p:cBhvr>
                                        <p:cTn id="49" dur="1000" fill="hold"/>
                                        <p:tgtEl>
                                          <p:spTgt spid="1458"/>
                                        </p:tgtEl>
                                        <p:attrNameLst>
                                          <p:attrName>ppt_x</p:attrName>
                                        </p:attrNameLst>
                                      </p:cBhvr>
                                      <p:tavLst>
                                        <p:tav tm="0">
                                          <p:val>
                                            <p:strVal val="#ppt_x"/>
                                          </p:val>
                                        </p:tav>
                                        <p:tav tm="100000">
                                          <p:val>
                                            <p:strVal val="#ppt_x"/>
                                          </p:val>
                                        </p:tav>
                                      </p:tavLst>
                                    </p:anim>
                                    <p:anim calcmode="lin" valueType="num">
                                      <p:cBhvr>
                                        <p:cTn id="50" dur="1000" fill="hold"/>
                                        <p:tgtEl>
                                          <p:spTgt spid="145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xit" presetSubtype="0" fill="hold" grpId="1" nodeType="clickEffect">
                                  <p:stCondLst>
                                    <p:cond delay="0"/>
                                  </p:stCondLst>
                                  <p:childTnLst>
                                    <p:animEffect transition="out" filter="fade">
                                      <p:cBhvr>
                                        <p:cTn id="54" dur="1000"/>
                                        <p:tgtEl>
                                          <p:spTgt spid="1457"/>
                                        </p:tgtEl>
                                      </p:cBhvr>
                                    </p:animEffect>
                                    <p:anim calcmode="lin" valueType="num">
                                      <p:cBhvr>
                                        <p:cTn id="55" dur="1000"/>
                                        <p:tgtEl>
                                          <p:spTgt spid="1457"/>
                                        </p:tgtEl>
                                        <p:attrNameLst>
                                          <p:attrName>ppt_x</p:attrName>
                                        </p:attrNameLst>
                                      </p:cBhvr>
                                      <p:tavLst>
                                        <p:tav tm="0">
                                          <p:val>
                                            <p:strVal val="ppt_x"/>
                                          </p:val>
                                        </p:tav>
                                        <p:tav tm="100000">
                                          <p:val>
                                            <p:strVal val="ppt_x"/>
                                          </p:val>
                                        </p:tav>
                                      </p:tavLst>
                                    </p:anim>
                                    <p:anim calcmode="lin" valueType="num">
                                      <p:cBhvr>
                                        <p:cTn id="56" dur="1000"/>
                                        <p:tgtEl>
                                          <p:spTgt spid="1457"/>
                                        </p:tgtEl>
                                        <p:attrNameLst>
                                          <p:attrName>ppt_y</p:attrName>
                                        </p:attrNameLst>
                                      </p:cBhvr>
                                      <p:tavLst>
                                        <p:tav tm="0">
                                          <p:val>
                                            <p:strVal val="ppt_y"/>
                                          </p:val>
                                        </p:tav>
                                        <p:tav tm="100000">
                                          <p:val>
                                            <p:strVal val="ppt_y-.1"/>
                                          </p:val>
                                        </p:tav>
                                      </p:tavLst>
                                    </p:anim>
                                    <p:set>
                                      <p:cBhvr>
                                        <p:cTn id="57" dur="1" fill="hold">
                                          <p:stCondLst>
                                            <p:cond delay="999"/>
                                          </p:stCondLst>
                                        </p:cTn>
                                        <p:tgtEl>
                                          <p:spTgt spid="1457"/>
                                        </p:tgtEl>
                                        <p:attrNameLst>
                                          <p:attrName>style.visibility</p:attrName>
                                        </p:attrNameLst>
                                      </p:cBhvr>
                                      <p:to>
                                        <p:strVal val="hidden"/>
                                      </p:to>
                                    </p:set>
                                  </p:childTnLst>
                                </p:cTn>
                              </p:par>
                              <p:par>
                                <p:cTn id="58" presetID="47" presetClass="exit" presetSubtype="0" fill="hold" grpId="1" nodeType="withEffect">
                                  <p:stCondLst>
                                    <p:cond delay="0"/>
                                  </p:stCondLst>
                                  <p:childTnLst>
                                    <p:animEffect transition="out" filter="fade">
                                      <p:cBhvr>
                                        <p:cTn id="59" dur="1000"/>
                                        <p:tgtEl>
                                          <p:spTgt spid="1458"/>
                                        </p:tgtEl>
                                      </p:cBhvr>
                                    </p:animEffect>
                                    <p:anim calcmode="lin" valueType="num">
                                      <p:cBhvr>
                                        <p:cTn id="60" dur="1000"/>
                                        <p:tgtEl>
                                          <p:spTgt spid="1458"/>
                                        </p:tgtEl>
                                        <p:attrNameLst>
                                          <p:attrName>ppt_x</p:attrName>
                                        </p:attrNameLst>
                                      </p:cBhvr>
                                      <p:tavLst>
                                        <p:tav tm="0">
                                          <p:val>
                                            <p:strVal val="ppt_x"/>
                                          </p:val>
                                        </p:tav>
                                        <p:tav tm="100000">
                                          <p:val>
                                            <p:strVal val="ppt_x"/>
                                          </p:val>
                                        </p:tav>
                                      </p:tavLst>
                                    </p:anim>
                                    <p:anim calcmode="lin" valueType="num">
                                      <p:cBhvr>
                                        <p:cTn id="61" dur="1000"/>
                                        <p:tgtEl>
                                          <p:spTgt spid="1458"/>
                                        </p:tgtEl>
                                        <p:attrNameLst>
                                          <p:attrName>ppt_y</p:attrName>
                                        </p:attrNameLst>
                                      </p:cBhvr>
                                      <p:tavLst>
                                        <p:tav tm="0">
                                          <p:val>
                                            <p:strVal val="ppt_y"/>
                                          </p:val>
                                        </p:tav>
                                        <p:tav tm="100000">
                                          <p:val>
                                            <p:strVal val="ppt_y-.1"/>
                                          </p:val>
                                        </p:tav>
                                      </p:tavLst>
                                    </p:anim>
                                    <p:set>
                                      <p:cBhvr>
                                        <p:cTn id="62" dur="1" fill="hold">
                                          <p:stCondLst>
                                            <p:cond delay="999"/>
                                          </p:stCondLst>
                                        </p:cTn>
                                        <p:tgtEl>
                                          <p:spTgt spid="1458"/>
                                        </p:tgtEl>
                                        <p:attrNameLst>
                                          <p:attrName>style.visibility</p:attrName>
                                        </p:attrNameLst>
                                      </p:cBhvr>
                                      <p:to>
                                        <p:strVal val="hidden"/>
                                      </p:to>
                                    </p:set>
                                  </p:childTnLst>
                                </p:cTn>
                              </p:par>
                              <p:par>
                                <p:cTn id="63" presetID="42" presetClass="entr" presetSubtype="0" fill="hold" grpId="0" nodeType="withEffect">
                                  <p:stCondLst>
                                    <p:cond delay="0"/>
                                  </p:stCondLst>
                                  <p:childTnLst>
                                    <p:set>
                                      <p:cBhvr>
                                        <p:cTn id="64" dur="1" fill="hold">
                                          <p:stCondLst>
                                            <p:cond delay="0"/>
                                          </p:stCondLst>
                                        </p:cTn>
                                        <p:tgtEl>
                                          <p:spTgt spid="1465"/>
                                        </p:tgtEl>
                                        <p:attrNameLst>
                                          <p:attrName>style.visibility</p:attrName>
                                        </p:attrNameLst>
                                      </p:cBhvr>
                                      <p:to>
                                        <p:strVal val="visible"/>
                                      </p:to>
                                    </p:set>
                                    <p:animEffect transition="in" filter="fade">
                                      <p:cBhvr>
                                        <p:cTn id="65" dur="1000"/>
                                        <p:tgtEl>
                                          <p:spTgt spid="1465"/>
                                        </p:tgtEl>
                                      </p:cBhvr>
                                    </p:animEffect>
                                    <p:anim calcmode="lin" valueType="num">
                                      <p:cBhvr>
                                        <p:cTn id="66" dur="1000" fill="hold"/>
                                        <p:tgtEl>
                                          <p:spTgt spid="1465"/>
                                        </p:tgtEl>
                                        <p:attrNameLst>
                                          <p:attrName>ppt_x</p:attrName>
                                        </p:attrNameLst>
                                      </p:cBhvr>
                                      <p:tavLst>
                                        <p:tav tm="0">
                                          <p:val>
                                            <p:strVal val="#ppt_x"/>
                                          </p:val>
                                        </p:tav>
                                        <p:tav tm="100000">
                                          <p:val>
                                            <p:strVal val="#ppt_x"/>
                                          </p:val>
                                        </p:tav>
                                      </p:tavLst>
                                    </p:anim>
                                    <p:anim calcmode="lin" valueType="num">
                                      <p:cBhvr>
                                        <p:cTn id="67" dur="1000" fill="hold"/>
                                        <p:tgtEl>
                                          <p:spTgt spid="146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466"/>
                                        </p:tgtEl>
                                        <p:attrNameLst>
                                          <p:attrName>style.visibility</p:attrName>
                                        </p:attrNameLst>
                                      </p:cBhvr>
                                      <p:to>
                                        <p:strVal val="visible"/>
                                      </p:to>
                                    </p:set>
                                    <p:animEffect transition="in" filter="fade">
                                      <p:cBhvr>
                                        <p:cTn id="70" dur="1000"/>
                                        <p:tgtEl>
                                          <p:spTgt spid="1466"/>
                                        </p:tgtEl>
                                      </p:cBhvr>
                                    </p:animEffect>
                                    <p:anim calcmode="lin" valueType="num">
                                      <p:cBhvr>
                                        <p:cTn id="71" dur="1000" fill="hold"/>
                                        <p:tgtEl>
                                          <p:spTgt spid="1466"/>
                                        </p:tgtEl>
                                        <p:attrNameLst>
                                          <p:attrName>ppt_x</p:attrName>
                                        </p:attrNameLst>
                                      </p:cBhvr>
                                      <p:tavLst>
                                        <p:tav tm="0">
                                          <p:val>
                                            <p:strVal val="#ppt_x"/>
                                          </p:val>
                                        </p:tav>
                                        <p:tav tm="100000">
                                          <p:val>
                                            <p:strVal val="#ppt_x"/>
                                          </p:val>
                                        </p:tav>
                                      </p:tavLst>
                                    </p:anim>
                                    <p:anim calcmode="lin" valueType="num">
                                      <p:cBhvr>
                                        <p:cTn id="72" dur="1000" fill="hold"/>
                                        <p:tgtEl>
                                          <p:spTgt spid="146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xit" presetSubtype="0" fill="hold" grpId="1" nodeType="clickEffect">
                                  <p:stCondLst>
                                    <p:cond delay="0"/>
                                  </p:stCondLst>
                                  <p:childTnLst>
                                    <p:animEffect transition="out" filter="fade">
                                      <p:cBhvr>
                                        <p:cTn id="76" dur="1000"/>
                                        <p:tgtEl>
                                          <p:spTgt spid="1465"/>
                                        </p:tgtEl>
                                      </p:cBhvr>
                                    </p:animEffect>
                                    <p:anim calcmode="lin" valueType="num">
                                      <p:cBhvr>
                                        <p:cTn id="77" dur="1000"/>
                                        <p:tgtEl>
                                          <p:spTgt spid="1465"/>
                                        </p:tgtEl>
                                        <p:attrNameLst>
                                          <p:attrName>ppt_x</p:attrName>
                                        </p:attrNameLst>
                                      </p:cBhvr>
                                      <p:tavLst>
                                        <p:tav tm="0">
                                          <p:val>
                                            <p:strVal val="ppt_x"/>
                                          </p:val>
                                        </p:tav>
                                        <p:tav tm="100000">
                                          <p:val>
                                            <p:strVal val="ppt_x"/>
                                          </p:val>
                                        </p:tav>
                                      </p:tavLst>
                                    </p:anim>
                                    <p:anim calcmode="lin" valueType="num">
                                      <p:cBhvr>
                                        <p:cTn id="78" dur="1000"/>
                                        <p:tgtEl>
                                          <p:spTgt spid="1465"/>
                                        </p:tgtEl>
                                        <p:attrNameLst>
                                          <p:attrName>ppt_y</p:attrName>
                                        </p:attrNameLst>
                                      </p:cBhvr>
                                      <p:tavLst>
                                        <p:tav tm="0">
                                          <p:val>
                                            <p:strVal val="ppt_y"/>
                                          </p:val>
                                        </p:tav>
                                        <p:tav tm="100000">
                                          <p:val>
                                            <p:strVal val="ppt_y-.1"/>
                                          </p:val>
                                        </p:tav>
                                      </p:tavLst>
                                    </p:anim>
                                    <p:set>
                                      <p:cBhvr>
                                        <p:cTn id="79" dur="1" fill="hold">
                                          <p:stCondLst>
                                            <p:cond delay="999"/>
                                          </p:stCondLst>
                                        </p:cTn>
                                        <p:tgtEl>
                                          <p:spTgt spid="1465"/>
                                        </p:tgtEl>
                                        <p:attrNameLst>
                                          <p:attrName>style.visibility</p:attrName>
                                        </p:attrNameLst>
                                      </p:cBhvr>
                                      <p:to>
                                        <p:strVal val="hidden"/>
                                      </p:to>
                                    </p:set>
                                  </p:childTnLst>
                                </p:cTn>
                              </p:par>
                              <p:par>
                                <p:cTn id="80" presetID="47" presetClass="exit" presetSubtype="0" fill="hold" grpId="1" nodeType="withEffect">
                                  <p:stCondLst>
                                    <p:cond delay="0"/>
                                  </p:stCondLst>
                                  <p:childTnLst>
                                    <p:animEffect transition="out" filter="fade">
                                      <p:cBhvr>
                                        <p:cTn id="81" dur="1000"/>
                                        <p:tgtEl>
                                          <p:spTgt spid="1466"/>
                                        </p:tgtEl>
                                      </p:cBhvr>
                                    </p:animEffect>
                                    <p:anim calcmode="lin" valueType="num">
                                      <p:cBhvr>
                                        <p:cTn id="82" dur="1000"/>
                                        <p:tgtEl>
                                          <p:spTgt spid="1466"/>
                                        </p:tgtEl>
                                        <p:attrNameLst>
                                          <p:attrName>ppt_x</p:attrName>
                                        </p:attrNameLst>
                                      </p:cBhvr>
                                      <p:tavLst>
                                        <p:tav tm="0">
                                          <p:val>
                                            <p:strVal val="ppt_x"/>
                                          </p:val>
                                        </p:tav>
                                        <p:tav tm="100000">
                                          <p:val>
                                            <p:strVal val="ppt_x"/>
                                          </p:val>
                                        </p:tav>
                                      </p:tavLst>
                                    </p:anim>
                                    <p:anim calcmode="lin" valueType="num">
                                      <p:cBhvr>
                                        <p:cTn id="83" dur="1000"/>
                                        <p:tgtEl>
                                          <p:spTgt spid="1466"/>
                                        </p:tgtEl>
                                        <p:attrNameLst>
                                          <p:attrName>ppt_y</p:attrName>
                                        </p:attrNameLst>
                                      </p:cBhvr>
                                      <p:tavLst>
                                        <p:tav tm="0">
                                          <p:val>
                                            <p:strVal val="ppt_y"/>
                                          </p:val>
                                        </p:tav>
                                        <p:tav tm="100000">
                                          <p:val>
                                            <p:strVal val="ppt_y-.1"/>
                                          </p:val>
                                        </p:tav>
                                      </p:tavLst>
                                    </p:anim>
                                    <p:set>
                                      <p:cBhvr>
                                        <p:cTn id="84" dur="1" fill="hold">
                                          <p:stCondLst>
                                            <p:cond delay="999"/>
                                          </p:stCondLst>
                                        </p:cTn>
                                        <p:tgtEl>
                                          <p:spTgt spid="1466"/>
                                        </p:tgtEl>
                                        <p:attrNameLst>
                                          <p:attrName>style.visibility</p:attrName>
                                        </p:attrNameLst>
                                      </p:cBhvr>
                                      <p:to>
                                        <p:strVal val="hidden"/>
                                      </p:to>
                                    </p:set>
                                  </p:childTnLst>
                                </p:cTn>
                              </p:par>
                              <p:par>
                                <p:cTn id="85" presetID="42" presetClass="entr" presetSubtype="0" fill="hold" grpId="0" nodeType="withEffect">
                                  <p:stCondLst>
                                    <p:cond delay="0"/>
                                  </p:stCondLst>
                                  <p:childTnLst>
                                    <p:set>
                                      <p:cBhvr>
                                        <p:cTn id="86" dur="1" fill="hold">
                                          <p:stCondLst>
                                            <p:cond delay="0"/>
                                          </p:stCondLst>
                                        </p:cTn>
                                        <p:tgtEl>
                                          <p:spTgt spid="1459"/>
                                        </p:tgtEl>
                                        <p:attrNameLst>
                                          <p:attrName>style.visibility</p:attrName>
                                        </p:attrNameLst>
                                      </p:cBhvr>
                                      <p:to>
                                        <p:strVal val="visible"/>
                                      </p:to>
                                    </p:set>
                                    <p:animEffect transition="in" filter="fade">
                                      <p:cBhvr>
                                        <p:cTn id="87" dur="1000"/>
                                        <p:tgtEl>
                                          <p:spTgt spid="1459"/>
                                        </p:tgtEl>
                                      </p:cBhvr>
                                    </p:animEffect>
                                    <p:anim calcmode="lin" valueType="num">
                                      <p:cBhvr>
                                        <p:cTn id="88" dur="1000" fill="hold"/>
                                        <p:tgtEl>
                                          <p:spTgt spid="1459"/>
                                        </p:tgtEl>
                                        <p:attrNameLst>
                                          <p:attrName>ppt_x</p:attrName>
                                        </p:attrNameLst>
                                      </p:cBhvr>
                                      <p:tavLst>
                                        <p:tav tm="0">
                                          <p:val>
                                            <p:strVal val="#ppt_x"/>
                                          </p:val>
                                        </p:tav>
                                        <p:tav tm="100000">
                                          <p:val>
                                            <p:strVal val="#ppt_x"/>
                                          </p:val>
                                        </p:tav>
                                      </p:tavLst>
                                    </p:anim>
                                    <p:anim calcmode="lin" valueType="num">
                                      <p:cBhvr>
                                        <p:cTn id="89" dur="1000" fill="hold"/>
                                        <p:tgtEl>
                                          <p:spTgt spid="145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460"/>
                                        </p:tgtEl>
                                        <p:attrNameLst>
                                          <p:attrName>style.visibility</p:attrName>
                                        </p:attrNameLst>
                                      </p:cBhvr>
                                      <p:to>
                                        <p:strVal val="visible"/>
                                      </p:to>
                                    </p:set>
                                    <p:animEffect transition="in" filter="fade">
                                      <p:cBhvr>
                                        <p:cTn id="92" dur="1000"/>
                                        <p:tgtEl>
                                          <p:spTgt spid="1460"/>
                                        </p:tgtEl>
                                      </p:cBhvr>
                                    </p:animEffect>
                                    <p:anim calcmode="lin" valueType="num">
                                      <p:cBhvr>
                                        <p:cTn id="93" dur="1000" fill="hold"/>
                                        <p:tgtEl>
                                          <p:spTgt spid="1460"/>
                                        </p:tgtEl>
                                        <p:attrNameLst>
                                          <p:attrName>ppt_x</p:attrName>
                                        </p:attrNameLst>
                                      </p:cBhvr>
                                      <p:tavLst>
                                        <p:tav tm="0">
                                          <p:val>
                                            <p:strVal val="#ppt_x"/>
                                          </p:val>
                                        </p:tav>
                                        <p:tav tm="100000">
                                          <p:val>
                                            <p:strVal val="#ppt_x"/>
                                          </p:val>
                                        </p:tav>
                                      </p:tavLst>
                                    </p:anim>
                                    <p:anim calcmode="lin" valueType="num">
                                      <p:cBhvr>
                                        <p:cTn id="94" dur="1000" fill="hold"/>
                                        <p:tgtEl>
                                          <p:spTgt spid="1460"/>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xit" presetSubtype="0" fill="hold" grpId="1" nodeType="clickEffect">
                                  <p:stCondLst>
                                    <p:cond delay="0"/>
                                  </p:stCondLst>
                                  <p:childTnLst>
                                    <p:animEffect transition="out" filter="fade">
                                      <p:cBhvr>
                                        <p:cTn id="98" dur="1000"/>
                                        <p:tgtEl>
                                          <p:spTgt spid="1459"/>
                                        </p:tgtEl>
                                      </p:cBhvr>
                                    </p:animEffect>
                                    <p:anim calcmode="lin" valueType="num">
                                      <p:cBhvr>
                                        <p:cTn id="99" dur="1000"/>
                                        <p:tgtEl>
                                          <p:spTgt spid="1459"/>
                                        </p:tgtEl>
                                        <p:attrNameLst>
                                          <p:attrName>ppt_x</p:attrName>
                                        </p:attrNameLst>
                                      </p:cBhvr>
                                      <p:tavLst>
                                        <p:tav tm="0">
                                          <p:val>
                                            <p:strVal val="ppt_x"/>
                                          </p:val>
                                        </p:tav>
                                        <p:tav tm="100000">
                                          <p:val>
                                            <p:strVal val="ppt_x"/>
                                          </p:val>
                                        </p:tav>
                                      </p:tavLst>
                                    </p:anim>
                                    <p:anim calcmode="lin" valueType="num">
                                      <p:cBhvr>
                                        <p:cTn id="100" dur="1000"/>
                                        <p:tgtEl>
                                          <p:spTgt spid="1459"/>
                                        </p:tgtEl>
                                        <p:attrNameLst>
                                          <p:attrName>ppt_y</p:attrName>
                                        </p:attrNameLst>
                                      </p:cBhvr>
                                      <p:tavLst>
                                        <p:tav tm="0">
                                          <p:val>
                                            <p:strVal val="ppt_y"/>
                                          </p:val>
                                        </p:tav>
                                        <p:tav tm="100000">
                                          <p:val>
                                            <p:strVal val="ppt_y-.1"/>
                                          </p:val>
                                        </p:tav>
                                      </p:tavLst>
                                    </p:anim>
                                    <p:set>
                                      <p:cBhvr>
                                        <p:cTn id="101" dur="1" fill="hold">
                                          <p:stCondLst>
                                            <p:cond delay="999"/>
                                          </p:stCondLst>
                                        </p:cTn>
                                        <p:tgtEl>
                                          <p:spTgt spid="1459"/>
                                        </p:tgtEl>
                                        <p:attrNameLst>
                                          <p:attrName>style.visibility</p:attrName>
                                        </p:attrNameLst>
                                      </p:cBhvr>
                                      <p:to>
                                        <p:strVal val="hidden"/>
                                      </p:to>
                                    </p:set>
                                  </p:childTnLst>
                                </p:cTn>
                              </p:par>
                              <p:par>
                                <p:cTn id="102" presetID="47" presetClass="exit" presetSubtype="0" fill="hold" grpId="1" nodeType="withEffect">
                                  <p:stCondLst>
                                    <p:cond delay="0"/>
                                  </p:stCondLst>
                                  <p:childTnLst>
                                    <p:animEffect transition="out" filter="fade">
                                      <p:cBhvr>
                                        <p:cTn id="103" dur="1000"/>
                                        <p:tgtEl>
                                          <p:spTgt spid="1460"/>
                                        </p:tgtEl>
                                      </p:cBhvr>
                                    </p:animEffect>
                                    <p:anim calcmode="lin" valueType="num">
                                      <p:cBhvr>
                                        <p:cTn id="104" dur="1000"/>
                                        <p:tgtEl>
                                          <p:spTgt spid="1460"/>
                                        </p:tgtEl>
                                        <p:attrNameLst>
                                          <p:attrName>ppt_x</p:attrName>
                                        </p:attrNameLst>
                                      </p:cBhvr>
                                      <p:tavLst>
                                        <p:tav tm="0">
                                          <p:val>
                                            <p:strVal val="ppt_x"/>
                                          </p:val>
                                        </p:tav>
                                        <p:tav tm="100000">
                                          <p:val>
                                            <p:strVal val="ppt_x"/>
                                          </p:val>
                                        </p:tav>
                                      </p:tavLst>
                                    </p:anim>
                                    <p:anim calcmode="lin" valueType="num">
                                      <p:cBhvr>
                                        <p:cTn id="105" dur="1000"/>
                                        <p:tgtEl>
                                          <p:spTgt spid="1460"/>
                                        </p:tgtEl>
                                        <p:attrNameLst>
                                          <p:attrName>ppt_y</p:attrName>
                                        </p:attrNameLst>
                                      </p:cBhvr>
                                      <p:tavLst>
                                        <p:tav tm="0">
                                          <p:val>
                                            <p:strVal val="ppt_y"/>
                                          </p:val>
                                        </p:tav>
                                        <p:tav tm="100000">
                                          <p:val>
                                            <p:strVal val="ppt_y-.1"/>
                                          </p:val>
                                        </p:tav>
                                      </p:tavLst>
                                    </p:anim>
                                    <p:set>
                                      <p:cBhvr>
                                        <p:cTn id="106" dur="1" fill="hold">
                                          <p:stCondLst>
                                            <p:cond delay="999"/>
                                          </p:stCondLst>
                                        </p:cTn>
                                        <p:tgtEl>
                                          <p:spTgt spid="1460"/>
                                        </p:tgtEl>
                                        <p:attrNameLst>
                                          <p:attrName>style.visibility</p:attrName>
                                        </p:attrNameLst>
                                      </p:cBhvr>
                                      <p:to>
                                        <p:strVal val="hidden"/>
                                      </p:to>
                                    </p:set>
                                  </p:childTnLst>
                                </p:cTn>
                              </p:par>
                              <p:par>
                                <p:cTn id="107" presetID="42" presetClass="entr" presetSubtype="0" fill="hold" grpId="0" nodeType="withEffect">
                                  <p:stCondLst>
                                    <p:cond delay="0"/>
                                  </p:stCondLst>
                                  <p:childTnLst>
                                    <p:set>
                                      <p:cBhvr>
                                        <p:cTn id="108" dur="1" fill="hold">
                                          <p:stCondLst>
                                            <p:cond delay="0"/>
                                          </p:stCondLst>
                                        </p:cTn>
                                        <p:tgtEl>
                                          <p:spTgt spid="1467"/>
                                        </p:tgtEl>
                                        <p:attrNameLst>
                                          <p:attrName>style.visibility</p:attrName>
                                        </p:attrNameLst>
                                      </p:cBhvr>
                                      <p:to>
                                        <p:strVal val="visible"/>
                                      </p:to>
                                    </p:set>
                                    <p:animEffect transition="in" filter="fade">
                                      <p:cBhvr>
                                        <p:cTn id="109" dur="1000"/>
                                        <p:tgtEl>
                                          <p:spTgt spid="1467"/>
                                        </p:tgtEl>
                                      </p:cBhvr>
                                    </p:animEffect>
                                    <p:anim calcmode="lin" valueType="num">
                                      <p:cBhvr>
                                        <p:cTn id="110" dur="1000" fill="hold"/>
                                        <p:tgtEl>
                                          <p:spTgt spid="1467"/>
                                        </p:tgtEl>
                                        <p:attrNameLst>
                                          <p:attrName>ppt_x</p:attrName>
                                        </p:attrNameLst>
                                      </p:cBhvr>
                                      <p:tavLst>
                                        <p:tav tm="0">
                                          <p:val>
                                            <p:strVal val="#ppt_x"/>
                                          </p:val>
                                        </p:tav>
                                        <p:tav tm="100000">
                                          <p:val>
                                            <p:strVal val="#ppt_x"/>
                                          </p:val>
                                        </p:tav>
                                      </p:tavLst>
                                    </p:anim>
                                    <p:anim calcmode="lin" valueType="num">
                                      <p:cBhvr>
                                        <p:cTn id="111" dur="1000" fill="hold"/>
                                        <p:tgtEl>
                                          <p:spTgt spid="146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468"/>
                                        </p:tgtEl>
                                        <p:attrNameLst>
                                          <p:attrName>style.visibility</p:attrName>
                                        </p:attrNameLst>
                                      </p:cBhvr>
                                      <p:to>
                                        <p:strVal val="visible"/>
                                      </p:to>
                                    </p:set>
                                    <p:animEffect transition="in" filter="fade">
                                      <p:cBhvr>
                                        <p:cTn id="114" dur="1000"/>
                                        <p:tgtEl>
                                          <p:spTgt spid="1468"/>
                                        </p:tgtEl>
                                      </p:cBhvr>
                                    </p:animEffect>
                                    <p:anim calcmode="lin" valueType="num">
                                      <p:cBhvr>
                                        <p:cTn id="115" dur="1000" fill="hold"/>
                                        <p:tgtEl>
                                          <p:spTgt spid="1468"/>
                                        </p:tgtEl>
                                        <p:attrNameLst>
                                          <p:attrName>ppt_x</p:attrName>
                                        </p:attrNameLst>
                                      </p:cBhvr>
                                      <p:tavLst>
                                        <p:tav tm="0">
                                          <p:val>
                                            <p:strVal val="#ppt_x"/>
                                          </p:val>
                                        </p:tav>
                                        <p:tav tm="100000">
                                          <p:val>
                                            <p:strVal val="#ppt_x"/>
                                          </p:val>
                                        </p:tav>
                                      </p:tavLst>
                                    </p:anim>
                                    <p:anim calcmode="lin" valueType="num">
                                      <p:cBhvr>
                                        <p:cTn id="116" dur="1000" fill="hold"/>
                                        <p:tgtEl>
                                          <p:spTgt spid="1468"/>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7" presetClass="exit" presetSubtype="0" fill="hold" grpId="1" nodeType="clickEffect">
                                  <p:stCondLst>
                                    <p:cond delay="0"/>
                                  </p:stCondLst>
                                  <p:childTnLst>
                                    <p:animEffect transition="out" filter="fade">
                                      <p:cBhvr>
                                        <p:cTn id="120" dur="1000"/>
                                        <p:tgtEl>
                                          <p:spTgt spid="1467"/>
                                        </p:tgtEl>
                                      </p:cBhvr>
                                    </p:animEffect>
                                    <p:anim calcmode="lin" valueType="num">
                                      <p:cBhvr>
                                        <p:cTn id="121" dur="1000"/>
                                        <p:tgtEl>
                                          <p:spTgt spid="1467"/>
                                        </p:tgtEl>
                                        <p:attrNameLst>
                                          <p:attrName>ppt_x</p:attrName>
                                        </p:attrNameLst>
                                      </p:cBhvr>
                                      <p:tavLst>
                                        <p:tav tm="0">
                                          <p:val>
                                            <p:strVal val="ppt_x"/>
                                          </p:val>
                                        </p:tav>
                                        <p:tav tm="100000">
                                          <p:val>
                                            <p:strVal val="ppt_x"/>
                                          </p:val>
                                        </p:tav>
                                      </p:tavLst>
                                    </p:anim>
                                    <p:anim calcmode="lin" valueType="num">
                                      <p:cBhvr>
                                        <p:cTn id="122" dur="1000"/>
                                        <p:tgtEl>
                                          <p:spTgt spid="1467"/>
                                        </p:tgtEl>
                                        <p:attrNameLst>
                                          <p:attrName>ppt_y</p:attrName>
                                        </p:attrNameLst>
                                      </p:cBhvr>
                                      <p:tavLst>
                                        <p:tav tm="0">
                                          <p:val>
                                            <p:strVal val="ppt_y"/>
                                          </p:val>
                                        </p:tav>
                                        <p:tav tm="100000">
                                          <p:val>
                                            <p:strVal val="ppt_y-.1"/>
                                          </p:val>
                                        </p:tav>
                                      </p:tavLst>
                                    </p:anim>
                                    <p:set>
                                      <p:cBhvr>
                                        <p:cTn id="123" dur="1" fill="hold">
                                          <p:stCondLst>
                                            <p:cond delay="999"/>
                                          </p:stCondLst>
                                        </p:cTn>
                                        <p:tgtEl>
                                          <p:spTgt spid="1467"/>
                                        </p:tgtEl>
                                        <p:attrNameLst>
                                          <p:attrName>style.visibility</p:attrName>
                                        </p:attrNameLst>
                                      </p:cBhvr>
                                      <p:to>
                                        <p:strVal val="hidden"/>
                                      </p:to>
                                    </p:set>
                                  </p:childTnLst>
                                </p:cTn>
                              </p:par>
                              <p:par>
                                <p:cTn id="124" presetID="47" presetClass="exit" presetSubtype="0" fill="hold" grpId="1" nodeType="withEffect">
                                  <p:stCondLst>
                                    <p:cond delay="0"/>
                                  </p:stCondLst>
                                  <p:childTnLst>
                                    <p:animEffect transition="out" filter="fade">
                                      <p:cBhvr>
                                        <p:cTn id="125" dur="1000"/>
                                        <p:tgtEl>
                                          <p:spTgt spid="1468"/>
                                        </p:tgtEl>
                                      </p:cBhvr>
                                    </p:animEffect>
                                    <p:anim calcmode="lin" valueType="num">
                                      <p:cBhvr>
                                        <p:cTn id="126" dur="1000"/>
                                        <p:tgtEl>
                                          <p:spTgt spid="1468"/>
                                        </p:tgtEl>
                                        <p:attrNameLst>
                                          <p:attrName>ppt_x</p:attrName>
                                        </p:attrNameLst>
                                      </p:cBhvr>
                                      <p:tavLst>
                                        <p:tav tm="0">
                                          <p:val>
                                            <p:strVal val="ppt_x"/>
                                          </p:val>
                                        </p:tav>
                                        <p:tav tm="100000">
                                          <p:val>
                                            <p:strVal val="ppt_x"/>
                                          </p:val>
                                        </p:tav>
                                      </p:tavLst>
                                    </p:anim>
                                    <p:anim calcmode="lin" valueType="num">
                                      <p:cBhvr>
                                        <p:cTn id="127" dur="1000"/>
                                        <p:tgtEl>
                                          <p:spTgt spid="1468"/>
                                        </p:tgtEl>
                                        <p:attrNameLst>
                                          <p:attrName>ppt_y</p:attrName>
                                        </p:attrNameLst>
                                      </p:cBhvr>
                                      <p:tavLst>
                                        <p:tav tm="0">
                                          <p:val>
                                            <p:strVal val="ppt_y"/>
                                          </p:val>
                                        </p:tav>
                                        <p:tav tm="100000">
                                          <p:val>
                                            <p:strVal val="ppt_y-.1"/>
                                          </p:val>
                                        </p:tav>
                                      </p:tavLst>
                                    </p:anim>
                                    <p:set>
                                      <p:cBhvr>
                                        <p:cTn id="128" dur="1" fill="hold">
                                          <p:stCondLst>
                                            <p:cond delay="999"/>
                                          </p:stCondLst>
                                        </p:cTn>
                                        <p:tgtEl>
                                          <p:spTgt spid="1468"/>
                                        </p:tgtEl>
                                        <p:attrNameLst>
                                          <p:attrName>style.visibility</p:attrName>
                                        </p:attrNameLst>
                                      </p:cBhvr>
                                      <p:to>
                                        <p:strVal val="hidden"/>
                                      </p:to>
                                    </p:set>
                                  </p:childTnLst>
                                </p:cTn>
                              </p:par>
                              <p:par>
                                <p:cTn id="129" presetID="42" presetClass="entr" presetSubtype="0" fill="hold" grpId="0" nodeType="withEffect">
                                  <p:stCondLst>
                                    <p:cond delay="0"/>
                                  </p:stCondLst>
                                  <p:childTnLst>
                                    <p:set>
                                      <p:cBhvr>
                                        <p:cTn id="130" dur="1" fill="hold">
                                          <p:stCondLst>
                                            <p:cond delay="0"/>
                                          </p:stCondLst>
                                        </p:cTn>
                                        <p:tgtEl>
                                          <p:spTgt spid="1461"/>
                                        </p:tgtEl>
                                        <p:attrNameLst>
                                          <p:attrName>style.visibility</p:attrName>
                                        </p:attrNameLst>
                                      </p:cBhvr>
                                      <p:to>
                                        <p:strVal val="visible"/>
                                      </p:to>
                                    </p:set>
                                    <p:animEffect transition="in" filter="fade">
                                      <p:cBhvr>
                                        <p:cTn id="131" dur="1000"/>
                                        <p:tgtEl>
                                          <p:spTgt spid="1461"/>
                                        </p:tgtEl>
                                      </p:cBhvr>
                                    </p:animEffect>
                                    <p:anim calcmode="lin" valueType="num">
                                      <p:cBhvr>
                                        <p:cTn id="132" dur="1000" fill="hold"/>
                                        <p:tgtEl>
                                          <p:spTgt spid="1461"/>
                                        </p:tgtEl>
                                        <p:attrNameLst>
                                          <p:attrName>ppt_x</p:attrName>
                                        </p:attrNameLst>
                                      </p:cBhvr>
                                      <p:tavLst>
                                        <p:tav tm="0">
                                          <p:val>
                                            <p:strVal val="#ppt_x"/>
                                          </p:val>
                                        </p:tav>
                                        <p:tav tm="100000">
                                          <p:val>
                                            <p:strVal val="#ppt_x"/>
                                          </p:val>
                                        </p:tav>
                                      </p:tavLst>
                                    </p:anim>
                                    <p:anim calcmode="lin" valueType="num">
                                      <p:cBhvr>
                                        <p:cTn id="133" dur="1000" fill="hold"/>
                                        <p:tgtEl>
                                          <p:spTgt spid="1461"/>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462"/>
                                        </p:tgtEl>
                                        <p:attrNameLst>
                                          <p:attrName>style.visibility</p:attrName>
                                        </p:attrNameLst>
                                      </p:cBhvr>
                                      <p:to>
                                        <p:strVal val="visible"/>
                                      </p:to>
                                    </p:set>
                                    <p:animEffect transition="in" filter="fade">
                                      <p:cBhvr>
                                        <p:cTn id="136" dur="1000"/>
                                        <p:tgtEl>
                                          <p:spTgt spid="1462"/>
                                        </p:tgtEl>
                                      </p:cBhvr>
                                    </p:animEffect>
                                    <p:anim calcmode="lin" valueType="num">
                                      <p:cBhvr>
                                        <p:cTn id="137" dur="1000" fill="hold"/>
                                        <p:tgtEl>
                                          <p:spTgt spid="1462"/>
                                        </p:tgtEl>
                                        <p:attrNameLst>
                                          <p:attrName>ppt_x</p:attrName>
                                        </p:attrNameLst>
                                      </p:cBhvr>
                                      <p:tavLst>
                                        <p:tav tm="0">
                                          <p:val>
                                            <p:strVal val="#ppt_x"/>
                                          </p:val>
                                        </p:tav>
                                        <p:tav tm="100000">
                                          <p:val>
                                            <p:strVal val="#ppt_x"/>
                                          </p:val>
                                        </p:tav>
                                      </p:tavLst>
                                    </p:anim>
                                    <p:anim calcmode="lin" valueType="num">
                                      <p:cBhvr>
                                        <p:cTn id="138" dur="1000" fill="hold"/>
                                        <p:tgtEl>
                                          <p:spTgt spid="1462"/>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2" nodeType="clickEffect">
                                  <p:stCondLst>
                                    <p:cond delay="0"/>
                                  </p:stCondLst>
                                  <p:childTnLst>
                                    <p:set>
                                      <p:cBhvr>
                                        <p:cTn id="142" dur="1" fill="hold">
                                          <p:stCondLst>
                                            <p:cond delay="0"/>
                                          </p:stCondLst>
                                        </p:cTn>
                                        <p:tgtEl>
                                          <p:spTgt spid="1463"/>
                                        </p:tgtEl>
                                        <p:attrNameLst>
                                          <p:attrName>style.visibility</p:attrName>
                                        </p:attrNameLst>
                                      </p:cBhvr>
                                      <p:to>
                                        <p:strVal val="visible"/>
                                      </p:to>
                                    </p:set>
                                    <p:animEffect transition="in" filter="fade">
                                      <p:cBhvr>
                                        <p:cTn id="143" dur="1000"/>
                                        <p:tgtEl>
                                          <p:spTgt spid="1463"/>
                                        </p:tgtEl>
                                      </p:cBhvr>
                                    </p:animEffect>
                                    <p:anim calcmode="lin" valueType="num">
                                      <p:cBhvr>
                                        <p:cTn id="144" dur="1000" fill="hold"/>
                                        <p:tgtEl>
                                          <p:spTgt spid="1463"/>
                                        </p:tgtEl>
                                        <p:attrNameLst>
                                          <p:attrName>ppt_x</p:attrName>
                                        </p:attrNameLst>
                                      </p:cBhvr>
                                      <p:tavLst>
                                        <p:tav tm="0">
                                          <p:val>
                                            <p:strVal val="#ppt_x"/>
                                          </p:val>
                                        </p:tav>
                                        <p:tav tm="100000">
                                          <p:val>
                                            <p:strVal val="#ppt_x"/>
                                          </p:val>
                                        </p:tav>
                                      </p:tavLst>
                                    </p:anim>
                                    <p:anim calcmode="lin" valueType="num">
                                      <p:cBhvr>
                                        <p:cTn id="145" dur="1000" fill="hold"/>
                                        <p:tgtEl>
                                          <p:spTgt spid="1463"/>
                                        </p:tgtEl>
                                        <p:attrNameLst>
                                          <p:attrName>ppt_y</p:attrName>
                                        </p:attrNameLst>
                                      </p:cBhvr>
                                      <p:tavLst>
                                        <p:tav tm="0">
                                          <p:val>
                                            <p:strVal val="#ppt_y+.1"/>
                                          </p:val>
                                        </p:tav>
                                        <p:tav tm="100000">
                                          <p:val>
                                            <p:strVal val="#ppt_y"/>
                                          </p:val>
                                        </p:tav>
                                      </p:tavLst>
                                    </p:anim>
                                  </p:childTnLst>
                                </p:cTn>
                              </p:par>
                              <p:par>
                                <p:cTn id="146" presetID="42" presetClass="entr" presetSubtype="0" fill="hold" grpId="2" nodeType="withEffect">
                                  <p:stCondLst>
                                    <p:cond delay="0"/>
                                  </p:stCondLst>
                                  <p:childTnLst>
                                    <p:set>
                                      <p:cBhvr>
                                        <p:cTn id="147" dur="1" fill="hold">
                                          <p:stCondLst>
                                            <p:cond delay="0"/>
                                          </p:stCondLst>
                                        </p:cTn>
                                        <p:tgtEl>
                                          <p:spTgt spid="1464"/>
                                        </p:tgtEl>
                                        <p:attrNameLst>
                                          <p:attrName>style.visibility</p:attrName>
                                        </p:attrNameLst>
                                      </p:cBhvr>
                                      <p:to>
                                        <p:strVal val="visible"/>
                                      </p:to>
                                    </p:set>
                                    <p:animEffect transition="in" filter="fade">
                                      <p:cBhvr>
                                        <p:cTn id="148" dur="1000"/>
                                        <p:tgtEl>
                                          <p:spTgt spid="1464"/>
                                        </p:tgtEl>
                                      </p:cBhvr>
                                    </p:animEffect>
                                    <p:anim calcmode="lin" valueType="num">
                                      <p:cBhvr>
                                        <p:cTn id="149" dur="1000" fill="hold"/>
                                        <p:tgtEl>
                                          <p:spTgt spid="1464"/>
                                        </p:tgtEl>
                                        <p:attrNameLst>
                                          <p:attrName>ppt_x</p:attrName>
                                        </p:attrNameLst>
                                      </p:cBhvr>
                                      <p:tavLst>
                                        <p:tav tm="0">
                                          <p:val>
                                            <p:strVal val="#ppt_x"/>
                                          </p:val>
                                        </p:tav>
                                        <p:tav tm="100000">
                                          <p:val>
                                            <p:strVal val="#ppt_x"/>
                                          </p:val>
                                        </p:tav>
                                      </p:tavLst>
                                    </p:anim>
                                    <p:anim calcmode="lin" valueType="num">
                                      <p:cBhvr>
                                        <p:cTn id="150" dur="1000" fill="hold"/>
                                        <p:tgtEl>
                                          <p:spTgt spid="1464"/>
                                        </p:tgtEl>
                                        <p:attrNameLst>
                                          <p:attrName>ppt_y</p:attrName>
                                        </p:attrNameLst>
                                      </p:cBhvr>
                                      <p:tavLst>
                                        <p:tav tm="0">
                                          <p:val>
                                            <p:strVal val="#ppt_y+.1"/>
                                          </p:val>
                                        </p:tav>
                                        <p:tav tm="100000">
                                          <p:val>
                                            <p:strVal val="#ppt_y"/>
                                          </p:val>
                                        </p:tav>
                                      </p:tavLst>
                                    </p:anim>
                                  </p:childTnLst>
                                </p:cTn>
                              </p:par>
                              <p:par>
                                <p:cTn id="151" presetID="42" presetClass="entr" presetSubtype="0" fill="hold" grpId="2" nodeType="withEffect">
                                  <p:stCondLst>
                                    <p:cond delay="0"/>
                                  </p:stCondLst>
                                  <p:childTnLst>
                                    <p:set>
                                      <p:cBhvr>
                                        <p:cTn id="152" dur="1" fill="hold">
                                          <p:stCondLst>
                                            <p:cond delay="0"/>
                                          </p:stCondLst>
                                        </p:cTn>
                                        <p:tgtEl>
                                          <p:spTgt spid="1457"/>
                                        </p:tgtEl>
                                        <p:attrNameLst>
                                          <p:attrName>style.visibility</p:attrName>
                                        </p:attrNameLst>
                                      </p:cBhvr>
                                      <p:to>
                                        <p:strVal val="visible"/>
                                      </p:to>
                                    </p:set>
                                    <p:animEffect transition="in" filter="fade">
                                      <p:cBhvr>
                                        <p:cTn id="153" dur="1000"/>
                                        <p:tgtEl>
                                          <p:spTgt spid="1457"/>
                                        </p:tgtEl>
                                      </p:cBhvr>
                                    </p:animEffect>
                                    <p:anim calcmode="lin" valueType="num">
                                      <p:cBhvr>
                                        <p:cTn id="154" dur="1000" fill="hold"/>
                                        <p:tgtEl>
                                          <p:spTgt spid="1457"/>
                                        </p:tgtEl>
                                        <p:attrNameLst>
                                          <p:attrName>ppt_x</p:attrName>
                                        </p:attrNameLst>
                                      </p:cBhvr>
                                      <p:tavLst>
                                        <p:tav tm="0">
                                          <p:val>
                                            <p:strVal val="#ppt_x"/>
                                          </p:val>
                                        </p:tav>
                                        <p:tav tm="100000">
                                          <p:val>
                                            <p:strVal val="#ppt_x"/>
                                          </p:val>
                                        </p:tav>
                                      </p:tavLst>
                                    </p:anim>
                                    <p:anim calcmode="lin" valueType="num">
                                      <p:cBhvr>
                                        <p:cTn id="155" dur="1000" fill="hold"/>
                                        <p:tgtEl>
                                          <p:spTgt spid="1457"/>
                                        </p:tgtEl>
                                        <p:attrNameLst>
                                          <p:attrName>ppt_y</p:attrName>
                                        </p:attrNameLst>
                                      </p:cBhvr>
                                      <p:tavLst>
                                        <p:tav tm="0">
                                          <p:val>
                                            <p:strVal val="#ppt_y+.1"/>
                                          </p:val>
                                        </p:tav>
                                        <p:tav tm="100000">
                                          <p:val>
                                            <p:strVal val="#ppt_y"/>
                                          </p:val>
                                        </p:tav>
                                      </p:tavLst>
                                    </p:anim>
                                  </p:childTnLst>
                                </p:cTn>
                              </p:par>
                              <p:par>
                                <p:cTn id="156" presetID="42" presetClass="entr" presetSubtype="0" fill="hold" grpId="2" nodeType="withEffect">
                                  <p:stCondLst>
                                    <p:cond delay="0"/>
                                  </p:stCondLst>
                                  <p:childTnLst>
                                    <p:set>
                                      <p:cBhvr>
                                        <p:cTn id="157" dur="1" fill="hold">
                                          <p:stCondLst>
                                            <p:cond delay="0"/>
                                          </p:stCondLst>
                                        </p:cTn>
                                        <p:tgtEl>
                                          <p:spTgt spid="1458"/>
                                        </p:tgtEl>
                                        <p:attrNameLst>
                                          <p:attrName>style.visibility</p:attrName>
                                        </p:attrNameLst>
                                      </p:cBhvr>
                                      <p:to>
                                        <p:strVal val="visible"/>
                                      </p:to>
                                    </p:set>
                                    <p:animEffect transition="in" filter="fade">
                                      <p:cBhvr>
                                        <p:cTn id="158" dur="1000"/>
                                        <p:tgtEl>
                                          <p:spTgt spid="1458"/>
                                        </p:tgtEl>
                                      </p:cBhvr>
                                    </p:animEffect>
                                    <p:anim calcmode="lin" valueType="num">
                                      <p:cBhvr>
                                        <p:cTn id="159" dur="1000" fill="hold"/>
                                        <p:tgtEl>
                                          <p:spTgt spid="1458"/>
                                        </p:tgtEl>
                                        <p:attrNameLst>
                                          <p:attrName>ppt_x</p:attrName>
                                        </p:attrNameLst>
                                      </p:cBhvr>
                                      <p:tavLst>
                                        <p:tav tm="0">
                                          <p:val>
                                            <p:strVal val="#ppt_x"/>
                                          </p:val>
                                        </p:tav>
                                        <p:tav tm="100000">
                                          <p:val>
                                            <p:strVal val="#ppt_x"/>
                                          </p:val>
                                        </p:tav>
                                      </p:tavLst>
                                    </p:anim>
                                    <p:anim calcmode="lin" valueType="num">
                                      <p:cBhvr>
                                        <p:cTn id="160" dur="1000" fill="hold"/>
                                        <p:tgtEl>
                                          <p:spTgt spid="1458"/>
                                        </p:tgtEl>
                                        <p:attrNameLst>
                                          <p:attrName>ppt_y</p:attrName>
                                        </p:attrNameLst>
                                      </p:cBhvr>
                                      <p:tavLst>
                                        <p:tav tm="0">
                                          <p:val>
                                            <p:strVal val="#ppt_y+.1"/>
                                          </p:val>
                                        </p:tav>
                                        <p:tav tm="100000">
                                          <p:val>
                                            <p:strVal val="#ppt_y"/>
                                          </p:val>
                                        </p:tav>
                                      </p:tavLst>
                                    </p:anim>
                                  </p:childTnLst>
                                </p:cTn>
                              </p:par>
                              <p:par>
                                <p:cTn id="161" presetID="42" presetClass="entr" presetSubtype="0" fill="hold" grpId="2" nodeType="withEffect">
                                  <p:stCondLst>
                                    <p:cond delay="0"/>
                                  </p:stCondLst>
                                  <p:childTnLst>
                                    <p:set>
                                      <p:cBhvr>
                                        <p:cTn id="162" dur="1" fill="hold">
                                          <p:stCondLst>
                                            <p:cond delay="0"/>
                                          </p:stCondLst>
                                        </p:cTn>
                                        <p:tgtEl>
                                          <p:spTgt spid="1465"/>
                                        </p:tgtEl>
                                        <p:attrNameLst>
                                          <p:attrName>style.visibility</p:attrName>
                                        </p:attrNameLst>
                                      </p:cBhvr>
                                      <p:to>
                                        <p:strVal val="visible"/>
                                      </p:to>
                                    </p:set>
                                    <p:animEffect transition="in" filter="fade">
                                      <p:cBhvr>
                                        <p:cTn id="163" dur="1000"/>
                                        <p:tgtEl>
                                          <p:spTgt spid="1465"/>
                                        </p:tgtEl>
                                      </p:cBhvr>
                                    </p:animEffect>
                                    <p:anim calcmode="lin" valueType="num">
                                      <p:cBhvr>
                                        <p:cTn id="164" dur="1000" fill="hold"/>
                                        <p:tgtEl>
                                          <p:spTgt spid="1465"/>
                                        </p:tgtEl>
                                        <p:attrNameLst>
                                          <p:attrName>ppt_x</p:attrName>
                                        </p:attrNameLst>
                                      </p:cBhvr>
                                      <p:tavLst>
                                        <p:tav tm="0">
                                          <p:val>
                                            <p:strVal val="#ppt_x"/>
                                          </p:val>
                                        </p:tav>
                                        <p:tav tm="100000">
                                          <p:val>
                                            <p:strVal val="#ppt_x"/>
                                          </p:val>
                                        </p:tav>
                                      </p:tavLst>
                                    </p:anim>
                                    <p:anim calcmode="lin" valueType="num">
                                      <p:cBhvr>
                                        <p:cTn id="165" dur="1000" fill="hold"/>
                                        <p:tgtEl>
                                          <p:spTgt spid="1465"/>
                                        </p:tgtEl>
                                        <p:attrNameLst>
                                          <p:attrName>ppt_y</p:attrName>
                                        </p:attrNameLst>
                                      </p:cBhvr>
                                      <p:tavLst>
                                        <p:tav tm="0">
                                          <p:val>
                                            <p:strVal val="#ppt_y+.1"/>
                                          </p:val>
                                        </p:tav>
                                        <p:tav tm="100000">
                                          <p:val>
                                            <p:strVal val="#ppt_y"/>
                                          </p:val>
                                        </p:tav>
                                      </p:tavLst>
                                    </p:anim>
                                  </p:childTnLst>
                                </p:cTn>
                              </p:par>
                              <p:par>
                                <p:cTn id="166" presetID="42" presetClass="entr" presetSubtype="0" fill="hold" grpId="2" nodeType="withEffect">
                                  <p:stCondLst>
                                    <p:cond delay="0"/>
                                  </p:stCondLst>
                                  <p:childTnLst>
                                    <p:set>
                                      <p:cBhvr>
                                        <p:cTn id="167" dur="1" fill="hold">
                                          <p:stCondLst>
                                            <p:cond delay="0"/>
                                          </p:stCondLst>
                                        </p:cTn>
                                        <p:tgtEl>
                                          <p:spTgt spid="1466"/>
                                        </p:tgtEl>
                                        <p:attrNameLst>
                                          <p:attrName>style.visibility</p:attrName>
                                        </p:attrNameLst>
                                      </p:cBhvr>
                                      <p:to>
                                        <p:strVal val="visible"/>
                                      </p:to>
                                    </p:set>
                                    <p:animEffect transition="in" filter="fade">
                                      <p:cBhvr>
                                        <p:cTn id="168" dur="1000"/>
                                        <p:tgtEl>
                                          <p:spTgt spid="1466"/>
                                        </p:tgtEl>
                                      </p:cBhvr>
                                    </p:animEffect>
                                    <p:anim calcmode="lin" valueType="num">
                                      <p:cBhvr>
                                        <p:cTn id="169" dur="1000" fill="hold"/>
                                        <p:tgtEl>
                                          <p:spTgt spid="1466"/>
                                        </p:tgtEl>
                                        <p:attrNameLst>
                                          <p:attrName>ppt_x</p:attrName>
                                        </p:attrNameLst>
                                      </p:cBhvr>
                                      <p:tavLst>
                                        <p:tav tm="0">
                                          <p:val>
                                            <p:strVal val="#ppt_x"/>
                                          </p:val>
                                        </p:tav>
                                        <p:tav tm="100000">
                                          <p:val>
                                            <p:strVal val="#ppt_x"/>
                                          </p:val>
                                        </p:tav>
                                      </p:tavLst>
                                    </p:anim>
                                    <p:anim calcmode="lin" valueType="num">
                                      <p:cBhvr>
                                        <p:cTn id="170" dur="1000" fill="hold"/>
                                        <p:tgtEl>
                                          <p:spTgt spid="1466"/>
                                        </p:tgtEl>
                                        <p:attrNameLst>
                                          <p:attrName>ppt_y</p:attrName>
                                        </p:attrNameLst>
                                      </p:cBhvr>
                                      <p:tavLst>
                                        <p:tav tm="0">
                                          <p:val>
                                            <p:strVal val="#ppt_y+.1"/>
                                          </p:val>
                                        </p:tav>
                                        <p:tav tm="100000">
                                          <p:val>
                                            <p:strVal val="#ppt_y"/>
                                          </p:val>
                                        </p:tav>
                                      </p:tavLst>
                                    </p:anim>
                                  </p:childTnLst>
                                </p:cTn>
                              </p:par>
                              <p:par>
                                <p:cTn id="171" presetID="42" presetClass="entr" presetSubtype="0" fill="hold" grpId="2" nodeType="withEffect">
                                  <p:stCondLst>
                                    <p:cond delay="0"/>
                                  </p:stCondLst>
                                  <p:childTnLst>
                                    <p:set>
                                      <p:cBhvr>
                                        <p:cTn id="172" dur="1" fill="hold">
                                          <p:stCondLst>
                                            <p:cond delay="0"/>
                                          </p:stCondLst>
                                        </p:cTn>
                                        <p:tgtEl>
                                          <p:spTgt spid="1459"/>
                                        </p:tgtEl>
                                        <p:attrNameLst>
                                          <p:attrName>style.visibility</p:attrName>
                                        </p:attrNameLst>
                                      </p:cBhvr>
                                      <p:to>
                                        <p:strVal val="visible"/>
                                      </p:to>
                                    </p:set>
                                    <p:animEffect transition="in" filter="fade">
                                      <p:cBhvr>
                                        <p:cTn id="173" dur="1000"/>
                                        <p:tgtEl>
                                          <p:spTgt spid="1459"/>
                                        </p:tgtEl>
                                      </p:cBhvr>
                                    </p:animEffect>
                                    <p:anim calcmode="lin" valueType="num">
                                      <p:cBhvr>
                                        <p:cTn id="174" dur="1000" fill="hold"/>
                                        <p:tgtEl>
                                          <p:spTgt spid="1459"/>
                                        </p:tgtEl>
                                        <p:attrNameLst>
                                          <p:attrName>ppt_x</p:attrName>
                                        </p:attrNameLst>
                                      </p:cBhvr>
                                      <p:tavLst>
                                        <p:tav tm="0">
                                          <p:val>
                                            <p:strVal val="#ppt_x"/>
                                          </p:val>
                                        </p:tav>
                                        <p:tav tm="100000">
                                          <p:val>
                                            <p:strVal val="#ppt_x"/>
                                          </p:val>
                                        </p:tav>
                                      </p:tavLst>
                                    </p:anim>
                                    <p:anim calcmode="lin" valueType="num">
                                      <p:cBhvr>
                                        <p:cTn id="175" dur="1000" fill="hold"/>
                                        <p:tgtEl>
                                          <p:spTgt spid="1459"/>
                                        </p:tgtEl>
                                        <p:attrNameLst>
                                          <p:attrName>ppt_y</p:attrName>
                                        </p:attrNameLst>
                                      </p:cBhvr>
                                      <p:tavLst>
                                        <p:tav tm="0">
                                          <p:val>
                                            <p:strVal val="#ppt_y+.1"/>
                                          </p:val>
                                        </p:tav>
                                        <p:tav tm="100000">
                                          <p:val>
                                            <p:strVal val="#ppt_y"/>
                                          </p:val>
                                        </p:tav>
                                      </p:tavLst>
                                    </p:anim>
                                  </p:childTnLst>
                                </p:cTn>
                              </p:par>
                              <p:par>
                                <p:cTn id="176" presetID="42" presetClass="entr" presetSubtype="0" fill="hold" grpId="2" nodeType="withEffect">
                                  <p:stCondLst>
                                    <p:cond delay="0"/>
                                  </p:stCondLst>
                                  <p:childTnLst>
                                    <p:set>
                                      <p:cBhvr>
                                        <p:cTn id="177" dur="1" fill="hold">
                                          <p:stCondLst>
                                            <p:cond delay="0"/>
                                          </p:stCondLst>
                                        </p:cTn>
                                        <p:tgtEl>
                                          <p:spTgt spid="1460"/>
                                        </p:tgtEl>
                                        <p:attrNameLst>
                                          <p:attrName>style.visibility</p:attrName>
                                        </p:attrNameLst>
                                      </p:cBhvr>
                                      <p:to>
                                        <p:strVal val="visible"/>
                                      </p:to>
                                    </p:set>
                                    <p:animEffect transition="in" filter="fade">
                                      <p:cBhvr>
                                        <p:cTn id="178" dur="1000"/>
                                        <p:tgtEl>
                                          <p:spTgt spid="1460"/>
                                        </p:tgtEl>
                                      </p:cBhvr>
                                    </p:animEffect>
                                    <p:anim calcmode="lin" valueType="num">
                                      <p:cBhvr>
                                        <p:cTn id="179" dur="1000" fill="hold"/>
                                        <p:tgtEl>
                                          <p:spTgt spid="1460"/>
                                        </p:tgtEl>
                                        <p:attrNameLst>
                                          <p:attrName>ppt_x</p:attrName>
                                        </p:attrNameLst>
                                      </p:cBhvr>
                                      <p:tavLst>
                                        <p:tav tm="0">
                                          <p:val>
                                            <p:strVal val="#ppt_x"/>
                                          </p:val>
                                        </p:tav>
                                        <p:tav tm="100000">
                                          <p:val>
                                            <p:strVal val="#ppt_x"/>
                                          </p:val>
                                        </p:tav>
                                      </p:tavLst>
                                    </p:anim>
                                    <p:anim calcmode="lin" valueType="num">
                                      <p:cBhvr>
                                        <p:cTn id="180" dur="1000" fill="hold"/>
                                        <p:tgtEl>
                                          <p:spTgt spid="1460"/>
                                        </p:tgtEl>
                                        <p:attrNameLst>
                                          <p:attrName>ppt_y</p:attrName>
                                        </p:attrNameLst>
                                      </p:cBhvr>
                                      <p:tavLst>
                                        <p:tav tm="0">
                                          <p:val>
                                            <p:strVal val="#ppt_y+.1"/>
                                          </p:val>
                                        </p:tav>
                                        <p:tav tm="100000">
                                          <p:val>
                                            <p:strVal val="#ppt_y"/>
                                          </p:val>
                                        </p:tav>
                                      </p:tavLst>
                                    </p:anim>
                                  </p:childTnLst>
                                </p:cTn>
                              </p:par>
                              <p:par>
                                <p:cTn id="181" presetID="42" presetClass="entr" presetSubtype="0" fill="hold" grpId="2" nodeType="withEffect">
                                  <p:stCondLst>
                                    <p:cond delay="0"/>
                                  </p:stCondLst>
                                  <p:childTnLst>
                                    <p:set>
                                      <p:cBhvr>
                                        <p:cTn id="182" dur="1" fill="hold">
                                          <p:stCondLst>
                                            <p:cond delay="0"/>
                                          </p:stCondLst>
                                        </p:cTn>
                                        <p:tgtEl>
                                          <p:spTgt spid="1467"/>
                                        </p:tgtEl>
                                        <p:attrNameLst>
                                          <p:attrName>style.visibility</p:attrName>
                                        </p:attrNameLst>
                                      </p:cBhvr>
                                      <p:to>
                                        <p:strVal val="visible"/>
                                      </p:to>
                                    </p:set>
                                    <p:animEffect transition="in" filter="fade">
                                      <p:cBhvr>
                                        <p:cTn id="183" dur="1000"/>
                                        <p:tgtEl>
                                          <p:spTgt spid="1467"/>
                                        </p:tgtEl>
                                      </p:cBhvr>
                                    </p:animEffect>
                                    <p:anim calcmode="lin" valueType="num">
                                      <p:cBhvr>
                                        <p:cTn id="184" dur="1000" fill="hold"/>
                                        <p:tgtEl>
                                          <p:spTgt spid="1467"/>
                                        </p:tgtEl>
                                        <p:attrNameLst>
                                          <p:attrName>ppt_x</p:attrName>
                                        </p:attrNameLst>
                                      </p:cBhvr>
                                      <p:tavLst>
                                        <p:tav tm="0">
                                          <p:val>
                                            <p:strVal val="#ppt_x"/>
                                          </p:val>
                                        </p:tav>
                                        <p:tav tm="100000">
                                          <p:val>
                                            <p:strVal val="#ppt_x"/>
                                          </p:val>
                                        </p:tav>
                                      </p:tavLst>
                                    </p:anim>
                                    <p:anim calcmode="lin" valueType="num">
                                      <p:cBhvr>
                                        <p:cTn id="185" dur="1000" fill="hold"/>
                                        <p:tgtEl>
                                          <p:spTgt spid="1467"/>
                                        </p:tgtEl>
                                        <p:attrNameLst>
                                          <p:attrName>ppt_y</p:attrName>
                                        </p:attrNameLst>
                                      </p:cBhvr>
                                      <p:tavLst>
                                        <p:tav tm="0">
                                          <p:val>
                                            <p:strVal val="#ppt_y+.1"/>
                                          </p:val>
                                        </p:tav>
                                        <p:tav tm="100000">
                                          <p:val>
                                            <p:strVal val="#ppt_y"/>
                                          </p:val>
                                        </p:tav>
                                      </p:tavLst>
                                    </p:anim>
                                  </p:childTnLst>
                                </p:cTn>
                              </p:par>
                              <p:par>
                                <p:cTn id="186" presetID="42" presetClass="entr" presetSubtype="0" fill="hold" grpId="2" nodeType="withEffect">
                                  <p:stCondLst>
                                    <p:cond delay="0"/>
                                  </p:stCondLst>
                                  <p:childTnLst>
                                    <p:set>
                                      <p:cBhvr>
                                        <p:cTn id="187" dur="1" fill="hold">
                                          <p:stCondLst>
                                            <p:cond delay="0"/>
                                          </p:stCondLst>
                                        </p:cTn>
                                        <p:tgtEl>
                                          <p:spTgt spid="1468"/>
                                        </p:tgtEl>
                                        <p:attrNameLst>
                                          <p:attrName>style.visibility</p:attrName>
                                        </p:attrNameLst>
                                      </p:cBhvr>
                                      <p:to>
                                        <p:strVal val="visible"/>
                                      </p:to>
                                    </p:set>
                                    <p:animEffect transition="in" filter="fade">
                                      <p:cBhvr>
                                        <p:cTn id="188" dur="1000"/>
                                        <p:tgtEl>
                                          <p:spTgt spid="1468"/>
                                        </p:tgtEl>
                                      </p:cBhvr>
                                    </p:animEffect>
                                    <p:anim calcmode="lin" valueType="num">
                                      <p:cBhvr>
                                        <p:cTn id="189" dur="1000" fill="hold"/>
                                        <p:tgtEl>
                                          <p:spTgt spid="1468"/>
                                        </p:tgtEl>
                                        <p:attrNameLst>
                                          <p:attrName>ppt_x</p:attrName>
                                        </p:attrNameLst>
                                      </p:cBhvr>
                                      <p:tavLst>
                                        <p:tav tm="0">
                                          <p:val>
                                            <p:strVal val="#ppt_x"/>
                                          </p:val>
                                        </p:tav>
                                        <p:tav tm="100000">
                                          <p:val>
                                            <p:strVal val="#ppt_x"/>
                                          </p:val>
                                        </p:tav>
                                      </p:tavLst>
                                    </p:anim>
                                    <p:anim calcmode="lin" valueType="num">
                                      <p:cBhvr>
                                        <p:cTn id="190" dur="1000" fill="hold"/>
                                        <p:tgtEl>
                                          <p:spTgt spid="1468"/>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7" presetClass="exit" presetSubtype="0" fill="hold" grpId="1" nodeType="clickEffect">
                                  <p:stCondLst>
                                    <p:cond delay="0"/>
                                  </p:stCondLst>
                                  <p:childTnLst>
                                    <p:animEffect transition="out" filter="fade">
                                      <p:cBhvr>
                                        <p:cTn id="194" dur="1000"/>
                                        <p:tgtEl>
                                          <p:spTgt spid="3"/>
                                        </p:tgtEl>
                                      </p:cBhvr>
                                    </p:animEffect>
                                    <p:anim calcmode="lin" valueType="num">
                                      <p:cBhvr>
                                        <p:cTn id="195" dur="1000"/>
                                        <p:tgtEl>
                                          <p:spTgt spid="3"/>
                                        </p:tgtEl>
                                        <p:attrNameLst>
                                          <p:attrName>ppt_x</p:attrName>
                                        </p:attrNameLst>
                                      </p:cBhvr>
                                      <p:tavLst>
                                        <p:tav tm="0">
                                          <p:val>
                                            <p:strVal val="ppt_x"/>
                                          </p:val>
                                        </p:tav>
                                        <p:tav tm="100000">
                                          <p:val>
                                            <p:strVal val="ppt_x"/>
                                          </p:val>
                                        </p:tav>
                                      </p:tavLst>
                                    </p:anim>
                                    <p:anim calcmode="lin" valueType="num">
                                      <p:cBhvr>
                                        <p:cTn id="196" dur="1000"/>
                                        <p:tgtEl>
                                          <p:spTgt spid="3"/>
                                        </p:tgtEl>
                                        <p:attrNameLst>
                                          <p:attrName>ppt_y</p:attrName>
                                        </p:attrNameLst>
                                      </p:cBhvr>
                                      <p:tavLst>
                                        <p:tav tm="0">
                                          <p:val>
                                            <p:strVal val="ppt_y"/>
                                          </p:val>
                                        </p:tav>
                                        <p:tav tm="100000">
                                          <p:val>
                                            <p:strVal val="ppt_y-.1"/>
                                          </p:val>
                                        </p:tav>
                                      </p:tavLst>
                                    </p:anim>
                                    <p:set>
                                      <p:cBhvr>
                                        <p:cTn id="197" dur="1" fill="hold">
                                          <p:stCondLst>
                                            <p:cond delay="999"/>
                                          </p:stCondLst>
                                        </p:cTn>
                                        <p:tgtEl>
                                          <p:spTgt spid="3"/>
                                        </p:tgtEl>
                                        <p:attrNameLst>
                                          <p:attrName>style.visibility</p:attrName>
                                        </p:attrNameLst>
                                      </p:cBhvr>
                                      <p:to>
                                        <p:strVal val="hidden"/>
                                      </p:to>
                                    </p:set>
                                  </p:childTnLst>
                                </p:cTn>
                              </p:par>
                              <p:par>
                                <p:cTn id="198" presetID="47" presetClass="exit" presetSubtype="0" fill="hold" nodeType="withEffect">
                                  <p:stCondLst>
                                    <p:cond delay="0"/>
                                  </p:stCondLst>
                                  <p:childTnLst>
                                    <p:animEffect transition="out" filter="fade">
                                      <p:cBhvr>
                                        <p:cTn id="199" dur="1000"/>
                                        <p:tgtEl>
                                          <p:spTgt spid="429"/>
                                        </p:tgtEl>
                                      </p:cBhvr>
                                    </p:animEffect>
                                    <p:anim calcmode="lin" valueType="num">
                                      <p:cBhvr>
                                        <p:cTn id="200" dur="1000"/>
                                        <p:tgtEl>
                                          <p:spTgt spid="429"/>
                                        </p:tgtEl>
                                        <p:attrNameLst>
                                          <p:attrName>ppt_x</p:attrName>
                                        </p:attrNameLst>
                                      </p:cBhvr>
                                      <p:tavLst>
                                        <p:tav tm="0">
                                          <p:val>
                                            <p:strVal val="ppt_x"/>
                                          </p:val>
                                        </p:tav>
                                        <p:tav tm="100000">
                                          <p:val>
                                            <p:strVal val="ppt_x"/>
                                          </p:val>
                                        </p:tav>
                                      </p:tavLst>
                                    </p:anim>
                                    <p:anim calcmode="lin" valueType="num">
                                      <p:cBhvr>
                                        <p:cTn id="201" dur="1000"/>
                                        <p:tgtEl>
                                          <p:spTgt spid="429"/>
                                        </p:tgtEl>
                                        <p:attrNameLst>
                                          <p:attrName>ppt_y</p:attrName>
                                        </p:attrNameLst>
                                      </p:cBhvr>
                                      <p:tavLst>
                                        <p:tav tm="0">
                                          <p:val>
                                            <p:strVal val="ppt_y"/>
                                          </p:val>
                                        </p:tav>
                                        <p:tav tm="100000">
                                          <p:val>
                                            <p:strVal val="ppt_y-.1"/>
                                          </p:val>
                                        </p:tav>
                                      </p:tavLst>
                                    </p:anim>
                                    <p:set>
                                      <p:cBhvr>
                                        <p:cTn id="202" dur="1" fill="hold">
                                          <p:stCondLst>
                                            <p:cond delay="999"/>
                                          </p:stCondLst>
                                        </p:cTn>
                                        <p:tgtEl>
                                          <p:spTgt spid="429"/>
                                        </p:tgtEl>
                                        <p:attrNameLst>
                                          <p:attrName>style.visibility</p:attrName>
                                        </p:attrNameLst>
                                      </p:cBhvr>
                                      <p:to>
                                        <p:strVal val="hidden"/>
                                      </p:to>
                                    </p:set>
                                  </p:childTnLst>
                                </p:cTn>
                              </p:par>
                              <p:par>
                                <p:cTn id="203" presetID="47" presetClass="exit" presetSubtype="0" fill="hold" grpId="3" nodeType="withEffect">
                                  <p:stCondLst>
                                    <p:cond delay="0"/>
                                  </p:stCondLst>
                                  <p:childTnLst>
                                    <p:animEffect transition="out" filter="fade">
                                      <p:cBhvr>
                                        <p:cTn id="204" dur="1000"/>
                                        <p:tgtEl>
                                          <p:spTgt spid="1463"/>
                                        </p:tgtEl>
                                      </p:cBhvr>
                                    </p:animEffect>
                                    <p:anim calcmode="lin" valueType="num">
                                      <p:cBhvr>
                                        <p:cTn id="205" dur="1000"/>
                                        <p:tgtEl>
                                          <p:spTgt spid="1463"/>
                                        </p:tgtEl>
                                        <p:attrNameLst>
                                          <p:attrName>ppt_x</p:attrName>
                                        </p:attrNameLst>
                                      </p:cBhvr>
                                      <p:tavLst>
                                        <p:tav tm="0">
                                          <p:val>
                                            <p:strVal val="ppt_x"/>
                                          </p:val>
                                        </p:tav>
                                        <p:tav tm="100000">
                                          <p:val>
                                            <p:strVal val="ppt_x"/>
                                          </p:val>
                                        </p:tav>
                                      </p:tavLst>
                                    </p:anim>
                                    <p:anim calcmode="lin" valueType="num">
                                      <p:cBhvr>
                                        <p:cTn id="206" dur="1000"/>
                                        <p:tgtEl>
                                          <p:spTgt spid="1463"/>
                                        </p:tgtEl>
                                        <p:attrNameLst>
                                          <p:attrName>ppt_y</p:attrName>
                                        </p:attrNameLst>
                                      </p:cBhvr>
                                      <p:tavLst>
                                        <p:tav tm="0">
                                          <p:val>
                                            <p:strVal val="ppt_y"/>
                                          </p:val>
                                        </p:tav>
                                        <p:tav tm="100000">
                                          <p:val>
                                            <p:strVal val="ppt_y-.1"/>
                                          </p:val>
                                        </p:tav>
                                      </p:tavLst>
                                    </p:anim>
                                    <p:set>
                                      <p:cBhvr>
                                        <p:cTn id="207" dur="1" fill="hold">
                                          <p:stCondLst>
                                            <p:cond delay="999"/>
                                          </p:stCondLst>
                                        </p:cTn>
                                        <p:tgtEl>
                                          <p:spTgt spid="1463"/>
                                        </p:tgtEl>
                                        <p:attrNameLst>
                                          <p:attrName>style.visibility</p:attrName>
                                        </p:attrNameLst>
                                      </p:cBhvr>
                                      <p:to>
                                        <p:strVal val="hidden"/>
                                      </p:to>
                                    </p:set>
                                  </p:childTnLst>
                                </p:cTn>
                              </p:par>
                              <p:par>
                                <p:cTn id="208" presetID="47" presetClass="exit" presetSubtype="0" fill="hold" grpId="3" nodeType="withEffect">
                                  <p:stCondLst>
                                    <p:cond delay="0"/>
                                  </p:stCondLst>
                                  <p:childTnLst>
                                    <p:animEffect transition="out" filter="fade">
                                      <p:cBhvr>
                                        <p:cTn id="209" dur="1000"/>
                                        <p:tgtEl>
                                          <p:spTgt spid="1464"/>
                                        </p:tgtEl>
                                      </p:cBhvr>
                                    </p:animEffect>
                                    <p:anim calcmode="lin" valueType="num">
                                      <p:cBhvr>
                                        <p:cTn id="210" dur="1000"/>
                                        <p:tgtEl>
                                          <p:spTgt spid="1464"/>
                                        </p:tgtEl>
                                        <p:attrNameLst>
                                          <p:attrName>ppt_x</p:attrName>
                                        </p:attrNameLst>
                                      </p:cBhvr>
                                      <p:tavLst>
                                        <p:tav tm="0">
                                          <p:val>
                                            <p:strVal val="ppt_x"/>
                                          </p:val>
                                        </p:tav>
                                        <p:tav tm="100000">
                                          <p:val>
                                            <p:strVal val="ppt_x"/>
                                          </p:val>
                                        </p:tav>
                                      </p:tavLst>
                                    </p:anim>
                                    <p:anim calcmode="lin" valueType="num">
                                      <p:cBhvr>
                                        <p:cTn id="211" dur="1000"/>
                                        <p:tgtEl>
                                          <p:spTgt spid="1464"/>
                                        </p:tgtEl>
                                        <p:attrNameLst>
                                          <p:attrName>ppt_y</p:attrName>
                                        </p:attrNameLst>
                                      </p:cBhvr>
                                      <p:tavLst>
                                        <p:tav tm="0">
                                          <p:val>
                                            <p:strVal val="ppt_y"/>
                                          </p:val>
                                        </p:tav>
                                        <p:tav tm="100000">
                                          <p:val>
                                            <p:strVal val="ppt_y-.1"/>
                                          </p:val>
                                        </p:tav>
                                      </p:tavLst>
                                    </p:anim>
                                    <p:set>
                                      <p:cBhvr>
                                        <p:cTn id="212" dur="1" fill="hold">
                                          <p:stCondLst>
                                            <p:cond delay="999"/>
                                          </p:stCondLst>
                                        </p:cTn>
                                        <p:tgtEl>
                                          <p:spTgt spid="1464"/>
                                        </p:tgtEl>
                                        <p:attrNameLst>
                                          <p:attrName>style.visibility</p:attrName>
                                        </p:attrNameLst>
                                      </p:cBhvr>
                                      <p:to>
                                        <p:strVal val="hidden"/>
                                      </p:to>
                                    </p:set>
                                  </p:childTnLst>
                                </p:cTn>
                              </p:par>
                              <p:par>
                                <p:cTn id="213" presetID="47" presetClass="exit" presetSubtype="0" fill="hold" grpId="3" nodeType="withEffect">
                                  <p:stCondLst>
                                    <p:cond delay="0"/>
                                  </p:stCondLst>
                                  <p:childTnLst>
                                    <p:animEffect transition="out" filter="fade">
                                      <p:cBhvr>
                                        <p:cTn id="214" dur="1000"/>
                                        <p:tgtEl>
                                          <p:spTgt spid="1457"/>
                                        </p:tgtEl>
                                      </p:cBhvr>
                                    </p:animEffect>
                                    <p:anim calcmode="lin" valueType="num">
                                      <p:cBhvr>
                                        <p:cTn id="215" dur="1000"/>
                                        <p:tgtEl>
                                          <p:spTgt spid="1457"/>
                                        </p:tgtEl>
                                        <p:attrNameLst>
                                          <p:attrName>ppt_x</p:attrName>
                                        </p:attrNameLst>
                                      </p:cBhvr>
                                      <p:tavLst>
                                        <p:tav tm="0">
                                          <p:val>
                                            <p:strVal val="ppt_x"/>
                                          </p:val>
                                        </p:tav>
                                        <p:tav tm="100000">
                                          <p:val>
                                            <p:strVal val="ppt_x"/>
                                          </p:val>
                                        </p:tav>
                                      </p:tavLst>
                                    </p:anim>
                                    <p:anim calcmode="lin" valueType="num">
                                      <p:cBhvr>
                                        <p:cTn id="216" dur="1000"/>
                                        <p:tgtEl>
                                          <p:spTgt spid="1457"/>
                                        </p:tgtEl>
                                        <p:attrNameLst>
                                          <p:attrName>ppt_y</p:attrName>
                                        </p:attrNameLst>
                                      </p:cBhvr>
                                      <p:tavLst>
                                        <p:tav tm="0">
                                          <p:val>
                                            <p:strVal val="ppt_y"/>
                                          </p:val>
                                        </p:tav>
                                        <p:tav tm="100000">
                                          <p:val>
                                            <p:strVal val="ppt_y-.1"/>
                                          </p:val>
                                        </p:tav>
                                      </p:tavLst>
                                    </p:anim>
                                    <p:set>
                                      <p:cBhvr>
                                        <p:cTn id="217" dur="1" fill="hold">
                                          <p:stCondLst>
                                            <p:cond delay="999"/>
                                          </p:stCondLst>
                                        </p:cTn>
                                        <p:tgtEl>
                                          <p:spTgt spid="1457"/>
                                        </p:tgtEl>
                                        <p:attrNameLst>
                                          <p:attrName>style.visibility</p:attrName>
                                        </p:attrNameLst>
                                      </p:cBhvr>
                                      <p:to>
                                        <p:strVal val="hidden"/>
                                      </p:to>
                                    </p:set>
                                  </p:childTnLst>
                                </p:cTn>
                              </p:par>
                              <p:par>
                                <p:cTn id="218" presetID="47" presetClass="exit" presetSubtype="0" fill="hold" grpId="3" nodeType="withEffect">
                                  <p:stCondLst>
                                    <p:cond delay="0"/>
                                  </p:stCondLst>
                                  <p:childTnLst>
                                    <p:animEffect transition="out" filter="fade">
                                      <p:cBhvr>
                                        <p:cTn id="219" dur="1000"/>
                                        <p:tgtEl>
                                          <p:spTgt spid="1458"/>
                                        </p:tgtEl>
                                      </p:cBhvr>
                                    </p:animEffect>
                                    <p:anim calcmode="lin" valueType="num">
                                      <p:cBhvr>
                                        <p:cTn id="220" dur="1000"/>
                                        <p:tgtEl>
                                          <p:spTgt spid="1458"/>
                                        </p:tgtEl>
                                        <p:attrNameLst>
                                          <p:attrName>ppt_x</p:attrName>
                                        </p:attrNameLst>
                                      </p:cBhvr>
                                      <p:tavLst>
                                        <p:tav tm="0">
                                          <p:val>
                                            <p:strVal val="ppt_x"/>
                                          </p:val>
                                        </p:tav>
                                        <p:tav tm="100000">
                                          <p:val>
                                            <p:strVal val="ppt_x"/>
                                          </p:val>
                                        </p:tav>
                                      </p:tavLst>
                                    </p:anim>
                                    <p:anim calcmode="lin" valueType="num">
                                      <p:cBhvr>
                                        <p:cTn id="221" dur="1000"/>
                                        <p:tgtEl>
                                          <p:spTgt spid="1458"/>
                                        </p:tgtEl>
                                        <p:attrNameLst>
                                          <p:attrName>ppt_y</p:attrName>
                                        </p:attrNameLst>
                                      </p:cBhvr>
                                      <p:tavLst>
                                        <p:tav tm="0">
                                          <p:val>
                                            <p:strVal val="ppt_y"/>
                                          </p:val>
                                        </p:tav>
                                        <p:tav tm="100000">
                                          <p:val>
                                            <p:strVal val="ppt_y-.1"/>
                                          </p:val>
                                        </p:tav>
                                      </p:tavLst>
                                    </p:anim>
                                    <p:set>
                                      <p:cBhvr>
                                        <p:cTn id="222" dur="1" fill="hold">
                                          <p:stCondLst>
                                            <p:cond delay="999"/>
                                          </p:stCondLst>
                                        </p:cTn>
                                        <p:tgtEl>
                                          <p:spTgt spid="1458"/>
                                        </p:tgtEl>
                                        <p:attrNameLst>
                                          <p:attrName>style.visibility</p:attrName>
                                        </p:attrNameLst>
                                      </p:cBhvr>
                                      <p:to>
                                        <p:strVal val="hidden"/>
                                      </p:to>
                                    </p:set>
                                  </p:childTnLst>
                                </p:cTn>
                              </p:par>
                              <p:par>
                                <p:cTn id="223" presetID="47" presetClass="exit" presetSubtype="0" fill="hold" grpId="3" nodeType="withEffect">
                                  <p:stCondLst>
                                    <p:cond delay="0"/>
                                  </p:stCondLst>
                                  <p:childTnLst>
                                    <p:animEffect transition="out" filter="fade">
                                      <p:cBhvr>
                                        <p:cTn id="224" dur="1000"/>
                                        <p:tgtEl>
                                          <p:spTgt spid="1465"/>
                                        </p:tgtEl>
                                      </p:cBhvr>
                                    </p:animEffect>
                                    <p:anim calcmode="lin" valueType="num">
                                      <p:cBhvr>
                                        <p:cTn id="225" dur="1000"/>
                                        <p:tgtEl>
                                          <p:spTgt spid="1465"/>
                                        </p:tgtEl>
                                        <p:attrNameLst>
                                          <p:attrName>ppt_x</p:attrName>
                                        </p:attrNameLst>
                                      </p:cBhvr>
                                      <p:tavLst>
                                        <p:tav tm="0">
                                          <p:val>
                                            <p:strVal val="ppt_x"/>
                                          </p:val>
                                        </p:tav>
                                        <p:tav tm="100000">
                                          <p:val>
                                            <p:strVal val="ppt_x"/>
                                          </p:val>
                                        </p:tav>
                                      </p:tavLst>
                                    </p:anim>
                                    <p:anim calcmode="lin" valueType="num">
                                      <p:cBhvr>
                                        <p:cTn id="226" dur="1000"/>
                                        <p:tgtEl>
                                          <p:spTgt spid="1465"/>
                                        </p:tgtEl>
                                        <p:attrNameLst>
                                          <p:attrName>ppt_y</p:attrName>
                                        </p:attrNameLst>
                                      </p:cBhvr>
                                      <p:tavLst>
                                        <p:tav tm="0">
                                          <p:val>
                                            <p:strVal val="ppt_y"/>
                                          </p:val>
                                        </p:tav>
                                        <p:tav tm="100000">
                                          <p:val>
                                            <p:strVal val="ppt_y-.1"/>
                                          </p:val>
                                        </p:tav>
                                      </p:tavLst>
                                    </p:anim>
                                    <p:set>
                                      <p:cBhvr>
                                        <p:cTn id="227" dur="1" fill="hold">
                                          <p:stCondLst>
                                            <p:cond delay="999"/>
                                          </p:stCondLst>
                                        </p:cTn>
                                        <p:tgtEl>
                                          <p:spTgt spid="1465"/>
                                        </p:tgtEl>
                                        <p:attrNameLst>
                                          <p:attrName>style.visibility</p:attrName>
                                        </p:attrNameLst>
                                      </p:cBhvr>
                                      <p:to>
                                        <p:strVal val="hidden"/>
                                      </p:to>
                                    </p:set>
                                  </p:childTnLst>
                                </p:cTn>
                              </p:par>
                              <p:par>
                                <p:cTn id="228" presetID="47" presetClass="exit" presetSubtype="0" fill="hold" grpId="3" nodeType="withEffect">
                                  <p:stCondLst>
                                    <p:cond delay="0"/>
                                  </p:stCondLst>
                                  <p:childTnLst>
                                    <p:animEffect transition="out" filter="fade">
                                      <p:cBhvr>
                                        <p:cTn id="229" dur="1000"/>
                                        <p:tgtEl>
                                          <p:spTgt spid="1466"/>
                                        </p:tgtEl>
                                      </p:cBhvr>
                                    </p:animEffect>
                                    <p:anim calcmode="lin" valueType="num">
                                      <p:cBhvr>
                                        <p:cTn id="230" dur="1000"/>
                                        <p:tgtEl>
                                          <p:spTgt spid="1466"/>
                                        </p:tgtEl>
                                        <p:attrNameLst>
                                          <p:attrName>ppt_x</p:attrName>
                                        </p:attrNameLst>
                                      </p:cBhvr>
                                      <p:tavLst>
                                        <p:tav tm="0">
                                          <p:val>
                                            <p:strVal val="ppt_x"/>
                                          </p:val>
                                        </p:tav>
                                        <p:tav tm="100000">
                                          <p:val>
                                            <p:strVal val="ppt_x"/>
                                          </p:val>
                                        </p:tav>
                                      </p:tavLst>
                                    </p:anim>
                                    <p:anim calcmode="lin" valueType="num">
                                      <p:cBhvr>
                                        <p:cTn id="231" dur="1000"/>
                                        <p:tgtEl>
                                          <p:spTgt spid="1466"/>
                                        </p:tgtEl>
                                        <p:attrNameLst>
                                          <p:attrName>ppt_y</p:attrName>
                                        </p:attrNameLst>
                                      </p:cBhvr>
                                      <p:tavLst>
                                        <p:tav tm="0">
                                          <p:val>
                                            <p:strVal val="ppt_y"/>
                                          </p:val>
                                        </p:tav>
                                        <p:tav tm="100000">
                                          <p:val>
                                            <p:strVal val="ppt_y-.1"/>
                                          </p:val>
                                        </p:tav>
                                      </p:tavLst>
                                    </p:anim>
                                    <p:set>
                                      <p:cBhvr>
                                        <p:cTn id="232" dur="1" fill="hold">
                                          <p:stCondLst>
                                            <p:cond delay="999"/>
                                          </p:stCondLst>
                                        </p:cTn>
                                        <p:tgtEl>
                                          <p:spTgt spid="1466"/>
                                        </p:tgtEl>
                                        <p:attrNameLst>
                                          <p:attrName>style.visibility</p:attrName>
                                        </p:attrNameLst>
                                      </p:cBhvr>
                                      <p:to>
                                        <p:strVal val="hidden"/>
                                      </p:to>
                                    </p:set>
                                  </p:childTnLst>
                                </p:cTn>
                              </p:par>
                              <p:par>
                                <p:cTn id="233" presetID="47" presetClass="exit" presetSubtype="0" fill="hold" grpId="3" nodeType="withEffect">
                                  <p:stCondLst>
                                    <p:cond delay="0"/>
                                  </p:stCondLst>
                                  <p:childTnLst>
                                    <p:animEffect transition="out" filter="fade">
                                      <p:cBhvr>
                                        <p:cTn id="234" dur="1000"/>
                                        <p:tgtEl>
                                          <p:spTgt spid="1459"/>
                                        </p:tgtEl>
                                      </p:cBhvr>
                                    </p:animEffect>
                                    <p:anim calcmode="lin" valueType="num">
                                      <p:cBhvr>
                                        <p:cTn id="235" dur="1000"/>
                                        <p:tgtEl>
                                          <p:spTgt spid="1459"/>
                                        </p:tgtEl>
                                        <p:attrNameLst>
                                          <p:attrName>ppt_x</p:attrName>
                                        </p:attrNameLst>
                                      </p:cBhvr>
                                      <p:tavLst>
                                        <p:tav tm="0">
                                          <p:val>
                                            <p:strVal val="ppt_x"/>
                                          </p:val>
                                        </p:tav>
                                        <p:tav tm="100000">
                                          <p:val>
                                            <p:strVal val="ppt_x"/>
                                          </p:val>
                                        </p:tav>
                                      </p:tavLst>
                                    </p:anim>
                                    <p:anim calcmode="lin" valueType="num">
                                      <p:cBhvr>
                                        <p:cTn id="236" dur="1000"/>
                                        <p:tgtEl>
                                          <p:spTgt spid="1459"/>
                                        </p:tgtEl>
                                        <p:attrNameLst>
                                          <p:attrName>ppt_y</p:attrName>
                                        </p:attrNameLst>
                                      </p:cBhvr>
                                      <p:tavLst>
                                        <p:tav tm="0">
                                          <p:val>
                                            <p:strVal val="ppt_y"/>
                                          </p:val>
                                        </p:tav>
                                        <p:tav tm="100000">
                                          <p:val>
                                            <p:strVal val="ppt_y-.1"/>
                                          </p:val>
                                        </p:tav>
                                      </p:tavLst>
                                    </p:anim>
                                    <p:set>
                                      <p:cBhvr>
                                        <p:cTn id="237" dur="1" fill="hold">
                                          <p:stCondLst>
                                            <p:cond delay="999"/>
                                          </p:stCondLst>
                                        </p:cTn>
                                        <p:tgtEl>
                                          <p:spTgt spid="1459"/>
                                        </p:tgtEl>
                                        <p:attrNameLst>
                                          <p:attrName>style.visibility</p:attrName>
                                        </p:attrNameLst>
                                      </p:cBhvr>
                                      <p:to>
                                        <p:strVal val="hidden"/>
                                      </p:to>
                                    </p:set>
                                  </p:childTnLst>
                                </p:cTn>
                              </p:par>
                              <p:par>
                                <p:cTn id="238" presetID="47" presetClass="exit" presetSubtype="0" fill="hold" grpId="3" nodeType="withEffect">
                                  <p:stCondLst>
                                    <p:cond delay="0"/>
                                  </p:stCondLst>
                                  <p:childTnLst>
                                    <p:animEffect transition="out" filter="fade">
                                      <p:cBhvr>
                                        <p:cTn id="239" dur="1000"/>
                                        <p:tgtEl>
                                          <p:spTgt spid="1460"/>
                                        </p:tgtEl>
                                      </p:cBhvr>
                                    </p:animEffect>
                                    <p:anim calcmode="lin" valueType="num">
                                      <p:cBhvr>
                                        <p:cTn id="240" dur="1000"/>
                                        <p:tgtEl>
                                          <p:spTgt spid="1460"/>
                                        </p:tgtEl>
                                        <p:attrNameLst>
                                          <p:attrName>ppt_x</p:attrName>
                                        </p:attrNameLst>
                                      </p:cBhvr>
                                      <p:tavLst>
                                        <p:tav tm="0">
                                          <p:val>
                                            <p:strVal val="ppt_x"/>
                                          </p:val>
                                        </p:tav>
                                        <p:tav tm="100000">
                                          <p:val>
                                            <p:strVal val="ppt_x"/>
                                          </p:val>
                                        </p:tav>
                                      </p:tavLst>
                                    </p:anim>
                                    <p:anim calcmode="lin" valueType="num">
                                      <p:cBhvr>
                                        <p:cTn id="241" dur="1000"/>
                                        <p:tgtEl>
                                          <p:spTgt spid="1460"/>
                                        </p:tgtEl>
                                        <p:attrNameLst>
                                          <p:attrName>ppt_y</p:attrName>
                                        </p:attrNameLst>
                                      </p:cBhvr>
                                      <p:tavLst>
                                        <p:tav tm="0">
                                          <p:val>
                                            <p:strVal val="ppt_y"/>
                                          </p:val>
                                        </p:tav>
                                        <p:tav tm="100000">
                                          <p:val>
                                            <p:strVal val="ppt_y-.1"/>
                                          </p:val>
                                        </p:tav>
                                      </p:tavLst>
                                    </p:anim>
                                    <p:set>
                                      <p:cBhvr>
                                        <p:cTn id="242" dur="1" fill="hold">
                                          <p:stCondLst>
                                            <p:cond delay="999"/>
                                          </p:stCondLst>
                                        </p:cTn>
                                        <p:tgtEl>
                                          <p:spTgt spid="1460"/>
                                        </p:tgtEl>
                                        <p:attrNameLst>
                                          <p:attrName>style.visibility</p:attrName>
                                        </p:attrNameLst>
                                      </p:cBhvr>
                                      <p:to>
                                        <p:strVal val="hidden"/>
                                      </p:to>
                                    </p:set>
                                  </p:childTnLst>
                                </p:cTn>
                              </p:par>
                              <p:par>
                                <p:cTn id="243" presetID="47" presetClass="exit" presetSubtype="0" fill="hold" grpId="3" nodeType="withEffect">
                                  <p:stCondLst>
                                    <p:cond delay="0"/>
                                  </p:stCondLst>
                                  <p:childTnLst>
                                    <p:animEffect transition="out" filter="fade">
                                      <p:cBhvr>
                                        <p:cTn id="244" dur="1000"/>
                                        <p:tgtEl>
                                          <p:spTgt spid="1467"/>
                                        </p:tgtEl>
                                      </p:cBhvr>
                                    </p:animEffect>
                                    <p:anim calcmode="lin" valueType="num">
                                      <p:cBhvr>
                                        <p:cTn id="245" dur="1000"/>
                                        <p:tgtEl>
                                          <p:spTgt spid="1467"/>
                                        </p:tgtEl>
                                        <p:attrNameLst>
                                          <p:attrName>ppt_x</p:attrName>
                                        </p:attrNameLst>
                                      </p:cBhvr>
                                      <p:tavLst>
                                        <p:tav tm="0">
                                          <p:val>
                                            <p:strVal val="ppt_x"/>
                                          </p:val>
                                        </p:tav>
                                        <p:tav tm="100000">
                                          <p:val>
                                            <p:strVal val="ppt_x"/>
                                          </p:val>
                                        </p:tav>
                                      </p:tavLst>
                                    </p:anim>
                                    <p:anim calcmode="lin" valueType="num">
                                      <p:cBhvr>
                                        <p:cTn id="246" dur="1000"/>
                                        <p:tgtEl>
                                          <p:spTgt spid="1467"/>
                                        </p:tgtEl>
                                        <p:attrNameLst>
                                          <p:attrName>ppt_y</p:attrName>
                                        </p:attrNameLst>
                                      </p:cBhvr>
                                      <p:tavLst>
                                        <p:tav tm="0">
                                          <p:val>
                                            <p:strVal val="ppt_y"/>
                                          </p:val>
                                        </p:tav>
                                        <p:tav tm="100000">
                                          <p:val>
                                            <p:strVal val="ppt_y-.1"/>
                                          </p:val>
                                        </p:tav>
                                      </p:tavLst>
                                    </p:anim>
                                    <p:set>
                                      <p:cBhvr>
                                        <p:cTn id="247" dur="1" fill="hold">
                                          <p:stCondLst>
                                            <p:cond delay="999"/>
                                          </p:stCondLst>
                                        </p:cTn>
                                        <p:tgtEl>
                                          <p:spTgt spid="1467"/>
                                        </p:tgtEl>
                                        <p:attrNameLst>
                                          <p:attrName>style.visibility</p:attrName>
                                        </p:attrNameLst>
                                      </p:cBhvr>
                                      <p:to>
                                        <p:strVal val="hidden"/>
                                      </p:to>
                                    </p:set>
                                  </p:childTnLst>
                                </p:cTn>
                              </p:par>
                              <p:par>
                                <p:cTn id="248" presetID="47" presetClass="exit" presetSubtype="0" fill="hold" grpId="3" nodeType="withEffect">
                                  <p:stCondLst>
                                    <p:cond delay="0"/>
                                  </p:stCondLst>
                                  <p:childTnLst>
                                    <p:animEffect transition="out" filter="fade">
                                      <p:cBhvr>
                                        <p:cTn id="249" dur="1000"/>
                                        <p:tgtEl>
                                          <p:spTgt spid="1468"/>
                                        </p:tgtEl>
                                      </p:cBhvr>
                                    </p:animEffect>
                                    <p:anim calcmode="lin" valueType="num">
                                      <p:cBhvr>
                                        <p:cTn id="250" dur="1000"/>
                                        <p:tgtEl>
                                          <p:spTgt spid="1468"/>
                                        </p:tgtEl>
                                        <p:attrNameLst>
                                          <p:attrName>ppt_x</p:attrName>
                                        </p:attrNameLst>
                                      </p:cBhvr>
                                      <p:tavLst>
                                        <p:tav tm="0">
                                          <p:val>
                                            <p:strVal val="ppt_x"/>
                                          </p:val>
                                        </p:tav>
                                        <p:tav tm="100000">
                                          <p:val>
                                            <p:strVal val="ppt_x"/>
                                          </p:val>
                                        </p:tav>
                                      </p:tavLst>
                                    </p:anim>
                                    <p:anim calcmode="lin" valueType="num">
                                      <p:cBhvr>
                                        <p:cTn id="251" dur="1000"/>
                                        <p:tgtEl>
                                          <p:spTgt spid="1468"/>
                                        </p:tgtEl>
                                        <p:attrNameLst>
                                          <p:attrName>ppt_y</p:attrName>
                                        </p:attrNameLst>
                                      </p:cBhvr>
                                      <p:tavLst>
                                        <p:tav tm="0">
                                          <p:val>
                                            <p:strVal val="ppt_y"/>
                                          </p:val>
                                        </p:tav>
                                        <p:tav tm="100000">
                                          <p:val>
                                            <p:strVal val="ppt_y-.1"/>
                                          </p:val>
                                        </p:tav>
                                      </p:tavLst>
                                    </p:anim>
                                    <p:set>
                                      <p:cBhvr>
                                        <p:cTn id="252" dur="1" fill="hold">
                                          <p:stCondLst>
                                            <p:cond delay="999"/>
                                          </p:stCondLst>
                                        </p:cTn>
                                        <p:tgtEl>
                                          <p:spTgt spid="1468"/>
                                        </p:tgtEl>
                                        <p:attrNameLst>
                                          <p:attrName>style.visibility</p:attrName>
                                        </p:attrNameLst>
                                      </p:cBhvr>
                                      <p:to>
                                        <p:strVal val="hidden"/>
                                      </p:to>
                                    </p:set>
                                  </p:childTnLst>
                                </p:cTn>
                              </p:par>
                              <p:par>
                                <p:cTn id="253" presetID="47" presetClass="exit" presetSubtype="0" fill="hold" grpId="1" nodeType="withEffect">
                                  <p:stCondLst>
                                    <p:cond delay="0"/>
                                  </p:stCondLst>
                                  <p:childTnLst>
                                    <p:animEffect transition="out" filter="fade">
                                      <p:cBhvr>
                                        <p:cTn id="254" dur="1000"/>
                                        <p:tgtEl>
                                          <p:spTgt spid="1461"/>
                                        </p:tgtEl>
                                      </p:cBhvr>
                                    </p:animEffect>
                                    <p:anim calcmode="lin" valueType="num">
                                      <p:cBhvr>
                                        <p:cTn id="255" dur="1000"/>
                                        <p:tgtEl>
                                          <p:spTgt spid="1461"/>
                                        </p:tgtEl>
                                        <p:attrNameLst>
                                          <p:attrName>ppt_x</p:attrName>
                                        </p:attrNameLst>
                                      </p:cBhvr>
                                      <p:tavLst>
                                        <p:tav tm="0">
                                          <p:val>
                                            <p:strVal val="ppt_x"/>
                                          </p:val>
                                        </p:tav>
                                        <p:tav tm="100000">
                                          <p:val>
                                            <p:strVal val="ppt_x"/>
                                          </p:val>
                                        </p:tav>
                                      </p:tavLst>
                                    </p:anim>
                                    <p:anim calcmode="lin" valueType="num">
                                      <p:cBhvr>
                                        <p:cTn id="256" dur="1000"/>
                                        <p:tgtEl>
                                          <p:spTgt spid="1461"/>
                                        </p:tgtEl>
                                        <p:attrNameLst>
                                          <p:attrName>ppt_y</p:attrName>
                                        </p:attrNameLst>
                                      </p:cBhvr>
                                      <p:tavLst>
                                        <p:tav tm="0">
                                          <p:val>
                                            <p:strVal val="ppt_y"/>
                                          </p:val>
                                        </p:tav>
                                        <p:tav tm="100000">
                                          <p:val>
                                            <p:strVal val="ppt_y-.1"/>
                                          </p:val>
                                        </p:tav>
                                      </p:tavLst>
                                    </p:anim>
                                    <p:set>
                                      <p:cBhvr>
                                        <p:cTn id="257" dur="1" fill="hold">
                                          <p:stCondLst>
                                            <p:cond delay="999"/>
                                          </p:stCondLst>
                                        </p:cTn>
                                        <p:tgtEl>
                                          <p:spTgt spid="1461"/>
                                        </p:tgtEl>
                                        <p:attrNameLst>
                                          <p:attrName>style.visibility</p:attrName>
                                        </p:attrNameLst>
                                      </p:cBhvr>
                                      <p:to>
                                        <p:strVal val="hidden"/>
                                      </p:to>
                                    </p:set>
                                  </p:childTnLst>
                                </p:cTn>
                              </p:par>
                              <p:par>
                                <p:cTn id="258" presetID="47" presetClass="exit" presetSubtype="0" fill="hold" grpId="1" nodeType="withEffect">
                                  <p:stCondLst>
                                    <p:cond delay="0"/>
                                  </p:stCondLst>
                                  <p:childTnLst>
                                    <p:animEffect transition="out" filter="fade">
                                      <p:cBhvr>
                                        <p:cTn id="259" dur="1000"/>
                                        <p:tgtEl>
                                          <p:spTgt spid="1462"/>
                                        </p:tgtEl>
                                      </p:cBhvr>
                                    </p:animEffect>
                                    <p:anim calcmode="lin" valueType="num">
                                      <p:cBhvr>
                                        <p:cTn id="260" dur="1000"/>
                                        <p:tgtEl>
                                          <p:spTgt spid="1462"/>
                                        </p:tgtEl>
                                        <p:attrNameLst>
                                          <p:attrName>ppt_x</p:attrName>
                                        </p:attrNameLst>
                                      </p:cBhvr>
                                      <p:tavLst>
                                        <p:tav tm="0">
                                          <p:val>
                                            <p:strVal val="ppt_x"/>
                                          </p:val>
                                        </p:tav>
                                        <p:tav tm="100000">
                                          <p:val>
                                            <p:strVal val="ppt_x"/>
                                          </p:val>
                                        </p:tav>
                                      </p:tavLst>
                                    </p:anim>
                                    <p:anim calcmode="lin" valueType="num">
                                      <p:cBhvr>
                                        <p:cTn id="261" dur="1000"/>
                                        <p:tgtEl>
                                          <p:spTgt spid="1462"/>
                                        </p:tgtEl>
                                        <p:attrNameLst>
                                          <p:attrName>ppt_y</p:attrName>
                                        </p:attrNameLst>
                                      </p:cBhvr>
                                      <p:tavLst>
                                        <p:tav tm="0">
                                          <p:val>
                                            <p:strVal val="ppt_y"/>
                                          </p:val>
                                        </p:tav>
                                        <p:tav tm="100000">
                                          <p:val>
                                            <p:strVal val="ppt_y-.1"/>
                                          </p:val>
                                        </p:tav>
                                      </p:tavLst>
                                    </p:anim>
                                    <p:set>
                                      <p:cBhvr>
                                        <p:cTn id="262" dur="1" fill="hold">
                                          <p:stCondLst>
                                            <p:cond delay="999"/>
                                          </p:stCondLst>
                                        </p:cTn>
                                        <p:tgtEl>
                                          <p:spTgt spid="14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 grpId="0"/>
      <p:bldP spid="1457" grpId="1"/>
      <p:bldP spid="1457" grpId="2"/>
      <p:bldP spid="1457" grpId="3"/>
      <p:bldP spid="1458" grpId="0"/>
      <p:bldP spid="1458" grpId="1"/>
      <p:bldP spid="1458" grpId="2"/>
      <p:bldP spid="1458" grpId="3"/>
      <p:bldP spid="1459" grpId="0"/>
      <p:bldP spid="1459" grpId="1"/>
      <p:bldP spid="1459" grpId="2"/>
      <p:bldP spid="1459" grpId="3"/>
      <p:bldP spid="1460" grpId="0"/>
      <p:bldP spid="1460" grpId="1"/>
      <p:bldP spid="1460" grpId="2"/>
      <p:bldP spid="1460" grpId="3"/>
      <p:bldP spid="1461" grpId="0"/>
      <p:bldP spid="1461" grpId="1"/>
      <p:bldP spid="1462" grpId="0"/>
      <p:bldP spid="1462" grpId="1"/>
      <p:bldP spid="1463" grpId="0"/>
      <p:bldP spid="1463" grpId="1"/>
      <p:bldP spid="1463" grpId="2"/>
      <p:bldP spid="1463" grpId="3"/>
      <p:bldP spid="1464" grpId="0"/>
      <p:bldP spid="1464" grpId="1"/>
      <p:bldP spid="1464" grpId="2"/>
      <p:bldP spid="1464" grpId="3"/>
      <p:bldP spid="1465" grpId="0"/>
      <p:bldP spid="1465" grpId="1"/>
      <p:bldP spid="1465" grpId="2"/>
      <p:bldP spid="1465" grpId="3"/>
      <p:bldP spid="1466" grpId="0"/>
      <p:bldP spid="1466" grpId="1"/>
      <p:bldP spid="1466" grpId="2"/>
      <p:bldP spid="1466" grpId="3"/>
      <p:bldP spid="1467" grpId="0"/>
      <p:bldP spid="1467" grpId="1"/>
      <p:bldP spid="1467" grpId="2"/>
      <p:bldP spid="1467" grpId="3"/>
      <p:bldP spid="1468" grpId="0"/>
      <p:bldP spid="1468" grpId="1"/>
      <p:bldP spid="1468" grpId="2"/>
      <p:bldP spid="1468" grpId="3"/>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24555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4"/>
                </a:solidFill>
                <a:latin typeface="Fira Sans Medium"/>
                <a:ea typeface="Fira Sans Medium"/>
                <a:cs typeface="Fira Sans Medium"/>
                <a:sym typeface="Fira Sans Medium"/>
              </a:rPr>
              <a:t>GIỚI THIỆU ENTITY FRAMEWORK</a:t>
            </a:r>
            <a:endParaRPr sz="2800" dirty="0">
              <a:solidFill>
                <a:schemeClr val="accent4"/>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775238" y="942655"/>
            <a:ext cx="7593418"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4"/>
                </a:solidFill>
                <a:latin typeface="Fira Sans Medium"/>
                <a:ea typeface="Fira Sans Medium"/>
                <a:cs typeface="Fira Sans Medium"/>
                <a:sym typeface="Fira Sans Medium"/>
              </a:rPr>
              <a:t>ƯU ĐIỂM</a:t>
            </a:r>
          </a:p>
        </p:txBody>
      </p:sp>
      <p:sp>
        <p:nvSpPr>
          <p:cNvPr id="4" name="Google Shape;1639;p20">
            <a:extLst>
              <a:ext uri="{FF2B5EF4-FFF2-40B4-BE49-F238E27FC236}">
                <a16:creationId xmlns:a16="http://schemas.microsoft.com/office/drawing/2014/main" id="{4CEC7D95-CB65-AC9C-D566-66BC5A48C58E}"/>
              </a:ext>
            </a:extLst>
          </p:cNvPr>
          <p:cNvSpPr/>
          <p:nvPr/>
        </p:nvSpPr>
        <p:spPr>
          <a:xfrm>
            <a:off x="775343" y="942654"/>
            <a:ext cx="7593419" cy="3956394"/>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4;p17">
            <a:extLst>
              <a:ext uri="{FF2B5EF4-FFF2-40B4-BE49-F238E27FC236}">
                <a16:creationId xmlns:a16="http://schemas.microsoft.com/office/drawing/2014/main" id="{A194A56A-84CA-CAAD-B448-6D8A2D6BC096}"/>
              </a:ext>
            </a:extLst>
          </p:cNvPr>
          <p:cNvSpPr txBox="1"/>
          <p:nvPr/>
        </p:nvSpPr>
        <p:spPr>
          <a:xfrm>
            <a:off x="775237" y="1423853"/>
            <a:ext cx="7593419" cy="3475191"/>
          </a:xfrm>
          <a:prstGeom prst="rect">
            <a:avLst/>
          </a:prstGeom>
          <a:noFill/>
          <a:ln>
            <a:noFill/>
          </a:ln>
        </p:spPr>
        <p:txBody>
          <a:bodyPr spcFirstLastPara="1" wrap="square" lIns="91425" tIns="91425" rIns="91425" bIns="91425" anchor="t" anchorCtr="0">
            <a:noAutofit/>
          </a:bodyPr>
          <a:lstStyle/>
          <a:p>
            <a:pPr lvl="0" algn="just">
              <a:lnSpc>
                <a:spcPct val="200000"/>
              </a:lnSpc>
            </a:pPr>
            <a:r>
              <a:rPr lang="en-US" sz="1600" dirty="0">
                <a:latin typeface="Fira Sans"/>
                <a:ea typeface="Fira Sans"/>
                <a:cs typeface="Fira Sans"/>
                <a:sym typeface="Fira Sans"/>
              </a:rPr>
              <a:t>- </a:t>
            </a:r>
            <a:r>
              <a:rPr lang="en-US" sz="1600" b="1" dirty="0" err="1">
                <a:latin typeface="Fira Sans"/>
                <a:ea typeface="Fira Sans"/>
                <a:cs typeface="Fira Sans"/>
                <a:sym typeface="Fira Sans"/>
              </a:rPr>
              <a:t>Tăng</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năng</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suất</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công</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việc</a:t>
            </a:r>
            <a:r>
              <a:rPr lang="en-US" sz="1600" dirty="0">
                <a:latin typeface="Fira Sans"/>
                <a:ea typeface="Fira Sans"/>
                <a:cs typeface="Fira Sans"/>
                <a:sym typeface="Fira Sans"/>
              </a:rPr>
              <a:t>: t</a:t>
            </a:r>
            <a:r>
              <a:rPr lang="vi-VN" sz="1600" dirty="0">
                <a:latin typeface="Fira Sans"/>
                <a:ea typeface="Fira Sans"/>
                <a:cs typeface="Fira Sans"/>
                <a:sym typeface="Fira Sans"/>
              </a:rPr>
              <a:t>hông qua công cụ Entity framework, lượng code dư </a:t>
            </a:r>
          </a:p>
          <a:p>
            <a:pPr lvl="0" algn="just">
              <a:lnSpc>
                <a:spcPct val="200000"/>
              </a:lnSpc>
            </a:pPr>
            <a:r>
              <a:rPr lang="vi-VN" sz="1600" dirty="0">
                <a:latin typeface="Fira Sans"/>
                <a:ea typeface="Fira Sans"/>
                <a:cs typeface="Fira Sans"/>
                <a:sym typeface="Fira Sans"/>
              </a:rPr>
              <a:t>thừa sẽ được giảm thiểu.</a:t>
            </a:r>
            <a:endParaRPr lang="en-US" sz="1600" dirty="0">
              <a:latin typeface="Fira Sans"/>
              <a:ea typeface="Fira Sans"/>
              <a:cs typeface="Fira Sans"/>
              <a:sym typeface="Fira Sans"/>
            </a:endParaRPr>
          </a:p>
          <a:p>
            <a:pPr lvl="0" algn="just">
              <a:lnSpc>
                <a:spcPct val="200000"/>
              </a:lnSpc>
            </a:pPr>
            <a:r>
              <a:rPr lang="en" sz="1600" dirty="0">
                <a:latin typeface="Fira Sans"/>
                <a:ea typeface="Fira Sans"/>
                <a:cs typeface="Fira Sans"/>
                <a:sym typeface="Fira Sans"/>
              </a:rPr>
              <a:t>- </a:t>
            </a:r>
            <a:r>
              <a:rPr lang="en-US" sz="1600" b="1" dirty="0" err="1">
                <a:latin typeface="Fira Sans"/>
                <a:ea typeface="Fira Sans"/>
                <a:cs typeface="Fira Sans"/>
                <a:sym typeface="Fira Sans"/>
              </a:rPr>
              <a:t>Hạn</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chế</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thời</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gian</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bảo</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trì</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phần</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mềm</a:t>
            </a:r>
            <a:r>
              <a:rPr lang="en-US" sz="1600" dirty="0">
                <a:latin typeface="Fira Sans"/>
                <a:ea typeface="Fira Sans"/>
                <a:cs typeface="Fira Sans"/>
                <a:sym typeface="Fira Sans"/>
              </a:rPr>
              <a:t>: </a:t>
            </a:r>
            <a:r>
              <a:rPr lang="vi-VN" sz="1600" dirty="0">
                <a:latin typeface="Fira Sans"/>
                <a:ea typeface="Fira Sans"/>
                <a:cs typeface="Fira Sans"/>
                <a:sym typeface="Fira Sans"/>
              </a:rPr>
              <a:t>lượng code cung cấp trong Entity Framework khá ít, việc bảo trì máy sẽ không còn tiêu tốn quá nhiều thời gian</a:t>
            </a:r>
            <a:r>
              <a:rPr lang="en-US" sz="1600" dirty="0">
                <a:latin typeface="Fira Sans"/>
                <a:ea typeface="Fira Sans"/>
                <a:cs typeface="Fira Sans"/>
                <a:sym typeface="Fira Sans"/>
              </a:rPr>
              <a:t>.</a:t>
            </a:r>
          </a:p>
          <a:p>
            <a:pPr lvl="0" algn="just">
              <a:lnSpc>
                <a:spcPct val="200000"/>
              </a:lnSpc>
            </a:pPr>
            <a:r>
              <a:rPr lang="en" sz="1600" dirty="0">
                <a:latin typeface="Fira Sans"/>
                <a:ea typeface="Fira Sans"/>
                <a:cs typeface="Fira Sans"/>
                <a:sym typeface="Fira Sans"/>
              </a:rPr>
              <a:t>- </a:t>
            </a:r>
            <a:r>
              <a:rPr lang="en-US" sz="1600" b="1" dirty="0" err="1">
                <a:latin typeface="Fira Sans"/>
                <a:ea typeface="Fira Sans"/>
                <a:cs typeface="Fira Sans"/>
                <a:sym typeface="Fira Sans"/>
              </a:rPr>
              <a:t>Không</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cần</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sử</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dụng</a:t>
            </a:r>
            <a:r>
              <a:rPr lang="en-US" sz="1600" b="1" dirty="0">
                <a:latin typeface="Fira Sans"/>
                <a:ea typeface="Fira Sans"/>
                <a:cs typeface="Fira Sans"/>
                <a:sym typeface="Fira Sans"/>
              </a:rPr>
              <a:t> code SQL</a:t>
            </a:r>
            <a:r>
              <a:rPr lang="en-US" sz="1600" dirty="0">
                <a:latin typeface="Fira Sans"/>
                <a:ea typeface="Fira Sans"/>
                <a:cs typeface="Fira Sans"/>
                <a:sym typeface="Fira Sans"/>
              </a:rPr>
              <a:t>: </a:t>
            </a:r>
            <a:r>
              <a:rPr lang="en-US" sz="1600" dirty="0" err="1">
                <a:latin typeface="Fira Sans"/>
                <a:ea typeface="Fira Sans"/>
                <a:cs typeface="Fira Sans"/>
                <a:sym typeface="Fira Sans"/>
              </a:rPr>
              <a:t>thay</a:t>
            </a:r>
            <a:r>
              <a:rPr lang="en-US" sz="1600" dirty="0">
                <a:latin typeface="Fira Sans"/>
                <a:ea typeface="Fira Sans"/>
                <a:cs typeface="Fira Sans"/>
                <a:sym typeface="Fira Sans"/>
              </a:rPr>
              <a:t> </a:t>
            </a:r>
            <a:r>
              <a:rPr lang="en-US" sz="1600" dirty="0" err="1">
                <a:latin typeface="Fira Sans"/>
                <a:ea typeface="Fira Sans"/>
                <a:cs typeface="Fira Sans"/>
                <a:sym typeface="Fira Sans"/>
              </a:rPr>
              <a:t>vì</a:t>
            </a:r>
            <a:r>
              <a:rPr lang="en-US" sz="1600" dirty="0">
                <a:latin typeface="Fira Sans"/>
                <a:ea typeface="Fira Sans"/>
                <a:cs typeface="Fira Sans"/>
                <a:sym typeface="Fira Sans"/>
              </a:rPr>
              <a:t> </a:t>
            </a:r>
            <a:r>
              <a:rPr lang="en-US" sz="1600" dirty="0" err="1">
                <a:latin typeface="Fira Sans"/>
                <a:ea typeface="Fira Sans"/>
                <a:cs typeface="Fira Sans"/>
                <a:sym typeface="Fira Sans"/>
              </a:rPr>
              <a:t>chạy</a:t>
            </a:r>
            <a:r>
              <a:rPr lang="en-US" sz="1600" dirty="0">
                <a:latin typeface="Fira Sans"/>
                <a:ea typeface="Fira Sans"/>
                <a:cs typeface="Fira Sans"/>
                <a:sym typeface="Fira Sans"/>
              </a:rPr>
              <a:t> code </a:t>
            </a:r>
            <a:r>
              <a:rPr lang="en-US" sz="1600" dirty="0" err="1">
                <a:latin typeface="Fira Sans"/>
                <a:ea typeface="Fira Sans"/>
                <a:cs typeface="Fira Sans"/>
                <a:sym typeface="Fira Sans"/>
              </a:rPr>
              <a:t>truyền</a:t>
            </a:r>
            <a:r>
              <a:rPr lang="en-US" sz="1600" dirty="0">
                <a:latin typeface="Fira Sans"/>
                <a:ea typeface="Fira Sans"/>
                <a:cs typeface="Fira Sans"/>
                <a:sym typeface="Fira Sans"/>
              </a:rPr>
              <a:t> </a:t>
            </a:r>
            <a:r>
              <a:rPr lang="en-US" sz="1600" dirty="0" err="1">
                <a:latin typeface="Fira Sans"/>
                <a:ea typeface="Fira Sans"/>
                <a:cs typeface="Fira Sans"/>
                <a:sym typeface="Fira Sans"/>
              </a:rPr>
              <a:t>thống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lập</a:t>
            </a:r>
            <a:r>
              <a:rPr lang="en-US" sz="1600" dirty="0">
                <a:latin typeface="Fira Sans"/>
                <a:ea typeface="Fira Sans"/>
                <a:cs typeface="Fira Sans"/>
                <a:sym typeface="Fira Sans"/>
              </a:rPr>
              <a:t> </a:t>
            </a:r>
            <a:r>
              <a:rPr lang="en-US" sz="1600" dirty="0" err="1">
                <a:latin typeface="Fira Sans"/>
                <a:ea typeface="Fira Sans"/>
                <a:cs typeface="Fira Sans"/>
                <a:sym typeface="Fira Sans"/>
              </a:rPr>
              <a:t>trình</a:t>
            </a:r>
            <a:r>
              <a:rPr lang="en-US" sz="1600" dirty="0">
                <a:latin typeface="Fira Sans"/>
                <a:ea typeface="Fira Sans"/>
                <a:cs typeface="Fira Sans"/>
                <a:sym typeface="Fira Sans"/>
              </a:rPr>
              <a:t> </a:t>
            </a:r>
            <a:r>
              <a:rPr lang="en-US" sz="1600" dirty="0" err="1">
                <a:latin typeface="Fira Sans"/>
                <a:ea typeface="Fira Sans"/>
                <a:cs typeface="Fira Sans"/>
                <a:sym typeface="Fira Sans"/>
              </a:rPr>
              <a:t>viên</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có</a:t>
            </a:r>
            <a:r>
              <a:rPr lang="en-US" sz="1600" dirty="0">
                <a:latin typeface="Fira Sans"/>
                <a:ea typeface="Fira Sans"/>
                <a:cs typeface="Fira Sans"/>
                <a:sym typeface="Fira Sans"/>
              </a:rPr>
              <a:t> </a:t>
            </a:r>
            <a:r>
              <a:rPr lang="en-US" sz="1600" dirty="0" err="1">
                <a:latin typeface="Fira Sans"/>
                <a:ea typeface="Fira Sans"/>
                <a:cs typeface="Fira Sans"/>
                <a:sym typeface="Fira Sans"/>
              </a:rPr>
              <a:t>thể</a:t>
            </a:r>
            <a:r>
              <a:rPr lang="en-US" sz="1600" dirty="0">
                <a:latin typeface="Fira Sans"/>
                <a:ea typeface="Fira Sans"/>
                <a:cs typeface="Fira Sans"/>
                <a:sym typeface="Fira Sans"/>
              </a:rPr>
              <a:t> </a:t>
            </a:r>
            <a:r>
              <a:rPr lang="en-US" sz="1600" dirty="0" err="1">
                <a:latin typeface="Fira Sans"/>
                <a:ea typeface="Fira Sans"/>
                <a:cs typeface="Fira Sans"/>
                <a:sym typeface="Fira Sans"/>
              </a:rPr>
              <a:t>sử</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dụng</a:t>
            </a:r>
            <a:r>
              <a:rPr lang="en-US" sz="1600" dirty="0">
                <a:latin typeface="Fira Sans"/>
                <a:ea typeface="Fira Sans"/>
                <a:cs typeface="Fira Sans"/>
                <a:sym typeface="Fira Sans"/>
              </a:rPr>
              <a:t> LINQ to Entities </a:t>
            </a:r>
            <a:r>
              <a:rPr lang="en-US" sz="1600" dirty="0" err="1">
                <a:latin typeface="Fira Sans"/>
                <a:ea typeface="Fira Sans"/>
                <a:cs typeface="Fira Sans"/>
                <a:sym typeface="Fira Sans"/>
              </a:rPr>
              <a:t>trong</a:t>
            </a:r>
            <a:r>
              <a:rPr lang="en-US" sz="1600" dirty="0">
                <a:latin typeface="Fira Sans"/>
                <a:ea typeface="Fira Sans"/>
                <a:cs typeface="Fira Sans"/>
                <a:sym typeface="Fira Sans"/>
              </a:rPr>
              <a:t> Entity Framework </a:t>
            </a:r>
            <a:r>
              <a:rPr lang="en-US" sz="1600" dirty="0" err="1">
                <a:latin typeface="Fira Sans"/>
                <a:ea typeface="Fira Sans"/>
                <a:cs typeface="Fira Sans"/>
                <a:sym typeface="Fira Sans"/>
              </a:rPr>
              <a:t>để</a:t>
            </a:r>
            <a:r>
              <a:rPr lang="en-US" sz="1600" dirty="0">
                <a:latin typeface="Fira Sans"/>
                <a:ea typeface="Fira Sans"/>
                <a:cs typeface="Fira Sans"/>
                <a:sym typeface="Fira Sans"/>
              </a:rPr>
              <a:t> </a:t>
            </a:r>
            <a:r>
              <a:rPr lang="en-US" sz="1600" dirty="0" err="1">
                <a:latin typeface="Fira Sans"/>
                <a:ea typeface="Fira Sans"/>
                <a:cs typeface="Fira Sans"/>
                <a:sym typeface="Fira Sans"/>
              </a:rPr>
              <a:t>truy</a:t>
            </a:r>
            <a:r>
              <a:rPr lang="en-US" sz="1600" dirty="0">
                <a:latin typeface="Fira Sans"/>
                <a:ea typeface="Fira Sans"/>
                <a:cs typeface="Fira Sans"/>
                <a:sym typeface="Fira Sans"/>
              </a:rPr>
              <a:t> </a:t>
            </a:r>
            <a:r>
              <a:rPr lang="en-US" sz="1600" dirty="0" err="1">
                <a:latin typeface="Fira Sans"/>
                <a:ea typeface="Fira Sans"/>
                <a:cs typeface="Fira Sans"/>
                <a:sym typeface="Fira Sans"/>
              </a:rPr>
              <a:t>cập</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dữ</a:t>
            </a:r>
            <a:r>
              <a:rPr lang="en-US" sz="1600" dirty="0">
                <a:latin typeface="Fira Sans"/>
                <a:ea typeface="Fira Sans"/>
                <a:cs typeface="Fira Sans"/>
                <a:sym typeface="Fira Sans"/>
              </a:rPr>
              <a:t> </a:t>
            </a:r>
            <a:r>
              <a:rPr lang="en-US" sz="1600" dirty="0" err="1">
                <a:latin typeface="Fira Sans"/>
                <a:ea typeface="Fira Sans"/>
                <a:cs typeface="Fira Sans"/>
                <a:sym typeface="Fira Sans"/>
              </a:rPr>
              <a:t>liệu</a:t>
            </a:r>
            <a:r>
              <a:rPr lang="en-US" sz="1600" dirty="0">
                <a:latin typeface="Fira Sans"/>
                <a:ea typeface="Fira Sans"/>
                <a:cs typeface="Fira Sans"/>
                <a:sym typeface="Fira Sans"/>
              </a:rPr>
              <a:t>.</a:t>
            </a:r>
          </a:p>
        </p:txBody>
      </p:sp>
      <p:sp>
        <p:nvSpPr>
          <p:cNvPr id="11" name="Google Shape;1484;p17">
            <a:extLst>
              <a:ext uri="{FF2B5EF4-FFF2-40B4-BE49-F238E27FC236}">
                <a16:creationId xmlns:a16="http://schemas.microsoft.com/office/drawing/2014/main" id="{A2EB7349-0EEB-04E8-FE99-50C38B26EE69}"/>
              </a:ext>
            </a:extLst>
          </p:cNvPr>
          <p:cNvSpPr txBox="1"/>
          <p:nvPr/>
        </p:nvSpPr>
        <p:spPr>
          <a:xfrm>
            <a:off x="775130" y="1423852"/>
            <a:ext cx="7593417" cy="3475193"/>
          </a:xfrm>
          <a:prstGeom prst="rect">
            <a:avLst/>
          </a:prstGeom>
          <a:noFill/>
          <a:ln>
            <a:noFill/>
          </a:ln>
        </p:spPr>
        <p:txBody>
          <a:bodyPr spcFirstLastPara="1" wrap="square" lIns="91425" tIns="91425" rIns="91425" bIns="91425" anchor="t" anchorCtr="0">
            <a:noAutofit/>
          </a:bodyPr>
          <a:lstStyle/>
          <a:p>
            <a:pPr lvl="0" algn="just">
              <a:lnSpc>
                <a:spcPct val="200000"/>
              </a:lnSpc>
            </a:pPr>
            <a:r>
              <a:rPr lang="en-US" sz="1600" dirty="0">
                <a:latin typeface="Fira Sans"/>
                <a:ea typeface="Fira Sans"/>
                <a:cs typeface="Fira Sans"/>
                <a:sym typeface="Fira Sans"/>
              </a:rPr>
              <a:t>- </a:t>
            </a:r>
            <a:r>
              <a:rPr lang="vi-VN" sz="1600" b="1" dirty="0">
                <a:latin typeface="Fira Sans"/>
                <a:ea typeface="Fira Sans"/>
                <a:cs typeface="Fira Sans"/>
                <a:sym typeface="Fira Sans"/>
              </a:rPr>
              <a:t>Hiệu suất</a:t>
            </a:r>
            <a:r>
              <a:rPr lang="vi-VN" sz="1600" dirty="0">
                <a:latin typeface="Fira Sans"/>
                <a:ea typeface="Fira Sans"/>
                <a:cs typeface="Fira Sans"/>
                <a:sym typeface="Fira Sans"/>
              </a:rPr>
              <a:t>: Có thể chậm hơn so với việc sử dụng SQL thuần túy cho các truy vấn </a:t>
            </a:r>
          </a:p>
          <a:p>
            <a:pPr lvl="0" algn="just">
              <a:lnSpc>
                <a:spcPct val="200000"/>
              </a:lnSpc>
            </a:pPr>
            <a:r>
              <a:rPr lang="vi-VN" sz="1600" dirty="0">
                <a:latin typeface="Fira Sans"/>
                <a:ea typeface="Fira Sans"/>
                <a:cs typeface="Fira Sans"/>
                <a:sym typeface="Fira Sans"/>
              </a:rPr>
              <a:t>phức tạp.</a:t>
            </a:r>
          </a:p>
          <a:p>
            <a:pPr lvl="0" algn="just">
              <a:lnSpc>
                <a:spcPct val="200000"/>
              </a:lnSpc>
            </a:pPr>
            <a:r>
              <a:rPr lang="en-US" sz="1600" dirty="0">
                <a:latin typeface="Fira Sans"/>
                <a:ea typeface="Fira Sans"/>
                <a:cs typeface="Fira Sans"/>
                <a:sym typeface="Fira Sans"/>
              </a:rPr>
              <a:t>- </a:t>
            </a:r>
            <a:r>
              <a:rPr lang="vi-VN" sz="1600" b="1" dirty="0">
                <a:latin typeface="Fira Sans"/>
                <a:ea typeface="Fira Sans"/>
                <a:cs typeface="Fira Sans"/>
                <a:sym typeface="Fira Sans"/>
              </a:rPr>
              <a:t>Độ phức tạp</a:t>
            </a:r>
            <a:r>
              <a:rPr lang="vi-VN" sz="1600" dirty="0">
                <a:latin typeface="Fira Sans"/>
                <a:ea typeface="Fira Sans"/>
                <a:cs typeface="Fira Sans"/>
                <a:sym typeface="Fira Sans"/>
              </a:rPr>
              <a:t>: Đôi khi khó kiểm soát và tối ưu hóa các truy vấn do ORM sinh ra.</a:t>
            </a:r>
          </a:p>
          <a:p>
            <a:pPr lvl="0" algn="just">
              <a:lnSpc>
                <a:spcPct val="200000"/>
              </a:lnSpc>
            </a:pPr>
            <a:r>
              <a:rPr lang="en-US" sz="1600" dirty="0">
                <a:latin typeface="Fira Sans"/>
                <a:ea typeface="Fira Sans"/>
                <a:cs typeface="Fira Sans"/>
                <a:sym typeface="Fira Sans"/>
              </a:rPr>
              <a:t>- </a:t>
            </a:r>
            <a:r>
              <a:rPr lang="vi-VN" sz="1600" b="1" dirty="0">
                <a:latin typeface="Fira Sans"/>
                <a:ea typeface="Fira Sans"/>
                <a:cs typeface="Fira Sans"/>
                <a:sym typeface="Fira Sans"/>
              </a:rPr>
              <a:t>Hạn chế</a:t>
            </a:r>
            <a:r>
              <a:rPr lang="vi-VN" sz="1600" dirty="0">
                <a:latin typeface="Fira Sans"/>
                <a:ea typeface="Fira Sans"/>
                <a:cs typeface="Fira Sans"/>
                <a:sym typeface="Fira Sans"/>
              </a:rPr>
              <a:t>: Một số tính năng và cú pháp SQL phức tạp có thể không được hỗ trợ trực tiếp. </a:t>
            </a:r>
            <a:endParaRPr lang="en" sz="1600" dirty="0">
              <a:latin typeface="Fira Sans"/>
              <a:ea typeface="Fira Sans"/>
              <a:cs typeface="Fira Sans"/>
              <a:sym typeface="Fira Sans"/>
            </a:endParaRPr>
          </a:p>
        </p:txBody>
      </p:sp>
      <p:sp>
        <p:nvSpPr>
          <p:cNvPr id="12" name="Google Shape;1678;p20">
            <a:extLst>
              <a:ext uri="{FF2B5EF4-FFF2-40B4-BE49-F238E27FC236}">
                <a16:creationId xmlns:a16="http://schemas.microsoft.com/office/drawing/2014/main" id="{6AF6BC8A-F9EB-6E42-12E4-3B0B98C1A1DA}"/>
              </a:ext>
            </a:extLst>
          </p:cNvPr>
          <p:cNvSpPr txBox="1"/>
          <p:nvPr/>
        </p:nvSpPr>
        <p:spPr>
          <a:xfrm>
            <a:off x="775238" y="944210"/>
            <a:ext cx="7593418"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4"/>
                </a:solidFill>
                <a:latin typeface="Fira Sans Medium"/>
                <a:ea typeface="Fira Sans Medium"/>
                <a:cs typeface="Fira Sans Medium"/>
                <a:sym typeface="Fira Sans Medium"/>
              </a:rPr>
              <a:t>NHƯỢC ĐIỂM</a:t>
            </a:r>
          </a:p>
        </p:txBody>
      </p:sp>
      <p:sp>
        <p:nvSpPr>
          <p:cNvPr id="13" name="Google Shape;1484;p17">
            <a:extLst>
              <a:ext uri="{FF2B5EF4-FFF2-40B4-BE49-F238E27FC236}">
                <a16:creationId xmlns:a16="http://schemas.microsoft.com/office/drawing/2014/main" id="{38D60482-63AF-5FC7-7D1C-6DF795C53DC5}"/>
              </a:ext>
            </a:extLst>
          </p:cNvPr>
          <p:cNvSpPr txBox="1"/>
          <p:nvPr/>
        </p:nvSpPr>
        <p:spPr>
          <a:xfrm>
            <a:off x="775239" y="1423854"/>
            <a:ext cx="7593308" cy="3475194"/>
          </a:xfrm>
          <a:prstGeom prst="rect">
            <a:avLst/>
          </a:prstGeom>
          <a:noFill/>
          <a:ln>
            <a:noFill/>
          </a:ln>
        </p:spPr>
        <p:txBody>
          <a:bodyPr spcFirstLastPara="1" wrap="square" lIns="91425" tIns="91425" rIns="91425" bIns="91425" anchor="t" anchorCtr="0">
            <a:noAutofit/>
          </a:bodyPr>
          <a:lstStyle/>
          <a:p>
            <a:pPr lvl="0" algn="just">
              <a:lnSpc>
                <a:spcPct val="200000"/>
              </a:lnSpc>
            </a:pPr>
            <a:r>
              <a:rPr lang="en-US" sz="1600" dirty="0">
                <a:latin typeface="Fira Sans"/>
                <a:ea typeface="Fira Sans"/>
                <a:cs typeface="Fira Sans"/>
                <a:sym typeface="Fira Sans"/>
              </a:rPr>
              <a:t>- </a:t>
            </a:r>
            <a:r>
              <a:rPr lang="en-US" sz="1600" b="1" dirty="0" err="1">
                <a:latin typeface="Fira Sans"/>
                <a:ea typeface="Fira Sans"/>
                <a:cs typeface="Fira Sans"/>
                <a:sym typeface="Fira Sans"/>
              </a:rPr>
              <a:t>Tiết</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kiệm</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thời</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gian</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chạy</a:t>
            </a:r>
            <a:r>
              <a:rPr lang="en-US" sz="1600" b="1" dirty="0">
                <a:latin typeface="Fira Sans"/>
                <a:ea typeface="Fira Sans"/>
                <a:cs typeface="Fira Sans"/>
                <a:sym typeface="Fira Sans"/>
              </a:rPr>
              <a:t> code</a:t>
            </a:r>
            <a:r>
              <a:rPr lang="en-US" sz="1600" dirty="0">
                <a:latin typeface="Fira Sans"/>
                <a:ea typeface="Fira Sans"/>
                <a:cs typeface="Fira Sans"/>
                <a:sym typeface="Fira Sans"/>
              </a:rPr>
              <a:t>: </a:t>
            </a:r>
            <a:r>
              <a:rPr lang="vi-VN" sz="1600" dirty="0">
                <a:latin typeface="Fira Sans"/>
                <a:ea typeface="Fira Sans"/>
                <a:cs typeface="Fira Sans"/>
                <a:sym typeface="Fira Sans"/>
              </a:rPr>
              <a:t>được nhận xét là một trong những công cụ hỗ trợ hiệu quả, giúp tiết kiệm được thời gian.</a:t>
            </a:r>
            <a:endParaRPr lang="en-US" sz="1600" dirty="0">
              <a:latin typeface="Fira Sans"/>
              <a:ea typeface="Fira Sans"/>
              <a:cs typeface="Fira Sans"/>
              <a:sym typeface="Fira Sans"/>
            </a:endParaRPr>
          </a:p>
          <a:p>
            <a:pPr lvl="0" algn="just">
              <a:lnSpc>
                <a:spcPct val="200000"/>
              </a:lnSpc>
            </a:pPr>
            <a:r>
              <a:rPr lang="en" sz="1600" dirty="0">
                <a:latin typeface="Fira Sans"/>
                <a:ea typeface="Fira Sans"/>
                <a:cs typeface="Fira Sans"/>
                <a:sym typeface="Fira Sans"/>
              </a:rPr>
              <a:t>- </a:t>
            </a:r>
            <a:r>
              <a:rPr lang="fr-FR" sz="1600" b="1" dirty="0" err="1">
                <a:latin typeface="Fira Sans"/>
                <a:ea typeface="Fira Sans"/>
                <a:cs typeface="Fira Sans"/>
                <a:sym typeface="Fira Sans"/>
              </a:rPr>
              <a:t>Tự</a:t>
            </a:r>
            <a:r>
              <a:rPr lang="fr-FR" sz="1600" b="1" dirty="0">
                <a:latin typeface="Fira Sans"/>
                <a:ea typeface="Fira Sans"/>
                <a:cs typeface="Fira Sans"/>
                <a:sym typeface="Fira Sans"/>
              </a:rPr>
              <a:t> </a:t>
            </a:r>
            <a:r>
              <a:rPr lang="fr-FR" sz="1600" b="1" dirty="0" err="1">
                <a:latin typeface="Fira Sans"/>
                <a:ea typeface="Fira Sans"/>
                <a:cs typeface="Fira Sans"/>
                <a:sym typeface="Fira Sans"/>
              </a:rPr>
              <a:t>động</a:t>
            </a:r>
            <a:r>
              <a:rPr lang="fr-FR" sz="1600" b="1" dirty="0">
                <a:latin typeface="Fira Sans"/>
                <a:ea typeface="Fira Sans"/>
                <a:cs typeface="Fira Sans"/>
                <a:sym typeface="Fira Sans"/>
              </a:rPr>
              <a:t> </a:t>
            </a:r>
            <a:r>
              <a:rPr lang="fr-FR" sz="1600" b="1" dirty="0" err="1">
                <a:latin typeface="Fira Sans"/>
                <a:ea typeface="Fira Sans"/>
                <a:cs typeface="Fira Sans"/>
                <a:sym typeface="Fira Sans"/>
              </a:rPr>
              <a:t>tạo</a:t>
            </a:r>
            <a:r>
              <a:rPr lang="fr-FR" sz="1600" b="1" dirty="0">
                <a:latin typeface="Fira Sans"/>
                <a:ea typeface="Fira Sans"/>
                <a:cs typeface="Fira Sans"/>
                <a:sym typeface="Fira Sans"/>
              </a:rPr>
              <a:t> ra </a:t>
            </a:r>
            <a:r>
              <a:rPr lang="fr-FR" sz="1600" b="1" dirty="0" err="1">
                <a:latin typeface="Fira Sans"/>
                <a:ea typeface="Fira Sans"/>
                <a:cs typeface="Fira Sans"/>
                <a:sym typeface="Fira Sans"/>
              </a:rPr>
              <a:t>các</a:t>
            </a:r>
            <a:r>
              <a:rPr lang="fr-FR" sz="1600" b="1" dirty="0">
                <a:latin typeface="Fira Sans"/>
                <a:ea typeface="Fira Sans"/>
                <a:cs typeface="Fira Sans"/>
                <a:sym typeface="Fira Sans"/>
              </a:rPr>
              <a:t> classes, </a:t>
            </a:r>
            <a:r>
              <a:rPr lang="fr-FR" sz="1600" b="1" dirty="0" err="1">
                <a:latin typeface="Fira Sans"/>
                <a:ea typeface="Fira Sans"/>
                <a:cs typeface="Fira Sans"/>
                <a:sym typeface="Fira Sans"/>
              </a:rPr>
              <a:t>commands</a:t>
            </a:r>
            <a:r>
              <a:rPr lang="en-US" sz="1600" dirty="0">
                <a:latin typeface="Fira Sans"/>
                <a:ea typeface="Fira Sans"/>
                <a:cs typeface="Fira Sans"/>
                <a:sym typeface="Fira Sans"/>
              </a:rPr>
              <a:t>: </a:t>
            </a:r>
            <a:r>
              <a:rPr lang="vi-VN" sz="1600" dirty="0">
                <a:latin typeface="Fira Sans"/>
                <a:ea typeface="Fira Sans"/>
                <a:cs typeface="Fira Sans"/>
                <a:sym typeface="Fira Sans"/>
              </a:rPr>
              <a:t>tự tạo ra các classes, commands tương ứng với insert, update, delete, select…dữ liệu từ</a:t>
            </a:r>
            <a:r>
              <a:rPr lang="en-US" sz="1600" dirty="0">
                <a:latin typeface="Fira Sans"/>
                <a:ea typeface="Fira Sans"/>
                <a:cs typeface="Fira Sans"/>
                <a:sym typeface="Fira Sans"/>
              </a:rPr>
              <a:t> </a:t>
            </a:r>
            <a:r>
              <a:rPr lang="vi-VN" sz="1600" dirty="0">
                <a:latin typeface="Fira Sans"/>
                <a:ea typeface="Fira Sans"/>
                <a:cs typeface="Fira Sans"/>
                <a:sym typeface="Fira Sans"/>
              </a:rPr>
              <a:t>các cơ sở dữ liệu quan hệ</a:t>
            </a:r>
            <a:r>
              <a:rPr lang="en-US" sz="1600" dirty="0">
                <a:latin typeface="Fira Sans"/>
                <a:ea typeface="Fira Sans"/>
                <a:cs typeface="Fira Sans"/>
                <a:sym typeface="Fira Sans"/>
              </a:rPr>
              <a:t>.</a:t>
            </a:r>
          </a:p>
          <a:p>
            <a:pPr lvl="0" algn="just">
              <a:lnSpc>
                <a:spcPct val="200000"/>
              </a:lnSpc>
            </a:pPr>
            <a:r>
              <a:rPr lang="en" sz="1600" dirty="0">
                <a:latin typeface="Fira Sans"/>
                <a:ea typeface="Fira Sans"/>
                <a:cs typeface="Fira Sans"/>
                <a:sym typeface="Fira Sans"/>
              </a:rPr>
              <a:t>- </a:t>
            </a:r>
            <a:r>
              <a:rPr lang="vi-VN" sz="1600" b="1" dirty="0">
                <a:latin typeface="Fira Sans"/>
                <a:ea typeface="Fira Sans"/>
                <a:cs typeface="Fira Sans"/>
                <a:sym typeface="Fira Sans"/>
              </a:rPr>
              <a:t>Giúp cho người dùng làm việc đơn giản với EF</a:t>
            </a:r>
            <a:r>
              <a:rPr lang="en-US" sz="1600" dirty="0">
                <a:latin typeface="Fira Sans"/>
                <a:ea typeface="Fira Sans"/>
                <a:cs typeface="Fira Sans"/>
                <a:sym typeface="Fira Sans"/>
              </a:rPr>
              <a:t>: </a:t>
            </a:r>
            <a:r>
              <a:rPr lang="vi-VN" sz="1600" dirty="0">
                <a:latin typeface="Fira Sans"/>
                <a:ea typeface="Fira Sans"/>
                <a:cs typeface="Fira Sans"/>
                <a:sym typeface="Fira Sans"/>
              </a:rPr>
              <a:t>được đặt trong .NET framework nên người dùng có thể làm việc đơn giản, thuận tiền hơn.</a:t>
            </a:r>
          </a:p>
          <a:p>
            <a:pPr lvl="0" algn="just">
              <a:lnSpc>
                <a:spcPct val="200000"/>
              </a:lnSpc>
            </a:pPr>
            <a:endParaRPr lang="en-US" sz="1600" dirty="0">
              <a:latin typeface="Fira Sans"/>
              <a:ea typeface="Fira Sans"/>
              <a:cs typeface="Fira Sans"/>
              <a:sym typeface="Fira Sans"/>
            </a:endParaRPr>
          </a:p>
        </p:txBody>
      </p:sp>
    </p:spTree>
    <p:extLst>
      <p:ext uri="{BB962C8B-B14F-4D97-AF65-F5344CB8AC3E}">
        <p14:creationId xmlns:p14="http://schemas.microsoft.com/office/powerpoint/2010/main" val="94562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xit" presetSubtype="0" fill="hold" grpId="1" nodeType="clickEffect">
                                  <p:stCondLst>
                                    <p:cond delay="0"/>
                                  </p:stCondLst>
                                  <p:childTnLst>
                                    <p:animEffect transition="out" filter="fade">
                                      <p:cBhvr>
                                        <p:cTn id="23" dur="1000"/>
                                        <p:tgtEl>
                                          <p:spTgt spid="5"/>
                                        </p:tgtEl>
                                      </p:cBhvr>
                                    </p:animEffect>
                                    <p:anim calcmode="lin" valueType="num">
                                      <p:cBhvr>
                                        <p:cTn id="24" dur="1000"/>
                                        <p:tgtEl>
                                          <p:spTgt spid="5"/>
                                        </p:tgtEl>
                                        <p:attrNameLst>
                                          <p:attrName>ppt_x</p:attrName>
                                        </p:attrNameLst>
                                      </p:cBhvr>
                                      <p:tavLst>
                                        <p:tav tm="0">
                                          <p:val>
                                            <p:strVal val="ppt_x"/>
                                          </p:val>
                                        </p:tav>
                                        <p:tav tm="100000">
                                          <p:val>
                                            <p:strVal val="ppt_x"/>
                                          </p:val>
                                        </p:tav>
                                      </p:tavLst>
                                    </p:anim>
                                    <p:anim calcmode="lin" valueType="num">
                                      <p:cBhvr>
                                        <p:cTn id="25" dur="1000"/>
                                        <p:tgtEl>
                                          <p:spTgt spid="5"/>
                                        </p:tgtEl>
                                        <p:attrNameLst>
                                          <p:attrName>ppt_y</p:attrName>
                                        </p:attrNameLst>
                                      </p:cBhvr>
                                      <p:tavLst>
                                        <p:tav tm="0">
                                          <p:val>
                                            <p:strVal val="ppt_y"/>
                                          </p:val>
                                        </p:tav>
                                        <p:tav tm="100000">
                                          <p:val>
                                            <p:strVal val="ppt_y-.1"/>
                                          </p:val>
                                        </p:tav>
                                      </p:tavLst>
                                    </p:anim>
                                    <p:set>
                                      <p:cBhvr>
                                        <p:cTn id="26" dur="1" fill="hold">
                                          <p:stCondLst>
                                            <p:cond delay="999"/>
                                          </p:stCondLst>
                                        </p:cTn>
                                        <p:tgtEl>
                                          <p:spTgt spid="5"/>
                                        </p:tgtEl>
                                        <p:attrNameLst>
                                          <p:attrName>style.visibility</p:attrName>
                                        </p:attrNameLst>
                                      </p:cBhvr>
                                      <p:to>
                                        <p:strVal val="hidden"/>
                                      </p:to>
                                    </p:set>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xit" presetSubtype="0" fill="hold" grpId="1" nodeType="clickEffect">
                                  <p:stCondLst>
                                    <p:cond delay="0"/>
                                  </p:stCondLst>
                                  <p:childTnLst>
                                    <p:animEffect transition="out" filter="fade">
                                      <p:cBhvr>
                                        <p:cTn id="35" dur="1000"/>
                                        <p:tgtEl>
                                          <p:spTgt spid="3"/>
                                        </p:tgtEl>
                                      </p:cBhvr>
                                    </p:animEffect>
                                    <p:anim calcmode="lin" valueType="num">
                                      <p:cBhvr>
                                        <p:cTn id="36" dur="1000"/>
                                        <p:tgtEl>
                                          <p:spTgt spid="3"/>
                                        </p:tgtEl>
                                        <p:attrNameLst>
                                          <p:attrName>ppt_x</p:attrName>
                                        </p:attrNameLst>
                                      </p:cBhvr>
                                      <p:tavLst>
                                        <p:tav tm="0">
                                          <p:val>
                                            <p:strVal val="ppt_x"/>
                                          </p:val>
                                        </p:tav>
                                        <p:tav tm="100000">
                                          <p:val>
                                            <p:strVal val="ppt_x"/>
                                          </p:val>
                                        </p:tav>
                                      </p:tavLst>
                                    </p:anim>
                                    <p:anim calcmode="lin" valueType="num">
                                      <p:cBhvr>
                                        <p:cTn id="37" dur="1000"/>
                                        <p:tgtEl>
                                          <p:spTgt spid="3"/>
                                        </p:tgtEl>
                                        <p:attrNameLst>
                                          <p:attrName>ppt_y</p:attrName>
                                        </p:attrNameLst>
                                      </p:cBhvr>
                                      <p:tavLst>
                                        <p:tav tm="0">
                                          <p:val>
                                            <p:strVal val="ppt_y"/>
                                          </p:val>
                                        </p:tav>
                                        <p:tav tm="100000">
                                          <p:val>
                                            <p:strVal val="ppt_y-.1"/>
                                          </p:val>
                                        </p:tav>
                                      </p:tavLst>
                                    </p:anim>
                                    <p:set>
                                      <p:cBhvr>
                                        <p:cTn id="38" dur="1" fill="hold">
                                          <p:stCondLst>
                                            <p:cond delay="999"/>
                                          </p:stCondLst>
                                        </p:cTn>
                                        <p:tgtEl>
                                          <p:spTgt spid="3"/>
                                        </p:tgtEl>
                                        <p:attrNameLst>
                                          <p:attrName>style.visibility</p:attrName>
                                        </p:attrNameLst>
                                      </p:cBhvr>
                                      <p:to>
                                        <p:strVal val="hidden"/>
                                      </p:to>
                                    </p:set>
                                  </p:childTnLst>
                                </p:cTn>
                              </p:par>
                              <p:par>
                                <p:cTn id="39" presetID="47" presetClass="exit" presetSubtype="0" fill="hold" grpId="1" nodeType="withEffect">
                                  <p:stCondLst>
                                    <p:cond delay="0"/>
                                  </p:stCondLst>
                                  <p:childTnLst>
                                    <p:animEffect transition="out" filter="fade">
                                      <p:cBhvr>
                                        <p:cTn id="40" dur="1000"/>
                                        <p:tgtEl>
                                          <p:spTgt spid="13"/>
                                        </p:tgtEl>
                                      </p:cBhvr>
                                    </p:animEffect>
                                    <p:anim calcmode="lin" valueType="num">
                                      <p:cBhvr>
                                        <p:cTn id="41" dur="1000"/>
                                        <p:tgtEl>
                                          <p:spTgt spid="13"/>
                                        </p:tgtEl>
                                        <p:attrNameLst>
                                          <p:attrName>ppt_x</p:attrName>
                                        </p:attrNameLst>
                                      </p:cBhvr>
                                      <p:tavLst>
                                        <p:tav tm="0">
                                          <p:val>
                                            <p:strVal val="ppt_x"/>
                                          </p:val>
                                        </p:tav>
                                        <p:tav tm="100000">
                                          <p:val>
                                            <p:strVal val="ppt_x"/>
                                          </p:val>
                                        </p:tav>
                                      </p:tavLst>
                                    </p:anim>
                                    <p:anim calcmode="lin" valueType="num">
                                      <p:cBhvr>
                                        <p:cTn id="42" dur="1000"/>
                                        <p:tgtEl>
                                          <p:spTgt spid="13"/>
                                        </p:tgtEl>
                                        <p:attrNameLst>
                                          <p:attrName>ppt_y</p:attrName>
                                        </p:attrNameLst>
                                      </p:cBhvr>
                                      <p:tavLst>
                                        <p:tav tm="0">
                                          <p:val>
                                            <p:strVal val="ppt_y"/>
                                          </p:val>
                                        </p:tav>
                                        <p:tav tm="100000">
                                          <p:val>
                                            <p:strVal val="ppt_y-.1"/>
                                          </p:val>
                                        </p:tav>
                                      </p:tavLst>
                                    </p:anim>
                                    <p:set>
                                      <p:cBhvr>
                                        <p:cTn id="43" dur="1" fill="hold">
                                          <p:stCondLst>
                                            <p:cond delay="999"/>
                                          </p:stCondLst>
                                        </p:cTn>
                                        <p:tgtEl>
                                          <p:spTgt spid="13"/>
                                        </p:tgtEl>
                                        <p:attrNameLst>
                                          <p:attrName>style.visibility</p:attrName>
                                        </p:attrNameLst>
                                      </p:cBhvr>
                                      <p:to>
                                        <p:strVal val="hidden"/>
                                      </p:to>
                                    </p:set>
                                  </p:childTnLst>
                                </p:cTn>
                              </p:par>
                              <p:par>
                                <p:cTn id="44" presetID="42"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5" grpId="0"/>
      <p:bldP spid="5" grpId="1"/>
      <p:bldP spid="11" grpId="0"/>
      <p:bldP spid="12" grpId="0"/>
      <p:bldP spid="13" grpId="0"/>
      <p:bldP spid="13" grpId="1"/>
    </p:bldLst>
  </p:timing>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120b6e2-2576-4dbd-a4a7-52a98726100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B0787BE5D5F44EA844ED7A4347C882" ma:contentTypeVersion="16" ma:contentTypeDescription="Create a new document." ma:contentTypeScope="" ma:versionID="9b1557e224c28a19cf832ad402252b45">
  <xsd:schema xmlns:xsd="http://www.w3.org/2001/XMLSchema" xmlns:xs="http://www.w3.org/2001/XMLSchema" xmlns:p="http://schemas.microsoft.com/office/2006/metadata/properties" xmlns:ns3="3120b6e2-2576-4dbd-a4a7-52a987261001" xmlns:ns4="e107cfef-cd97-4003-86f4-f42ef364f30c" targetNamespace="http://schemas.microsoft.com/office/2006/metadata/properties" ma:root="true" ma:fieldsID="a6f9520f067a30d49299360e5a9a291c" ns3:_="" ns4:_="">
    <xsd:import namespace="3120b6e2-2576-4dbd-a4a7-52a987261001"/>
    <xsd:import namespace="e107cfef-cd97-4003-86f4-f42ef364f30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Location"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20b6e2-2576-4dbd-a4a7-52a9872610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07cfef-cd97-4003-86f4-f42ef364f30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6D29C1-A8A8-48BA-A05B-22441EAAB26A}">
  <ds:schemaRefs>
    <ds:schemaRef ds:uri="http://schemas.microsoft.com/sharepoint/v3/contenttype/forms"/>
  </ds:schemaRefs>
</ds:datastoreItem>
</file>

<file path=customXml/itemProps2.xml><?xml version="1.0" encoding="utf-8"?>
<ds:datastoreItem xmlns:ds="http://schemas.openxmlformats.org/officeDocument/2006/customXml" ds:itemID="{3661EDCA-875B-4EB7-9F62-4A03B41F7AE8}">
  <ds:schemaRefs>
    <ds:schemaRef ds:uri="http://schemas.microsoft.com/office/infopath/2007/PartnerControls"/>
    <ds:schemaRef ds:uri="http://purl.org/dc/elements/1.1/"/>
    <ds:schemaRef ds:uri="http://schemas.microsoft.com/office/2006/metadata/properties"/>
    <ds:schemaRef ds:uri="e107cfef-cd97-4003-86f4-f42ef364f30c"/>
    <ds:schemaRef ds:uri="http://purl.org/dc/terms/"/>
    <ds:schemaRef ds:uri="http://schemas.microsoft.com/office/2006/documentManagement/types"/>
    <ds:schemaRef ds:uri="http://purl.org/dc/dcmitype/"/>
    <ds:schemaRef ds:uri="http://schemas.openxmlformats.org/package/2006/metadata/core-properties"/>
    <ds:schemaRef ds:uri="3120b6e2-2576-4dbd-a4a7-52a987261001"/>
    <ds:schemaRef ds:uri="http://www.w3.org/XML/1998/namespace"/>
  </ds:schemaRefs>
</ds:datastoreItem>
</file>

<file path=customXml/itemProps3.xml><?xml version="1.0" encoding="utf-8"?>
<ds:datastoreItem xmlns:ds="http://schemas.openxmlformats.org/officeDocument/2006/customXml" ds:itemID="{3CF0E50E-AC89-4C87-936E-506330FD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20b6e2-2576-4dbd-a4a7-52a987261001"/>
    <ds:schemaRef ds:uri="e107cfef-cd97-4003-86f4-f42ef364f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2033</TotalTime>
  <Words>1721</Words>
  <Application>Microsoft Office PowerPoint</Application>
  <PresentationFormat>On-screen Show (16:9)</PresentationFormat>
  <Paragraphs>197</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Fira Sans</vt:lpstr>
      <vt:lpstr>Lucida Handwriting</vt:lpstr>
      <vt:lpstr>Bahnschrift SemiBold</vt:lpstr>
      <vt:lpstr>Arial</vt:lpstr>
      <vt:lpstr>Fira Sans SemiBold</vt:lpstr>
      <vt:lpstr>Fira Sans Extra Condensed Medium</vt:lpstr>
      <vt:lpstr>Fira Sans Medium</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Duc Nhuan</dc:creator>
  <cp:lastModifiedBy>Le Duc Nhuan</cp:lastModifiedBy>
  <cp:revision>2</cp:revision>
  <dcterms:modified xsi:type="dcterms:W3CDTF">2024-07-16T18:52:53Z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0x01010075B0787BE5D5F44EA844ED7A4347C882</vt:lpwstr>
  </property>
</Properties>
</file>