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>
        <p:scale>
          <a:sx n="100" d="100"/>
          <a:sy n="100" d="100"/>
        </p:scale>
        <p:origin x="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8148D-3802-43EA-8EB5-4F38FECD9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9A3A5-450A-4027-9E4D-126B89DF3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691847-28C8-48DE-85A9-A2D43E54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64C-63A1-44AD-8B07-49915E68D30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DAF6AB-015C-468D-BC63-AD316B38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97700C-80C5-4F56-ACA1-DE310F58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F2A5-0713-409F-9F04-BBF8F15EE3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445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7DD4B-8991-49CC-847B-ACBA04D5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5A0C42-C2EC-4A58-AED3-E107A3F25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487A81-DD4A-4B78-BE1B-5C1E534A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64C-63A1-44AD-8B07-49915E68D30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DF37E2-D417-4ED2-9454-08B8964E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A4DF01-03FB-4BCF-B67C-0922B2BE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F2A5-0713-409F-9F04-BBF8F15EE3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952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2CEEBE-A08F-4C6C-A2F3-43EF560E0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576D6B-F29D-44B0-9E86-E868522A2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B979EF-C2B6-496A-A1A9-EB13AAB6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64C-63A1-44AD-8B07-49915E68D30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A76E5B-D53D-4960-94D1-7B550027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58E243-D3EF-4207-BAEC-C4A38E0E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F2A5-0713-409F-9F04-BBF8F15EE3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270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B7E81-9A7E-43D4-B7A8-A985DDCC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8CEB4-F3D2-485D-B5AA-277E7589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5919A1-D919-4F1A-A1DF-95475C9E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64C-63A1-44AD-8B07-49915E68D30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8BF545-0446-4DCB-8E0E-763F724F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443DD8-C8E3-4EB4-A74E-9113E188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F2A5-0713-409F-9F04-BBF8F15EE3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445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999A6-F5FE-46AF-8136-0CCBF55E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148375-E8A6-4BB9-9BCE-4F71F75E0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71F650-4325-4529-B45F-4C44744F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64C-63A1-44AD-8B07-49915E68D30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63CC05-C47B-4358-9E0D-E1D95095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3E5B92-940D-49B2-8517-293CF283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F2A5-0713-409F-9F04-BBF8F15EE3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555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707DE-6759-4E7D-9D84-4C69A297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CE8AD6-F359-4D2C-9FA7-CB8DD9682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C272EF-70F1-41A8-A038-230E00841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46411B-74A0-420F-A7AD-9E77846B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64C-63A1-44AD-8B07-49915E68D30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8B7F99-95B7-4C4D-BC89-C1153366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E8D131-2EEB-4CA1-B3AA-737B2D77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F2A5-0713-409F-9F04-BBF8F15EE3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26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47C84-F89D-48A1-BE8B-F0726F53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82F7F3-0B5A-45B6-8002-A0187D30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43E047-9157-4E95-B01E-C9A9469B8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7E01B-6B3B-4E20-AB50-6EAC830F5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4AF017-6DC1-4C0D-81D2-A85F82256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C3DE4D-EEEE-4821-87CE-6E510E27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64C-63A1-44AD-8B07-49915E68D30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8C4B77-6354-4671-AA38-B9724C3A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0D263C-BA1D-4B4A-8C39-8308664F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F2A5-0713-409F-9F04-BBF8F15EE3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62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77EF4-A253-458E-9CC7-2341F6DC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F1DC57-2D7E-449B-92CB-CE607AD6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64C-63A1-44AD-8B07-49915E68D30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A8123F-716B-4528-86D1-558774C5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0AD9B4-0549-410A-AA52-988C3F9D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F2A5-0713-409F-9F04-BBF8F15EE3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593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3F7A52-E4B3-4116-87F2-6DB4FC3F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64C-63A1-44AD-8B07-49915E68D30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CAD1CB-C561-48D8-863A-2FE2BE41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F4A187-5DCC-4CF5-AFD4-B2530020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F2A5-0713-409F-9F04-BBF8F15EE3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890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93304-928A-4FF2-8F2D-101FD74F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588EFA-6309-4CF2-9E11-1BAAB7768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396342-0C4A-4206-AE36-6001DF184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91C9D1-A0AE-436E-AA48-7DE92142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64C-63A1-44AD-8B07-49915E68D30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EE7619-66EF-4D0A-888C-DE487D9C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321A95-95A0-403A-B6C2-6ED083FC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F2A5-0713-409F-9F04-BBF8F15EE3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202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C39DB-539B-4717-A8E0-809AE0ACF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C73F8D-F1BA-4C67-BE27-E30823C89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897E99-C934-4084-9DA3-4E90A5EB3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77A806-523D-453B-A5B8-FC8D79C2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64C-63A1-44AD-8B07-49915E68D30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995E91-68C4-4F9C-B4E5-97D146F5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C59E14-934C-448F-812B-1EE1A646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F2A5-0713-409F-9F04-BBF8F15EE3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4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7BC8F5-11E8-44D7-ADAA-C0054D9A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8437C3-2F9B-410C-9532-1C9A1AD13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F93078-EDAF-4270-9112-49BCBF79E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464C-63A1-44AD-8B07-49915E68D30F}" type="datetimeFigureOut">
              <a:rPr lang="es-PE" smtClean="0"/>
              <a:t>18/06/2019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28AB4F-BBD6-46E7-9B75-CEEBF1A82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626FB3-B621-4D90-9E54-F56B29803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1F2A5-0713-409F-9F04-BBF8F15EE3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92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D988A-7985-465C-920A-B8E181469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DAO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019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C9551D-E03C-4DEA-8BB4-C28C85BA1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" y="905986"/>
            <a:ext cx="10515600" cy="4351338"/>
          </a:xfrm>
        </p:spPr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encarga</a:t>
            </a:r>
            <a:r>
              <a:rPr lang="en-US" dirty="0"/>
              <a:t> de la </a:t>
            </a:r>
            <a:r>
              <a:rPr lang="en-US" dirty="0" err="1"/>
              <a:t>comunicacion</a:t>
            </a:r>
            <a:r>
              <a:rPr lang="en-US" dirty="0"/>
              <a:t> con la base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sea para </a:t>
            </a:r>
            <a:r>
              <a:rPr lang="en-US" dirty="0" err="1"/>
              <a:t>pedir</a:t>
            </a:r>
            <a:r>
              <a:rPr lang="en-US" dirty="0"/>
              <a:t> o </a:t>
            </a:r>
            <a:r>
              <a:rPr lang="en-US" dirty="0" err="1"/>
              <a:t>escribir</a:t>
            </a:r>
            <a:r>
              <a:rPr lang="en-US" dirty="0"/>
              <a:t> en </a:t>
            </a:r>
            <a:r>
              <a:rPr lang="en-US" dirty="0" err="1"/>
              <a:t>ella</a:t>
            </a:r>
            <a:endParaRPr lang="es-PE" dirty="0"/>
          </a:p>
        </p:txBody>
      </p:sp>
      <p:pic>
        <p:nvPicPr>
          <p:cNvPr id="2050" name="Picture 2" descr="Resultado de imagen para dao programming">
            <a:extLst>
              <a:ext uri="{FF2B5EF4-FFF2-40B4-BE49-F238E27FC236}">
                <a16:creationId xmlns:a16="http://schemas.microsoft.com/office/drawing/2014/main" id="{714101EA-917C-41CA-B345-9725ADB01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14" y="2263248"/>
            <a:ext cx="3735705" cy="233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8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B9EEA9-B953-4D65-B043-02829FB74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920" y="1779905"/>
            <a:ext cx="2948940" cy="2266315"/>
          </a:xfrm>
        </p:spPr>
        <p:txBody>
          <a:bodyPr/>
          <a:lstStyle/>
          <a:p>
            <a:r>
              <a:rPr lang="en-US"/>
              <a:t>AlumnoDao</a:t>
            </a:r>
          </a:p>
          <a:p>
            <a:r>
              <a:rPr lang="en-US"/>
              <a:t>AsistenciaDao</a:t>
            </a:r>
          </a:p>
          <a:p>
            <a:r>
              <a:rPr lang="en-US"/>
              <a:t>CursoDao</a:t>
            </a:r>
          </a:p>
          <a:p>
            <a:r>
              <a:rPr lang="en-US"/>
              <a:t>DocenteDao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E71F01C-E6DD-4DC9-B1FA-0BCCD4FFAE5D}"/>
              </a:ext>
            </a:extLst>
          </p:cNvPr>
          <p:cNvSpPr txBox="1"/>
          <p:nvPr/>
        </p:nvSpPr>
        <p:spPr>
          <a:xfrm>
            <a:off x="4312920" y="1226820"/>
            <a:ext cx="114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EJEMPLOS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6018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5CA1CCC-C850-4945-AA2C-32AAFDADA71F}"/>
              </a:ext>
            </a:extLst>
          </p:cNvPr>
          <p:cNvSpPr/>
          <p:nvPr/>
        </p:nvSpPr>
        <p:spPr>
          <a:xfrm>
            <a:off x="0" y="718185"/>
            <a:ext cx="116281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PE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s-PE" b="1" dirty="0">
                <a:solidFill>
                  <a:srgbClr val="000000"/>
                </a:solidFill>
                <a:latin typeface="Consolas" panose="020B0609020204030204" pitchFamily="49" charset="0"/>
              </a:rPr>
              <a:t> insertar(Alumno </a:t>
            </a:r>
            <a:r>
              <a:rPr lang="es-PE" b="1" dirty="0">
                <a:solidFill>
                  <a:srgbClr val="6A3E3E"/>
                </a:solidFill>
                <a:latin typeface="Consolas" panose="020B0609020204030204" pitchFamily="49" charset="0"/>
              </a:rPr>
              <a:t>alumno</a:t>
            </a:r>
            <a:r>
              <a:rPr lang="es-PE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s-P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s-PE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s-PE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s-P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PE" dirty="0">
                <a:solidFill>
                  <a:srgbClr val="2A00FF"/>
                </a:solidFill>
                <a:latin typeface="Consolas" panose="020B0609020204030204" pitchFamily="49" charset="0"/>
              </a:rPr>
              <a:t>"INSERT INTO </a:t>
            </a:r>
            <a:r>
              <a:rPr lang="es-PE" dirty="0" err="1">
                <a:solidFill>
                  <a:srgbClr val="2A00FF"/>
                </a:solidFill>
                <a:latin typeface="Consolas" panose="020B0609020204030204" pitchFamily="49" charset="0"/>
              </a:rPr>
              <a:t>sistema_academico.alumno</a:t>
            </a:r>
            <a:r>
              <a:rPr lang="es-PE" dirty="0">
                <a:solidFill>
                  <a:srgbClr val="2A00FF"/>
                </a:solidFill>
                <a:latin typeface="Consolas" panose="020B0609020204030204" pitchFamily="49" charset="0"/>
              </a:rPr>
              <a:t> (CUI, NOMBRE, APELLIDOS, EDAD, SEXO) VALUES (?, ?, ?, ?, ?);"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s-PE" dirty="0" err="1">
                <a:solidFill>
                  <a:srgbClr val="0000C0"/>
                </a:solidFill>
                <a:latin typeface="Consolas" panose="020B0609020204030204" pitchFamily="49" charset="0"/>
              </a:rPr>
              <a:t>con</a:t>
            </a:r>
            <a:r>
              <a:rPr lang="es-PE" dirty="0" err="1">
                <a:solidFill>
                  <a:srgbClr val="000000"/>
                </a:solidFill>
                <a:latin typeface="Consolas" panose="020B0609020204030204" pitchFamily="49" charset="0"/>
              </a:rPr>
              <a:t>.conectar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s-PE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connection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PE" dirty="0" err="1">
                <a:solidFill>
                  <a:srgbClr val="0000C0"/>
                </a:solidFill>
                <a:latin typeface="Consolas" panose="020B0609020204030204" pitchFamily="49" charset="0"/>
              </a:rPr>
              <a:t>con</a:t>
            </a:r>
            <a:r>
              <a:rPr lang="es-PE" dirty="0" err="1">
                <a:solidFill>
                  <a:srgbClr val="000000"/>
                </a:solidFill>
                <a:latin typeface="Consolas" panose="020B0609020204030204" pitchFamily="49" charset="0"/>
              </a:rPr>
              <a:t>.getJdbcConnection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connection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s-PE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s-PE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s-PE" dirty="0" err="1">
                <a:solidFill>
                  <a:srgbClr val="6A3E3E"/>
                </a:solidFill>
                <a:latin typeface="Consolas" panose="020B0609020204030204" pitchFamily="49" charset="0"/>
              </a:rPr>
              <a:t>alumno</a:t>
            </a:r>
            <a:r>
              <a:rPr lang="es-PE" dirty="0" err="1">
                <a:solidFill>
                  <a:srgbClr val="000000"/>
                </a:solidFill>
                <a:latin typeface="Consolas" panose="020B0609020204030204" pitchFamily="49" charset="0"/>
              </a:rPr>
              <a:t>.getCui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s-PE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s-PE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s-PE" dirty="0" err="1">
                <a:solidFill>
                  <a:srgbClr val="6A3E3E"/>
                </a:solidFill>
                <a:latin typeface="Consolas" panose="020B0609020204030204" pitchFamily="49" charset="0"/>
              </a:rPr>
              <a:t>alumno</a:t>
            </a:r>
            <a:r>
              <a:rPr lang="es-PE" dirty="0" err="1">
                <a:solidFill>
                  <a:srgbClr val="000000"/>
                </a:solidFill>
                <a:latin typeface="Consolas" panose="020B0609020204030204" pitchFamily="49" charset="0"/>
              </a:rPr>
              <a:t>.getNombre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s-PE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s-PE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s-PE" dirty="0" err="1">
                <a:solidFill>
                  <a:srgbClr val="6A3E3E"/>
                </a:solidFill>
                <a:latin typeface="Consolas" panose="020B0609020204030204" pitchFamily="49" charset="0"/>
              </a:rPr>
              <a:t>alumno</a:t>
            </a:r>
            <a:r>
              <a:rPr lang="es-PE" dirty="0" err="1">
                <a:solidFill>
                  <a:srgbClr val="000000"/>
                </a:solidFill>
                <a:latin typeface="Consolas" panose="020B0609020204030204" pitchFamily="49" charset="0"/>
              </a:rPr>
              <a:t>.getApellido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s-PE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s-PE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es-PE" dirty="0" err="1">
                <a:solidFill>
                  <a:srgbClr val="6A3E3E"/>
                </a:solidFill>
                <a:latin typeface="Consolas" panose="020B0609020204030204" pitchFamily="49" charset="0"/>
              </a:rPr>
              <a:t>alumno</a:t>
            </a:r>
            <a:r>
              <a:rPr lang="es-PE" dirty="0" err="1">
                <a:solidFill>
                  <a:srgbClr val="000000"/>
                </a:solidFill>
                <a:latin typeface="Consolas" panose="020B0609020204030204" pitchFamily="49" charset="0"/>
              </a:rPr>
              <a:t>.getEdad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s-PE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s-PE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(5, </a:t>
            </a:r>
            <a:r>
              <a:rPr lang="es-PE" dirty="0" err="1">
                <a:solidFill>
                  <a:srgbClr val="6A3E3E"/>
                </a:solidFill>
                <a:latin typeface="Consolas" panose="020B0609020204030204" pitchFamily="49" charset="0"/>
              </a:rPr>
              <a:t>alumno</a:t>
            </a:r>
            <a:r>
              <a:rPr lang="es-PE" dirty="0" err="1">
                <a:solidFill>
                  <a:srgbClr val="000000"/>
                </a:solidFill>
                <a:latin typeface="Consolas" panose="020B0609020204030204" pitchFamily="49" charset="0"/>
              </a:rPr>
              <a:t>.getSexo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rowInserted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&gt; 0;</a:t>
            </a:r>
          </a:p>
          <a:p>
            <a:pPr lvl="1"/>
            <a:r>
              <a:rPr lang="es-PE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s-PE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s-PE" dirty="0" err="1">
                <a:solidFill>
                  <a:srgbClr val="0000C0"/>
                </a:solidFill>
                <a:latin typeface="Consolas" panose="020B0609020204030204" pitchFamily="49" charset="0"/>
              </a:rPr>
              <a:t>con</a:t>
            </a:r>
            <a:r>
              <a:rPr lang="es-PE" dirty="0" err="1">
                <a:solidFill>
                  <a:srgbClr val="000000"/>
                </a:solidFill>
                <a:latin typeface="Consolas" panose="020B0609020204030204" pitchFamily="49" charset="0"/>
              </a:rPr>
              <a:t>.desconectar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s-P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PE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rowInserted</a:t>
            </a:r>
            <a:r>
              <a:rPr lang="es-PE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5985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BE3D6DC-635C-45BE-B336-6229B8146A77}"/>
              </a:ext>
            </a:extLst>
          </p:cNvPr>
          <p:cNvSpPr/>
          <p:nvPr/>
        </p:nvSpPr>
        <p:spPr>
          <a:xfrm>
            <a:off x="739140" y="175260"/>
            <a:ext cx="100888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PE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PE" b="1" dirty="0">
                <a:solidFill>
                  <a:srgbClr val="000000"/>
                </a:solidFill>
                <a:latin typeface="Consolas" panose="020B0609020204030204" pitchFamily="49" charset="0"/>
              </a:rPr>
              <a:t>&lt;Alumno&gt; </a:t>
            </a:r>
            <a:r>
              <a:rPr lang="es-P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listarAlumnos</a:t>
            </a:r>
            <a:r>
              <a:rPr lang="es-PE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s-P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s-PE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s-PE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s-PE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&lt;Alumno&gt; </a:t>
            </a:r>
            <a:r>
              <a:rPr lang="es-PE" dirty="0" err="1">
                <a:solidFill>
                  <a:srgbClr val="6A3E3E"/>
                </a:solidFill>
                <a:latin typeface="Consolas" panose="020B0609020204030204" pitchFamily="49" charset="0"/>
              </a:rPr>
              <a:t>listaAlumnos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PE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PE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s-PE" b="1" dirty="0">
                <a:solidFill>
                  <a:srgbClr val="000000"/>
                </a:solidFill>
                <a:latin typeface="Consolas" panose="020B0609020204030204" pitchFamily="49" charset="0"/>
              </a:rPr>
              <a:t>&lt;Alumno&gt;();</a:t>
            </a:r>
          </a:p>
          <a:p>
            <a:pPr lvl="1"/>
            <a:r>
              <a:rPr lang="es-P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PE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</a:t>
            </a:r>
            <a:r>
              <a:rPr lang="es-PE" dirty="0" err="1">
                <a:solidFill>
                  <a:srgbClr val="2A00FF"/>
                </a:solidFill>
                <a:latin typeface="Consolas" panose="020B0609020204030204" pitchFamily="49" charset="0"/>
              </a:rPr>
              <a:t>sistema_academico.alumno</a:t>
            </a:r>
            <a:r>
              <a:rPr lang="es-P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s-PE" dirty="0" err="1">
                <a:solidFill>
                  <a:srgbClr val="0000C0"/>
                </a:solidFill>
                <a:latin typeface="Consolas" panose="020B0609020204030204" pitchFamily="49" charset="0"/>
              </a:rPr>
              <a:t>con</a:t>
            </a:r>
            <a:r>
              <a:rPr lang="es-PE" dirty="0" err="1">
                <a:solidFill>
                  <a:srgbClr val="000000"/>
                </a:solidFill>
                <a:latin typeface="Consolas" panose="020B0609020204030204" pitchFamily="49" charset="0"/>
              </a:rPr>
              <a:t>.conectar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s-PE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connection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PE" dirty="0" err="1">
                <a:solidFill>
                  <a:srgbClr val="0000C0"/>
                </a:solidFill>
                <a:latin typeface="Consolas" panose="020B0609020204030204" pitchFamily="49" charset="0"/>
              </a:rPr>
              <a:t>con</a:t>
            </a:r>
            <a:r>
              <a:rPr lang="es-PE" dirty="0" err="1">
                <a:solidFill>
                  <a:srgbClr val="000000"/>
                </a:solidFill>
                <a:latin typeface="Consolas" panose="020B0609020204030204" pitchFamily="49" charset="0"/>
              </a:rPr>
              <a:t>.getJdbcConnection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s-PE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PE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connection</a:t>
            </a:r>
            <a:r>
              <a:rPr lang="es-PE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resulSet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PE" dirty="0">
              <a:latin typeface="Consolas" panose="020B0609020204030204" pitchFamily="49" charset="0"/>
            </a:endParaRPr>
          </a:p>
          <a:p>
            <a:pPr lvl="1"/>
            <a:r>
              <a:rPr lang="es-P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PE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P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resulSet</a:t>
            </a:r>
            <a:r>
              <a:rPr lang="es-P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s-PE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it-IT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it-IT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1" dirty="0">
                <a:solidFill>
                  <a:srgbClr val="6A3E3E"/>
                </a:solidFill>
                <a:latin typeface="Consolas" panose="020B0609020204030204" pitchFamily="49" charset="0"/>
              </a:rPr>
              <a:t>cui</a:t>
            </a:r>
            <a:r>
              <a:rPr lang="it-IT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b="1" dirty="0">
                <a:solidFill>
                  <a:srgbClr val="6A3E3E"/>
                </a:solidFill>
                <a:latin typeface="Consolas" panose="020B0609020204030204" pitchFamily="49" charset="0"/>
              </a:rPr>
              <a:t>resulSet</a:t>
            </a:r>
            <a:r>
              <a:rPr lang="it-IT" b="1" dirty="0">
                <a:solidFill>
                  <a:srgbClr val="000000"/>
                </a:solidFill>
                <a:latin typeface="Consolas" panose="020B0609020204030204" pitchFamily="49" charset="0"/>
              </a:rPr>
              <a:t>.getInt(</a:t>
            </a:r>
            <a:r>
              <a:rPr lang="it-IT" b="1" dirty="0">
                <a:solidFill>
                  <a:srgbClr val="2A00FF"/>
                </a:solidFill>
                <a:latin typeface="Consolas" panose="020B0609020204030204" pitchFamily="49" charset="0"/>
              </a:rPr>
              <a:t>"CUI"</a:t>
            </a:r>
            <a:r>
              <a:rPr lang="it-IT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s-P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dirty="0">
                <a:solidFill>
                  <a:srgbClr val="6A3E3E"/>
                </a:solidFill>
                <a:latin typeface="Consolas" panose="020B0609020204030204" pitchFamily="49" charset="0"/>
              </a:rPr>
              <a:t>nombre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PE" dirty="0" err="1">
                <a:solidFill>
                  <a:srgbClr val="6A3E3E"/>
                </a:solidFill>
                <a:latin typeface="Consolas" panose="020B0609020204030204" pitchFamily="49" charset="0"/>
              </a:rPr>
              <a:t>resulSet</a:t>
            </a:r>
            <a:r>
              <a:rPr lang="es-PE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PE" dirty="0">
                <a:solidFill>
                  <a:srgbClr val="2A00FF"/>
                </a:solidFill>
                <a:latin typeface="Consolas" panose="020B0609020204030204" pitchFamily="49" charset="0"/>
              </a:rPr>
              <a:t>"NOMBRE"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nb-NO" dirty="0">
                <a:solidFill>
                  <a:srgbClr val="6A3E3E"/>
                </a:solidFill>
                <a:latin typeface="Consolas" panose="020B0609020204030204" pitchFamily="49" charset="0"/>
              </a:rPr>
              <a:t>apellido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dirty="0">
                <a:solidFill>
                  <a:srgbClr val="6A3E3E"/>
                </a:solidFill>
                <a:latin typeface="Consolas" panose="020B0609020204030204" pitchFamily="49" charset="0"/>
              </a:rPr>
              <a:t>resulSet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.getString(</a:t>
            </a:r>
            <a:r>
              <a:rPr lang="nb-NO" dirty="0">
                <a:solidFill>
                  <a:srgbClr val="2A00FF"/>
                </a:solidFill>
                <a:latin typeface="Consolas" panose="020B0609020204030204" pitchFamily="49" charset="0"/>
              </a:rPr>
              <a:t>"APELLIDOS"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s-P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PE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b="1" dirty="0">
                <a:solidFill>
                  <a:srgbClr val="6A3E3E"/>
                </a:solidFill>
                <a:latin typeface="Consolas" panose="020B0609020204030204" pitchFamily="49" charset="0"/>
              </a:rPr>
              <a:t>edad</a:t>
            </a:r>
            <a:r>
              <a:rPr lang="es-PE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P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resulSet</a:t>
            </a:r>
            <a:r>
              <a:rPr lang="es-P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s-PE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PE" b="1" dirty="0">
                <a:solidFill>
                  <a:srgbClr val="2A00FF"/>
                </a:solidFill>
                <a:latin typeface="Consolas" panose="020B0609020204030204" pitchFamily="49" charset="0"/>
              </a:rPr>
              <a:t>"EDAD"</a:t>
            </a:r>
            <a:r>
              <a:rPr lang="es-PE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s-P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dirty="0">
                <a:solidFill>
                  <a:srgbClr val="6A3E3E"/>
                </a:solidFill>
                <a:latin typeface="Consolas" panose="020B0609020204030204" pitchFamily="49" charset="0"/>
              </a:rPr>
              <a:t>sexo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PE" dirty="0" err="1">
                <a:solidFill>
                  <a:srgbClr val="6A3E3E"/>
                </a:solidFill>
                <a:latin typeface="Consolas" panose="020B0609020204030204" pitchFamily="49" charset="0"/>
              </a:rPr>
              <a:t>resulSet</a:t>
            </a:r>
            <a:r>
              <a:rPr lang="es-PE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PE" dirty="0">
                <a:solidFill>
                  <a:srgbClr val="2A00FF"/>
                </a:solidFill>
                <a:latin typeface="Consolas" panose="020B0609020204030204" pitchFamily="49" charset="0"/>
              </a:rPr>
              <a:t>"SEXO"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Alumno </a:t>
            </a:r>
            <a:r>
              <a:rPr lang="es-PE" dirty="0" err="1">
                <a:solidFill>
                  <a:srgbClr val="6A3E3E"/>
                </a:solidFill>
                <a:latin typeface="Consolas" panose="020B0609020204030204" pitchFamily="49" charset="0"/>
              </a:rPr>
              <a:t>alumno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PE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PE" b="1" dirty="0">
                <a:solidFill>
                  <a:srgbClr val="000000"/>
                </a:solidFill>
                <a:latin typeface="Consolas" panose="020B0609020204030204" pitchFamily="49" charset="0"/>
              </a:rPr>
              <a:t> Alumno(</a:t>
            </a:r>
            <a:r>
              <a:rPr lang="es-PE" b="1" dirty="0">
                <a:solidFill>
                  <a:srgbClr val="6A3E3E"/>
                </a:solidFill>
                <a:latin typeface="Consolas" panose="020B0609020204030204" pitchFamily="49" charset="0"/>
              </a:rPr>
              <a:t>cui</a:t>
            </a:r>
            <a:r>
              <a:rPr lang="es-PE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PE" b="1" dirty="0">
                <a:solidFill>
                  <a:srgbClr val="6A3E3E"/>
                </a:solidFill>
                <a:latin typeface="Consolas" panose="020B0609020204030204" pitchFamily="49" charset="0"/>
              </a:rPr>
              <a:t>nombre</a:t>
            </a:r>
            <a:r>
              <a:rPr lang="es-PE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P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apellido</a:t>
            </a:r>
            <a:r>
              <a:rPr lang="es-P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P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edad</a:t>
            </a:r>
            <a:r>
              <a:rPr lang="es-P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P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sexo</a:t>
            </a:r>
            <a:r>
              <a:rPr lang="es-PE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s-PE" dirty="0" err="1">
                <a:solidFill>
                  <a:srgbClr val="6A3E3E"/>
                </a:solidFill>
                <a:latin typeface="Consolas" panose="020B0609020204030204" pitchFamily="49" charset="0"/>
              </a:rPr>
              <a:t>listaAlumnos</a:t>
            </a:r>
            <a:r>
              <a:rPr lang="es-PE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PE" dirty="0">
                <a:solidFill>
                  <a:srgbClr val="6A3E3E"/>
                </a:solidFill>
                <a:latin typeface="Consolas" panose="020B0609020204030204" pitchFamily="49" charset="0"/>
              </a:rPr>
              <a:t>alumno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PE" dirty="0" err="1">
                <a:solidFill>
                  <a:srgbClr val="0000C0"/>
                </a:solidFill>
                <a:latin typeface="Consolas" panose="020B0609020204030204" pitchFamily="49" charset="0"/>
              </a:rPr>
              <a:t>con</a:t>
            </a:r>
            <a:r>
              <a:rPr lang="es-PE" dirty="0" err="1">
                <a:solidFill>
                  <a:srgbClr val="000000"/>
                </a:solidFill>
                <a:latin typeface="Consolas" panose="020B0609020204030204" pitchFamily="49" charset="0"/>
              </a:rPr>
              <a:t>.desconectar</a:t>
            </a:r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s-P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PE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listaAlumnos</a:t>
            </a:r>
            <a:r>
              <a:rPr lang="es-PE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P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328772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297</Words>
  <Application>Microsoft Office PowerPoint</Application>
  <PresentationFormat>Panorámica</PresentationFormat>
  <Paragraphs>41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Tema de Office</vt:lpstr>
      <vt:lpstr>DAO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Genesis Valdivia</dc:creator>
  <cp:lastModifiedBy>Genesis Valdivia</cp:lastModifiedBy>
  <cp:revision>5</cp:revision>
  <dcterms:created xsi:type="dcterms:W3CDTF">2019-06-19T01:42:36Z</dcterms:created>
  <dcterms:modified xsi:type="dcterms:W3CDTF">2019-06-19T03:49:47Z</dcterms:modified>
</cp:coreProperties>
</file>