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803600" cy="14401800"/>
  <p:notesSz cx="6858000" cy="9144000"/>
  <p:defaultTextStyle>
    <a:defPPr>
      <a:defRPr lang="es-PE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-456" y="-102"/>
      </p:cViewPr>
      <p:guideLst>
        <p:guide orient="horz" pos="4536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60270" y="4473893"/>
            <a:ext cx="24483060" cy="308705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20540" y="8161020"/>
            <a:ext cx="2016252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476B-A3E4-4D4F-B57B-8C7A832DADCA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15A-576B-41AD-84D4-0FDDD2D9E0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744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476B-A3E4-4D4F-B57B-8C7A832DADCA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15A-576B-41AD-84D4-0FDDD2D9E0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532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0882610" y="576741"/>
            <a:ext cx="6480810" cy="1228820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440180" y="576741"/>
            <a:ext cx="18962370" cy="1228820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476B-A3E4-4D4F-B57B-8C7A832DADCA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15A-576B-41AD-84D4-0FDDD2D9E0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674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476B-A3E4-4D4F-B57B-8C7A832DADCA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15A-576B-41AD-84D4-0FDDD2D9E0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29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75286" y="9254491"/>
            <a:ext cx="24483060" cy="2860358"/>
          </a:xfrm>
        </p:spPr>
        <p:txBody>
          <a:bodyPr anchor="t"/>
          <a:lstStyle>
            <a:lvl1pPr algn="l">
              <a:defRPr sz="10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75286" y="6104098"/>
            <a:ext cx="24483060" cy="3150393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476B-A3E4-4D4F-B57B-8C7A832DADCA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15A-576B-41AD-84D4-0FDDD2D9E0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476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40180" y="3360421"/>
            <a:ext cx="12721590" cy="9504522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4641830" y="3360421"/>
            <a:ext cx="12721590" cy="9504522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476B-A3E4-4D4F-B57B-8C7A832DADCA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15A-576B-41AD-84D4-0FDDD2D9E0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591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40180" y="3223737"/>
            <a:ext cx="12726592" cy="1343500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440180" y="4567237"/>
            <a:ext cx="12726592" cy="8297705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4631830" y="3223737"/>
            <a:ext cx="12731591" cy="1343500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4631830" y="4567237"/>
            <a:ext cx="12731591" cy="8297705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476B-A3E4-4D4F-B57B-8C7A832DADCA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15A-576B-41AD-84D4-0FDDD2D9E0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918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476B-A3E4-4D4F-B57B-8C7A832DADCA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15A-576B-41AD-84D4-0FDDD2D9E0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376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476B-A3E4-4D4F-B57B-8C7A832DADCA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15A-576B-41AD-84D4-0FDDD2D9E0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65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0182" y="573405"/>
            <a:ext cx="9476186" cy="2440305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261407" y="573406"/>
            <a:ext cx="16102013" cy="12291537"/>
          </a:xfrm>
        </p:spPr>
        <p:txBody>
          <a:bodyPr/>
          <a:lstStyle>
            <a:lvl1pPr>
              <a:defRPr sz="8600"/>
            </a:lvl1pPr>
            <a:lvl2pPr>
              <a:defRPr sz="7600"/>
            </a:lvl2pPr>
            <a:lvl3pPr>
              <a:defRPr sz="65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440182" y="3013711"/>
            <a:ext cx="9476186" cy="9851232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476B-A3E4-4D4F-B57B-8C7A832DADCA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15A-576B-41AD-84D4-0FDDD2D9E0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21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45707" y="10081260"/>
            <a:ext cx="17282160" cy="1190150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645707" y="1286828"/>
            <a:ext cx="17282160" cy="8641080"/>
          </a:xfrm>
        </p:spPr>
        <p:txBody>
          <a:bodyPr/>
          <a:lstStyle>
            <a:lvl1pPr marL="0" indent="0">
              <a:buNone/>
              <a:defRPr sz="8600"/>
            </a:lvl1pPr>
            <a:lvl2pPr marL="1234440" indent="0">
              <a:buNone/>
              <a:defRPr sz="7600"/>
            </a:lvl2pPr>
            <a:lvl3pPr marL="2468880" indent="0">
              <a:buNone/>
              <a:defRPr sz="650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645707" y="11271410"/>
            <a:ext cx="17282160" cy="1690210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476B-A3E4-4D4F-B57B-8C7A832DADCA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15A-576B-41AD-84D4-0FDDD2D9E0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900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40180" y="576740"/>
            <a:ext cx="25923240" cy="2400300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40180" y="3360421"/>
            <a:ext cx="25923240" cy="9504522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440180" y="13348336"/>
            <a:ext cx="6720840" cy="76676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D476B-A3E4-4D4F-B57B-8C7A832DADCA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841230" y="13348336"/>
            <a:ext cx="9121140" cy="76676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0642580" y="13348336"/>
            <a:ext cx="6720840" cy="76676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015A-576B-41AD-84D4-0FDDD2D9E0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982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68880" rtl="0" eaLnBrk="1" latinLnBrk="0" hangingPunct="1">
        <a:spcBef>
          <a:spcPct val="0"/>
        </a:spcBef>
        <a:buNone/>
        <a:defRPr sz="1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830" indent="-92583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771525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»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706072" y="400180"/>
            <a:ext cx="8568952" cy="13788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EDIFICIOS Y UNIDADES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PE" b="1" dirty="0" smtClean="0">
                <a:solidFill>
                  <a:srgbClr val="FF0000"/>
                </a:solidFill>
              </a:rPr>
              <a:t>PALACIO:</a:t>
            </a:r>
          </a:p>
          <a:p>
            <a:pPr marL="1920240" lvl="1" indent="-68580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</a:rPr>
              <a:t>CAMPESINOS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PE" b="1" dirty="0" smtClean="0">
                <a:solidFill>
                  <a:srgbClr val="FF0000"/>
                </a:solidFill>
              </a:rPr>
              <a:t>GRANJA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PE" b="1" dirty="0" smtClean="0">
                <a:solidFill>
                  <a:srgbClr val="FF0000"/>
                </a:solidFill>
              </a:rPr>
              <a:t>CUARTEL:</a:t>
            </a:r>
          </a:p>
          <a:p>
            <a:pPr marL="1920240" lvl="1" indent="-68580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</a:rPr>
              <a:t>SOLDADOS</a:t>
            </a:r>
          </a:p>
          <a:p>
            <a:pPr marL="1920240" lvl="1" indent="-68580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</a:rPr>
              <a:t>ESCUDEROS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PE" b="1" dirty="0" smtClean="0">
                <a:solidFill>
                  <a:srgbClr val="FF0000"/>
                </a:solidFill>
              </a:rPr>
              <a:t>ACADEMIA:</a:t>
            </a:r>
          </a:p>
          <a:p>
            <a:pPr marL="1920240" lvl="1" indent="-68580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</a:rPr>
              <a:t>CABALLEROS</a:t>
            </a:r>
          </a:p>
          <a:p>
            <a:pPr marL="1920240" lvl="1" indent="-68580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</a:rPr>
              <a:t>ARQUEROS MONTADOS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PE" b="1" dirty="0" smtClean="0">
                <a:solidFill>
                  <a:srgbClr val="FF0000"/>
                </a:solidFill>
              </a:rPr>
              <a:t>ARQUERIA:</a:t>
            </a:r>
          </a:p>
          <a:p>
            <a:pPr marL="1920240" lvl="1" indent="-68580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</a:rPr>
              <a:t>ARQUEROS</a:t>
            </a:r>
          </a:p>
          <a:p>
            <a:pPr marL="1920240" lvl="1" indent="-68580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</a:rPr>
              <a:t>LANCEROS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PE" b="1" dirty="0" smtClean="0">
                <a:solidFill>
                  <a:srgbClr val="FF0000"/>
                </a:solidFill>
              </a:rPr>
              <a:t>HERRERIA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PE" b="1" dirty="0" smtClean="0">
                <a:solidFill>
                  <a:srgbClr val="FF0000"/>
                </a:solidFill>
              </a:rPr>
              <a:t>FABRICA:</a:t>
            </a:r>
          </a:p>
          <a:p>
            <a:pPr marL="1920240" lvl="1" indent="-68580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</a:rPr>
              <a:t>CATAPULTAS</a:t>
            </a:r>
          </a:p>
          <a:p>
            <a:pPr marL="1920240" lvl="1" indent="-68580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</a:rPr>
              <a:t>BALISTAS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PE" dirty="0" smtClean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PE" dirty="0" smtClean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04256" y="400180"/>
            <a:ext cx="5832648" cy="5328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RECURSOS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</a:rPr>
              <a:t>Alimentos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</a:rPr>
              <a:t>Oro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</a:rPr>
              <a:t>Metal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</a:rPr>
              <a:t>Lino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</a:rPr>
              <a:t>Madera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PE" dirty="0" smtClean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Personalizado</PresentationFormat>
  <Paragraphs>24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3</cp:revision>
  <dcterms:created xsi:type="dcterms:W3CDTF">2019-04-30T01:35:50Z</dcterms:created>
  <dcterms:modified xsi:type="dcterms:W3CDTF">2019-04-30T01:57:41Z</dcterms:modified>
</cp:coreProperties>
</file>