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5131-AA49-462C-ABFA-A979E7E5B94B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LeDang</dc:creator>
  <cp:lastModifiedBy>LeDang</cp:lastModifiedBy>
  <cp:revision>1</cp:revision>
  <dcterms:created xsi:type="dcterms:W3CDTF">2014-02-11T15:34:18Z</dcterms:created>
  <dcterms:modified xsi:type="dcterms:W3CDTF">2014-02-11T15:34:59Z</dcterms:modified>
</cp:coreProperties>
</file>