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09BFD-B96D-412E-820D-DE171C89E32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CAAF1-DFF7-41A8-A6A2-28F1CEB2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0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A4EF-0934-4D83-BC0B-0CA90A45FF16}" type="datetime1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8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68F7-42A1-46B9-B2B3-7349076B3935}" type="datetime1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5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CB5C-2197-420D-B2BF-FD8137DF7B45}" type="datetime1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9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C4F6-1F40-42E2-B6B3-EA1F070F6634}" type="datetime1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1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7E28-59F7-4EE5-97A0-3630DB4DDC65}" type="datetime1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3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31C6-C817-4DE8-B01F-B24B9D18A62E}" type="datetime1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8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BD3-8FDC-418E-8F1A-1A88DEEBD453}" type="datetime1">
              <a:rPr lang="en-US" smtClean="0"/>
              <a:t>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6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57AF-7730-45D8-836A-6942887598B0}" type="datetime1">
              <a:rPr lang="en-US" smtClean="0"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3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5B8F-8073-4F43-89A4-2EC3F1FA7513}" type="datetime1">
              <a:rPr lang="en-US" smtClean="0"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0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74A5-585A-4B97-8368-086125513EAD}" type="datetime1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0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7184-D188-4C8C-9697-F9B47889B684}" type="datetime1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3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23E0-D36E-4950-ABD2-8B0943A74115}" type="datetime1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DangLC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2.gstatic.com/images?q=tbn:ANd9GcQPtEpzgOb0-wDfomyFZkK63cvzwZhkIO7sFWYapaqZjUKKVXsEw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4999"/>
            <a:ext cx="214312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07616" y="2456571"/>
            <a:ext cx="6128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CC"/>
                </a:solidFill>
                <a:latin typeface="Arno Pro Caption" pitchFamily="18" charset="0"/>
              </a:rPr>
              <a:t>CĂN BẢN VỀ LẬP TRÌNH ANDROID</a:t>
            </a:r>
            <a:endParaRPr lang="en-US" sz="2800" b="1" dirty="0">
              <a:solidFill>
                <a:srgbClr val="0000CC"/>
              </a:solidFill>
              <a:latin typeface="Arno Pro Captio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4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474345"/>
            <a:ext cx="8915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Tạo </a:t>
            </a:r>
            <a:r>
              <a:rPr lang="vi-VN" sz="2200" b="1" dirty="0">
                <a:latin typeface="Times New Roman" pitchFamily="18" charset="0"/>
                <a:cs typeface="Times New Roman" pitchFamily="18" charset="0"/>
              </a:rPr>
              <a:t>giao diện</a:t>
            </a:r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vi-VN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– Đối tượng View còn được gọi là UI widgets, ví dụ: buttons,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text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fields, …</a:t>
            </a:r>
          </a:p>
          <a:p>
            <a:pPr algn="just"/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– Đối tượng Group View là các containers, thường không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nhìn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thấy. </a:t>
            </a:r>
          </a:p>
          <a:p>
            <a:pPr algn="just"/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– Android cung cấp các thẻ XML tương ứng với các View và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View để có thể định nghĩa 1 UI trên 1 file XML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vi-VN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&lt;?xml version="1.0" encoding="utf-8"?&gt;</a:t>
            </a:r>
          </a:p>
          <a:p>
            <a:pPr algn="just"/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&lt;LinearLayout</a:t>
            </a:r>
          </a:p>
          <a:p>
            <a:pPr lvl="1" algn="just"/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xmlns:android="http://schemas.android.com/apk/res/android"</a:t>
            </a:r>
          </a:p>
          <a:p>
            <a:pPr lvl="1" algn="just"/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xmlns:tools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="http://schemas.android.com/tools"</a:t>
            </a:r>
          </a:p>
          <a:p>
            <a:pPr lvl="1" algn="just"/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android:layout_width="match_parent"</a:t>
            </a:r>
          </a:p>
          <a:p>
            <a:pPr lvl="1" algn="just"/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android:layout_height="match_parent"</a:t>
            </a:r>
          </a:p>
          <a:p>
            <a:pPr lvl="1" algn="just"/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android:orientation="horizontal" &gt;</a:t>
            </a:r>
          </a:p>
          <a:p>
            <a:pPr algn="just"/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&lt;/LinearLayout&gt;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55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49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497"/>
            <a:ext cx="906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Activity: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vi-VN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Là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1 màn hình, hay có thể gọi là 1 form.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Khi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tao project chúng ta có 1 activity mặc định.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vi-VN" sz="2200" b="1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vi-VN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Là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1 đối tượng cung cấp sự liên kết giữa 2 phần phần trên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. (ví dụ: 2 Activity)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Intent to do something”.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Có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thể sử dụng Intent để chuyển đổi dữ liệu giữa 2 Activity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với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nhau, gọi 1 Activity từ 1 Activity khác.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95" y="4171481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: Intent 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4399"/>
            <a:ext cx="9067800" cy="213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6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10" y="125691"/>
            <a:ext cx="325646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Quản </a:t>
            </a:r>
            <a:r>
              <a:rPr lang="vi-VN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lý hoạt động Activity</a:t>
            </a:r>
            <a:endParaRPr lang="en-US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4" y="1066800"/>
            <a:ext cx="9083156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89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828800"/>
            <a:ext cx="669607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38600"/>
            <a:ext cx="790575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" y="76200"/>
            <a:ext cx="26629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endParaRPr lang="en-US" sz="2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720804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Thiết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bị của Android có nhiều kích thước và cấu hình khác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Hỗ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trợ đan ngôn ngữ:</a:t>
            </a: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200" i="1" dirty="0" smtClean="0">
                <a:latin typeface="Times New Roman" pitchFamily="18" charset="0"/>
                <a:cs typeface="Times New Roman" pitchFamily="18" charset="0"/>
              </a:rPr>
              <a:t>Sử </a:t>
            </a:r>
            <a:r>
              <a:rPr lang="vi-VN" sz="2200" i="1" dirty="0">
                <a:latin typeface="Times New Roman" pitchFamily="18" charset="0"/>
                <a:cs typeface="Times New Roman" pitchFamily="18" charset="0"/>
              </a:rPr>
              <a:t>dụng nguồn tài nguyên: res/values/strings.xml</a:t>
            </a:r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401390"/>
            <a:ext cx="248497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view</a:t>
            </a:r>
          </a:p>
        </p:txBody>
      </p:sp>
    </p:spTree>
    <p:extLst>
      <p:ext uri="{BB962C8B-B14F-4D97-AF65-F5344CB8AC3E}">
        <p14:creationId xmlns:p14="http://schemas.microsoft.com/office/powerpoint/2010/main" val="118674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26629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endParaRPr lang="en-US" sz="2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3108" y="685800"/>
            <a:ext cx="86146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Hỗ </a:t>
            </a:r>
            <a:r>
              <a:rPr lang="vi-VN" sz="2200" dirty="0">
                <a:latin typeface="+mj-lt"/>
              </a:rPr>
              <a:t>trợ nhiều kích thước màn hình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vi-VN" sz="2200" dirty="0" smtClean="0">
                <a:latin typeface="+mj-lt"/>
              </a:rPr>
              <a:t>Có </a:t>
            </a:r>
            <a:r>
              <a:rPr lang="vi-VN" sz="2200" dirty="0">
                <a:latin typeface="+mj-lt"/>
              </a:rPr>
              <a:t>4 dạng kịch thước: small, normal, large, xlarge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vi-VN" sz="2200" dirty="0" smtClean="0">
                <a:latin typeface="+mj-lt"/>
              </a:rPr>
              <a:t>Có </a:t>
            </a:r>
            <a:r>
              <a:rPr lang="vi-VN" sz="2200" dirty="0">
                <a:latin typeface="+mj-lt"/>
              </a:rPr>
              <a:t>4 cấp độ phân giải:  low (ldpi), medium (mdpi), high </a:t>
            </a:r>
            <a:r>
              <a:rPr lang="vi-VN" sz="2200" dirty="0" smtClean="0">
                <a:latin typeface="+mj-lt"/>
              </a:rPr>
              <a:t>(</a:t>
            </a:r>
            <a:r>
              <a:rPr lang="vi-VN" sz="2200" dirty="0">
                <a:latin typeface="+mj-lt"/>
              </a:rPr>
              <a:t>hdpi), extra high (xhdpi).</a:t>
            </a:r>
            <a:endParaRPr lang="en-US" sz="2200" dirty="0">
              <a:latin typeface="+mj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05050"/>
            <a:ext cx="48958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3705520"/>
            <a:ext cx="63150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91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54" y="18930"/>
            <a:ext cx="912514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Hỗ </a:t>
            </a:r>
            <a:r>
              <a:rPr lang="vi-VN" sz="2200" b="1" dirty="0">
                <a:latin typeface="Times New Roman" pitchFamily="18" charset="0"/>
                <a:cs typeface="Times New Roman" pitchFamily="18" charset="0"/>
              </a:rPr>
              <a:t>trợ nhiều phiên </a:t>
            </a:r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bản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vi-VN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Trên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Android có sự kế thừa nhau qua các phiên bản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Nên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khi xây dựn ứng dụng chúng ta phải định nghĩa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thuộc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tinh  </a:t>
            </a:r>
            <a:r>
              <a:rPr lang="vi-VN" sz="2200" i="1" dirty="0">
                <a:latin typeface="Times New Roman" pitchFamily="18" charset="0"/>
                <a:cs typeface="Times New Roman" pitchFamily="18" charset="0"/>
              </a:rPr>
              <a:t>minSdkVersion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 và </a:t>
            </a:r>
            <a:r>
              <a:rPr lang="vi-VN" sz="2200" i="1" dirty="0">
                <a:latin typeface="Times New Roman" pitchFamily="18" charset="0"/>
                <a:cs typeface="Times New Roman" pitchFamily="18" charset="0"/>
              </a:rPr>
              <a:t>targetSdkVersion</a:t>
            </a:r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76500"/>
            <a:ext cx="9144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10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69" y="76200"/>
            <a:ext cx="24817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Tạo giao diên động</a:t>
            </a:r>
            <a:endParaRPr lang="en-US" sz="2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174" y="563251"/>
            <a:ext cx="27494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Fragments.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1"/>
            <a:ext cx="9144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426698"/>
            <a:ext cx="5835228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36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88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05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6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82" y="355234"/>
            <a:ext cx="4237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PHẦN A: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HelloWord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547244"/>
            <a:ext cx="1189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dung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2198074"/>
            <a:ext cx="3568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Căn bản về ứng dụng Android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2911195"/>
            <a:ext cx="34358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Ứng dụng Android đơn giản.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518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2313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079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8174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744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73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959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398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05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52400"/>
            <a:ext cx="4186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vi-V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Căn bản về ứng dụng Android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443841"/>
            <a:ext cx="8686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Giới </a:t>
            </a:r>
            <a:r>
              <a:rPr lang="vi-VN" sz="2200" b="1" dirty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vi-VN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– Ứng dụng android được viết bằng ngôn ngữ java</a:t>
            </a:r>
          </a:p>
          <a:p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– Android SDK là công cụ để biên dịch</a:t>
            </a:r>
          </a:p>
          <a:p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– Ứng dụng được biên dịch thành 1 file *.apk</a:t>
            </a:r>
          </a:p>
          <a:p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– Mỗi ứng dụng sử dụng cơ chế bảo mật sandbox của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chính</a:t>
            </a:r>
          </a:p>
          <a:p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nó: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Android là hệ thống đa user, mỗi ứng dụng là 1 user.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Mỗi ứng dụng có 1 user ID, Android cấp quyền cho từng user ID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717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016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861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421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209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587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540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470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2028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27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57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200" dirty="0" smtClean="0">
                <a:solidFill>
                  <a:srgbClr val="FF0000"/>
                </a:solidFill>
                <a:latin typeface="+mj-lt"/>
              </a:rPr>
              <a:t>Các </a:t>
            </a:r>
            <a:r>
              <a:rPr lang="vi-VN" sz="2200" dirty="0">
                <a:solidFill>
                  <a:srgbClr val="FF0000"/>
                </a:solidFill>
                <a:latin typeface="+mj-lt"/>
              </a:rPr>
              <a:t>thành phần của ứng dụng</a:t>
            </a:r>
            <a:r>
              <a:rPr lang="vi-VN" sz="2200" dirty="0" smtClean="0">
                <a:solidFill>
                  <a:srgbClr val="FF0000"/>
                </a:solidFill>
                <a:latin typeface="+mj-lt"/>
              </a:rPr>
              <a:t>:</a:t>
            </a:r>
            <a:endParaRPr lang="en-US" sz="2200" dirty="0">
              <a:solidFill>
                <a:srgbClr val="FF0000"/>
              </a:solidFill>
              <a:latin typeface="+mj-lt"/>
            </a:endParaRPr>
          </a:p>
          <a:p>
            <a:endParaRPr lang="vi-VN" sz="2200" dirty="0">
              <a:latin typeface="+mj-lt"/>
            </a:endParaRPr>
          </a:p>
          <a:p>
            <a:r>
              <a:rPr lang="vi-VN" sz="2200" b="1" dirty="0" smtClean="0">
                <a:latin typeface="+mj-lt"/>
              </a:rPr>
              <a:t>Activities</a:t>
            </a:r>
            <a:r>
              <a:rPr lang="vi-VN" sz="2200" b="1" dirty="0">
                <a:latin typeface="+mj-lt"/>
              </a:rPr>
              <a:t>: </a:t>
            </a:r>
          </a:p>
          <a:p>
            <a:endParaRPr lang="en-US" sz="2200" dirty="0" smtClean="0">
              <a:latin typeface="+mj-lt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Là </a:t>
            </a:r>
            <a:r>
              <a:rPr lang="vi-VN" sz="2200" dirty="0">
                <a:latin typeface="+mj-lt"/>
              </a:rPr>
              <a:t>đại diện 1 màn hình, 1 giao diện người dùng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Tất </a:t>
            </a:r>
            <a:r>
              <a:rPr lang="vi-VN" sz="2200" dirty="0">
                <a:latin typeface="+mj-lt"/>
              </a:rPr>
              <a:t>cả các Activities đều được implemented từ class </a:t>
            </a:r>
            <a:r>
              <a:rPr lang="vi-VN" sz="2200" dirty="0" smtClean="0">
                <a:latin typeface="+mj-lt"/>
              </a:rPr>
              <a:t>Activity</a:t>
            </a:r>
            <a:endParaRPr lang="en-US" sz="2200" dirty="0" smtClean="0">
              <a:latin typeface="+mj-lt"/>
            </a:endParaRPr>
          </a:p>
          <a:p>
            <a:endParaRPr lang="en-US" sz="2200" b="1" dirty="0" smtClean="0">
              <a:latin typeface="+mj-lt"/>
            </a:endParaRPr>
          </a:p>
          <a:p>
            <a:r>
              <a:rPr lang="vi-VN" sz="2200" b="1" dirty="0" smtClean="0">
                <a:latin typeface="+mj-lt"/>
              </a:rPr>
              <a:t>Services:</a:t>
            </a:r>
            <a:endParaRPr lang="en-US" sz="2200" b="1" dirty="0" smtClean="0">
              <a:latin typeface="+mj-lt"/>
            </a:endParaRPr>
          </a:p>
          <a:p>
            <a:endParaRPr lang="vi-VN" sz="2200" dirty="0">
              <a:latin typeface="+mj-lt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Là </a:t>
            </a:r>
            <a:r>
              <a:rPr lang="vi-VN" sz="2200" dirty="0">
                <a:latin typeface="+mj-lt"/>
              </a:rPr>
              <a:t>1 thành phần chạy nền cho các hoạt động.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Không </a:t>
            </a:r>
            <a:r>
              <a:rPr lang="vi-VN" sz="2200" dirty="0">
                <a:latin typeface="+mj-lt"/>
              </a:rPr>
              <a:t>cung cấp giao diện cho người dùng.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Tất </a:t>
            </a:r>
            <a:r>
              <a:rPr lang="vi-VN" sz="2200" dirty="0">
                <a:latin typeface="+mj-lt"/>
              </a:rPr>
              <a:t>cả các Services đều được implemented từ class Service</a:t>
            </a:r>
            <a:endParaRPr lang="en-US" sz="22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066" y="4343400"/>
            <a:ext cx="912750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200" b="1" dirty="0" smtClean="0">
                <a:latin typeface="+mj-lt"/>
              </a:rPr>
              <a:t>Content </a:t>
            </a:r>
            <a:r>
              <a:rPr lang="vi-VN" sz="2200" b="1" dirty="0">
                <a:latin typeface="+mj-lt"/>
              </a:rPr>
              <a:t>providers: </a:t>
            </a:r>
          </a:p>
          <a:p>
            <a:endParaRPr lang="en-US" sz="2200" dirty="0" smtClean="0">
              <a:latin typeface="+mj-lt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Quản </a:t>
            </a:r>
            <a:r>
              <a:rPr lang="vi-VN" sz="2200" dirty="0">
                <a:latin typeface="+mj-lt"/>
              </a:rPr>
              <a:t>lý việc chia sẽ dữ liệu của ứng dụng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Ghi </a:t>
            </a:r>
            <a:r>
              <a:rPr lang="vi-VN" sz="2200" dirty="0">
                <a:latin typeface="+mj-lt"/>
              </a:rPr>
              <a:t>file, lưu dữ liệu vào SQLite, …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Thông </a:t>
            </a:r>
            <a:r>
              <a:rPr lang="vi-VN" sz="2200" dirty="0">
                <a:latin typeface="+mj-lt"/>
              </a:rPr>
              <a:t>qua Content providers ứng dụng có thể truy vấn, </a:t>
            </a:r>
            <a:r>
              <a:rPr lang="vi-VN" sz="2200" dirty="0" smtClean="0">
                <a:latin typeface="+mj-lt"/>
              </a:rPr>
              <a:t>chỉnh </a:t>
            </a:r>
            <a:r>
              <a:rPr lang="vi-VN" sz="2200" dirty="0">
                <a:latin typeface="+mj-lt"/>
              </a:rPr>
              <a:t>sửa dữ liệu.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Tất </a:t>
            </a:r>
            <a:r>
              <a:rPr lang="vi-VN" sz="2200" dirty="0">
                <a:latin typeface="+mj-lt"/>
              </a:rPr>
              <a:t>cả Content providers  đều được implemented từ class </a:t>
            </a:r>
            <a:r>
              <a:rPr lang="vi-VN" sz="2200" dirty="0" smtClean="0">
                <a:latin typeface="+mj-lt"/>
              </a:rPr>
              <a:t>ContentProvider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28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886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2313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079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8174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7440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73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9590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3988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05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400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Broadcast </a:t>
            </a:r>
            <a:r>
              <a:rPr lang="vi-VN" sz="2200" b="1" dirty="0">
                <a:latin typeface="Times New Roman" pitchFamily="18" charset="0"/>
                <a:cs typeface="Times New Roman" pitchFamily="18" charset="0"/>
              </a:rPr>
              <a:t>receivers</a:t>
            </a:r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vi-VN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Là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1 thành phần cho phép ứng dụng khai thác các tài nguyên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trên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hệ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thống.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Tất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cả Broadcast receivers  đều được implemented từ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BroadcastReceiver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Mỗi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Broadcast được xem như là 1 đối tượng Intent.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743200"/>
            <a:ext cx="8991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vi-VN" sz="2200" b="1" dirty="0">
                <a:latin typeface="Times New Roman" pitchFamily="18" charset="0"/>
                <a:cs typeface="Times New Roman" pitchFamily="18" charset="0"/>
              </a:rPr>
              <a:t>thành phần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: activities, services, và broadcast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receivers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đều có thể được đại diện bằng 1 đối tượng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Intent.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vi-VN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Có </a:t>
            </a:r>
            <a:r>
              <a:rPr lang="vi-VN" sz="2200" b="1" dirty="0">
                <a:latin typeface="Times New Roman" pitchFamily="18" charset="0"/>
                <a:cs typeface="Times New Roman" pitchFamily="18" charset="0"/>
              </a:rPr>
              <a:t>những phương thức riêng để kích hoạt mỗi loại</a:t>
            </a:r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vi-VN" sz="22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– startActivity() hoặc startActivityForResult() để khởi động 1 </a:t>
            </a:r>
          </a:p>
          <a:p>
            <a:pPr algn="just"/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activities.</a:t>
            </a:r>
          </a:p>
          <a:p>
            <a:pPr algn="just"/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– startService() hoặc  bindService() để khởi động 1 services.</a:t>
            </a:r>
          </a:p>
          <a:p>
            <a:pPr algn="just"/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– sendBroadcast(), sendOrderedBroadcast(),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sendStickyBroadcast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() để khởi tạo 1 broadcast.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3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7171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0164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8612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4213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2092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5870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5408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4706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2028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27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1000"/>
            <a:ext cx="9144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Manifest File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vi-VN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Trước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khi ứng dụng được khởi động thì hệ thống sẽ đọc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Manifest của ứng dụng.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Cung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cấp các thành phần có trong ứng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dụng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Cấp cấp các quyền của ứng dụng sử dụng tài nguyên hệ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Khả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năng tương thích của ứng dụng đối với hệ thống.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10" y="4189957"/>
            <a:ext cx="912828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Tài </a:t>
            </a:r>
            <a:r>
              <a:rPr lang="vi-VN" sz="2200" b="1" dirty="0">
                <a:latin typeface="Times New Roman" pitchFamily="18" charset="0"/>
                <a:cs typeface="Times New Roman" pitchFamily="18" charset="0"/>
              </a:rPr>
              <a:t>nguyên ứng dụng</a:t>
            </a:r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vi-VN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Là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tất cả những gì có trong project: code, image, audio,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video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, …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Mỗi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tài nguyên đều được định danh bằng 1 ID duy nhất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trong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ứng dụng.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Đặc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biệt là có thể thay thế tài nguyên theo từng cấu hình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Thay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thế tài nguyên theo trạng thái của thiết bị.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5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8867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23133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0793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81748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6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7440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734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9590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3988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05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4343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Ứng dụng Android </a:t>
            </a:r>
            <a:r>
              <a:rPr lang="vi-V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đơn </a:t>
            </a:r>
            <a:r>
              <a:rPr lang="vi-V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giản</a:t>
            </a:r>
            <a:endParaRPr lang="en-US" sz="2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71800"/>
            <a:ext cx="4572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704" y="1151935"/>
            <a:ext cx="909529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Môi </a:t>
            </a:r>
            <a:r>
              <a:rPr lang="vi-VN" sz="2200" b="1" dirty="0">
                <a:latin typeface="Times New Roman" pitchFamily="18" charset="0"/>
                <a:cs typeface="Times New Roman" pitchFamily="18" charset="0"/>
              </a:rPr>
              <a:t>trường làm việc</a:t>
            </a:r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vi-VN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Download 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Android SDK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Cài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đặt ADT plugin cho Eclipse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Download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SDK tools and platforms sử dụng SDK Manage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Tạo </a:t>
            </a:r>
            <a:r>
              <a:rPr lang="vi-VN" sz="2200" b="1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vi-VN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Click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New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Application Project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12303" y="4114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09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7171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0164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8612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4213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2092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5870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5408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4706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2028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27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90800"/>
            <a:ext cx="501967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381000"/>
            <a:ext cx="9144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Chạy </a:t>
            </a:r>
            <a:r>
              <a:rPr lang="vi-VN" sz="2200" b="1" dirty="0">
                <a:latin typeface="Times New Roman" pitchFamily="18" charset="0"/>
                <a:cs typeface="Times New Roman" pitchFamily="18" charset="0"/>
              </a:rPr>
              <a:t>ứng dụng</a:t>
            </a:r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vi-VN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Chạy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trên thiết bị thực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>Bật </a:t>
            </a:r>
            <a:r>
              <a:rPr lang="vi-VN" sz="2100" dirty="0">
                <a:latin typeface="Times New Roman" pitchFamily="18" charset="0"/>
                <a:cs typeface="Times New Roman" pitchFamily="18" charset="0"/>
              </a:rPr>
              <a:t>chức năng USB debugging (Settings &gt; Applications &gt; </a:t>
            </a:r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lang="vi-VN" sz="21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Chạy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trên máy ảo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Tạo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máy ảo trên  Android Virtual Device Manager.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Khởi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động máy ảo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8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8867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23133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0793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81748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6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7440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7344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9590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4170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07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839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Tạo giao diện: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vi-VN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GUI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trên Android được tổ chức theo dạng phân cấp của các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đối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tược View và GroupView.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76009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15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24655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8578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29798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19957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49890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49890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49890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4989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49890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49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838</Words>
  <Application>Microsoft Office PowerPoint</Application>
  <PresentationFormat>On-screen Show (4:3)</PresentationFormat>
  <Paragraphs>121</Paragraphs>
  <Slides>100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LeDang</dc:creator>
  <cp:lastModifiedBy>LeDang</cp:lastModifiedBy>
  <cp:revision>56</cp:revision>
  <dcterms:created xsi:type="dcterms:W3CDTF">2014-02-11T15:34:18Z</dcterms:created>
  <dcterms:modified xsi:type="dcterms:W3CDTF">2014-02-11T16:36:06Z</dcterms:modified>
</cp:coreProperties>
</file>