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2"/>
  </p:notesMasterIdLst>
  <p:sldIdLst>
    <p:sldId id="256" r:id="rId2"/>
    <p:sldId id="257" r:id="rId3"/>
    <p:sldId id="259" r:id="rId4"/>
    <p:sldId id="300" r:id="rId5"/>
    <p:sldId id="301" r:id="rId6"/>
    <p:sldId id="302" r:id="rId7"/>
    <p:sldId id="303" r:id="rId8"/>
    <p:sldId id="304" r:id="rId9"/>
    <p:sldId id="258" r:id="rId10"/>
    <p:sldId id="262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270" r:id="rId31"/>
  </p:sldIdLst>
  <p:sldSz cx="9144000" cy="5143500" type="screen16x9"/>
  <p:notesSz cx="6858000" cy="9144000"/>
  <p:embeddedFontLst>
    <p:embeddedFont>
      <p:font typeface="Chakra Petch" panose="020B0604020202020204" charset="-34"/>
      <p:regular r:id="rId33"/>
      <p:bold r:id="rId34"/>
      <p:italic r:id="rId35"/>
      <p:boldItalic r:id="rId36"/>
    </p:embeddedFont>
    <p:embeddedFont>
      <p:font typeface="Chakra Petch Medium" panose="020B0604020202020204" charset="-34"/>
      <p:regular r:id="rId37"/>
      <p:bold r:id="rId38"/>
      <p:italic r:id="rId39"/>
      <p:boldItalic r:id="rId40"/>
    </p:embeddedFont>
    <p:embeddedFont>
      <p:font typeface="DM Sans" pitchFamily="2" charset="0"/>
      <p:regular r:id="rId41"/>
      <p:bold r:id="rId42"/>
      <p:italic r:id="rId43"/>
      <p:boldItalic r:id="rId44"/>
    </p:embeddedFont>
    <p:embeddedFont>
      <p:font typeface="Karla" pitchFamily="2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UTM Avo" panose="02040603050506020204" pitchFamily="18" charset="0"/>
      <p:regular r:id="rId53"/>
      <p:bold r:id="rId54"/>
      <p:italic r:id="rId55"/>
      <p:boldItalic r:id="rId56"/>
    </p:embeddedFont>
    <p:embeddedFont>
      <p:font typeface="Work Sans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219CFA-43DF-4C6E-A818-53CC1BEA6551}">
  <a:tblStyle styleId="{B3219CFA-43DF-4C6E-A818-53CC1BEA6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241d8b3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241d8b3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3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20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8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95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803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5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40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92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ae41f3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7ae41f3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58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841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31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30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68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2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2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704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277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4ed9ff2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b4ed9ff2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36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4ed9ff2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4ed9ff2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4ed9ff2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4ed9ff2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b4ed9ff2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b4ed9ff2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0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b4ed9ff2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b4ed9ff2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69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b4ed9ff2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b4ed9ff2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6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b4ed9ff2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b4ed9ff2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7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4ed9ff2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4ed9ff2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52650" y="2899813"/>
            <a:ext cx="5678100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2750" y="2200875"/>
            <a:ext cx="2058000" cy="6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014646" y="-3361600"/>
            <a:ext cx="10021746" cy="12043970"/>
            <a:chOff x="-2014646" y="-3361600"/>
            <a:chExt cx="10021746" cy="12043970"/>
          </a:xfrm>
        </p:grpSpPr>
        <p:sp>
          <p:nvSpPr>
            <p:cNvPr id="12" name="Google Shape;12;p2"/>
            <p:cNvSpPr/>
            <p:nvPr/>
          </p:nvSpPr>
          <p:spPr>
            <a:xfrm rot="496130">
              <a:off x="-1678264" y="3370955"/>
              <a:ext cx="4574156" cy="5008526"/>
            </a:xfrm>
            <a:custGeom>
              <a:avLst/>
              <a:gdLst/>
              <a:ahLst/>
              <a:cxnLst/>
              <a:rect l="l" t="t" r="r" b="b"/>
              <a:pathLst>
                <a:path w="6265196" h="6860150" extrusionOk="0">
                  <a:moveTo>
                    <a:pt x="4845682" y="6860151"/>
                  </a:moveTo>
                  <a:cubicBezTo>
                    <a:pt x="4673634" y="6750888"/>
                    <a:pt x="4583071" y="6561338"/>
                    <a:pt x="4597348" y="6340185"/>
                  </a:cubicBezTo>
                  <a:cubicBezTo>
                    <a:pt x="4604397" y="6230924"/>
                    <a:pt x="4635641" y="6113298"/>
                    <a:pt x="4695738" y="5969925"/>
                  </a:cubicBezTo>
                  <a:cubicBezTo>
                    <a:pt x="4782478" y="5762931"/>
                    <a:pt x="4923223" y="5520989"/>
                    <a:pt x="5059307" y="5287052"/>
                  </a:cubicBezTo>
                  <a:cubicBezTo>
                    <a:pt x="5097898" y="5220683"/>
                    <a:pt x="5137087" y="5153357"/>
                    <a:pt x="5174782" y="5087167"/>
                  </a:cubicBezTo>
                  <a:cubicBezTo>
                    <a:pt x="4878478" y="5249596"/>
                    <a:pt x="4520942" y="5465850"/>
                    <a:pt x="4175115" y="5674995"/>
                  </a:cubicBezTo>
                  <a:cubicBezTo>
                    <a:pt x="3750194" y="5931991"/>
                    <a:pt x="3310816" y="6197768"/>
                    <a:pt x="2960807" y="6378657"/>
                  </a:cubicBezTo>
                  <a:cubicBezTo>
                    <a:pt x="2756979" y="6483976"/>
                    <a:pt x="2594429" y="6554886"/>
                    <a:pt x="2463781" y="6595389"/>
                  </a:cubicBezTo>
                  <a:cubicBezTo>
                    <a:pt x="2366706" y="6625497"/>
                    <a:pt x="2281518" y="6640791"/>
                    <a:pt x="2203320" y="6642164"/>
                  </a:cubicBezTo>
                  <a:cubicBezTo>
                    <a:pt x="1992025" y="6645928"/>
                    <a:pt x="1864781" y="6545925"/>
                    <a:pt x="1807671" y="6486007"/>
                  </a:cubicBezTo>
                  <a:cubicBezTo>
                    <a:pt x="1730130" y="6404703"/>
                    <a:pt x="1570270" y="6176203"/>
                    <a:pt x="1760298" y="5812036"/>
                  </a:cubicBezTo>
                  <a:cubicBezTo>
                    <a:pt x="1818663" y="5700205"/>
                    <a:pt x="1908271" y="5574037"/>
                    <a:pt x="2042384" y="5414953"/>
                  </a:cubicBezTo>
                  <a:cubicBezTo>
                    <a:pt x="2261864" y="5154552"/>
                    <a:pt x="2575014" y="4838475"/>
                    <a:pt x="2877890" y="4532792"/>
                  </a:cubicBezTo>
                  <a:cubicBezTo>
                    <a:pt x="2950711" y="4459313"/>
                    <a:pt x="3024249" y="4385058"/>
                    <a:pt x="3096712" y="4311400"/>
                  </a:cubicBezTo>
                  <a:cubicBezTo>
                    <a:pt x="2834101" y="4451010"/>
                    <a:pt x="2567308" y="4590619"/>
                    <a:pt x="2339764" y="4683453"/>
                  </a:cubicBezTo>
                  <a:cubicBezTo>
                    <a:pt x="2182113" y="4747732"/>
                    <a:pt x="2056005" y="4785128"/>
                    <a:pt x="1942860" y="4801078"/>
                  </a:cubicBezTo>
                  <a:cubicBezTo>
                    <a:pt x="1660953" y="4840745"/>
                    <a:pt x="1493266" y="4735246"/>
                    <a:pt x="1402225" y="4639784"/>
                  </a:cubicBezTo>
                  <a:cubicBezTo>
                    <a:pt x="1307718" y="4540677"/>
                    <a:pt x="1260465" y="4409551"/>
                    <a:pt x="1269127" y="4270539"/>
                  </a:cubicBezTo>
                  <a:cubicBezTo>
                    <a:pt x="1271158" y="4237981"/>
                    <a:pt x="1276176" y="4205961"/>
                    <a:pt x="1284002" y="4174300"/>
                  </a:cubicBezTo>
                  <a:cubicBezTo>
                    <a:pt x="1121094" y="4288162"/>
                    <a:pt x="992716" y="4365404"/>
                    <a:pt x="882498" y="4416002"/>
                  </a:cubicBezTo>
                  <a:cubicBezTo>
                    <a:pt x="790381" y="4458238"/>
                    <a:pt x="707404" y="4483029"/>
                    <a:pt x="628788" y="4491811"/>
                  </a:cubicBezTo>
                  <a:cubicBezTo>
                    <a:pt x="464626" y="4510151"/>
                    <a:pt x="309306" y="4456505"/>
                    <a:pt x="202612" y="4344615"/>
                  </a:cubicBezTo>
                  <a:cubicBezTo>
                    <a:pt x="97950" y="4234875"/>
                    <a:pt x="50936" y="4085469"/>
                    <a:pt x="70172" y="3923995"/>
                  </a:cubicBezTo>
                  <a:cubicBezTo>
                    <a:pt x="79730" y="3843945"/>
                    <a:pt x="105537" y="3759713"/>
                    <a:pt x="149027" y="3666581"/>
                  </a:cubicBezTo>
                  <a:cubicBezTo>
                    <a:pt x="205778" y="3545192"/>
                    <a:pt x="293953" y="3404089"/>
                    <a:pt x="426513" y="3222543"/>
                  </a:cubicBezTo>
                  <a:cubicBezTo>
                    <a:pt x="648442" y="2918653"/>
                    <a:pt x="966730" y="2542717"/>
                    <a:pt x="1274503" y="2179148"/>
                  </a:cubicBezTo>
                  <a:cubicBezTo>
                    <a:pt x="1399357" y="2031653"/>
                    <a:pt x="1526362" y="1881649"/>
                    <a:pt x="1646735" y="1736663"/>
                  </a:cubicBezTo>
                  <a:cubicBezTo>
                    <a:pt x="1459634" y="1841146"/>
                    <a:pt x="1274563" y="1939416"/>
                    <a:pt x="1106339" y="2011939"/>
                  </a:cubicBezTo>
                  <a:cubicBezTo>
                    <a:pt x="952691" y="2078129"/>
                    <a:pt x="822939" y="2118214"/>
                    <a:pt x="709794" y="2134344"/>
                  </a:cubicBezTo>
                  <a:cubicBezTo>
                    <a:pt x="428245" y="2174548"/>
                    <a:pt x="258946" y="2067376"/>
                    <a:pt x="166470" y="1970421"/>
                  </a:cubicBezTo>
                  <a:cubicBezTo>
                    <a:pt x="59180" y="1857873"/>
                    <a:pt x="-95066" y="1609778"/>
                    <a:pt x="77579" y="1212576"/>
                  </a:cubicBezTo>
                  <a:cubicBezTo>
                    <a:pt x="146518" y="1054029"/>
                    <a:pt x="254047" y="898231"/>
                    <a:pt x="358112" y="747630"/>
                  </a:cubicBezTo>
                  <a:cubicBezTo>
                    <a:pt x="415820" y="664055"/>
                    <a:pt x="470301" y="585140"/>
                    <a:pt x="512357" y="514290"/>
                  </a:cubicBezTo>
                  <a:cubicBezTo>
                    <a:pt x="560686" y="432866"/>
                    <a:pt x="569049" y="400966"/>
                    <a:pt x="569886" y="397621"/>
                  </a:cubicBezTo>
                  <a:cubicBezTo>
                    <a:pt x="563135" y="426116"/>
                    <a:pt x="569587" y="510945"/>
                    <a:pt x="632731" y="577195"/>
                  </a:cubicBezTo>
                  <a:lnTo>
                    <a:pt x="1237943" y="0"/>
                  </a:lnTo>
                  <a:cubicBezTo>
                    <a:pt x="1345234" y="112548"/>
                    <a:pt x="1499479" y="360642"/>
                    <a:pt x="1326834" y="757845"/>
                  </a:cubicBezTo>
                  <a:cubicBezTo>
                    <a:pt x="1284360" y="855577"/>
                    <a:pt x="1227190" y="952234"/>
                    <a:pt x="1165241" y="1047279"/>
                  </a:cubicBezTo>
                  <a:cubicBezTo>
                    <a:pt x="1268291" y="990647"/>
                    <a:pt x="1374685" y="930012"/>
                    <a:pt x="1479168" y="870452"/>
                  </a:cubicBezTo>
                  <a:cubicBezTo>
                    <a:pt x="1722723" y="731620"/>
                    <a:pt x="1952776" y="600553"/>
                    <a:pt x="2151049" y="511841"/>
                  </a:cubicBezTo>
                  <a:cubicBezTo>
                    <a:pt x="2281339" y="453536"/>
                    <a:pt x="2386300" y="418708"/>
                    <a:pt x="2481284" y="402221"/>
                  </a:cubicBezTo>
                  <a:cubicBezTo>
                    <a:pt x="2768986" y="352279"/>
                    <a:pt x="2931834" y="483107"/>
                    <a:pt x="3003281" y="565546"/>
                  </a:cubicBezTo>
                  <a:cubicBezTo>
                    <a:pt x="3099401" y="676421"/>
                    <a:pt x="3140441" y="823916"/>
                    <a:pt x="3118935" y="980790"/>
                  </a:cubicBezTo>
                  <a:cubicBezTo>
                    <a:pt x="3108122" y="1059525"/>
                    <a:pt x="3081718" y="1142443"/>
                    <a:pt x="3038228" y="1234261"/>
                  </a:cubicBezTo>
                  <a:cubicBezTo>
                    <a:pt x="2980700" y="1355710"/>
                    <a:pt x="2892167" y="1496693"/>
                    <a:pt x="2759607" y="1677940"/>
                  </a:cubicBezTo>
                  <a:cubicBezTo>
                    <a:pt x="2604705" y="1889714"/>
                    <a:pt x="2403684" y="2135897"/>
                    <a:pt x="2192209" y="2388352"/>
                  </a:cubicBezTo>
                  <a:cubicBezTo>
                    <a:pt x="2524535" y="2118573"/>
                    <a:pt x="2852740" y="1858829"/>
                    <a:pt x="3138171" y="1660735"/>
                  </a:cubicBezTo>
                  <a:cubicBezTo>
                    <a:pt x="3359503" y="1507087"/>
                    <a:pt x="3539257" y="1401828"/>
                    <a:pt x="3687647" y="1338923"/>
                  </a:cubicBezTo>
                  <a:cubicBezTo>
                    <a:pt x="3797148" y="1292506"/>
                    <a:pt x="3895120" y="1266520"/>
                    <a:pt x="3987058" y="1259530"/>
                  </a:cubicBezTo>
                  <a:cubicBezTo>
                    <a:pt x="4151638" y="1246985"/>
                    <a:pt x="4303374" y="1297285"/>
                    <a:pt x="4414309" y="1401230"/>
                  </a:cubicBezTo>
                  <a:cubicBezTo>
                    <a:pt x="4532352" y="1511747"/>
                    <a:pt x="4594301" y="1662826"/>
                    <a:pt x="4588746" y="1826570"/>
                  </a:cubicBezTo>
                  <a:cubicBezTo>
                    <a:pt x="4580024" y="2084701"/>
                    <a:pt x="4412158" y="2346057"/>
                    <a:pt x="4009519" y="2728743"/>
                  </a:cubicBezTo>
                  <a:cubicBezTo>
                    <a:pt x="3863996" y="2867038"/>
                    <a:pt x="3697325" y="3012263"/>
                    <a:pt x="3522530" y="3159280"/>
                  </a:cubicBezTo>
                  <a:cubicBezTo>
                    <a:pt x="3550368" y="3147093"/>
                    <a:pt x="3577728" y="3135504"/>
                    <a:pt x="3604551" y="3124572"/>
                  </a:cubicBezTo>
                  <a:cubicBezTo>
                    <a:pt x="3762201" y="3060233"/>
                    <a:pt x="3888310" y="3022897"/>
                    <a:pt x="4001455" y="3006946"/>
                  </a:cubicBezTo>
                  <a:cubicBezTo>
                    <a:pt x="4283362" y="2967280"/>
                    <a:pt x="4451048" y="3072778"/>
                    <a:pt x="4542090" y="3168241"/>
                  </a:cubicBezTo>
                  <a:cubicBezTo>
                    <a:pt x="4619631" y="3249545"/>
                    <a:pt x="4779491" y="3478046"/>
                    <a:pt x="4589463" y="3842212"/>
                  </a:cubicBezTo>
                  <a:cubicBezTo>
                    <a:pt x="4531098" y="3954043"/>
                    <a:pt x="4441490" y="4080211"/>
                    <a:pt x="4307376" y="4239296"/>
                  </a:cubicBezTo>
                  <a:cubicBezTo>
                    <a:pt x="4087896" y="4499696"/>
                    <a:pt x="3774746" y="4815774"/>
                    <a:pt x="3471871" y="5121457"/>
                  </a:cubicBezTo>
                  <a:cubicBezTo>
                    <a:pt x="3470916" y="5122412"/>
                    <a:pt x="3469960" y="5123368"/>
                    <a:pt x="3469004" y="5124324"/>
                  </a:cubicBezTo>
                  <a:cubicBezTo>
                    <a:pt x="3559986" y="5069604"/>
                    <a:pt x="3651505" y="5014226"/>
                    <a:pt x="3742189" y="4959386"/>
                  </a:cubicBezTo>
                  <a:cubicBezTo>
                    <a:pt x="4167110" y="4702390"/>
                    <a:pt x="4606488" y="4436612"/>
                    <a:pt x="4956497" y="4255724"/>
                  </a:cubicBezTo>
                  <a:cubicBezTo>
                    <a:pt x="5160325" y="4150404"/>
                    <a:pt x="5322874" y="4079495"/>
                    <a:pt x="5453523" y="4038992"/>
                  </a:cubicBezTo>
                  <a:cubicBezTo>
                    <a:pt x="5550598" y="4008883"/>
                    <a:pt x="5635785" y="3993590"/>
                    <a:pt x="5713983" y="3992217"/>
                  </a:cubicBezTo>
                  <a:cubicBezTo>
                    <a:pt x="5925518" y="3988632"/>
                    <a:pt x="6052522" y="4088515"/>
                    <a:pt x="6109633" y="4148373"/>
                  </a:cubicBezTo>
                  <a:cubicBezTo>
                    <a:pt x="6195537" y="4238459"/>
                    <a:pt x="6291119" y="4399515"/>
                    <a:pt x="6258740" y="4655137"/>
                  </a:cubicBezTo>
                  <a:cubicBezTo>
                    <a:pt x="6245240" y="4761531"/>
                    <a:pt x="6209695" y="4880770"/>
                    <a:pt x="6149956" y="5019602"/>
                  </a:cubicBezTo>
                  <a:cubicBezTo>
                    <a:pt x="6058257" y="5232810"/>
                    <a:pt x="5917872" y="5474154"/>
                    <a:pt x="5782145" y="5707553"/>
                  </a:cubicBezTo>
                  <a:cubicBezTo>
                    <a:pt x="5688236" y="5869027"/>
                    <a:pt x="5599465" y="6021599"/>
                    <a:pt x="5531183" y="6156310"/>
                  </a:cubicBezTo>
                  <a:cubicBezTo>
                    <a:pt x="5442650" y="6330866"/>
                    <a:pt x="5432435" y="6391262"/>
                    <a:pt x="5431539" y="6397595"/>
                  </a:cubicBezTo>
                  <a:cubicBezTo>
                    <a:pt x="5438469" y="6347593"/>
                    <a:pt x="5405254" y="6224830"/>
                    <a:pt x="5294021" y="6154159"/>
                  </a:cubicBezTo>
                  <a:lnTo>
                    <a:pt x="4845622" y="6860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Google Shape;13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496027" y="-3361600"/>
              <a:ext cx="4511073" cy="41718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4870326" y="-151899"/>
            <a:ext cx="2580429" cy="5897105"/>
            <a:chOff x="4870326" y="-151899"/>
            <a:chExt cx="2580429" cy="5897105"/>
          </a:xfrm>
        </p:grpSpPr>
        <p:sp>
          <p:nvSpPr>
            <p:cNvPr id="15" name="Google Shape;15;p2"/>
            <p:cNvSpPr/>
            <p:nvPr/>
          </p:nvSpPr>
          <p:spPr>
            <a:xfrm>
              <a:off x="4870326" y="-151899"/>
              <a:ext cx="1075751" cy="1075751"/>
            </a:xfrm>
            <a:custGeom>
              <a:avLst/>
              <a:gdLst/>
              <a:ahLst/>
              <a:cxnLst/>
              <a:rect l="l" t="t" r="r" b="b"/>
              <a:pathLst>
                <a:path w="2576648" h="2576648" extrusionOk="0">
                  <a:moveTo>
                    <a:pt x="0" y="1288324"/>
                  </a:moveTo>
                  <a:lnTo>
                    <a:pt x="644162" y="644162"/>
                  </a:lnTo>
                  <a:lnTo>
                    <a:pt x="644162" y="1288324"/>
                  </a:lnTo>
                  <a:lnTo>
                    <a:pt x="0" y="1288324"/>
                  </a:lnTo>
                  <a:close/>
                  <a:moveTo>
                    <a:pt x="1288324" y="644162"/>
                  </a:moveTo>
                  <a:lnTo>
                    <a:pt x="1288324" y="0"/>
                  </a:lnTo>
                  <a:cubicBezTo>
                    <a:pt x="1288324" y="0"/>
                    <a:pt x="644162" y="644162"/>
                    <a:pt x="644162" y="644162"/>
                  </a:cubicBezTo>
                  <a:lnTo>
                    <a:pt x="1288324" y="644162"/>
                  </a:lnTo>
                  <a:close/>
                  <a:moveTo>
                    <a:pt x="644162" y="644162"/>
                  </a:moveTo>
                  <a:lnTo>
                    <a:pt x="644162" y="0"/>
                  </a:lnTo>
                  <a:cubicBezTo>
                    <a:pt x="644162" y="0"/>
                    <a:pt x="0" y="644162"/>
                    <a:pt x="0" y="644162"/>
                  </a:cubicBezTo>
                  <a:lnTo>
                    <a:pt x="644162" y="644162"/>
                  </a:lnTo>
                  <a:close/>
                  <a:moveTo>
                    <a:pt x="644162" y="1932487"/>
                  </a:moveTo>
                  <a:lnTo>
                    <a:pt x="644162" y="1288324"/>
                  </a:lnTo>
                  <a:cubicBezTo>
                    <a:pt x="644162" y="1288324"/>
                    <a:pt x="0" y="1932487"/>
                    <a:pt x="0" y="1932487"/>
                  </a:cubicBezTo>
                  <a:lnTo>
                    <a:pt x="644162" y="1932487"/>
                  </a:lnTo>
                  <a:close/>
                  <a:moveTo>
                    <a:pt x="1288324" y="1288324"/>
                  </a:moveTo>
                  <a:lnTo>
                    <a:pt x="1288324" y="644162"/>
                  </a:lnTo>
                  <a:cubicBezTo>
                    <a:pt x="1288324" y="644162"/>
                    <a:pt x="644162" y="1288324"/>
                    <a:pt x="644162" y="1288324"/>
                  </a:cubicBezTo>
                  <a:lnTo>
                    <a:pt x="1288324" y="1288324"/>
                  </a:lnTo>
                  <a:close/>
                  <a:moveTo>
                    <a:pt x="1932486" y="644162"/>
                  </a:moveTo>
                  <a:lnTo>
                    <a:pt x="1932486" y="0"/>
                  </a:lnTo>
                  <a:cubicBezTo>
                    <a:pt x="1932486" y="0"/>
                    <a:pt x="1288324" y="644162"/>
                    <a:pt x="1288324" y="644162"/>
                  </a:cubicBezTo>
                  <a:lnTo>
                    <a:pt x="1932486" y="644162"/>
                  </a:lnTo>
                  <a:close/>
                  <a:moveTo>
                    <a:pt x="1932486" y="1288324"/>
                  </a:moveTo>
                  <a:lnTo>
                    <a:pt x="1932486" y="644162"/>
                  </a:lnTo>
                  <a:cubicBezTo>
                    <a:pt x="1932486" y="644162"/>
                    <a:pt x="1288324" y="1288324"/>
                    <a:pt x="1288324" y="1288324"/>
                  </a:cubicBezTo>
                  <a:lnTo>
                    <a:pt x="1932486" y="1288324"/>
                  </a:lnTo>
                  <a:close/>
                  <a:moveTo>
                    <a:pt x="2576648" y="644162"/>
                  </a:moveTo>
                  <a:lnTo>
                    <a:pt x="2576648" y="0"/>
                  </a:lnTo>
                  <a:cubicBezTo>
                    <a:pt x="2576648" y="0"/>
                    <a:pt x="1932486" y="644162"/>
                    <a:pt x="1932486" y="644162"/>
                  </a:cubicBezTo>
                  <a:lnTo>
                    <a:pt x="2576648" y="644162"/>
                  </a:lnTo>
                  <a:close/>
                  <a:moveTo>
                    <a:pt x="1288324" y="1932487"/>
                  </a:moveTo>
                  <a:lnTo>
                    <a:pt x="1288324" y="1288324"/>
                  </a:lnTo>
                  <a:cubicBezTo>
                    <a:pt x="1288324" y="1288324"/>
                    <a:pt x="644162" y="1932487"/>
                    <a:pt x="644162" y="1932487"/>
                  </a:cubicBezTo>
                  <a:lnTo>
                    <a:pt x="1288324" y="1932487"/>
                  </a:lnTo>
                  <a:close/>
                  <a:moveTo>
                    <a:pt x="644162" y="2576649"/>
                  </a:moveTo>
                  <a:lnTo>
                    <a:pt x="644162" y="1932487"/>
                  </a:lnTo>
                  <a:cubicBezTo>
                    <a:pt x="644162" y="1932487"/>
                    <a:pt x="0" y="2576649"/>
                    <a:pt x="0" y="2576649"/>
                  </a:cubicBezTo>
                  <a:lnTo>
                    <a:pt x="644162" y="25766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5555" y="4730007"/>
              <a:ext cx="1015200" cy="1015200"/>
            </a:xfrm>
            <a:prstGeom prst="star10">
              <a:avLst>
                <a:gd name="adj" fmla="val 33632"/>
                <a:gd name="hf" fmla="val 10514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4"/>
          <p:cNvGrpSpPr/>
          <p:nvPr/>
        </p:nvGrpSpPr>
        <p:grpSpPr>
          <a:xfrm>
            <a:off x="146616" y="-520023"/>
            <a:ext cx="6907972" cy="5639913"/>
            <a:chOff x="146616" y="-520023"/>
            <a:chExt cx="6907972" cy="5639913"/>
          </a:xfrm>
        </p:grpSpPr>
        <p:grpSp>
          <p:nvGrpSpPr>
            <p:cNvPr id="217" name="Google Shape;217;p14"/>
            <p:cNvGrpSpPr/>
            <p:nvPr/>
          </p:nvGrpSpPr>
          <p:grpSpPr>
            <a:xfrm>
              <a:off x="146616" y="616943"/>
              <a:ext cx="390328" cy="1658322"/>
              <a:chOff x="4186825" y="2867975"/>
              <a:chExt cx="573000" cy="2434413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222" name="Google Shape;222;p14"/>
            <p:cNvGrpSpPr/>
            <p:nvPr/>
          </p:nvGrpSpPr>
          <p:grpSpPr>
            <a:xfrm>
              <a:off x="2195740" y="4658730"/>
              <a:ext cx="1015184" cy="461161"/>
              <a:chOff x="4207750" y="4406625"/>
              <a:chExt cx="1143225" cy="519325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4207750" y="4406625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4523025" y="4406625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4838300" y="4406625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5153575" y="4406625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4207750" y="4728550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4523025" y="4728550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4838300" y="4728550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5153575" y="4728550"/>
                <a:ext cx="197400" cy="197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sp>
          <p:nvSpPr>
            <p:cNvPr id="231" name="Google Shape;231;p14"/>
            <p:cNvSpPr/>
            <p:nvPr/>
          </p:nvSpPr>
          <p:spPr>
            <a:xfrm>
              <a:off x="6106050" y="-520023"/>
              <a:ext cx="948538" cy="942380"/>
            </a:xfrm>
            <a:custGeom>
              <a:avLst/>
              <a:gdLst/>
              <a:ahLst/>
              <a:cxnLst/>
              <a:rect l="l" t="t" r="r" b="b"/>
              <a:pathLst>
                <a:path w="1482090" h="1472469" extrusionOk="0">
                  <a:moveTo>
                    <a:pt x="1482090" y="547307"/>
                  </a:moveTo>
                  <a:lnTo>
                    <a:pt x="1275207" y="188976"/>
                  </a:lnTo>
                  <a:lnTo>
                    <a:pt x="901160" y="458819"/>
                  </a:lnTo>
                  <a:lnTo>
                    <a:pt x="947928" y="0"/>
                  </a:lnTo>
                  <a:lnTo>
                    <a:pt x="534162" y="0"/>
                  </a:lnTo>
                  <a:lnTo>
                    <a:pt x="580835" y="458819"/>
                  </a:lnTo>
                  <a:lnTo>
                    <a:pt x="206883" y="188976"/>
                  </a:lnTo>
                  <a:lnTo>
                    <a:pt x="0" y="547307"/>
                  </a:lnTo>
                  <a:lnTo>
                    <a:pt x="420719" y="736187"/>
                  </a:lnTo>
                  <a:lnTo>
                    <a:pt x="0" y="925163"/>
                  </a:lnTo>
                  <a:lnTo>
                    <a:pt x="206883" y="1283494"/>
                  </a:lnTo>
                  <a:lnTo>
                    <a:pt x="580835" y="1013651"/>
                  </a:lnTo>
                  <a:lnTo>
                    <a:pt x="534162" y="1472470"/>
                  </a:lnTo>
                  <a:lnTo>
                    <a:pt x="947928" y="1472470"/>
                  </a:lnTo>
                  <a:lnTo>
                    <a:pt x="901160" y="1013651"/>
                  </a:lnTo>
                  <a:lnTo>
                    <a:pt x="1275207" y="1283494"/>
                  </a:lnTo>
                  <a:lnTo>
                    <a:pt x="1482090" y="925163"/>
                  </a:lnTo>
                  <a:lnTo>
                    <a:pt x="1061371" y="736187"/>
                  </a:lnTo>
                  <a:lnTo>
                    <a:pt x="1482090" y="5473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4"/>
          <p:cNvSpPr/>
          <p:nvPr/>
        </p:nvSpPr>
        <p:spPr>
          <a:xfrm>
            <a:off x="8628026" y="1303500"/>
            <a:ext cx="4385637" cy="4802105"/>
          </a:xfrm>
          <a:custGeom>
            <a:avLst/>
            <a:gdLst/>
            <a:ahLst/>
            <a:cxnLst/>
            <a:rect l="l" t="t" r="r" b="b"/>
            <a:pathLst>
              <a:path w="6265196" h="6860150" extrusionOk="0">
                <a:moveTo>
                  <a:pt x="4845682" y="6860151"/>
                </a:moveTo>
                <a:cubicBezTo>
                  <a:pt x="4673634" y="6750888"/>
                  <a:pt x="4583071" y="6561338"/>
                  <a:pt x="4597348" y="6340185"/>
                </a:cubicBezTo>
                <a:cubicBezTo>
                  <a:pt x="4604397" y="6230924"/>
                  <a:pt x="4635641" y="6113298"/>
                  <a:pt x="4695738" y="5969925"/>
                </a:cubicBezTo>
                <a:cubicBezTo>
                  <a:pt x="4782478" y="5762931"/>
                  <a:pt x="4923223" y="5520989"/>
                  <a:pt x="5059307" y="5287052"/>
                </a:cubicBezTo>
                <a:cubicBezTo>
                  <a:pt x="5097898" y="5220683"/>
                  <a:pt x="5137087" y="5153357"/>
                  <a:pt x="5174782" y="5087167"/>
                </a:cubicBezTo>
                <a:cubicBezTo>
                  <a:pt x="4878478" y="5249596"/>
                  <a:pt x="4520942" y="5465850"/>
                  <a:pt x="4175115" y="5674995"/>
                </a:cubicBezTo>
                <a:cubicBezTo>
                  <a:pt x="3750194" y="5931991"/>
                  <a:pt x="3310816" y="6197768"/>
                  <a:pt x="2960807" y="6378657"/>
                </a:cubicBezTo>
                <a:cubicBezTo>
                  <a:pt x="2756979" y="6483976"/>
                  <a:pt x="2594429" y="6554886"/>
                  <a:pt x="2463781" y="6595389"/>
                </a:cubicBezTo>
                <a:cubicBezTo>
                  <a:pt x="2366706" y="6625497"/>
                  <a:pt x="2281518" y="6640791"/>
                  <a:pt x="2203320" y="6642164"/>
                </a:cubicBezTo>
                <a:cubicBezTo>
                  <a:pt x="1992025" y="6645928"/>
                  <a:pt x="1864781" y="6545925"/>
                  <a:pt x="1807671" y="6486007"/>
                </a:cubicBezTo>
                <a:cubicBezTo>
                  <a:pt x="1730130" y="6404703"/>
                  <a:pt x="1570270" y="6176203"/>
                  <a:pt x="1760298" y="5812036"/>
                </a:cubicBezTo>
                <a:cubicBezTo>
                  <a:pt x="1818663" y="5700205"/>
                  <a:pt x="1908271" y="5574037"/>
                  <a:pt x="2042384" y="5414953"/>
                </a:cubicBezTo>
                <a:cubicBezTo>
                  <a:pt x="2261864" y="5154552"/>
                  <a:pt x="2575014" y="4838475"/>
                  <a:pt x="2877890" y="4532792"/>
                </a:cubicBezTo>
                <a:cubicBezTo>
                  <a:pt x="2950711" y="4459313"/>
                  <a:pt x="3024249" y="4385058"/>
                  <a:pt x="3096712" y="4311400"/>
                </a:cubicBezTo>
                <a:cubicBezTo>
                  <a:pt x="2834101" y="4451010"/>
                  <a:pt x="2567308" y="4590619"/>
                  <a:pt x="2339764" y="4683453"/>
                </a:cubicBezTo>
                <a:cubicBezTo>
                  <a:pt x="2182113" y="4747732"/>
                  <a:pt x="2056005" y="4785128"/>
                  <a:pt x="1942860" y="4801078"/>
                </a:cubicBezTo>
                <a:cubicBezTo>
                  <a:pt x="1660953" y="4840745"/>
                  <a:pt x="1493266" y="4735246"/>
                  <a:pt x="1402225" y="4639784"/>
                </a:cubicBezTo>
                <a:cubicBezTo>
                  <a:pt x="1307718" y="4540677"/>
                  <a:pt x="1260465" y="4409551"/>
                  <a:pt x="1269127" y="4270539"/>
                </a:cubicBezTo>
                <a:cubicBezTo>
                  <a:pt x="1271158" y="4237981"/>
                  <a:pt x="1276176" y="4205961"/>
                  <a:pt x="1284002" y="4174300"/>
                </a:cubicBezTo>
                <a:cubicBezTo>
                  <a:pt x="1121094" y="4288162"/>
                  <a:pt x="992716" y="4365404"/>
                  <a:pt x="882498" y="4416002"/>
                </a:cubicBezTo>
                <a:cubicBezTo>
                  <a:pt x="790381" y="4458238"/>
                  <a:pt x="707404" y="4483029"/>
                  <a:pt x="628788" y="4491811"/>
                </a:cubicBezTo>
                <a:cubicBezTo>
                  <a:pt x="464626" y="4510151"/>
                  <a:pt x="309306" y="4456505"/>
                  <a:pt x="202612" y="4344615"/>
                </a:cubicBezTo>
                <a:cubicBezTo>
                  <a:pt x="97950" y="4234875"/>
                  <a:pt x="50936" y="4085469"/>
                  <a:pt x="70172" y="3923995"/>
                </a:cubicBezTo>
                <a:cubicBezTo>
                  <a:pt x="79730" y="3843945"/>
                  <a:pt x="105537" y="3759713"/>
                  <a:pt x="149027" y="3666581"/>
                </a:cubicBezTo>
                <a:cubicBezTo>
                  <a:pt x="205778" y="3545192"/>
                  <a:pt x="293953" y="3404089"/>
                  <a:pt x="426513" y="3222543"/>
                </a:cubicBezTo>
                <a:cubicBezTo>
                  <a:pt x="648442" y="2918653"/>
                  <a:pt x="966730" y="2542717"/>
                  <a:pt x="1274503" y="2179148"/>
                </a:cubicBezTo>
                <a:cubicBezTo>
                  <a:pt x="1399357" y="2031653"/>
                  <a:pt x="1526362" y="1881649"/>
                  <a:pt x="1646735" y="1736663"/>
                </a:cubicBezTo>
                <a:cubicBezTo>
                  <a:pt x="1459634" y="1841146"/>
                  <a:pt x="1274563" y="1939416"/>
                  <a:pt x="1106339" y="2011939"/>
                </a:cubicBezTo>
                <a:cubicBezTo>
                  <a:pt x="952691" y="2078129"/>
                  <a:pt x="822939" y="2118214"/>
                  <a:pt x="709794" y="2134344"/>
                </a:cubicBezTo>
                <a:cubicBezTo>
                  <a:pt x="428245" y="2174548"/>
                  <a:pt x="258946" y="2067376"/>
                  <a:pt x="166470" y="1970421"/>
                </a:cubicBezTo>
                <a:cubicBezTo>
                  <a:pt x="59180" y="1857873"/>
                  <a:pt x="-95066" y="1609778"/>
                  <a:pt x="77579" y="1212576"/>
                </a:cubicBezTo>
                <a:cubicBezTo>
                  <a:pt x="146518" y="1054029"/>
                  <a:pt x="254047" y="898231"/>
                  <a:pt x="358112" y="747630"/>
                </a:cubicBezTo>
                <a:cubicBezTo>
                  <a:pt x="415820" y="664055"/>
                  <a:pt x="470301" y="585140"/>
                  <a:pt x="512357" y="514290"/>
                </a:cubicBezTo>
                <a:cubicBezTo>
                  <a:pt x="560686" y="432866"/>
                  <a:pt x="569049" y="400966"/>
                  <a:pt x="569886" y="397621"/>
                </a:cubicBezTo>
                <a:cubicBezTo>
                  <a:pt x="563135" y="426116"/>
                  <a:pt x="569587" y="510945"/>
                  <a:pt x="632731" y="577195"/>
                </a:cubicBezTo>
                <a:lnTo>
                  <a:pt x="1237943" y="0"/>
                </a:lnTo>
                <a:cubicBezTo>
                  <a:pt x="1345234" y="112548"/>
                  <a:pt x="1499479" y="360642"/>
                  <a:pt x="1326834" y="757845"/>
                </a:cubicBezTo>
                <a:cubicBezTo>
                  <a:pt x="1284360" y="855577"/>
                  <a:pt x="1227190" y="952234"/>
                  <a:pt x="1165241" y="1047279"/>
                </a:cubicBezTo>
                <a:cubicBezTo>
                  <a:pt x="1268291" y="990647"/>
                  <a:pt x="1374685" y="930012"/>
                  <a:pt x="1479168" y="870452"/>
                </a:cubicBezTo>
                <a:cubicBezTo>
                  <a:pt x="1722723" y="731620"/>
                  <a:pt x="1952776" y="600553"/>
                  <a:pt x="2151049" y="511841"/>
                </a:cubicBezTo>
                <a:cubicBezTo>
                  <a:pt x="2281339" y="453536"/>
                  <a:pt x="2386300" y="418708"/>
                  <a:pt x="2481284" y="402221"/>
                </a:cubicBezTo>
                <a:cubicBezTo>
                  <a:pt x="2768986" y="352279"/>
                  <a:pt x="2931834" y="483107"/>
                  <a:pt x="3003281" y="565546"/>
                </a:cubicBezTo>
                <a:cubicBezTo>
                  <a:pt x="3099401" y="676421"/>
                  <a:pt x="3140441" y="823916"/>
                  <a:pt x="3118935" y="980790"/>
                </a:cubicBezTo>
                <a:cubicBezTo>
                  <a:pt x="3108122" y="1059525"/>
                  <a:pt x="3081718" y="1142443"/>
                  <a:pt x="3038228" y="1234261"/>
                </a:cubicBezTo>
                <a:cubicBezTo>
                  <a:pt x="2980700" y="1355710"/>
                  <a:pt x="2892167" y="1496693"/>
                  <a:pt x="2759607" y="1677940"/>
                </a:cubicBezTo>
                <a:cubicBezTo>
                  <a:pt x="2604705" y="1889714"/>
                  <a:pt x="2403684" y="2135897"/>
                  <a:pt x="2192209" y="2388352"/>
                </a:cubicBezTo>
                <a:cubicBezTo>
                  <a:pt x="2524535" y="2118573"/>
                  <a:pt x="2852740" y="1858829"/>
                  <a:pt x="3138171" y="1660735"/>
                </a:cubicBezTo>
                <a:cubicBezTo>
                  <a:pt x="3359503" y="1507087"/>
                  <a:pt x="3539257" y="1401828"/>
                  <a:pt x="3687647" y="1338923"/>
                </a:cubicBezTo>
                <a:cubicBezTo>
                  <a:pt x="3797148" y="1292506"/>
                  <a:pt x="3895120" y="1266520"/>
                  <a:pt x="3987058" y="1259530"/>
                </a:cubicBezTo>
                <a:cubicBezTo>
                  <a:pt x="4151638" y="1246985"/>
                  <a:pt x="4303374" y="1297285"/>
                  <a:pt x="4414309" y="1401230"/>
                </a:cubicBezTo>
                <a:cubicBezTo>
                  <a:pt x="4532352" y="1511747"/>
                  <a:pt x="4594301" y="1662826"/>
                  <a:pt x="4588746" y="1826570"/>
                </a:cubicBezTo>
                <a:cubicBezTo>
                  <a:pt x="4580024" y="2084701"/>
                  <a:pt x="4412158" y="2346057"/>
                  <a:pt x="4009519" y="2728743"/>
                </a:cubicBezTo>
                <a:cubicBezTo>
                  <a:pt x="3863996" y="2867038"/>
                  <a:pt x="3697325" y="3012263"/>
                  <a:pt x="3522530" y="3159280"/>
                </a:cubicBezTo>
                <a:cubicBezTo>
                  <a:pt x="3550368" y="3147093"/>
                  <a:pt x="3577728" y="3135504"/>
                  <a:pt x="3604551" y="3124572"/>
                </a:cubicBezTo>
                <a:cubicBezTo>
                  <a:pt x="3762201" y="3060233"/>
                  <a:pt x="3888310" y="3022897"/>
                  <a:pt x="4001455" y="3006946"/>
                </a:cubicBezTo>
                <a:cubicBezTo>
                  <a:pt x="4283362" y="2967280"/>
                  <a:pt x="4451048" y="3072778"/>
                  <a:pt x="4542090" y="3168241"/>
                </a:cubicBezTo>
                <a:cubicBezTo>
                  <a:pt x="4619631" y="3249545"/>
                  <a:pt x="4779491" y="3478046"/>
                  <a:pt x="4589463" y="3842212"/>
                </a:cubicBezTo>
                <a:cubicBezTo>
                  <a:pt x="4531098" y="3954043"/>
                  <a:pt x="4441490" y="4080211"/>
                  <a:pt x="4307376" y="4239296"/>
                </a:cubicBezTo>
                <a:cubicBezTo>
                  <a:pt x="4087896" y="4499696"/>
                  <a:pt x="3774746" y="4815774"/>
                  <a:pt x="3471871" y="5121457"/>
                </a:cubicBezTo>
                <a:cubicBezTo>
                  <a:pt x="3470916" y="5122412"/>
                  <a:pt x="3469960" y="5123368"/>
                  <a:pt x="3469004" y="5124324"/>
                </a:cubicBezTo>
                <a:cubicBezTo>
                  <a:pt x="3559986" y="5069604"/>
                  <a:pt x="3651505" y="5014226"/>
                  <a:pt x="3742189" y="4959386"/>
                </a:cubicBezTo>
                <a:cubicBezTo>
                  <a:pt x="4167110" y="4702390"/>
                  <a:pt x="4606488" y="4436612"/>
                  <a:pt x="4956497" y="4255724"/>
                </a:cubicBezTo>
                <a:cubicBezTo>
                  <a:pt x="5160325" y="4150404"/>
                  <a:pt x="5322874" y="4079495"/>
                  <a:pt x="5453523" y="4038992"/>
                </a:cubicBezTo>
                <a:cubicBezTo>
                  <a:pt x="5550598" y="4008883"/>
                  <a:pt x="5635785" y="3993590"/>
                  <a:pt x="5713983" y="3992217"/>
                </a:cubicBezTo>
                <a:cubicBezTo>
                  <a:pt x="5925518" y="3988632"/>
                  <a:pt x="6052522" y="4088515"/>
                  <a:pt x="6109633" y="4148373"/>
                </a:cubicBezTo>
                <a:cubicBezTo>
                  <a:pt x="6195537" y="4238459"/>
                  <a:pt x="6291119" y="4399515"/>
                  <a:pt x="6258740" y="4655137"/>
                </a:cubicBezTo>
                <a:cubicBezTo>
                  <a:pt x="6245240" y="4761531"/>
                  <a:pt x="6209695" y="4880770"/>
                  <a:pt x="6149956" y="5019602"/>
                </a:cubicBezTo>
                <a:cubicBezTo>
                  <a:pt x="6058257" y="5232810"/>
                  <a:pt x="5917872" y="5474154"/>
                  <a:pt x="5782145" y="5707553"/>
                </a:cubicBezTo>
                <a:cubicBezTo>
                  <a:pt x="5688236" y="5869027"/>
                  <a:pt x="5599465" y="6021599"/>
                  <a:pt x="5531183" y="6156310"/>
                </a:cubicBezTo>
                <a:cubicBezTo>
                  <a:pt x="5442650" y="6330866"/>
                  <a:pt x="5432435" y="6391262"/>
                  <a:pt x="5431539" y="6397595"/>
                </a:cubicBezTo>
                <a:cubicBezTo>
                  <a:pt x="5438469" y="6347593"/>
                  <a:pt x="5405254" y="6224830"/>
                  <a:pt x="5294021" y="6154159"/>
                </a:cubicBezTo>
                <a:lnTo>
                  <a:pt x="4845622" y="68601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5706231" y="216600"/>
            <a:ext cx="4240094" cy="5471113"/>
            <a:chOff x="5706231" y="216600"/>
            <a:chExt cx="4240094" cy="5471113"/>
          </a:xfrm>
        </p:grpSpPr>
        <p:sp>
          <p:nvSpPr>
            <p:cNvPr id="236" name="Google Shape;236;p15"/>
            <p:cNvSpPr/>
            <p:nvPr/>
          </p:nvSpPr>
          <p:spPr>
            <a:xfrm>
              <a:off x="8728025" y="216600"/>
              <a:ext cx="1218300" cy="121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5706231" y="4672443"/>
              <a:ext cx="564039" cy="1015270"/>
              <a:chOff x="2296050" y="-201150"/>
              <a:chExt cx="1102500" cy="1984500"/>
            </a:xfrm>
          </p:grpSpPr>
          <p:sp>
            <p:nvSpPr>
              <p:cNvPr id="238" name="Google Shape;238;p15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  <p:pic>
        <p:nvPicPr>
          <p:cNvPr id="261" name="Google Shape;2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84618">
            <a:off x="-3767176" y="3050777"/>
            <a:ext cx="5678100" cy="5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>
            <a:spLocks noGrp="1"/>
          </p:cNvSpPr>
          <p:nvPr>
            <p:ph type="title"/>
          </p:nvPr>
        </p:nvSpPr>
        <p:spPr>
          <a:xfrm>
            <a:off x="713104" y="692825"/>
            <a:ext cx="31686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"/>
          </p:nvPr>
        </p:nvSpPr>
        <p:spPr>
          <a:xfrm>
            <a:off x="713104" y="1489625"/>
            <a:ext cx="3168600" cy="1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13104" y="3342634"/>
            <a:ext cx="316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7" name="Google Shape;277;p17"/>
          <p:cNvSpPr/>
          <p:nvPr/>
        </p:nvSpPr>
        <p:spPr>
          <a:xfrm rot="5400000">
            <a:off x="7109945" y="3428480"/>
            <a:ext cx="4385637" cy="4802105"/>
          </a:xfrm>
          <a:custGeom>
            <a:avLst/>
            <a:gdLst/>
            <a:ahLst/>
            <a:cxnLst/>
            <a:rect l="l" t="t" r="r" b="b"/>
            <a:pathLst>
              <a:path w="6265196" h="6860150" extrusionOk="0">
                <a:moveTo>
                  <a:pt x="4845682" y="6860151"/>
                </a:moveTo>
                <a:cubicBezTo>
                  <a:pt x="4673634" y="6750888"/>
                  <a:pt x="4583071" y="6561338"/>
                  <a:pt x="4597348" y="6340185"/>
                </a:cubicBezTo>
                <a:cubicBezTo>
                  <a:pt x="4604397" y="6230924"/>
                  <a:pt x="4635641" y="6113298"/>
                  <a:pt x="4695738" y="5969925"/>
                </a:cubicBezTo>
                <a:cubicBezTo>
                  <a:pt x="4782478" y="5762931"/>
                  <a:pt x="4923223" y="5520989"/>
                  <a:pt x="5059307" y="5287052"/>
                </a:cubicBezTo>
                <a:cubicBezTo>
                  <a:pt x="5097898" y="5220683"/>
                  <a:pt x="5137087" y="5153357"/>
                  <a:pt x="5174782" y="5087167"/>
                </a:cubicBezTo>
                <a:cubicBezTo>
                  <a:pt x="4878478" y="5249596"/>
                  <a:pt x="4520942" y="5465850"/>
                  <a:pt x="4175115" y="5674995"/>
                </a:cubicBezTo>
                <a:cubicBezTo>
                  <a:pt x="3750194" y="5931991"/>
                  <a:pt x="3310816" y="6197768"/>
                  <a:pt x="2960807" y="6378657"/>
                </a:cubicBezTo>
                <a:cubicBezTo>
                  <a:pt x="2756979" y="6483976"/>
                  <a:pt x="2594429" y="6554886"/>
                  <a:pt x="2463781" y="6595389"/>
                </a:cubicBezTo>
                <a:cubicBezTo>
                  <a:pt x="2366706" y="6625497"/>
                  <a:pt x="2281518" y="6640791"/>
                  <a:pt x="2203320" y="6642164"/>
                </a:cubicBezTo>
                <a:cubicBezTo>
                  <a:pt x="1992025" y="6645928"/>
                  <a:pt x="1864781" y="6545925"/>
                  <a:pt x="1807671" y="6486007"/>
                </a:cubicBezTo>
                <a:cubicBezTo>
                  <a:pt x="1730130" y="6404703"/>
                  <a:pt x="1570270" y="6176203"/>
                  <a:pt x="1760298" y="5812036"/>
                </a:cubicBezTo>
                <a:cubicBezTo>
                  <a:pt x="1818663" y="5700205"/>
                  <a:pt x="1908271" y="5574037"/>
                  <a:pt x="2042384" y="5414953"/>
                </a:cubicBezTo>
                <a:cubicBezTo>
                  <a:pt x="2261864" y="5154552"/>
                  <a:pt x="2575014" y="4838475"/>
                  <a:pt x="2877890" y="4532792"/>
                </a:cubicBezTo>
                <a:cubicBezTo>
                  <a:pt x="2950711" y="4459313"/>
                  <a:pt x="3024249" y="4385058"/>
                  <a:pt x="3096712" y="4311400"/>
                </a:cubicBezTo>
                <a:cubicBezTo>
                  <a:pt x="2834101" y="4451010"/>
                  <a:pt x="2567308" y="4590619"/>
                  <a:pt x="2339764" y="4683453"/>
                </a:cubicBezTo>
                <a:cubicBezTo>
                  <a:pt x="2182113" y="4747732"/>
                  <a:pt x="2056005" y="4785128"/>
                  <a:pt x="1942860" y="4801078"/>
                </a:cubicBezTo>
                <a:cubicBezTo>
                  <a:pt x="1660953" y="4840745"/>
                  <a:pt x="1493266" y="4735246"/>
                  <a:pt x="1402225" y="4639784"/>
                </a:cubicBezTo>
                <a:cubicBezTo>
                  <a:pt x="1307718" y="4540677"/>
                  <a:pt x="1260465" y="4409551"/>
                  <a:pt x="1269127" y="4270539"/>
                </a:cubicBezTo>
                <a:cubicBezTo>
                  <a:pt x="1271158" y="4237981"/>
                  <a:pt x="1276176" y="4205961"/>
                  <a:pt x="1284002" y="4174300"/>
                </a:cubicBezTo>
                <a:cubicBezTo>
                  <a:pt x="1121094" y="4288162"/>
                  <a:pt x="992716" y="4365404"/>
                  <a:pt x="882498" y="4416002"/>
                </a:cubicBezTo>
                <a:cubicBezTo>
                  <a:pt x="790381" y="4458238"/>
                  <a:pt x="707404" y="4483029"/>
                  <a:pt x="628788" y="4491811"/>
                </a:cubicBezTo>
                <a:cubicBezTo>
                  <a:pt x="464626" y="4510151"/>
                  <a:pt x="309306" y="4456505"/>
                  <a:pt x="202612" y="4344615"/>
                </a:cubicBezTo>
                <a:cubicBezTo>
                  <a:pt x="97950" y="4234875"/>
                  <a:pt x="50936" y="4085469"/>
                  <a:pt x="70172" y="3923995"/>
                </a:cubicBezTo>
                <a:cubicBezTo>
                  <a:pt x="79730" y="3843945"/>
                  <a:pt x="105537" y="3759713"/>
                  <a:pt x="149027" y="3666581"/>
                </a:cubicBezTo>
                <a:cubicBezTo>
                  <a:pt x="205778" y="3545192"/>
                  <a:pt x="293953" y="3404089"/>
                  <a:pt x="426513" y="3222543"/>
                </a:cubicBezTo>
                <a:cubicBezTo>
                  <a:pt x="648442" y="2918653"/>
                  <a:pt x="966730" y="2542717"/>
                  <a:pt x="1274503" y="2179148"/>
                </a:cubicBezTo>
                <a:cubicBezTo>
                  <a:pt x="1399357" y="2031653"/>
                  <a:pt x="1526362" y="1881649"/>
                  <a:pt x="1646735" y="1736663"/>
                </a:cubicBezTo>
                <a:cubicBezTo>
                  <a:pt x="1459634" y="1841146"/>
                  <a:pt x="1274563" y="1939416"/>
                  <a:pt x="1106339" y="2011939"/>
                </a:cubicBezTo>
                <a:cubicBezTo>
                  <a:pt x="952691" y="2078129"/>
                  <a:pt x="822939" y="2118214"/>
                  <a:pt x="709794" y="2134344"/>
                </a:cubicBezTo>
                <a:cubicBezTo>
                  <a:pt x="428245" y="2174548"/>
                  <a:pt x="258946" y="2067376"/>
                  <a:pt x="166470" y="1970421"/>
                </a:cubicBezTo>
                <a:cubicBezTo>
                  <a:pt x="59180" y="1857873"/>
                  <a:pt x="-95066" y="1609778"/>
                  <a:pt x="77579" y="1212576"/>
                </a:cubicBezTo>
                <a:cubicBezTo>
                  <a:pt x="146518" y="1054029"/>
                  <a:pt x="254047" y="898231"/>
                  <a:pt x="358112" y="747630"/>
                </a:cubicBezTo>
                <a:cubicBezTo>
                  <a:pt x="415820" y="664055"/>
                  <a:pt x="470301" y="585140"/>
                  <a:pt x="512357" y="514290"/>
                </a:cubicBezTo>
                <a:cubicBezTo>
                  <a:pt x="560686" y="432866"/>
                  <a:pt x="569049" y="400966"/>
                  <a:pt x="569886" y="397621"/>
                </a:cubicBezTo>
                <a:cubicBezTo>
                  <a:pt x="563135" y="426116"/>
                  <a:pt x="569587" y="510945"/>
                  <a:pt x="632731" y="577195"/>
                </a:cubicBezTo>
                <a:lnTo>
                  <a:pt x="1237943" y="0"/>
                </a:lnTo>
                <a:cubicBezTo>
                  <a:pt x="1345234" y="112548"/>
                  <a:pt x="1499479" y="360642"/>
                  <a:pt x="1326834" y="757845"/>
                </a:cubicBezTo>
                <a:cubicBezTo>
                  <a:pt x="1284360" y="855577"/>
                  <a:pt x="1227190" y="952234"/>
                  <a:pt x="1165241" y="1047279"/>
                </a:cubicBezTo>
                <a:cubicBezTo>
                  <a:pt x="1268291" y="990647"/>
                  <a:pt x="1374685" y="930012"/>
                  <a:pt x="1479168" y="870452"/>
                </a:cubicBezTo>
                <a:cubicBezTo>
                  <a:pt x="1722723" y="731620"/>
                  <a:pt x="1952776" y="600553"/>
                  <a:pt x="2151049" y="511841"/>
                </a:cubicBezTo>
                <a:cubicBezTo>
                  <a:pt x="2281339" y="453536"/>
                  <a:pt x="2386300" y="418708"/>
                  <a:pt x="2481284" y="402221"/>
                </a:cubicBezTo>
                <a:cubicBezTo>
                  <a:pt x="2768986" y="352279"/>
                  <a:pt x="2931834" y="483107"/>
                  <a:pt x="3003281" y="565546"/>
                </a:cubicBezTo>
                <a:cubicBezTo>
                  <a:pt x="3099401" y="676421"/>
                  <a:pt x="3140441" y="823916"/>
                  <a:pt x="3118935" y="980790"/>
                </a:cubicBezTo>
                <a:cubicBezTo>
                  <a:pt x="3108122" y="1059525"/>
                  <a:pt x="3081718" y="1142443"/>
                  <a:pt x="3038228" y="1234261"/>
                </a:cubicBezTo>
                <a:cubicBezTo>
                  <a:pt x="2980700" y="1355710"/>
                  <a:pt x="2892167" y="1496693"/>
                  <a:pt x="2759607" y="1677940"/>
                </a:cubicBezTo>
                <a:cubicBezTo>
                  <a:pt x="2604705" y="1889714"/>
                  <a:pt x="2403684" y="2135897"/>
                  <a:pt x="2192209" y="2388352"/>
                </a:cubicBezTo>
                <a:cubicBezTo>
                  <a:pt x="2524535" y="2118573"/>
                  <a:pt x="2852740" y="1858829"/>
                  <a:pt x="3138171" y="1660735"/>
                </a:cubicBezTo>
                <a:cubicBezTo>
                  <a:pt x="3359503" y="1507087"/>
                  <a:pt x="3539257" y="1401828"/>
                  <a:pt x="3687647" y="1338923"/>
                </a:cubicBezTo>
                <a:cubicBezTo>
                  <a:pt x="3797148" y="1292506"/>
                  <a:pt x="3895120" y="1266520"/>
                  <a:pt x="3987058" y="1259530"/>
                </a:cubicBezTo>
                <a:cubicBezTo>
                  <a:pt x="4151638" y="1246985"/>
                  <a:pt x="4303374" y="1297285"/>
                  <a:pt x="4414309" y="1401230"/>
                </a:cubicBezTo>
                <a:cubicBezTo>
                  <a:pt x="4532352" y="1511747"/>
                  <a:pt x="4594301" y="1662826"/>
                  <a:pt x="4588746" y="1826570"/>
                </a:cubicBezTo>
                <a:cubicBezTo>
                  <a:pt x="4580024" y="2084701"/>
                  <a:pt x="4412158" y="2346057"/>
                  <a:pt x="4009519" y="2728743"/>
                </a:cubicBezTo>
                <a:cubicBezTo>
                  <a:pt x="3863996" y="2867038"/>
                  <a:pt x="3697325" y="3012263"/>
                  <a:pt x="3522530" y="3159280"/>
                </a:cubicBezTo>
                <a:cubicBezTo>
                  <a:pt x="3550368" y="3147093"/>
                  <a:pt x="3577728" y="3135504"/>
                  <a:pt x="3604551" y="3124572"/>
                </a:cubicBezTo>
                <a:cubicBezTo>
                  <a:pt x="3762201" y="3060233"/>
                  <a:pt x="3888310" y="3022897"/>
                  <a:pt x="4001455" y="3006946"/>
                </a:cubicBezTo>
                <a:cubicBezTo>
                  <a:pt x="4283362" y="2967280"/>
                  <a:pt x="4451048" y="3072778"/>
                  <a:pt x="4542090" y="3168241"/>
                </a:cubicBezTo>
                <a:cubicBezTo>
                  <a:pt x="4619631" y="3249545"/>
                  <a:pt x="4779491" y="3478046"/>
                  <a:pt x="4589463" y="3842212"/>
                </a:cubicBezTo>
                <a:cubicBezTo>
                  <a:pt x="4531098" y="3954043"/>
                  <a:pt x="4441490" y="4080211"/>
                  <a:pt x="4307376" y="4239296"/>
                </a:cubicBezTo>
                <a:cubicBezTo>
                  <a:pt x="4087896" y="4499696"/>
                  <a:pt x="3774746" y="4815774"/>
                  <a:pt x="3471871" y="5121457"/>
                </a:cubicBezTo>
                <a:cubicBezTo>
                  <a:pt x="3470916" y="5122412"/>
                  <a:pt x="3469960" y="5123368"/>
                  <a:pt x="3469004" y="5124324"/>
                </a:cubicBezTo>
                <a:cubicBezTo>
                  <a:pt x="3559986" y="5069604"/>
                  <a:pt x="3651505" y="5014226"/>
                  <a:pt x="3742189" y="4959386"/>
                </a:cubicBezTo>
                <a:cubicBezTo>
                  <a:pt x="4167110" y="4702390"/>
                  <a:pt x="4606488" y="4436612"/>
                  <a:pt x="4956497" y="4255724"/>
                </a:cubicBezTo>
                <a:cubicBezTo>
                  <a:pt x="5160325" y="4150404"/>
                  <a:pt x="5322874" y="4079495"/>
                  <a:pt x="5453523" y="4038992"/>
                </a:cubicBezTo>
                <a:cubicBezTo>
                  <a:pt x="5550598" y="4008883"/>
                  <a:pt x="5635785" y="3993590"/>
                  <a:pt x="5713983" y="3992217"/>
                </a:cubicBezTo>
                <a:cubicBezTo>
                  <a:pt x="5925518" y="3988632"/>
                  <a:pt x="6052522" y="4088515"/>
                  <a:pt x="6109633" y="4148373"/>
                </a:cubicBezTo>
                <a:cubicBezTo>
                  <a:pt x="6195537" y="4238459"/>
                  <a:pt x="6291119" y="4399515"/>
                  <a:pt x="6258740" y="4655137"/>
                </a:cubicBezTo>
                <a:cubicBezTo>
                  <a:pt x="6245240" y="4761531"/>
                  <a:pt x="6209695" y="4880770"/>
                  <a:pt x="6149956" y="5019602"/>
                </a:cubicBezTo>
                <a:cubicBezTo>
                  <a:pt x="6058257" y="5232810"/>
                  <a:pt x="5917872" y="5474154"/>
                  <a:pt x="5782145" y="5707553"/>
                </a:cubicBezTo>
                <a:cubicBezTo>
                  <a:pt x="5688236" y="5869027"/>
                  <a:pt x="5599465" y="6021599"/>
                  <a:pt x="5531183" y="6156310"/>
                </a:cubicBezTo>
                <a:cubicBezTo>
                  <a:pt x="5442650" y="6330866"/>
                  <a:pt x="5432435" y="6391262"/>
                  <a:pt x="5431539" y="6397595"/>
                </a:cubicBezTo>
                <a:cubicBezTo>
                  <a:pt x="5438469" y="6347593"/>
                  <a:pt x="5405254" y="6224830"/>
                  <a:pt x="5294021" y="6154159"/>
                </a:cubicBezTo>
                <a:lnTo>
                  <a:pt x="4845622" y="68601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7"/>
          <p:cNvGrpSpPr/>
          <p:nvPr/>
        </p:nvGrpSpPr>
        <p:grpSpPr>
          <a:xfrm>
            <a:off x="934606" y="-1326159"/>
            <a:ext cx="5386945" cy="6390026"/>
            <a:chOff x="934606" y="-1326159"/>
            <a:chExt cx="5386945" cy="6390026"/>
          </a:xfrm>
        </p:grpSpPr>
        <p:grpSp>
          <p:nvGrpSpPr>
            <p:cNvPr id="279" name="Google Shape;279;p17"/>
            <p:cNvGrpSpPr/>
            <p:nvPr/>
          </p:nvGrpSpPr>
          <p:grpSpPr>
            <a:xfrm rot="5400000">
              <a:off x="1568603" y="4039543"/>
              <a:ext cx="390328" cy="1658322"/>
              <a:chOff x="4186825" y="2867975"/>
              <a:chExt cx="573000" cy="2434413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sp>
          <p:nvSpPr>
            <p:cNvPr id="284" name="Google Shape;284;p17"/>
            <p:cNvSpPr/>
            <p:nvPr/>
          </p:nvSpPr>
          <p:spPr>
            <a:xfrm rot="-396040">
              <a:off x="4391767" y="-1234988"/>
              <a:ext cx="1683358" cy="16833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245801" y="-267674"/>
              <a:ext cx="1075751" cy="1075751"/>
            </a:xfrm>
            <a:custGeom>
              <a:avLst/>
              <a:gdLst/>
              <a:ahLst/>
              <a:cxnLst/>
              <a:rect l="l" t="t" r="r" b="b"/>
              <a:pathLst>
                <a:path w="2576648" h="2576648" extrusionOk="0">
                  <a:moveTo>
                    <a:pt x="0" y="1288324"/>
                  </a:moveTo>
                  <a:lnTo>
                    <a:pt x="644162" y="644162"/>
                  </a:lnTo>
                  <a:lnTo>
                    <a:pt x="644162" y="1288324"/>
                  </a:lnTo>
                  <a:lnTo>
                    <a:pt x="0" y="1288324"/>
                  </a:lnTo>
                  <a:close/>
                  <a:moveTo>
                    <a:pt x="1288324" y="644162"/>
                  </a:moveTo>
                  <a:lnTo>
                    <a:pt x="1288324" y="0"/>
                  </a:lnTo>
                  <a:cubicBezTo>
                    <a:pt x="1288324" y="0"/>
                    <a:pt x="644162" y="644162"/>
                    <a:pt x="644162" y="644162"/>
                  </a:cubicBezTo>
                  <a:lnTo>
                    <a:pt x="1288324" y="644162"/>
                  </a:lnTo>
                  <a:close/>
                  <a:moveTo>
                    <a:pt x="644162" y="644162"/>
                  </a:moveTo>
                  <a:lnTo>
                    <a:pt x="644162" y="0"/>
                  </a:lnTo>
                  <a:cubicBezTo>
                    <a:pt x="644162" y="0"/>
                    <a:pt x="0" y="644162"/>
                    <a:pt x="0" y="644162"/>
                  </a:cubicBezTo>
                  <a:lnTo>
                    <a:pt x="644162" y="644162"/>
                  </a:lnTo>
                  <a:close/>
                  <a:moveTo>
                    <a:pt x="644162" y="1932487"/>
                  </a:moveTo>
                  <a:lnTo>
                    <a:pt x="644162" y="1288324"/>
                  </a:lnTo>
                  <a:cubicBezTo>
                    <a:pt x="644162" y="1288324"/>
                    <a:pt x="0" y="1932487"/>
                    <a:pt x="0" y="1932487"/>
                  </a:cubicBezTo>
                  <a:lnTo>
                    <a:pt x="644162" y="1932487"/>
                  </a:lnTo>
                  <a:close/>
                  <a:moveTo>
                    <a:pt x="1288324" y="1288324"/>
                  </a:moveTo>
                  <a:lnTo>
                    <a:pt x="1288324" y="644162"/>
                  </a:lnTo>
                  <a:cubicBezTo>
                    <a:pt x="1288324" y="644162"/>
                    <a:pt x="644162" y="1288324"/>
                    <a:pt x="644162" y="1288324"/>
                  </a:cubicBezTo>
                  <a:lnTo>
                    <a:pt x="1288324" y="1288324"/>
                  </a:lnTo>
                  <a:close/>
                  <a:moveTo>
                    <a:pt x="1932486" y="644162"/>
                  </a:moveTo>
                  <a:lnTo>
                    <a:pt x="1932486" y="0"/>
                  </a:lnTo>
                  <a:cubicBezTo>
                    <a:pt x="1932486" y="0"/>
                    <a:pt x="1288324" y="644162"/>
                    <a:pt x="1288324" y="644162"/>
                  </a:cubicBezTo>
                  <a:lnTo>
                    <a:pt x="1932486" y="644162"/>
                  </a:lnTo>
                  <a:close/>
                  <a:moveTo>
                    <a:pt x="1932486" y="1288324"/>
                  </a:moveTo>
                  <a:lnTo>
                    <a:pt x="1932486" y="644162"/>
                  </a:lnTo>
                  <a:cubicBezTo>
                    <a:pt x="1932486" y="644162"/>
                    <a:pt x="1288324" y="1288324"/>
                    <a:pt x="1288324" y="1288324"/>
                  </a:cubicBezTo>
                  <a:lnTo>
                    <a:pt x="1932486" y="1288324"/>
                  </a:lnTo>
                  <a:close/>
                  <a:moveTo>
                    <a:pt x="2576648" y="644162"/>
                  </a:moveTo>
                  <a:lnTo>
                    <a:pt x="2576648" y="0"/>
                  </a:lnTo>
                  <a:cubicBezTo>
                    <a:pt x="2576648" y="0"/>
                    <a:pt x="1932486" y="644162"/>
                    <a:pt x="1932486" y="644162"/>
                  </a:cubicBezTo>
                  <a:lnTo>
                    <a:pt x="2576648" y="644162"/>
                  </a:lnTo>
                  <a:close/>
                  <a:moveTo>
                    <a:pt x="1288324" y="1932487"/>
                  </a:moveTo>
                  <a:lnTo>
                    <a:pt x="1288324" y="1288324"/>
                  </a:lnTo>
                  <a:cubicBezTo>
                    <a:pt x="1288324" y="1288324"/>
                    <a:pt x="644162" y="1932487"/>
                    <a:pt x="644162" y="1932487"/>
                  </a:cubicBezTo>
                  <a:lnTo>
                    <a:pt x="1288324" y="1932487"/>
                  </a:lnTo>
                  <a:close/>
                  <a:moveTo>
                    <a:pt x="644162" y="2576649"/>
                  </a:moveTo>
                  <a:lnTo>
                    <a:pt x="644162" y="1932487"/>
                  </a:lnTo>
                  <a:cubicBezTo>
                    <a:pt x="644162" y="1932487"/>
                    <a:pt x="0" y="2576649"/>
                    <a:pt x="0" y="2576649"/>
                  </a:cubicBezTo>
                  <a:lnTo>
                    <a:pt x="644162" y="2576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/>
          <p:nvPr/>
        </p:nvSpPr>
        <p:spPr>
          <a:xfrm rot="6653449">
            <a:off x="-559898" y="-3478094"/>
            <a:ext cx="4392456" cy="4809572"/>
          </a:xfrm>
          <a:custGeom>
            <a:avLst/>
            <a:gdLst/>
            <a:ahLst/>
            <a:cxnLst/>
            <a:rect l="l" t="t" r="r" b="b"/>
            <a:pathLst>
              <a:path w="6265196" h="6860150" extrusionOk="0">
                <a:moveTo>
                  <a:pt x="4845682" y="6860151"/>
                </a:moveTo>
                <a:cubicBezTo>
                  <a:pt x="4673634" y="6750888"/>
                  <a:pt x="4583071" y="6561338"/>
                  <a:pt x="4597348" y="6340185"/>
                </a:cubicBezTo>
                <a:cubicBezTo>
                  <a:pt x="4604397" y="6230924"/>
                  <a:pt x="4635641" y="6113298"/>
                  <a:pt x="4695738" y="5969925"/>
                </a:cubicBezTo>
                <a:cubicBezTo>
                  <a:pt x="4782478" y="5762931"/>
                  <a:pt x="4923223" y="5520989"/>
                  <a:pt x="5059307" y="5287052"/>
                </a:cubicBezTo>
                <a:cubicBezTo>
                  <a:pt x="5097898" y="5220683"/>
                  <a:pt x="5137087" y="5153357"/>
                  <a:pt x="5174782" y="5087167"/>
                </a:cubicBezTo>
                <a:cubicBezTo>
                  <a:pt x="4878478" y="5249596"/>
                  <a:pt x="4520942" y="5465850"/>
                  <a:pt x="4175115" y="5674995"/>
                </a:cubicBezTo>
                <a:cubicBezTo>
                  <a:pt x="3750194" y="5931991"/>
                  <a:pt x="3310816" y="6197768"/>
                  <a:pt x="2960807" y="6378657"/>
                </a:cubicBezTo>
                <a:cubicBezTo>
                  <a:pt x="2756979" y="6483976"/>
                  <a:pt x="2594429" y="6554886"/>
                  <a:pt x="2463781" y="6595389"/>
                </a:cubicBezTo>
                <a:cubicBezTo>
                  <a:pt x="2366706" y="6625497"/>
                  <a:pt x="2281518" y="6640791"/>
                  <a:pt x="2203320" y="6642164"/>
                </a:cubicBezTo>
                <a:cubicBezTo>
                  <a:pt x="1992025" y="6645928"/>
                  <a:pt x="1864781" y="6545925"/>
                  <a:pt x="1807671" y="6486007"/>
                </a:cubicBezTo>
                <a:cubicBezTo>
                  <a:pt x="1730130" y="6404703"/>
                  <a:pt x="1570270" y="6176203"/>
                  <a:pt x="1760298" y="5812036"/>
                </a:cubicBezTo>
                <a:cubicBezTo>
                  <a:pt x="1818663" y="5700205"/>
                  <a:pt x="1908271" y="5574037"/>
                  <a:pt x="2042384" y="5414953"/>
                </a:cubicBezTo>
                <a:cubicBezTo>
                  <a:pt x="2261864" y="5154552"/>
                  <a:pt x="2575014" y="4838475"/>
                  <a:pt x="2877890" y="4532792"/>
                </a:cubicBezTo>
                <a:cubicBezTo>
                  <a:pt x="2950711" y="4459313"/>
                  <a:pt x="3024249" y="4385058"/>
                  <a:pt x="3096712" y="4311400"/>
                </a:cubicBezTo>
                <a:cubicBezTo>
                  <a:pt x="2834101" y="4451010"/>
                  <a:pt x="2567308" y="4590619"/>
                  <a:pt x="2339764" y="4683453"/>
                </a:cubicBezTo>
                <a:cubicBezTo>
                  <a:pt x="2182113" y="4747732"/>
                  <a:pt x="2056005" y="4785128"/>
                  <a:pt x="1942860" y="4801078"/>
                </a:cubicBezTo>
                <a:cubicBezTo>
                  <a:pt x="1660953" y="4840745"/>
                  <a:pt x="1493266" y="4735246"/>
                  <a:pt x="1402225" y="4639784"/>
                </a:cubicBezTo>
                <a:cubicBezTo>
                  <a:pt x="1307718" y="4540677"/>
                  <a:pt x="1260465" y="4409551"/>
                  <a:pt x="1269127" y="4270539"/>
                </a:cubicBezTo>
                <a:cubicBezTo>
                  <a:pt x="1271158" y="4237981"/>
                  <a:pt x="1276176" y="4205961"/>
                  <a:pt x="1284002" y="4174300"/>
                </a:cubicBezTo>
                <a:cubicBezTo>
                  <a:pt x="1121094" y="4288162"/>
                  <a:pt x="992716" y="4365404"/>
                  <a:pt x="882498" y="4416002"/>
                </a:cubicBezTo>
                <a:cubicBezTo>
                  <a:pt x="790381" y="4458238"/>
                  <a:pt x="707404" y="4483029"/>
                  <a:pt x="628788" y="4491811"/>
                </a:cubicBezTo>
                <a:cubicBezTo>
                  <a:pt x="464626" y="4510151"/>
                  <a:pt x="309306" y="4456505"/>
                  <a:pt x="202612" y="4344615"/>
                </a:cubicBezTo>
                <a:cubicBezTo>
                  <a:pt x="97950" y="4234875"/>
                  <a:pt x="50936" y="4085469"/>
                  <a:pt x="70172" y="3923995"/>
                </a:cubicBezTo>
                <a:cubicBezTo>
                  <a:pt x="79730" y="3843945"/>
                  <a:pt x="105537" y="3759713"/>
                  <a:pt x="149027" y="3666581"/>
                </a:cubicBezTo>
                <a:cubicBezTo>
                  <a:pt x="205778" y="3545192"/>
                  <a:pt x="293953" y="3404089"/>
                  <a:pt x="426513" y="3222543"/>
                </a:cubicBezTo>
                <a:cubicBezTo>
                  <a:pt x="648442" y="2918653"/>
                  <a:pt x="966730" y="2542717"/>
                  <a:pt x="1274503" y="2179148"/>
                </a:cubicBezTo>
                <a:cubicBezTo>
                  <a:pt x="1399357" y="2031653"/>
                  <a:pt x="1526362" y="1881649"/>
                  <a:pt x="1646735" y="1736663"/>
                </a:cubicBezTo>
                <a:cubicBezTo>
                  <a:pt x="1459634" y="1841146"/>
                  <a:pt x="1274563" y="1939416"/>
                  <a:pt x="1106339" y="2011939"/>
                </a:cubicBezTo>
                <a:cubicBezTo>
                  <a:pt x="952691" y="2078129"/>
                  <a:pt x="822939" y="2118214"/>
                  <a:pt x="709794" y="2134344"/>
                </a:cubicBezTo>
                <a:cubicBezTo>
                  <a:pt x="428245" y="2174548"/>
                  <a:pt x="258946" y="2067376"/>
                  <a:pt x="166470" y="1970421"/>
                </a:cubicBezTo>
                <a:cubicBezTo>
                  <a:pt x="59180" y="1857873"/>
                  <a:pt x="-95066" y="1609778"/>
                  <a:pt x="77579" y="1212576"/>
                </a:cubicBezTo>
                <a:cubicBezTo>
                  <a:pt x="146518" y="1054029"/>
                  <a:pt x="254047" y="898231"/>
                  <a:pt x="358112" y="747630"/>
                </a:cubicBezTo>
                <a:cubicBezTo>
                  <a:pt x="415820" y="664055"/>
                  <a:pt x="470301" y="585140"/>
                  <a:pt x="512357" y="514290"/>
                </a:cubicBezTo>
                <a:cubicBezTo>
                  <a:pt x="560686" y="432866"/>
                  <a:pt x="569049" y="400966"/>
                  <a:pt x="569886" y="397621"/>
                </a:cubicBezTo>
                <a:cubicBezTo>
                  <a:pt x="563135" y="426116"/>
                  <a:pt x="569587" y="510945"/>
                  <a:pt x="632731" y="577195"/>
                </a:cubicBezTo>
                <a:lnTo>
                  <a:pt x="1237943" y="0"/>
                </a:lnTo>
                <a:cubicBezTo>
                  <a:pt x="1345234" y="112548"/>
                  <a:pt x="1499479" y="360642"/>
                  <a:pt x="1326834" y="757845"/>
                </a:cubicBezTo>
                <a:cubicBezTo>
                  <a:pt x="1284360" y="855577"/>
                  <a:pt x="1227190" y="952234"/>
                  <a:pt x="1165241" y="1047279"/>
                </a:cubicBezTo>
                <a:cubicBezTo>
                  <a:pt x="1268291" y="990647"/>
                  <a:pt x="1374685" y="930012"/>
                  <a:pt x="1479168" y="870452"/>
                </a:cubicBezTo>
                <a:cubicBezTo>
                  <a:pt x="1722723" y="731620"/>
                  <a:pt x="1952776" y="600553"/>
                  <a:pt x="2151049" y="511841"/>
                </a:cubicBezTo>
                <a:cubicBezTo>
                  <a:pt x="2281339" y="453536"/>
                  <a:pt x="2386300" y="418708"/>
                  <a:pt x="2481284" y="402221"/>
                </a:cubicBezTo>
                <a:cubicBezTo>
                  <a:pt x="2768986" y="352279"/>
                  <a:pt x="2931834" y="483107"/>
                  <a:pt x="3003281" y="565546"/>
                </a:cubicBezTo>
                <a:cubicBezTo>
                  <a:pt x="3099401" y="676421"/>
                  <a:pt x="3140441" y="823916"/>
                  <a:pt x="3118935" y="980790"/>
                </a:cubicBezTo>
                <a:cubicBezTo>
                  <a:pt x="3108122" y="1059525"/>
                  <a:pt x="3081718" y="1142443"/>
                  <a:pt x="3038228" y="1234261"/>
                </a:cubicBezTo>
                <a:cubicBezTo>
                  <a:pt x="2980700" y="1355710"/>
                  <a:pt x="2892167" y="1496693"/>
                  <a:pt x="2759607" y="1677940"/>
                </a:cubicBezTo>
                <a:cubicBezTo>
                  <a:pt x="2604705" y="1889714"/>
                  <a:pt x="2403684" y="2135897"/>
                  <a:pt x="2192209" y="2388352"/>
                </a:cubicBezTo>
                <a:cubicBezTo>
                  <a:pt x="2524535" y="2118573"/>
                  <a:pt x="2852740" y="1858829"/>
                  <a:pt x="3138171" y="1660735"/>
                </a:cubicBezTo>
                <a:cubicBezTo>
                  <a:pt x="3359503" y="1507087"/>
                  <a:pt x="3539257" y="1401828"/>
                  <a:pt x="3687647" y="1338923"/>
                </a:cubicBezTo>
                <a:cubicBezTo>
                  <a:pt x="3797148" y="1292506"/>
                  <a:pt x="3895120" y="1266520"/>
                  <a:pt x="3987058" y="1259530"/>
                </a:cubicBezTo>
                <a:cubicBezTo>
                  <a:pt x="4151638" y="1246985"/>
                  <a:pt x="4303374" y="1297285"/>
                  <a:pt x="4414309" y="1401230"/>
                </a:cubicBezTo>
                <a:cubicBezTo>
                  <a:pt x="4532352" y="1511747"/>
                  <a:pt x="4594301" y="1662826"/>
                  <a:pt x="4588746" y="1826570"/>
                </a:cubicBezTo>
                <a:cubicBezTo>
                  <a:pt x="4580024" y="2084701"/>
                  <a:pt x="4412158" y="2346057"/>
                  <a:pt x="4009519" y="2728743"/>
                </a:cubicBezTo>
                <a:cubicBezTo>
                  <a:pt x="3863996" y="2867038"/>
                  <a:pt x="3697325" y="3012263"/>
                  <a:pt x="3522530" y="3159280"/>
                </a:cubicBezTo>
                <a:cubicBezTo>
                  <a:pt x="3550368" y="3147093"/>
                  <a:pt x="3577728" y="3135504"/>
                  <a:pt x="3604551" y="3124572"/>
                </a:cubicBezTo>
                <a:cubicBezTo>
                  <a:pt x="3762201" y="3060233"/>
                  <a:pt x="3888310" y="3022897"/>
                  <a:pt x="4001455" y="3006946"/>
                </a:cubicBezTo>
                <a:cubicBezTo>
                  <a:pt x="4283362" y="2967280"/>
                  <a:pt x="4451048" y="3072778"/>
                  <a:pt x="4542090" y="3168241"/>
                </a:cubicBezTo>
                <a:cubicBezTo>
                  <a:pt x="4619631" y="3249545"/>
                  <a:pt x="4779491" y="3478046"/>
                  <a:pt x="4589463" y="3842212"/>
                </a:cubicBezTo>
                <a:cubicBezTo>
                  <a:pt x="4531098" y="3954043"/>
                  <a:pt x="4441490" y="4080211"/>
                  <a:pt x="4307376" y="4239296"/>
                </a:cubicBezTo>
                <a:cubicBezTo>
                  <a:pt x="4087896" y="4499696"/>
                  <a:pt x="3774746" y="4815774"/>
                  <a:pt x="3471871" y="5121457"/>
                </a:cubicBezTo>
                <a:cubicBezTo>
                  <a:pt x="3470916" y="5122412"/>
                  <a:pt x="3469960" y="5123368"/>
                  <a:pt x="3469004" y="5124324"/>
                </a:cubicBezTo>
                <a:cubicBezTo>
                  <a:pt x="3559986" y="5069604"/>
                  <a:pt x="3651505" y="5014226"/>
                  <a:pt x="3742189" y="4959386"/>
                </a:cubicBezTo>
                <a:cubicBezTo>
                  <a:pt x="4167110" y="4702390"/>
                  <a:pt x="4606488" y="4436612"/>
                  <a:pt x="4956497" y="4255724"/>
                </a:cubicBezTo>
                <a:cubicBezTo>
                  <a:pt x="5160325" y="4150404"/>
                  <a:pt x="5322874" y="4079495"/>
                  <a:pt x="5453523" y="4038992"/>
                </a:cubicBezTo>
                <a:cubicBezTo>
                  <a:pt x="5550598" y="4008883"/>
                  <a:pt x="5635785" y="3993590"/>
                  <a:pt x="5713983" y="3992217"/>
                </a:cubicBezTo>
                <a:cubicBezTo>
                  <a:pt x="5925518" y="3988632"/>
                  <a:pt x="6052522" y="4088515"/>
                  <a:pt x="6109633" y="4148373"/>
                </a:cubicBezTo>
                <a:cubicBezTo>
                  <a:pt x="6195537" y="4238459"/>
                  <a:pt x="6291119" y="4399515"/>
                  <a:pt x="6258740" y="4655137"/>
                </a:cubicBezTo>
                <a:cubicBezTo>
                  <a:pt x="6245240" y="4761531"/>
                  <a:pt x="6209695" y="4880770"/>
                  <a:pt x="6149956" y="5019602"/>
                </a:cubicBezTo>
                <a:cubicBezTo>
                  <a:pt x="6058257" y="5232810"/>
                  <a:pt x="5917872" y="5474154"/>
                  <a:pt x="5782145" y="5707553"/>
                </a:cubicBezTo>
                <a:cubicBezTo>
                  <a:pt x="5688236" y="5869027"/>
                  <a:pt x="5599465" y="6021599"/>
                  <a:pt x="5531183" y="6156310"/>
                </a:cubicBezTo>
                <a:cubicBezTo>
                  <a:pt x="5442650" y="6330866"/>
                  <a:pt x="5432435" y="6391262"/>
                  <a:pt x="5431539" y="6397595"/>
                </a:cubicBezTo>
                <a:cubicBezTo>
                  <a:pt x="5438469" y="6347593"/>
                  <a:pt x="5405254" y="6224830"/>
                  <a:pt x="5294021" y="6154159"/>
                </a:cubicBezTo>
                <a:lnTo>
                  <a:pt x="4845622" y="686015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/>
          <p:cNvGrpSpPr/>
          <p:nvPr/>
        </p:nvGrpSpPr>
        <p:grpSpPr>
          <a:xfrm>
            <a:off x="136141" y="975101"/>
            <a:ext cx="9447960" cy="5494540"/>
            <a:chOff x="136141" y="975101"/>
            <a:chExt cx="9447960" cy="5494540"/>
          </a:xfrm>
        </p:grpSpPr>
        <p:grpSp>
          <p:nvGrpSpPr>
            <p:cNvPr id="289" name="Google Shape;289;p18"/>
            <p:cNvGrpSpPr/>
            <p:nvPr/>
          </p:nvGrpSpPr>
          <p:grpSpPr>
            <a:xfrm>
              <a:off x="136141" y="3338393"/>
              <a:ext cx="390328" cy="1658322"/>
              <a:chOff x="4186825" y="2867975"/>
              <a:chExt cx="573000" cy="2434413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sp>
          <p:nvSpPr>
            <p:cNvPr id="294" name="Google Shape;294;p18"/>
            <p:cNvSpPr/>
            <p:nvPr/>
          </p:nvSpPr>
          <p:spPr>
            <a:xfrm rot="-396040">
              <a:off x="4124242" y="4695112"/>
              <a:ext cx="1683358" cy="1683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508351" y="975101"/>
              <a:ext cx="1075751" cy="1075751"/>
            </a:xfrm>
            <a:custGeom>
              <a:avLst/>
              <a:gdLst/>
              <a:ahLst/>
              <a:cxnLst/>
              <a:rect l="l" t="t" r="r" b="b"/>
              <a:pathLst>
                <a:path w="2576648" h="2576648" extrusionOk="0">
                  <a:moveTo>
                    <a:pt x="0" y="1288324"/>
                  </a:moveTo>
                  <a:lnTo>
                    <a:pt x="644162" y="644162"/>
                  </a:lnTo>
                  <a:lnTo>
                    <a:pt x="644162" y="1288324"/>
                  </a:lnTo>
                  <a:lnTo>
                    <a:pt x="0" y="1288324"/>
                  </a:lnTo>
                  <a:close/>
                  <a:moveTo>
                    <a:pt x="1288324" y="644162"/>
                  </a:moveTo>
                  <a:lnTo>
                    <a:pt x="1288324" y="0"/>
                  </a:lnTo>
                  <a:cubicBezTo>
                    <a:pt x="1288324" y="0"/>
                    <a:pt x="644162" y="644162"/>
                    <a:pt x="644162" y="644162"/>
                  </a:cubicBezTo>
                  <a:lnTo>
                    <a:pt x="1288324" y="644162"/>
                  </a:lnTo>
                  <a:close/>
                  <a:moveTo>
                    <a:pt x="644162" y="644162"/>
                  </a:moveTo>
                  <a:lnTo>
                    <a:pt x="644162" y="0"/>
                  </a:lnTo>
                  <a:cubicBezTo>
                    <a:pt x="644162" y="0"/>
                    <a:pt x="0" y="644162"/>
                    <a:pt x="0" y="644162"/>
                  </a:cubicBezTo>
                  <a:lnTo>
                    <a:pt x="644162" y="644162"/>
                  </a:lnTo>
                  <a:close/>
                  <a:moveTo>
                    <a:pt x="644162" y="1932487"/>
                  </a:moveTo>
                  <a:lnTo>
                    <a:pt x="644162" y="1288324"/>
                  </a:lnTo>
                  <a:cubicBezTo>
                    <a:pt x="644162" y="1288324"/>
                    <a:pt x="0" y="1932487"/>
                    <a:pt x="0" y="1932487"/>
                  </a:cubicBezTo>
                  <a:lnTo>
                    <a:pt x="644162" y="1932487"/>
                  </a:lnTo>
                  <a:close/>
                  <a:moveTo>
                    <a:pt x="1288324" y="1288324"/>
                  </a:moveTo>
                  <a:lnTo>
                    <a:pt x="1288324" y="644162"/>
                  </a:lnTo>
                  <a:cubicBezTo>
                    <a:pt x="1288324" y="644162"/>
                    <a:pt x="644162" y="1288324"/>
                    <a:pt x="644162" y="1288324"/>
                  </a:cubicBezTo>
                  <a:lnTo>
                    <a:pt x="1288324" y="1288324"/>
                  </a:lnTo>
                  <a:close/>
                  <a:moveTo>
                    <a:pt x="1932486" y="644162"/>
                  </a:moveTo>
                  <a:lnTo>
                    <a:pt x="1932486" y="0"/>
                  </a:lnTo>
                  <a:cubicBezTo>
                    <a:pt x="1932486" y="0"/>
                    <a:pt x="1288324" y="644162"/>
                    <a:pt x="1288324" y="644162"/>
                  </a:cubicBezTo>
                  <a:lnTo>
                    <a:pt x="1932486" y="644162"/>
                  </a:lnTo>
                  <a:close/>
                  <a:moveTo>
                    <a:pt x="1932486" y="1288324"/>
                  </a:moveTo>
                  <a:lnTo>
                    <a:pt x="1932486" y="644162"/>
                  </a:lnTo>
                  <a:cubicBezTo>
                    <a:pt x="1932486" y="644162"/>
                    <a:pt x="1288324" y="1288324"/>
                    <a:pt x="1288324" y="1288324"/>
                  </a:cubicBezTo>
                  <a:lnTo>
                    <a:pt x="1932486" y="1288324"/>
                  </a:lnTo>
                  <a:close/>
                  <a:moveTo>
                    <a:pt x="2576648" y="644162"/>
                  </a:moveTo>
                  <a:lnTo>
                    <a:pt x="2576648" y="0"/>
                  </a:lnTo>
                  <a:cubicBezTo>
                    <a:pt x="2576648" y="0"/>
                    <a:pt x="1932486" y="644162"/>
                    <a:pt x="1932486" y="644162"/>
                  </a:cubicBezTo>
                  <a:lnTo>
                    <a:pt x="2576648" y="644162"/>
                  </a:lnTo>
                  <a:close/>
                  <a:moveTo>
                    <a:pt x="1288324" y="1932487"/>
                  </a:moveTo>
                  <a:lnTo>
                    <a:pt x="1288324" y="1288324"/>
                  </a:lnTo>
                  <a:cubicBezTo>
                    <a:pt x="1288324" y="1288324"/>
                    <a:pt x="644162" y="1932487"/>
                    <a:pt x="644162" y="1932487"/>
                  </a:cubicBezTo>
                  <a:lnTo>
                    <a:pt x="1288324" y="1932487"/>
                  </a:lnTo>
                  <a:close/>
                  <a:moveTo>
                    <a:pt x="644162" y="2576649"/>
                  </a:moveTo>
                  <a:lnTo>
                    <a:pt x="644162" y="1932487"/>
                  </a:lnTo>
                  <a:cubicBezTo>
                    <a:pt x="644162" y="1932487"/>
                    <a:pt x="0" y="2576649"/>
                    <a:pt x="0" y="2576649"/>
                  </a:cubicBezTo>
                  <a:lnTo>
                    <a:pt x="644162" y="25766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>
            <a:off x="5706231" y="607375"/>
            <a:ext cx="4240094" cy="5080338"/>
            <a:chOff x="5706231" y="607375"/>
            <a:chExt cx="4240094" cy="5080338"/>
          </a:xfrm>
        </p:grpSpPr>
        <p:sp>
          <p:nvSpPr>
            <p:cNvPr id="298" name="Google Shape;298;p19"/>
            <p:cNvSpPr/>
            <p:nvPr/>
          </p:nvSpPr>
          <p:spPr>
            <a:xfrm>
              <a:off x="8728025" y="607375"/>
              <a:ext cx="1218300" cy="121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299" name="Google Shape;299;p19"/>
            <p:cNvGrpSpPr/>
            <p:nvPr/>
          </p:nvGrpSpPr>
          <p:grpSpPr>
            <a:xfrm>
              <a:off x="5706231" y="4672443"/>
              <a:ext cx="564039" cy="1015270"/>
              <a:chOff x="2296050" y="-201150"/>
              <a:chExt cx="1102500" cy="1984500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  <p:pic>
        <p:nvPicPr>
          <p:cNvPr id="323" name="Google Shape;3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084618">
            <a:off x="-3633226" y="3065652"/>
            <a:ext cx="5678100" cy="5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3883625" y="1502675"/>
            <a:ext cx="1376700" cy="7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3020255" y="-578768"/>
            <a:ext cx="1015200" cy="1015200"/>
          </a:xfrm>
          <a:prstGeom prst="star10">
            <a:avLst>
              <a:gd name="adj" fmla="val 33632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-4431460" y="324620"/>
            <a:ext cx="18050420" cy="8656154"/>
            <a:chOff x="-4431460" y="324620"/>
            <a:chExt cx="18050420" cy="8656154"/>
          </a:xfrm>
        </p:grpSpPr>
        <p:sp>
          <p:nvSpPr>
            <p:cNvPr id="21" name="Google Shape;21;p3"/>
            <p:cNvSpPr/>
            <p:nvPr/>
          </p:nvSpPr>
          <p:spPr>
            <a:xfrm rot="317879">
              <a:off x="-4127584" y="599705"/>
              <a:ext cx="6276346" cy="6872359"/>
            </a:xfrm>
            <a:custGeom>
              <a:avLst/>
              <a:gdLst/>
              <a:ahLst/>
              <a:cxnLst/>
              <a:rect l="l" t="t" r="r" b="b"/>
              <a:pathLst>
                <a:path w="6265196" h="6860150" extrusionOk="0">
                  <a:moveTo>
                    <a:pt x="4845682" y="6860151"/>
                  </a:moveTo>
                  <a:cubicBezTo>
                    <a:pt x="4673634" y="6750888"/>
                    <a:pt x="4583071" y="6561338"/>
                    <a:pt x="4597348" y="6340185"/>
                  </a:cubicBezTo>
                  <a:cubicBezTo>
                    <a:pt x="4604397" y="6230924"/>
                    <a:pt x="4635641" y="6113298"/>
                    <a:pt x="4695738" y="5969925"/>
                  </a:cubicBezTo>
                  <a:cubicBezTo>
                    <a:pt x="4782478" y="5762931"/>
                    <a:pt x="4923223" y="5520989"/>
                    <a:pt x="5059307" y="5287052"/>
                  </a:cubicBezTo>
                  <a:cubicBezTo>
                    <a:pt x="5097898" y="5220683"/>
                    <a:pt x="5137087" y="5153357"/>
                    <a:pt x="5174782" y="5087167"/>
                  </a:cubicBezTo>
                  <a:cubicBezTo>
                    <a:pt x="4878478" y="5249596"/>
                    <a:pt x="4520942" y="5465850"/>
                    <a:pt x="4175115" y="5674995"/>
                  </a:cubicBezTo>
                  <a:cubicBezTo>
                    <a:pt x="3750194" y="5931991"/>
                    <a:pt x="3310816" y="6197768"/>
                    <a:pt x="2960807" y="6378657"/>
                  </a:cubicBezTo>
                  <a:cubicBezTo>
                    <a:pt x="2756979" y="6483976"/>
                    <a:pt x="2594429" y="6554886"/>
                    <a:pt x="2463781" y="6595389"/>
                  </a:cubicBezTo>
                  <a:cubicBezTo>
                    <a:pt x="2366706" y="6625497"/>
                    <a:pt x="2281518" y="6640791"/>
                    <a:pt x="2203320" y="6642164"/>
                  </a:cubicBezTo>
                  <a:cubicBezTo>
                    <a:pt x="1992025" y="6645928"/>
                    <a:pt x="1864781" y="6545925"/>
                    <a:pt x="1807671" y="6486007"/>
                  </a:cubicBezTo>
                  <a:cubicBezTo>
                    <a:pt x="1730130" y="6404703"/>
                    <a:pt x="1570270" y="6176203"/>
                    <a:pt x="1760298" y="5812036"/>
                  </a:cubicBezTo>
                  <a:cubicBezTo>
                    <a:pt x="1818663" y="5700205"/>
                    <a:pt x="1908271" y="5574037"/>
                    <a:pt x="2042384" y="5414953"/>
                  </a:cubicBezTo>
                  <a:cubicBezTo>
                    <a:pt x="2261864" y="5154552"/>
                    <a:pt x="2575014" y="4838475"/>
                    <a:pt x="2877890" y="4532792"/>
                  </a:cubicBezTo>
                  <a:cubicBezTo>
                    <a:pt x="2950711" y="4459313"/>
                    <a:pt x="3024249" y="4385058"/>
                    <a:pt x="3096712" y="4311400"/>
                  </a:cubicBezTo>
                  <a:cubicBezTo>
                    <a:pt x="2834101" y="4451010"/>
                    <a:pt x="2567308" y="4590619"/>
                    <a:pt x="2339764" y="4683453"/>
                  </a:cubicBezTo>
                  <a:cubicBezTo>
                    <a:pt x="2182113" y="4747732"/>
                    <a:pt x="2056005" y="4785128"/>
                    <a:pt x="1942860" y="4801078"/>
                  </a:cubicBezTo>
                  <a:cubicBezTo>
                    <a:pt x="1660953" y="4840745"/>
                    <a:pt x="1493266" y="4735246"/>
                    <a:pt x="1402225" y="4639784"/>
                  </a:cubicBezTo>
                  <a:cubicBezTo>
                    <a:pt x="1307718" y="4540677"/>
                    <a:pt x="1260465" y="4409551"/>
                    <a:pt x="1269127" y="4270539"/>
                  </a:cubicBezTo>
                  <a:cubicBezTo>
                    <a:pt x="1271158" y="4237981"/>
                    <a:pt x="1276176" y="4205961"/>
                    <a:pt x="1284002" y="4174300"/>
                  </a:cubicBezTo>
                  <a:cubicBezTo>
                    <a:pt x="1121094" y="4288162"/>
                    <a:pt x="992716" y="4365404"/>
                    <a:pt x="882498" y="4416002"/>
                  </a:cubicBezTo>
                  <a:cubicBezTo>
                    <a:pt x="790381" y="4458238"/>
                    <a:pt x="707404" y="4483029"/>
                    <a:pt x="628788" y="4491811"/>
                  </a:cubicBezTo>
                  <a:cubicBezTo>
                    <a:pt x="464626" y="4510151"/>
                    <a:pt x="309306" y="4456505"/>
                    <a:pt x="202612" y="4344615"/>
                  </a:cubicBezTo>
                  <a:cubicBezTo>
                    <a:pt x="97950" y="4234875"/>
                    <a:pt x="50936" y="4085469"/>
                    <a:pt x="70172" y="3923995"/>
                  </a:cubicBezTo>
                  <a:cubicBezTo>
                    <a:pt x="79730" y="3843945"/>
                    <a:pt x="105537" y="3759713"/>
                    <a:pt x="149027" y="3666581"/>
                  </a:cubicBezTo>
                  <a:cubicBezTo>
                    <a:pt x="205778" y="3545192"/>
                    <a:pt x="293953" y="3404089"/>
                    <a:pt x="426513" y="3222543"/>
                  </a:cubicBezTo>
                  <a:cubicBezTo>
                    <a:pt x="648442" y="2918653"/>
                    <a:pt x="966730" y="2542717"/>
                    <a:pt x="1274503" y="2179148"/>
                  </a:cubicBezTo>
                  <a:cubicBezTo>
                    <a:pt x="1399357" y="2031653"/>
                    <a:pt x="1526362" y="1881649"/>
                    <a:pt x="1646735" y="1736663"/>
                  </a:cubicBezTo>
                  <a:cubicBezTo>
                    <a:pt x="1459634" y="1841146"/>
                    <a:pt x="1274563" y="1939416"/>
                    <a:pt x="1106339" y="2011939"/>
                  </a:cubicBezTo>
                  <a:cubicBezTo>
                    <a:pt x="952691" y="2078129"/>
                    <a:pt x="822939" y="2118214"/>
                    <a:pt x="709794" y="2134344"/>
                  </a:cubicBezTo>
                  <a:cubicBezTo>
                    <a:pt x="428245" y="2174548"/>
                    <a:pt x="258946" y="2067376"/>
                    <a:pt x="166470" y="1970421"/>
                  </a:cubicBezTo>
                  <a:cubicBezTo>
                    <a:pt x="59180" y="1857873"/>
                    <a:pt x="-95066" y="1609778"/>
                    <a:pt x="77579" y="1212576"/>
                  </a:cubicBezTo>
                  <a:cubicBezTo>
                    <a:pt x="146518" y="1054029"/>
                    <a:pt x="254047" y="898231"/>
                    <a:pt x="358112" y="747630"/>
                  </a:cubicBezTo>
                  <a:cubicBezTo>
                    <a:pt x="415820" y="664055"/>
                    <a:pt x="470301" y="585140"/>
                    <a:pt x="512357" y="514290"/>
                  </a:cubicBezTo>
                  <a:cubicBezTo>
                    <a:pt x="560686" y="432866"/>
                    <a:pt x="569049" y="400966"/>
                    <a:pt x="569886" y="397621"/>
                  </a:cubicBezTo>
                  <a:cubicBezTo>
                    <a:pt x="563135" y="426116"/>
                    <a:pt x="569587" y="510945"/>
                    <a:pt x="632731" y="577195"/>
                  </a:cubicBezTo>
                  <a:lnTo>
                    <a:pt x="1237943" y="0"/>
                  </a:lnTo>
                  <a:cubicBezTo>
                    <a:pt x="1345234" y="112548"/>
                    <a:pt x="1499479" y="360642"/>
                    <a:pt x="1326834" y="757845"/>
                  </a:cubicBezTo>
                  <a:cubicBezTo>
                    <a:pt x="1284360" y="855577"/>
                    <a:pt x="1227190" y="952234"/>
                    <a:pt x="1165241" y="1047279"/>
                  </a:cubicBezTo>
                  <a:cubicBezTo>
                    <a:pt x="1268291" y="990647"/>
                    <a:pt x="1374685" y="930012"/>
                    <a:pt x="1479168" y="870452"/>
                  </a:cubicBezTo>
                  <a:cubicBezTo>
                    <a:pt x="1722723" y="731620"/>
                    <a:pt x="1952776" y="600553"/>
                    <a:pt x="2151049" y="511841"/>
                  </a:cubicBezTo>
                  <a:cubicBezTo>
                    <a:pt x="2281339" y="453536"/>
                    <a:pt x="2386300" y="418708"/>
                    <a:pt x="2481284" y="402221"/>
                  </a:cubicBezTo>
                  <a:cubicBezTo>
                    <a:pt x="2768986" y="352279"/>
                    <a:pt x="2931834" y="483107"/>
                    <a:pt x="3003281" y="565546"/>
                  </a:cubicBezTo>
                  <a:cubicBezTo>
                    <a:pt x="3099401" y="676421"/>
                    <a:pt x="3140441" y="823916"/>
                    <a:pt x="3118935" y="980790"/>
                  </a:cubicBezTo>
                  <a:cubicBezTo>
                    <a:pt x="3108122" y="1059525"/>
                    <a:pt x="3081718" y="1142443"/>
                    <a:pt x="3038228" y="1234261"/>
                  </a:cubicBezTo>
                  <a:cubicBezTo>
                    <a:pt x="2980700" y="1355710"/>
                    <a:pt x="2892167" y="1496693"/>
                    <a:pt x="2759607" y="1677940"/>
                  </a:cubicBezTo>
                  <a:cubicBezTo>
                    <a:pt x="2604705" y="1889714"/>
                    <a:pt x="2403684" y="2135897"/>
                    <a:pt x="2192209" y="2388352"/>
                  </a:cubicBezTo>
                  <a:cubicBezTo>
                    <a:pt x="2524535" y="2118573"/>
                    <a:pt x="2852740" y="1858829"/>
                    <a:pt x="3138171" y="1660735"/>
                  </a:cubicBezTo>
                  <a:cubicBezTo>
                    <a:pt x="3359503" y="1507087"/>
                    <a:pt x="3539257" y="1401828"/>
                    <a:pt x="3687647" y="1338923"/>
                  </a:cubicBezTo>
                  <a:cubicBezTo>
                    <a:pt x="3797148" y="1292506"/>
                    <a:pt x="3895120" y="1266520"/>
                    <a:pt x="3987058" y="1259530"/>
                  </a:cubicBezTo>
                  <a:cubicBezTo>
                    <a:pt x="4151638" y="1246985"/>
                    <a:pt x="4303374" y="1297285"/>
                    <a:pt x="4414309" y="1401230"/>
                  </a:cubicBezTo>
                  <a:cubicBezTo>
                    <a:pt x="4532352" y="1511747"/>
                    <a:pt x="4594301" y="1662826"/>
                    <a:pt x="4588746" y="1826570"/>
                  </a:cubicBezTo>
                  <a:cubicBezTo>
                    <a:pt x="4580024" y="2084701"/>
                    <a:pt x="4412158" y="2346057"/>
                    <a:pt x="4009519" y="2728743"/>
                  </a:cubicBezTo>
                  <a:cubicBezTo>
                    <a:pt x="3863996" y="2867038"/>
                    <a:pt x="3697325" y="3012263"/>
                    <a:pt x="3522530" y="3159280"/>
                  </a:cubicBezTo>
                  <a:cubicBezTo>
                    <a:pt x="3550368" y="3147093"/>
                    <a:pt x="3577728" y="3135504"/>
                    <a:pt x="3604551" y="3124572"/>
                  </a:cubicBezTo>
                  <a:cubicBezTo>
                    <a:pt x="3762201" y="3060233"/>
                    <a:pt x="3888310" y="3022897"/>
                    <a:pt x="4001455" y="3006946"/>
                  </a:cubicBezTo>
                  <a:cubicBezTo>
                    <a:pt x="4283362" y="2967280"/>
                    <a:pt x="4451048" y="3072778"/>
                    <a:pt x="4542090" y="3168241"/>
                  </a:cubicBezTo>
                  <a:cubicBezTo>
                    <a:pt x="4619631" y="3249545"/>
                    <a:pt x="4779491" y="3478046"/>
                    <a:pt x="4589463" y="3842212"/>
                  </a:cubicBezTo>
                  <a:cubicBezTo>
                    <a:pt x="4531098" y="3954043"/>
                    <a:pt x="4441490" y="4080211"/>
                    <a:pt x="4307376" y="4239296"/>
                  </a:cubicBezTo>
                  <a:cubicBezTo>
                    <a:pt x="4087896" y="4499696"/>
                    <a:pt x="3774746" y="4815774"/>
                    <a:pt x="3471871" y="5121457"/>
                  </a:cubicBezTo>
                  <a:cubicBezTo>
                    <a:pt x="3470916" y="5122412"/>
                    <a:pt x="3469960" y="5123368"/>
                    <a:pt x="3469004" y="5124324"/>
                  </a:cubicBezTo>
                  <a:cubicBezTo>
                    <a:pt x="3559986" y="5069604"/>
                    <a:pt x="3651505" y="5014226"/>
                    <a:pt x="3742189" y="4959386"/>
                  </a:cubicBezTo>
                  <a:cubicBezTo>
                    <a:pt x="4167110" y="4702390"/>
                    <a:pt x="4606488" y="4436612"/>
                    <a:pt x="4956497" y="4255724"/>
                  </a:cubicBezTo>
                  <a:cubicBezTo>
                    <a:pt x="5160325" y="4150404"/>
                    <a:pt x="5322874" y="4079495"/>
                    <a:pt x="5453523" y="4038992"/>
                  </a:cubicBezTo>
                  <a:cubicBezTo>
                    <a:pt x="5550598" y="4008883"/>
                    <a:pt x="5635785" y="3993590"/>
                    <a:pt x="5713983" y="3992217"/>
                  </a:cubicBezTo>
                  <a:cubicBezTo>
                    <a:pt x="5925518" y="3988632"/>
                    <a:pt x="6052522" y="4088515"/>
                    <a:pt x="6109633" y="4148373"/>
                  </a:cubicBezTo>
                  <a:cubicBezTo>
                    <a:pt x="6195537" y="4238459"/>
                    <a:pt x="6291119" y="4399515"/>
                    <a:pt x="6258740" y="4655137"/>
                  </a:cubicBezTo>
                  <a:cubicBezTo>
                    <a:pt x="6245240" y="4761531"/>
                    <a:pt x="6209695" y="4880770"/>
                    <a:pt x="6149956" y="5019602"/>
                  </a:cubicBezTo>
                  <a:cubicBezTo>
                    <a:pt x="6058257" y="5232810"/>
                    <a:pt x="5917872" y="5474154"/>
                    <a:pt x="5782145" y="5707553"/>
                  </a:cubicBezTo>
                  <a:cubicBezTo>
                    <a:pt x="5688236" y="5869027"/>
                    <a:pt x="5599465" y="6021599"/>
                    <a:pt x="5531183" y="6156310"/>
                  </a:cubicBezTo>
                  <a:cubicBezTo>
                    <a:pt x="5442650" y="6330866"/>
                    <a:pt x="5432435" y="6391262"/>
                    <a:pt x="5431539" y="6397595"/>
                  </a:cubicBezTo>
                  <a:cubicBezTo>
                    <a:pt x="5438469" y="6347593"/>
                    <a:pt x="5405254" y="6224830"/>
                    <a:pt x="5294021" y="6154159"/>
                  </a:cubicBezTo>
                  <a:lnTo>
                    <a:pt x="4845622" y="6860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0859" y="3729616"/>
              <a:ext cx="5678100" cy="52511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76" y="5394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719277" y="2714050"/>
            <a:ext cx="26874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737323" y="2714599"/>
            <a:ext cx="26874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719270" y="2395425"/>
            <a:ext cx="2687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737323" y="2395425"/>
            <a:ext cx="2687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akra Petch Medium"/>
              <a:buNone/>
              <a:defRPr sz="18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3020255" y="-578768"/>
            <a:ext cx="1015200" cy="1015200"/>
          </a:xfrm>
          <a:prstGeom prst="star10">
            <a:avLst>
              <a:gd name="adj" fmla="val 33632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-4431460" y="324620"/>
            <a:ext cx="18276445" cy="7622929"/>
            <a:chOff x="-4431460" y="324620"/>
            <a:chExt cx="18276445" cy="7622929"/>
          </a:xfrm>
        </p:grpSpPr>
        <p:sp>
          <p:nvSpPr>
            <p:cNvPr id="38" name="Google Shape;38;p5"/>
            <p:cNvSpPr/>
            <p:nvPr/>
          </p:nvSpPr>
          <p:spPr>
            <a:xfrm rot="317879">
              <a:off x="-4127584" y="599705"/>
              <a:ext cx="6276346" cy="6872359"/>
            </a:xfrm>
            <a:custGeom>
              <a:avLst/>
              <a:gdLst/>
              <a:ahLst/>
              <a:cxnLst/>
              <a:rect l="l" t="t" r="r" b="b"/>
              <a:pathLst>
                <a:path w="6265196" h="6860150" extrusionOk="0">
                  <a:moveTo>
                    <a:pt x="4845682" y="6860151"/>
                  </a:moveTo>
                  <a:cubicBezTo>
                    <a:pt x="4673634" y="6750888"/>
                    <a:pt x="4583071" y="6561338"/>
                    <a:pt x="4597348" y="6340185"/>
                  </a:cubicBezTo>
                  <a:cubicBezTo>
                    <a:pt x="4604397" y="6230924"/>
                    <a:pt x="4635641" y="6113298"/>
                    <a:pt x="4695738" y="5969925"/>
                  </a:cubicBezTo>
                  <a:cubicBezTo>
                    <a:pt x="4782478" y="5762931"/>
                    <a:pt x="4923223" y="5520989"/>
                    <a:pt x="5059307" y="5287052"/>
                  </a:cubicBezTo>
                  <a:cubicBezTo>
                    <a:pt x="5097898" y="5220683"/>
                    <a:pt x="5137087" y="5153357"/>
                    <a:pt x="5174782" y="5087167"/>
                  </a:cubicBezTo>
                  <a:cubicBezTo>
                    <a:pt x="4878478" y="5249596"/>
                    <a:pt x="4520942" y="5465850"/>
                    <a:pt x="4175115" y="5674995"/>
                  </a:cubicBezTo>
                  <a:cubicBezTo>
                    <a:pt x="3750194" y="5931991"/>
                    <a:pt x="3310816" y="6197768"/>
                    <a:pt x="2960807" y="6378657"/>
                  </a:cubicBezTo>
                  <a:cubicBezTo>
                    <a:pt x="2756979" y="6483976"/>
                    <a:pt x="2594429" y="6554886"/>
                    <a:pt x="2463781" y="6595389"/>
                  </a:cubicBezTo>
                  <a:cubicBezTo>
                    <a:pt x="2366706" y="6625497"/>
                    <a:pt x="2281518" y="6640791"/>
                    <a:pt x="2203320" y="6642164"/>
                  </a:cubicBezTo>
                  <a:cubicBezTo>
                    <a:pt x="1992025" y="6645928"/>
                    <a:pt x="1864781" y="6545925"/>
                    <a:pt x="1807671" y="6486007"/>
                  </a:cubicBezTo>
                  <a:cubicBezTo>
                    <a:pt x="1730130" y="6404703"/>
                    <a:pt x="1570270" y="6176203"/>
                    <a:pt x="1760298" y="5812036"/>
                  </a:cubicBezTo>
                  <a:cubicBezTo>
                    <a:pt x="1818663" y="5700205"/>
                    <a:pt x="1908271" y="5574037"/>
                    <a:pt x="2042384" y="5414953"/>
                  </a:cubicBezTo>
                  <a:cubicBezTo>
                    <a:pt x="2261864" y="5154552"/>
                    <a:pt x="2575014" y="4838475"/>
                    <a:pt x="2877890" y="4532792"/>
                  </a:cubicBezTo>
                  <a:cubicBezTo>
                    <a:pt x="2950711" y="4459313"/>
                    <a:pt x="3024249" y="4385058"/>
                    <a:pt x="3096712" y="4311400"/>
                  </a:cubicBezTo>
                  <a:cubicBezTo>
                    <a:pt x="2834101" y="4451010"/>
                    <a:pt x="2567308" y="4590619"/>
                    <a:pt x="2339764" y="4683453"/>
                  </a:cubicBezTo>
                  <a:cubicBezTo>
                    <a:pt x="2182113" y="4747732"/>
                    <a:pt x="2056005" y="4785128"/>
                    <a:pt x="1942860" y="4801078"/>
                  </a:cubicBezTo>
                  <a:cubicBezTo>
                    <a:pt x="1660953" y="4840745"/>
                    <a:pt x="1493266" y="4735246"/>
                    <a:pt x="1402225" y="4639784"/>
                  </a:cubicBezTo>
                  <a:cubicBezTo>
                    <a:pt x="1307718" y="4540677"/>
                    <a:pt x="1260465" y="4409551"/>
                    <a:pt x="1269127" y="4270539"/>
                  </a:cubicBezTo>
                  <a:cubicBezTo>
                    <a:pt x="1271158" y="4237981"/>
                    <a:pt x="1276176" y="4205961"/>
                    <a:pt x="1284002" y="4174300"/>
                  </a:cubicBezTo>
                  <a:cubicBezTo>
                    <a:pt x="1121094" y="4288162"/>
                    <a:pt x="992716" y="4365404"/>
                    <a:pt x="882498" y="4416002"/>
                  </a:cubicBezTo>
                  <a:cubicBezTo>
                    <a:pt x="790381" y="4458238"/>
                    <a:pt x="707404" y="4483029"/>
                    <a:pt x="628788" y="4491811"/>
                  </a:cubicBezTo>
                  <a:cubicBezTo>
                    <a:pt x="464626" y="4510151"/>
                    <a:pt x="309306" y="4456505"/>
                    <a:pt x="202612" y="4344615"/>
                  </a:cubicBezTo>
                  <a:cubicBezTo>
                    <a:pt x="97950" y="4234875"/>
                    <a:pt x="50936" y="4085469"/>
                    <a:pt x="70172" y="3923995"/>
                  </a:cubicBezTo>
                  <a:cubicBezTo>
                    <a:pt x="79730" y="3843945"/>
                    <a:pt x="105537" y="3759713"/>
                    <a:pt x="149027" y="3666581"/>
                  </a:cubicBezTo>
                  <a:cubicBezTo>
                    <a:pt x="205778" y="3545192"/>
                    <a:pt x="293953" y="3404089"/>
                    <a:pt x="426513" y="3222543"/>
                  </a:cubicBezTo>
                  <a:cubicBezTo>
                    <a:pt x="648442" y="2918653"/>
                    <a:pt x="966730" y="2542717"/>
                    <a:pt x="1274503" y="2179148"/>
                  </a:cubicBezTo>
                  <a:cubicBezTo>
                    <a:pt x="1399357" y="2031653"/>
                    <a:pt x="1526362" y="1881649"/>
                    <a:pt x="1646735" y="1736663"/>
                  </a:cubicBezTo>
                  <a:cubicBezTo>
                    <a:pt x="1459634" y="1841146"/>
                    <a:pt x="1274563" y="1939416"/>
                    <a:pt x="1106339" y="2011939"/>
                  </a:cubicBezTo>
                  <a:cubicBezTo>
                    <a:pt x="952691" y="2078129"/>
                    <a:pt x="822939" y="2118214"/>
                    <a:pt x="709794" y="2134344"/>
                  </a:cubicBezTo>
                  <a:cubicBezTo>
                    <a:pt x="428245" y="2174548"/>
                    <a:pt x="258946" y="2067376"/>
                    <a:pt x="166470" y="1970421"/>
                  </a:cubicBezTo>
                  <a:cubicBezTo>
                    <a:pt x="59180" y="1857873"/>
                    <a:pt x="-95066" y="1609778"/>
                    <a:pt x="77579" y="1212576"/>
                  </a:cubicBezTo>
                  <a:cubicBezTo>
                    <a:pt x="146518" y="1054029"/>
                    <a:pt x="254047" y="898231"/>
                    <a:pt x="358112" y="747630"/>
                  </a:cubicBezTo>
                  <a:cubicBezTo>
                    <a:pt x="415820" y="664055"/>
                    <a:pt x="470301" y="585140"/>
                    <a:pt x="512357" y="514290"/>
                  </a:cubicBezTo>
                  <a:cubicBezTo>
                    <a:pt x="560686" y="432866"/>
                    <a:pt x="569049" y="400966"/>
                    <a:pt x="569886" y="397621"/>
                  </a:cubicBezTo>
                  <a:cubicBezTo>
                    <a:pt x="563135" y="426116"/>
                    <a:pt x="569587" y="510945"/>
                    <a:pt x="632731" y="577195"/>
                  </a:cubicBezTo>
                  <a:lnTo>
                    <a:pt x="1237943" y="0"/>
                  </a:lnTo>
                  <a:cubicBezTo>
                    <a:pt x="1345234" y="112548"/>
                    <a:pt x="1499479" y="360642"/>
                    <a:pt x="1326834" y="757845"/>
                  </a:cubicBezTo>
                  <a:cubicBezTo>
                    <a:pt x="1284360" y="855577"/>
                    <a:pt x="1227190" y="952234"/>
                    <a:pt x="1165241" y="1047279"/>
                  </a:cubicBezTo>
                  <a:cubicBezTo>
                    <a:pt x="1268291" y="990647"/>
                    <a:pt x="1374685" y="930012"/>
                    <a:pt x="1479168" y="870452"/>
                  </a:cubicBezTo>
                  <a:cubicBezTo>
                    <a:pt x="1722723" y="731620"/>
                    <a:pt x="1952776" y="600553"/>
                    <a:pt x="2151049" y="511841"/>
                  </a:cubicBezTo>
                  <a:cubicBezTo>
                    <a:pt x="2281339" y="453536"/>
                    <a:pt x="2386300" y="418708"/>
                    <a:pt x="2481284" y="402221"/>
                  </a:cubicBezTo>
                  <a:cubicBezTo>
                    <a:pt x="2768986" y="352279"/>
                    <a:pt x="2931834" y="483107"/>
                    <a:pt x="3003281" y="565546"/>
                  </a:cubicBezTo>
                  <a:cubicBezTo>
                    <a:pt x="3099401" y="676421"/>
                    <a:pt x="3140441" y="823916"/>
                    <a:pt x="3118935" y="980790"/>
                  </a:cubicBezTo>
                  <a:cubicBezTo>
                    <a:pt x="3108122" y="1059525"/>
                    <a:pt x="3081718" y="1142443"/>
                    <a:pt x="3038228" y="1234261"/>
                  </a:cubicBezTo>
                  <a:cubicBezTo>
                    <a:pt x="2980700" y="1355710"/>
                    <a:pt x="2892167" y="1496693"/>
                    <a:pt x="2759607" y="1677940"/>
                  </a:cubicBezTo>
                  <a:cubicBezTo>
                    <a:pt x="2604705" y="1889714"/>
                    <a:pt x="2403684" y="2135897"/>
                    <a:pt x="2192209" y="2388352"/>
                  </a:cubicBezTo>
                  <a:cubicBezTo>
                    <a:pt x="2524535" y="2118573"/>
                    <a:pt x="2852740" y="1858829"/>
                    <a:pt x="3138171" y="1660735"/>
                  </a:cubicBezTo>
                  <a:cubicBezTo>
                    <a:pt x="3359503" y="1507087"/>
                    <a:pt x="3539257" y="1401828"/>
                    <a:pt x="3687647" y="1338923"/>
                  </a:cubicBezTo>
                  <a:cubicBezTo>
                    <a:pt x="3797148" y="1292506"/>
                    <a:pt x="3895120" y="1266520"/>
                    <a:pt x="3987058" y="1259530"/>
                  </a:cubicBezTo>
                  <a:cubicBezTo>
                    <a:pt x="4151638" y="1246985"/>
                    <a:pt x="4303374" y="1297285"/>
                    <a:pt x="4414309" y="1401230"/>
                  </a:cubicBezTo>
                  <a:cubicBezTo>
                    <a:pt x="4532352" y="1511747"/>
                    <a:pt x="4594301" y="1662826"/>
                    <a:pt x="4588746" y="1826570"/>
                  </a:cubicBezTo>
                  <a:cubicBezTo>
                    <a:pt x="4580024" y="2084701"/>
                    <a:pt x="4412158" y="2346057"/>
                    <a:pt x="4009519" y="2728743"/>
                  </a:cubicBezTo>
                  <a:cubicBezTo>
                    <a:pt x="3863996" y="2867038"/>
                    <a:pt x="3697325" y="3012263"/>
                    <a:pt x="3522530" y="3159280"/>
                  </a:cubicBezTo>
                  <a:cubicBezTo>
                    <a:pt x="3550368" y="3147093"/>
                    <a:pt x="3577728" y="3135504"/>
                    <a:pt x="3604551" y="3124572"/>
                  </a:cubicBezTo>
                  <a:cubicBezTo>
                    <a:pt x="3762201" y="3060233"/>
                    <a:pt x="3888310" y="3022897"/>
                    <a:pt x="4001455" y="3006946"/>
                  </a:cubicBezTo>
                  <a:cubicBezTo>
                    <a:pt x="4283362" y="2967280"/>
                    <a:pt x="4451048" y="3072778"/>
                    <a:pt x="4542090" y="3168241"/>
                  </a:cubicBezTo>
                  <a:cubicBezTo>
                    <a:pt x="4619631" y="3249545"/>
                    <a:pt x="4779491" y="3478046"/>
                    <a:pt x="4589463" y="3842212"/>
                  </a:cubicBezTo>
                  <a:cubicBezTo>
                    <a:pt x="4531098" y="3954043"/>
                    <a:pt x="4441490" y="4080211"/>
                    <a:pt x="4307376" y="4239296"/>
                  </a:cubicBezTo>
                  <a:cubicBezTo>
                    <a:pt x="4087896" y="4499696"/>
                    <a:pt x="3774746" y="4815774"/>
                    <a:pt x="3471871" y="5121457"/>
                  </a:cubicBezTo>
                  <a:cubicBezTo>
                    <a:pt x="3470916" y="5122412"/>
                    <a:pt x="3469960" y="5123368"/>
                    <a:pt x="3469004" y="5124324"/>
                  </a:cubicBezTo>
                  <a:cubicBezTo>
                    <a:pt x="3559986" y="5069604"/>
                    <a:pt x="3651505" y="5014226"/>
                    <a:pt x="3742189" y="4959386"/>
                  </a:cubicBezTo>
                  <a:cubicBezTo>
                    <a:pt x="4167110" y="4702390"/>
                    <a:pt x="4606488" y="4436612"/>
                    <a:pt x="4956497" y="4255724"/>
                  </a:cubicBezTo>
                  <a:cubicBezTo>
                    <a:pt x="5160325" y="4150404"/>
                    <a:pt x="5322874" y="4079495"/>
                    <a:pt x="5453523" y="4038992"/>
                  </a:cubicBezTo>
                  <a:cubicBezTo>
                    <a:pt x="5550598" y="4008883"/>
                    <a:pt x="5635785" y="3993590"/>
                    <a:pt x="5713983" y="3992217"/>
                  </a:cubicBezTo>
                  <a:cubicBezTo>
                    <a:pt x="5925518" y="3988632"/>
                    <a:pt x="6052522" y="4088515"/>
                    <a:pt x="6109633" y="4148373"/>
                  </a:cubicBezTo>
                  <a:cubicBezTo>
                    <a:pt x="6195537" y="4238459"/>
                    <a:pt x="6291119" y="4399515"/>
                    <a:pt x="6258740" y="4655137"/>
                  </a:cubicBezTo>
                  <a:cubicBezTo>
                    <a:pt x="6245240" y="4761531"/>
                    <a:pt x="6209695" y="4880770"/>
                    <a:pt x="6149956" y="5019602"/>
                  </a:cubicBezTo>
                  <a:cubicBezTo>
                    <a:pt x="6058257" y="5232810"/>
                    <a:pt x="5917872" y="5474154"/>
                    <a:pt x="5782145" y="5707553"/>
                  </a:cubicBezTo>
                  <a:cubicBezTo>
                    <a:pt x="5688236" y="5869027"/>
                    <a:pt x="5599465" y="6021599"/>
                    <a:pt x="5531183" y="6156310"/>
                  </a:cubicBezTo>
                  <a:cubicBezTo>
                    <a:pt x="5442650" y="6330866"/>
                    <a:pt x="5432435" y="6391262"/>
                    <a:pt x="5431539" y="6397595"/>
                  </a:cubicBezTo>
                  <a:cubicBezTo>
                    <a:pt x="5438469" y="6347593"/>
                    <a:pt x="5405254" y="6224830"/>
                    <a:pt x="5294021" y="6154159"/>
                  </a:cubicBezTo>
                  <a:lnTo>
                    <a:pt x="4845622" y="6860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6884" y="2696391"/>
              <a:ext cx="5678100" cy="52511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350704" y="-794375"/>
            <a:ext cx="9257454" cy="6497582"/>
            <a:chOff x="-1350704" y="-794375"/>
            <a:chExt cx="9257454" cy="6497582"/>
          </a:xfrm>
        </p:grpSpPr>
        <p:sp>
          <p:nvSpPr>
            <p:cNvPr id="43" name="Google Shape;43;p6"/>
            <p:cNvSpPr/>
            <p:nvPr/>
          </p:nvSpPr>
          <p:spPr>
            <a:xfrm rot="-396040">
              <a:off x="-1259533" y="-170413"/>
              <a:ext cx="1683358" cy="16833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6688450" y="-794375"/>
              <a:ext cx="1218300" cy="121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6958200" y="4760827"/>
              <a:ext cx="948538" cy="942380"/>
            </a:xfrm>
            <a:custGeom>
              <a:avLst/>
              <a:gdLst/>
              <a:ahLst/>
              <a:cxnLst/>
              <a:rect l="l" t="t" r="r" b="b"/>
              <a:pathLst>
                <a:path w="1482090" h="1472469" extrusionOk="0">
                  <a:moveTo>
                    <a:pt x="1482090" y="547307"/>
                  </a:moveTo>
                  <a:lnTo>
                    <a:pt x="1275207" y="188976"/>
                  </a:lnTo>
                  <a:lnTo>
                    <a:pt x="901160" y="458819"/>
                  </a:lnTo>
                  <a:lnTo>
                    <a:pt x="947928" y="0"/>
                  </a:lnTo>
                  <a:lnTo>
                    <a:pt x="534162" y="0"/>
                  </a:lnTo>
                  <a:lnTo>
                    <a:pt x="580835" y="458819"/>
                  </a:lnTo>
                  <a:lnTo>
                    <a:pt x="206883" y="188976"/>
                  </a:lnTo>
                  <a:lnTo>
                    <a:pt x="0" y="547307"/>
                  </a:lnTo>
                  <a:lnTo>
                    <a:pt x="420719" y="736187"/>
                  </a:lnTo>
                  <a:lnTo>
                    <a:pt x="0" y="925163"/>
                  </a:lnTo>
                  <a:lnTo>
                    <a:pt x="206883" y="1283494"/>
                  </a:lnTo>
                  <a:lnTo>
                    <a:pt x="580835" y="1013651"/>
                  </a:lnTo>
                  <a:lnTo>
                    <a:pt x="534162" y="1472470"/>
                  </a:lnTo>
                  <a:lnTo>
                    <a:pt x="947928" y="1472470"/>
                  </a:lnTo>
                  <a:lnTo>
                    <a:pt x="901160" y="1013651"/>
                  </a:lnTo>
                  <a:lnTo>
                    <a:pt x="1275207" y="1283494"/>
                  </a:lnTo>
                  <a:lnTo>
                    <a:pt x="1482090" y="925163"/>
                  </a:lnTo>
                  <a:lnTo>
                    <a:pt x="1061371" y="736187"/>
                  </a:lnTo>
                  <a:lnTo>
                    <a:pt x="1482090" y="5473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62808" y="3971168"/>
              <a:ext cx="564039" cy="1015270"/>
              <a:chOff x="2296050" y="-201150"/>
              <a:chExt cx="1102500" cy="198450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3861900" y="1958649"/>
            <a:ext cx="4569000" cy="22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3861900" y="922900"/>
            <a:ext cx="3768300" cy="1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713100" y="1031550"/>
            <a:ext cx="3055800" cy="3080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4" name="Google Shape;74;p7"/>
          <p:cNvGrpSpPr/>
          <p:nvPr/>
        </p:nvGrpSpPr>
        <p:grpSpPr>
          <a:xfrm>
            <a:off x="39694" y="539397"/>
            <a:ext cx="8962950" cy="4580933"/>
            <a:chOff x="39694" y="539397"/>
            <a:chExt cx="8962950" cy="4580933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4376828" y="4096005"/>
              <a:ext cx="390328" cy="1658322"/>
              <a:chOff x="4186825" y="2867975"/>
              <a:chExt cx="573000" cy="2434413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80" name="Google Shape;80;p7"/>
            <p:cNvGrpSpPr/>
            <p:nvPr/>
          </p:nvGrpSpPr>
          <p:grpSpPr>
            <a:xfrm rot="-5400000">
              <a:off x="8264471" y="816409"/>
              <a:ext cx="1015184" cy="461161"/>
              <a:chOff x="4207750" y="4406625"/>
              <a:chExt cx="1143225" cy="519325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420775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452302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483830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515357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420775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52302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83830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515357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89" name="Google Shape;89;p7"/>
            <p:cNvGrpSpPr/>
            <p:nvPr/>
          </p:nvGrpSpPr>
          <p:grpSpPr>
            <a:xfrm>
              <a:off x="39694" y="1313818"/>
              <a:ext cx="564039" cy="1015270"/>
              <a:chOff x="2296050" y="-201150"/>
              <a:chExt cx="1102500" cy="1984500"/>
            </a:xfrm>
          </p:grpSpPr>
          <p:sp>
            <p:nvSpPr>
              <p:cNvPr id="90" name="Google Shape;90;p7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>
            <a:off x="-4431460" y="324620"/>
            <a:ext cx="18276445" cy="7622929"/>
            <a:chOff x="-4431460" y="324620"/>
            <a:chExt cx="18276445" cy="7622929"/>
          </a:xfrm>
        </p:grpSpPr>
        <p:sp>
          <p:nvSpPr>
            <p:cNvPr id="116" name="Google Shape;116;p8"/>
            <p:cNvSpPr/>
            <p:nvPr/>
          </p:nvSpPr>
          <p:spPr>
            <a:xfrm rot="317879">
              <a:off x="-4127584" y="599705"/>
              <a:ext cx="6276346" cy="6872359"/>
            </a:xfrm>
            <a:custGeom>
              <a:avLst/>
              <a:gdLst/>
              <a:ahLst/>
              <a:cxnLst/>
              <a:rect l="l" t="t" r="r" b="b"/>
              <a:pathLst>
                <a:path w="6265196" h="6860150" extrusionOk="0">
                  <a:moveTo>
                    <a:pt x="4845682" y="6860151"/>
                  </a:moveTo>
                  <a:cubicBezTo>
                    <a:pt x="4673634" y="6750888"/>
                    <a:pt x="4583071" y="6561338"/>
                    <a:pt x="4597348" y="6340185"/>
                  </a:cubicBezTo>
                  <a:cubicBezTo>
                    <a:pt x="4604397" y="6230924"/>
                    <a:pt x="4635641" y="6113298"/>
                    <a:pt x="4695738" y="5969925"/>
                  </a:cubicBezTo>
                  <a:cubicBezTo>
                    <a:pt x="4782478" y="5762931"/>
                    <a:pt x="4923223" y="5520989"/>
                    <a:pt x="5059307" y="5287052"/>
                  </a:cubicBezTo>
                  <a:cubicBezTo>
                    <a:pt x="5097898" y="5220683"/>
                    <a:pt x="5137087" y="5153357"/>
                    <a:pt x="5174782" y="5087167"/>
                  </a:cubicBezTo>
                  <a:cubicBezTo>
                    <a:pt x="4878478" y="5249596"/>
                    <a:pt x="4520942" y="5465850"/>
                    <a:pt x="4175115" y="5674995"/>
                  </a:cubicBezTo>
                  <a:cubicBezTo>
                    <a:pt x="3750194" y="5931991"/>
                    <a:pt x="3310816" y="6197768"/>
                    <a:pt x="2960807" y="6378657"/>
                  </a:cubicBezTo>
                  <a:cubicBezTo>
                    <a:pt x="2756979" y="6483976"/>
                    <a:pt x="2594429" y="6554886"/>
                    <a:pt x="2463781" y="6595389"/>
                  </a:cubicBezTo>
                  <a:cubicBezTo>
                    <a:pt x="2366706" y="6625497"/>
                    <a:pt x="2281518" y="6640791"/>
                    <a:pt x="2203320" y="6642164"/>
                  </a:cubicBezTo>
                  <a:cubicBezTo>
                    <a:pt x="1992025" y="6645928"/>
                    <a:pt x="1864781" y="6545925"/>
                    <a:pt x="1807671" y="6486007"/>
                  </a:cubicBezTo>
                  <a:cubicBezTo>
                    <a:pt x="1730130" y="6404703"/>
                    <a:pt x="1570270" y="6176203"/>
                    <a:pt x="1760298" y="5812036"/>
                  </a:cubicBezTo>
                  <a:cubicBezTo>
                    <a:pt x="1818663" y="5700205"/>
                    <a:pt x="1908271" y="5574037"/>
                    <a:pt x="2042384" y="5414953"/>
                  </a:cubicBezTo>
                  <a:cubicBezTo>
                    <a:pt x="2261864" y="5154552"/>
                    <a:pt x="2575014" y="4838475"/>
                    <a:pt x="2877890" y="4532792"/>
                  </a:cubicBezTo>
                  <a:cubicBezTo>
                    <a:pt x="2950711" y="4459313"/>
                    <a:pt x="3024249" y="4385058"/>
                    <a:pt x="3096712" y="4311400"/>
                  </a:cubicBezTo>
                  <a:cubicBezTo>
                    <a:pt x="2834101" y="4451010"/>
                    <a:pt x="2567308" y="4590619"/>
                    <a:pt x="2339764" y="4683453"/>
                  </a:cubicBezTo>
                  <a:cubicBezTo>
                    <a:pt x="2182113" y="4747732"/>
                    <a:pt x="2056005" y="4785128"/>
                    <a:pt x="1942860" y="4801078"/>
                  </a:cubicBezTo>
                  <a:cubicBezTo>
                    <a:pt x="1660953" y="4840745"/>
                    <a:pt x="1493266" y="4735246"/>
                    <a:pt x="1402225" y="4639784"/>
                  </a:cubicBezTo>
                  <a:cubicBezTo>
                    <a:pt x="1307718" y="4540677"/>
                    <a:pt x="1260465" y="4409551"/>
                    <a:pt x="1269127" y="4270539"/>
                  </a:cubicBezTo>
                  <a:cubicBezTo>
                    <a:pt x="1271158" y="4237981"/>
                    <a:pt x="1276176" y="4205961"/>
                    <a:pt x="1284002" y="4174300"/>
                  </a:cubicBezTo>
                  <a:cubicBezTo>
                    <a:pt x="1121094" y="4288162"/>
                    <a:pt x="992716" y="4365404"/>
                    <a:pt x="882498" y="4416002"/>
                  </a:cubicBezTo>
                  <a:cubicBezTo>
                    <a:pt x="790381" y="4458238"/>
                    <a:pt x="707404" y="4483029"/>
                    <a:pt x="628788" y="4491811"/>
                  </a:cubicBezTo>
                  <a:cubicBezTo>
                    <a:pt x="464626" y="4510151"/>
                    <a:pt x="309306" y="4456505"/>
                    <a:pt x="202612" y="4344615"/>
                  </a:cubicBezTo>
                  <a:cubicBezTo>
                    <a:pt x="97950" y="4234875"/>
                    <a:pt x="50936" y="4085469"/>
                    <a:pt x="70172" y="3923995"/>
                  </a:cubicBezTo>
                  <a:cubicBezTo>
                    <a:pt x="79730" y="3843945"/>
                    <a:pt x="105537" y="3759713"/>
                    <a:pt x="149027" y="3666581"/>
                  </a:cubicBezTo>
                  <a:cubicBezTo>
                    <a:pt x="205778" y="3545192"/>
                    <a:pt x="293953" y="3404089"/>
                    <a:pt x="426513" y="3222543"/>
                  </a:cubicBezTo>
                  <a:cubicBezTo>
                    <a:pt x="648442" y="2918653"/>
                    <a:pt x="966730" y="2542717"/>
                    <a:pt x="1274503" y="2179148"/>
                  </a:cubicBezTo>
                  <a:cubicBezTo>
                    <a:pt x="1399357" y="2031653"/>
                    <a:pt x="1526362" y="1881649"/>
                    <a:pt x="1646735" y="1736663"/>
                  </a:cubicBezTo>
                  <a:cubicBezTo>
                    <a:pt x="1459634" y="1841146"/>
                    <a:pt x="1274563" y="1939416"/>
                    <a:pt x="1106339" y="2011939"/>
                  </a:cubicBezTo>
                  <a:cubicBezTo>
                    <a:pt x="952691" y="2078129"/>
                    <a:pt x="822939" y="2118214"/>
                    <a:pt x="709794" y="2134344"/>
                  </a:cubicBezTo>
                  <a:cubicBezTo>
                    <a:pt x="428245" y="2174548"/>
                    <a:pt x="258946" y="2067376"/>
                    <a:pt x="166470" y="1970421"/>
                  </a:cubicBezTo>
                  <a:cubicBezTo>
                    <a:pt x="59180" y="1857873"/>
                    <a:pt x="-95066" y="1609778"/>
                    <a:pt x="77579" y="1212576"/>
                  </a:cubicBezTo>
                  <a:cubicBezTo>
                    <a:pt x="146518" y="1054029"/>
                    <a:pt x="254047" y="898231"/>
                    <a:pt x="358112" y="747630"/>
                  </a:cubicBezTo>
                  <a:cubicBezTo>
                    <a:pt x="415820" y="664055"/>
                    <a:pt x="470301" y="585140"/>
                    <a:pt x="512357" y="514290"/>
                  </a:cubicBezTo>
                  <a:cubicBezTo>
                    <a:pt x="560686" y="432866"/>
                    <a:pt x="569049" y="400966"/>
                    <a:pt x="569886" y="397621"/>
                  </a:cubicBezTo>
                  <a:cubicBezTo>
                    <a:pt x="563135" y="426116"/>
                    <a:pt x="569587" y="510945"/>
                    <a:pt x="632731" y="577195"/>
                  </a:cubicBezTo>
                  <a:lnTo>
                    <a:pt x="1237943" y="0"/>
                  </a:lnTo>
                  <a:cubicBezTo>
                    <a:pt x="1345234" y="112548"/>
                    <a:pt x="1499479" y="360642"/>
                    <a:pt x="1326834" y="757845"/>
                  </a:cubicBezTo>
                  <a:cubicBezTo>
                    <a:pt x="1284360" y="855577"/>
                    <a:pt x="1227190" y="952234"/>
                    <a:pt x="1165241" y="1047279"/>
                  </a:cubicBezTo>
                  <a:cubicBezTo>
                    <a:pt x="1268291" y="990647"/>
                    <a:pt x="1374685" y="930012"/>
                    <a:pt x="1479168" y="870452"/>
                  </a:cubicBezTo>
                  <a:cubicBezTo>
                    <a:pt x="1722723" y="731620"/>
                    <a:pt x="1952776" y="600553"/>
                    <a:pt x="2151049" y="511841"/>
                  </a:cubicBezTo>
                  <a:cubicBezTo>
                    <a:pt x="2281339" y="453536"/>
                    <a:pt x="2386300" y="418708"/>
                    <a:pt x="2481284" y="402221"/>
                  </a:cubicBezTo>
                  <a:cubicBezTo>
                    <a:pt x="2768986" y="352279"/>
                    <a:pt x="2931834" y="483107"/>
                    <a:pt x="3003281" y="565546"/>
                  </a:cubicBezTo>
                  <a:cubicBezTo>
                    <a:pt x="3099401" y="676421"/>
                    <a:pt x="3140441" y="823916"/>
                    <a:pt x="3118935" y="980790"/>
                  </a:cubicBezTo>
                  <a:cubicBezTo>
                    <a:pt x="3108122" y="1059525"/>
                    <a:pt x="3081718" y="1142443"/>
                    <a:pt x="3038228" y="1234261"/>
                  </a:cubicBezTo>
                  <a:cubicBezTo>
                    <a:pt x="2980700" y="1355710"/>
                    <a:pt x="2892167" y="1496693"/>
                    <a:pt x="2759607" y="1677940"/>
                  </a:cubicBezTo>
                  <a:cubicBezTo>
                    <a:pt x="2604705" y="1889714"/>
                    <a:pt x="2403684" y="2135897"/>
                    <a:pt x="2192209" y="2388352"/>
                  </a:cubicBezTo>
                  <a:cubicBezTo>
                    <a:pt x="2524535" y="2118573"/>
                    <a:pt x="2852740" y="1858829"/>
                    <a:pt x="3138171" y="1660735"/>
                  </a:cubicBezTo>
                  <a:cubicBezTo>
                    <a:pt x="3359503" y="1507087"/>
                    <a:pt x="3539257" y="1401828"/>
                    <a:pt x="3687647" y="1338923"/>
                  </a:cubicBezTo>
                  <a:cubicBezTo>
                    <a:pt x="3797148" y="1292506"/>
                    <a:pt x="3895120" y="1266520"/>
                    <a:pt x="3987058" y="1259530"/>
                  </a:cubicBezTo>
                  <a:cubicBezTo>
                    <a:pt x="4151638" y="1246985"/>
                    <a:pt x="4303374" y="1297285"/>
                    <a:pt x="4414309" y="1401230"/>
                  </a:cubicBezTo>
                  <a:cubicBezTo>
                    <a:pt x="4532352" y="1511747"/>
                    <a:pt x="4594301" y="1662826"/>
                    <a:pt x="4588746" y="1826570"/>
                  </a:cubicBezTo>
                  <a:cubicBezTo>
                    <a:pt x="4580024" y="2084701"/>
                    <a:pt x="4412158" y="2346057"/>
                    <a:pt x="4009519" y="2728743"/>
                  </a:cubicBezTo>
                  <a:cubicBezTo>
                    <a:pt x="3863996" y="2867038"/>
                    <a:pt x="3697325" y="3012263"/>
                    <a:pt x="3522530" y="3159280"/>
                  </a:cubicBezTo>
                  <a:cubicBezTo>
                    <a:pt x="3550368" y="3147093"/>
                    <a:pt x="3577728" y="3135504"/>
                    <a:pt x="3604551" y="3124572"/>
                  </a:cubicBezTo>
                  <a:cubicBezTo>
                    <a:pt x="3762201" y="3060233"/>
                    <a:pt x="3888310" y="3022897"/>
                    <a:pt x="4001455" y="3006946"/>
                  </a:cubicBezTo>
                  <a:cubicBezTo>
                    <a:pt x="4283362" y="2967280"/>
                    <a:pt x="4451048" y="3072778"/>
                    <a:pt x="4542090" y="3168241"/>
                  </a:cubicBezTo>
                  <a:cubicBezTo>
                    <a:pt x="4619631" y="3249545"/>
                    <a:pt x="4779491" y="3478046"/>
                    <a:pt x="4589463" y="3842212"/>
                  </a:cubicBezTo>
                  <a:cubicBezTo>
                    <a:pt x="4531098" y="3954043"/>
                    <a:pt x="4441490" y="4080211"/>
                    <a:pt x="4307376" y="4239296"/>
                  </a:cubicBezTo>
                  <a:cubicBezTo>
                    <a:pt x="4087896" y="4499696"/>
                    <a:pt x="3774746" y="4815774"/>
                    <a:pt x="3471871" y="5121457"/>
                  </a:cubicBezTo>
                  <a:cubicBezTo>
                    <a:pt x="3470916" y="5122412"/>
                    <a:pt x="3469960" y="5123368"/>
                    <a:pt x="3469004" y="5124324"/>
                  </a:cubicBezTo>
                  <a:cubicBezTo>
                    <a:pt x="3559986" y="5069604"/>
                    <a:pt x="3651505" y="5014226"/>
                    <a:pt x="3742189" y="4959386"/>
                  </a:cubicBezTo>
                  <a:cubicBezTo>
                    <a:pt x="4167110" y="4702390"/>
                    <a:pt x="4606488" y="4436612"/>
                    <a:pt x="4956497" y="4255724"/>
                  </a:cubicBezTo>
                  <a:cubicBezTo>
                    <a:pt x="5160325" y="4150404"/>
                    <a:pt x="5322874" y="4079495"/>
                    <a:pt x="5453523" y="4038992"/>
                  </a:cubicBezTo>
                  <a:cubicBezTo>
                    <a:pt x="5550598" y="4008883"/>
                    <a:pt x="5635785" y="3993590"/>
                    <a:pt x="5713983" y="3992217"/>
                  </a:cubicBezTo>
                  <a:cubicBezTo>
                    <a:pt x="5925518" y="3988632"/>
                    <a:pt x="6052522" y="4088515"/>
                    <a:pt x="6109633" y="4148373"/>
                  </a:cubicBezTo>
                  <a:cubicBezTo>
                    <a:pt x="6195537" y="4238459"/>
                    <a:pt x="6291119" y="4399515"/>
                    <a:pt x="6258740" y="4655137"/>
                  </a:cubicBezTo>
                  <a:cubicBezTo>
                    <a:pt x="6245240" y="4761531"/>
                    <a:pt x="6209695" y="4880770"/>
                    <a:pt x="6149956" y="5019602"/>
                  </a:cubicBezTo>
                  <a:cubicBezTo>
                    <a:pt x="6058257" y="5232810"/>
                    <a:pt x="5917872" y="5474154"/>
                    <a:pt x="5782145" y="5707553"/>
                  </a:cubicBezTo>
                  <a:cubicBezTo>
                    <a:pt x="5688236" y="5869027"/>
                    <a:pt x="5599465" y="6021599"/>
                    <a:pt x="5531183" y="6156310"/>
                  </a:cubicBezTo>
                  <a:cubicBezTo>
                    <a:pt x="5442650" y="6330866"/>
                    <a:pt x="5432435" y="6391262"/>
                    <a:pt x="5431539" y="6397595"/>
                  </a:cubicBezTo>
                  <a:cubicBezTo>
                    <a:pt x="5438469" y="6347593"/>
                    <a:pt x="5405254" y="6224830"/>
                    <a:pt x="5294021" y="6154159"/>
                  </a:cubicBezTo>
                  <a:lnTo>
                    <a:pt x="4845622" y="6860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6884" y="2696391"/>
              <a:ext cx="5678100" cy="52511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8"/>
          <p:cNvSpPr/>
          <p:nvPr/>
        </p:nvSpPr>
        <p:spPr>
          <a:xfrm>
            <a:off x="3020255" y="-578768"/>
            <a:ext cx="1015200" cy="1015200"/>
          </a:xfrm>
          <a:prstGeom prst="star10">
            <a:avLst>
              <a:gd name="adj" fmla="val 33632"/>
              <a:gd name="h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39694" y="539397"/>
            <a:ext cx="8962950" cy="4580933"/>
            <a:chOff x="39694" y="539397"/>
            <a:chExt cx="8962950" cy="4580933"/>
          </a:xfrm>
        </p:grpSpPr>
        <p:grpSp>
          <p:nvGrpSpPr>
            <p:cNvPr id="123" name="Google Shape;123;p9"/>
            <p:cNvGrpSpPr/>
            <p:nvPr/>
          </p:nvGrpSpPr>
          <p:grpSpPr>
            <a:xfrm rot="5400000">
              <a:off x="4376828" y="4096005"/>
              <a:ext cx="390328" cy="1658322"/>
              <a:chOff x="4186825" y="2867975"/>
              <a:chExt cx="573000" cy="2434413"/>
            </a:xfrm>
          </p:grpSpPr>
          <p:sp>
            <p:nvSpPr>
              <p:cNvPr id="124" name="Google Shape;124;p9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128" name="Google Shape;128;p9"/>
            <p:cNvGrpSpPr/>
            <p:nvPr/>
          </p:nvGrpSpPr>
          <p:grpSpPr>
            <a:xfrm rot="-5400000">
              <a:off x="8264471" y="816409"/>
              <a:ext cx="1015184" cy="461161"/>
              <a:chOff x="4207750" y="4406625"/>
              <a:chExt cx="1143225" cy="519325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420775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452302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483830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15357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420775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452302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483830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515357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137" name="Google Shape;137;p9"/>
            <p:cNvGrpSpPr/>
            <p:nvPr/>
          </p:nvGrpSpPr>
          <p:grpSpPr>
            <a:xfrm>
              <a:off x="39694" y="1313818"/>
              <a:ext cx="564039" cy="1015270"/>
              <a:chOff x="2296050" y="-201150"/>
              <a:chExt cx="1102500" cy="198450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 hasCustomPrompt="1"/>
          </p:nvPr>
        </p:nvSpPr>
        <p:spPr>
          <a:xfrm>
            <a:off x="2642560" y="1855700"/>
            <a:ext cx="38589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>
            <a:spLocks noGrp="1"/>
          </p:cNvSpPr>
          <p:nvPr>
            <p:ph type="subTitle" idx="1"/>
          </p:nvPr>
        </p:nvSpPr>
        <p:spPr>
          <a:xfrm>
            <a:off x="2642560" y="2879500"/>
            <a:ext cx="3858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39694" y="539397"/>
            <a:ext cx="8962950" cy="4580933"/>
            <a:chOff x="39694" y="539397"/>
            <a:chExt cx="8962950" cy="4580933"/>
          </a:xfrm>
        </p:grpSpPr>
        <p:grpSp>
          <p:nvGrpSpPr>
            <p:cNvPr id="168" name="Google Shape;168;p11"/>
            <p:cNvGrpSpPr/>
            <p:nvPr/>
          </p:nvGrpSpPr>
          <p:grpSpPr>
            <a:xfrm rot="5400000">
              <a:off x="4376828" y="4096005"/>
              <a:ext cx="390328" cy="1658322"/>
              <a:chOff x="4186825" y="2867975"/>
              <a:chExt cx="573000" cy="2434413"/>
            </a:xfrm>
          </p:grpSpPr>
          <p:sp>
            <p:nvSpPr>
              <p:cNvPr id="169" name="Google Shape;169;p11"/>
              <p:cNvSpPr/>
              <p:nvPr/>
            </p:nvSpPr>
            <p:spPr>
              <a:xfrm>
                <a:off x="4186825" y="2867975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4186825" y="348843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4186825" y="4108913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4186825" y="4729388"/>
                <a:ext cx="573000" cy="573000"/>
              </a:xfrm>
              <a:prstGeom prst="plaqu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 rot="-5400000">
              <a:off x="8264471" y="816409"/>
              <a:ext cx="1015184" cy="461161"/>
              <a:chOff x="4207750" y="4406625"/>
              <a:chExt cx="1143225" cy="519325"/>
            </a:xfrm>
          </p:grpSpPr>
          <p:sp>
            <p:nvSpPr>
              <p:cNvPr id="174" name="Google Shape;174;p11"/>
              <p:cNvSpPr/>
              <p:nvPr/>
            </p:nvSpPr>
            <p:spPr>
              <a:xfrm>
                <a:off x="420775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452302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4838300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5153575" y="4406625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420775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452302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4838300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5153575" y="4728550"/>
                <a:ext cx="197400" cy="19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9694" y="1313818"/>
              <a:ext cx="564039" cy="1015270"/>
              <a:chOff x="2296050" y="-201150"/>
              <a:chExt cx="1102500" cy="1984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2296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2737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2516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3178050" y="-2011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2957550" y="19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2296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2737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2516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178050" y="239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2957550" y="460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2296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2737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2516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3178050" y="680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957550" y="901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2296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2737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2516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3178050" y="1121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2957550" y="13423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2296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2737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3178050" y="1562850"/>
                <a:ext cx="220500" cy="22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3866769" y="922700"/>
            <a:ext cx="5308615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i="0" dirty="0">
                <a:solidFill>
                  <a:srgbClr val="1D2125"/>
                </a:solidFill>
                <a:effectLst/>
                <a:latin typeface="-apple-system"/>
              </a:rPr>
              <a:t>QUY TRÌNH ĐÓNG GÓI VÀ XUẤT BẢN ỨNG DỤNG</a:t>
            </a:r>
            <a:endParaRPr sz="4400" dirty="0">
              <a:latin typeface="UTM Avo" panose="02040603050506020204" pitchFamily="18" charset="0"/>
            </a:endParaRPr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1"/>
          </p:nvPr>
        </p:nvSpPr>
        <p:spPr>
          <a:xfrm>
            <a:off x="4747315" y="3918700"/>
            <a:ext cx="3547521" cy="6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UTM Avo" panose="02040603050506020204" pitchFamily="18" charset="0"/>
              </a:rPr>
              <a:t>Nhóm</a:t>
            </a:r>
            <a:r>
              <a:rPr lang="en-US" sz="1600" dirty="0">
                <a:latin typeface="UTM Avo" panose="02040603050506020204" pitchFamily="18" charset="0"/>
              </a:rPr>
              <a:t> 3: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UTM Avo" panose="02040603050506020204" pitchFamily="18" charset="0"/>
              </a:rPr>
              <a:t>Thạch</a:t>
            </a:r>
            <a:r>
              <a:rPr lang="en-US" sz="1600" dirty="0">
                <a:latin typeface="UTM Avo" panose="02040603050506020204" pitchFamily="18" charset="0"/>
              </a:rPr>
              <a:t> Sang - 2122546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TM Avo" panose="02040603050506020204" pitchFamily="18" charset="0"/>
              </a:rPr>
              <a:t>Lê Đăng Thương - 21522654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UTM Avo" panose="02040603050506020204" pitchFamily="18" charset="0"/>
              </a:rPr>
              <a:t>Nguyễn</a:t>
            </a:r>
            <a:r>
              <a:rPr lang="en-US" sz="1600" dirty="0">
                <a:latin typeface="UTM Avo" panose="02040603050506020204" pitchFamily="18" charset="0"/>
              </a:rPr>
              <a:t> Trung </a:t>
            </a:r>
            <a:r>
              <a:rPr lang="en-US" sz="1600" dirty="0" err="1">
                <a:latin typeface="UTM Avo" panose="02040603050506020204" pitchFamily="18" charset="0"/>
              </a:rPr>
              <a:t>Tính</a:t>
            </a:r>
            <a:r>
              <a:rPr lang="en-US" sz="1600" dirty="0">
                <a:latin typeface="UTM Avo" panose="02040603050506020204" pitchFamily="18" charset="0"/>
              </a:rPr>
              <a:t> - 21520115</a:t>
            </a:r>
          </a:p>
        </p:txBody>
      </p:sp>
      <p:sp>
        <p:nvSpPr>
          <p:cNvPr id="336" name="Google Shape;336;p23"/>
          <p:cNvSpPr/>
          <p:nvPr/>
        </p:nvSpPr>
        <p:spPr>
          <a:xfrm>
            <a:off x="1228396" y="-211725"/>
            <a:ext cx="990600" cy="99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1228492" y="2417037"/>
            <a:ext cx="990600" cy="99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2547635" y="1102700"/>
            <a:ext cx="990600" cy="99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-90650" y="1102700"/>
            <a:ext cx="990600" cy="99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40" name="Google Shape;340;p23"/>
          <p:cNvGrpSpPr/>
          <p:nvPr/>
        </p:nvGrpSpPr>
        <p:grpSpPr>
          <a:xfrm>
            <a:off x="2800490" y="1384587"/>
            <a:ext cx="484862" cy="427990"/>
            <a:chOff x="0" y="1559262"/>
            <a:chExt cx="607292" cy="536060"/>
          </a:xfrm>
        </p:grpSpPr>
        <p:sp>
          <p:nvSpPr>
            <p:cNvPr id="341" name="Google Shape;341;p23"/>
            <p:cNvSpPr/>
            <p:nvPr/>
          </p:nvSpPr>
          <p:spPr>
            <a:xfrm>
              <a:off x="160778" y="1559262"/>
              <a:ext cx="446514" cy="458949"/>
            </a:xfrm>
            <a:custGeom>
              <a:avLst/>
              <a:gdLst/>
              <a:ahLst/>
              <a:cxnLst/>
              <a:rect l="l" t="t" r="r" b="b"/>
              <a:pathLst>
                <a:path w="446514" h="458949" extrusionOk="0">
                  <a:moveTo>
                    <a:pt x="402004" y="0"/>
                  </a:moveTo>
                  <a:lnTo>
                    <a:pt x="344021" y="0"/>
                  </a:lnTo>
                  <a:cubicBezTo>
                    <a:pt x="339481" y="0"/>
                    <a:pt x="335387" y="3275"/>
                    <a:pt x="334866" y="7815"/>
                  </a:cubicBezTo>
                  <a:cubicBezTo>
                    <a:pt x="334196" y="13249"/>
                    <a:pt x="338439" y="17789"/>
                    <a:pt x="343723" y="17789"/>
                  </a:cubicBezTo>
                  <a:lnTo>
                    <a:pt x="402004" y="17789"/>
                  </a:lnTo>
                  <a:cubicBezTo>
                    <a:pt x="416816" y="17789"/>
                    <a:pt x="428799" y="29773"/>
                    <a:pt x="428799" y="44585"/>
                  </a:cubicBezTo>
                  <a:lnTo>
                    <a:pt x="428799" y="360550"/>
                  </a:lnTo>
                  <a:lnTo>
                    <a:pt x="9225" y="360550"/>
                  </a:lnTo>
                  <a:cubicBezTo>
                    <a:pt x="4685" y="360550"/>
                    <a:pt x="591" y="363825"/>
                    <a:pt x="70" y="368365"/>
                  </a:cubicBezTo>
                  <a:cubicBezTo>
                    <a:pt x="-600" y="373799"/>
                    <a:pt x="3643" y="378339"/>
                    <a:pt x="8927" y="378339"/>
                  </a:cubicBezTo>
                  <a:lnTo>
                    <a:pt x="428725" y="378339"/>
                  </a:lnTo>
                  <a:lnTo>
                    <a:pt x="428725" y="435577"/>
                  </a:lnTo>
                  <a:cubicBezTo>
                    <a:pt x="428725" y="438704"/>
                    <a:pt x="426194" y="441160"/>
                    <a:pt x="423143" y="441160"/>
                  </a:cubicBezTo>
                  <a:lnTo>
                    <a:pt x="340225" y="441160"/>
                  </a:lnTo>
                  <a:cubicBezTo>
                    <a:pt x="339704" y="441160"/>
                    <a:pt x="339257" y="441309"/>
                    <a:pt x="338885" y="441681"/>
                  </a:cubicBezTo>
                  <a:cubicBezTo>
                    <a:pt x="330772" y="449422"/>
                    <a:pt x="336131" y="458949"/>
                    <a:pt x="343723" y="458949"/>
                  </a:cubicBezTo>
                  <a:lnTo>
                    <a:pt x="437210" y="458949"/>
                  </a:lnTo>
                  <a:cubicBezTo>
                    <a:pt x="442346" y="458949"/>
                    <a:pt x="446514" y="454781"/>
                    <a:pt x="446514" y="449645"/>
                  </a:cubicBezTo>
                  <a:lnTo>
                    <a:pt x="446514" y="44510"/>
                  </a:lnTo>
                  <a:cubicBezTo>
                    <a:pt x="446514" y="19948"/>
                    <a:pt x="426567" y="0"/>
                    <a:pt x="402004" y="0"/>
                  </a:cubicBezTo>
                  <a:lnTo>
                    <a:pt x="402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0" y="1559262"/>
              <a:ext cx="476557" cy="536060"/>
            </a:xfrm>
            <a:custGeom>
              <a:avLst/>
              <a:gdLst/>
              <a:ahLst/>
              <a:cxnLst/>
              <a:rect l="l" t="t" r="r" b="b"/>
              <a:pathLst>
                <a:path w="476557" h="536060" extrusionOk="0">
                  <a:moveTo>
                    <a:pt x="467658" y="441160"/>
                  </a:moveTo>
                  <a:lnTo>
                    <a:pt x="44585" y="441160"/>
                  </a:lnTo>
                  <a:cubicBezTo>
                    <a:pt x="29773" y="441160"/>
                    <a:pt x="17789" y="429176"/>
                    <a:pt x="17789" y="414364"/>
                  </a:cubicBezTo>
                  <a:lnTo>
                    <a:pt x="17789" y="378265"/>
                  </a:lnTo>
                  <a:lnTo>
                    <a:pt x="132489" y="378265"/>
                  </a:lnTo>
                  <a:cubicBezTo>
                    <a:pt x="137030" y="378265"/>
                    <a:pt x="141124" y="374990"/>
                    <a:pt x="141645" y="370449"/>
                  </a:cubicBezTo>
                  <a:cubicBezTo>
                    <a:pt x="142314" y="365016"/>
                    <a:pt x="138072" y="360475"/>
                    <a:pt x="132787" y="360475"/>
                  </a:cubicBezTo>
                  <a:lnTo>
                    <a:pt x="17789" y="360475"/>
                  </a:lnTo>
                  <a:lnTo>
                    <a:pt x="17789" y="27093"/>
                  </a:lnTo>
                  <a:cubicBezTo>
                    <a:pt x="17789" y="21958"/>
                    <a:pt x="21958" y="17789"/>
                    <a:pt x="27093" y="17789"/>
                  </a:cubicBezTo>
                  <a:lnTo>
                    <a:pt x="470635" y="17789"/>
                  </a:lnTo>
                  <a:cubicBezTo>
                    <a:pt x="471528" y="17789"/>
                    <a:pt x="472347" y="17417"/>
                    <a:pt x="473017" y="16747"/>
                  </a:cubicBezTo>
                  <a:cubicBezTo>
                    <a:pt x="480386" y="9081"/>
                    <a:pt x="475101" y="0"/>
                    <a:pt x="467658" y="0"/>
                  </a:cubicBezTo>
                  <a:lnTo>
                    <a:pt x="44510" y="0"/>
                  </a:lnTo>
                  <a:cubicBezTo>
                    <a:pt x="19948" y="0"/>
                    <a:pt x="0" y="19948"/>
                    <a:pt x="0" y="44510"/>
                  </a:cubicBezTo>
                  <a:lnTo>
                    <a:pt x="0" y="414364"/>
                  </a:lnTo>
                  <a:cubicBezTo>
                    <a:pt x="0" y="439001"/>
                    <a:pt x="19948" y="458949"/>
                    <a:pt x="44585" y="458949"/>
                  </a:cubicBezTo>
                  <a:lnTo>
                    <a:pt x="222255" y="458949"/>
                  </a:lnTo>
                  <a:lnTo>
                    <a:pt x="206475" y="518272"/>
                  </a:lnTo>
                  <a:lnTo>
                    <a:pt x="177149" y="518272"/>
                  </a:lnTo>
                  <a:cubicBezTo>
                    <a:pt x="172608" y="518272"/>
                    <a:pt x="168515" y="521547"/>
                    <a:pt x="167994" y="526087"/>
                  </a:cubicBezTo>
                  <a:cubicBezTo>
                    <a:pt x="167324" y="531521"/>
                    <a:pt x="171566" y="536061"/>
                    <a:pt x="176851" y="536061"/>
                  </a:cubicBezTo>
                  <a:lnTo>
                    <a:pt x="431037" y="536061"/>
                  </a:lnTo>
                  <a:cubicBezTo>
                    <a:pt x="435577" y="536061"/>
                    <a:pt x="439671" y="532786"/>
                    <a:pt x="440192" y="528246"/>
                  </a:cubicBezTo>
                  <a:cubicBezTo>
                    <a:pt x="440862" y="522812"/>
                    <a:pt x="436620" y="518272"/>
                    <a:pt x="431335" y="518272"/>
                  </a:cubicBezTo>
                  <a:lnTo>
                    <a:pt x="401487" y="518272"/>
                  </a:lnTo>
                  <a:lnTo>
                    <a:pt x="385708" y="458949"/>
                  </a:lnTo>
                  <a:lnTo>
                    <a:pt x="467286" y="458949"/>
                  </a:lnTo>
                  <a:cubicBezTo>
                    <a:pt x="471826" y="458949"/>
                    <a:pt x="475920" y="455674"/>
                    <a:pt x="476441" y="451134"/>
                  </a:cubicBezTo>
                  <a:cubicBezTo>
                    <a:pt x="477111" y="445700"/>
                    <a:pt x="472868" y="441160"/>
                    <a:pt x="467583" y="441160"/>
                  </a:cubicBezTo>
                  <a:lnTo>
                    <a:pt x="467583" y="441160"/>
                  </a:lnTo>
                  <a:close/>
                  <a:moveTo>
                    <a:pt x="224934" y="518272"/>
                  </a:moveTo>
                  <a:lnTo>
                    <a:pt x="240714" y="458949"/>
                  </a:lnTo>
                  <a:lnTo>
                    <a:pt x="367398" y="458949"/>
                  </a:lnTo>
                  <a:lnTo>
                    <a:pt x="383177" y="518272"/>
                  </a:lnTo>
                  <a:lnTo>
                    <a:pt x="224934" y="5182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83437" y="1805265"/>
              <a:ext cx="17789" cy="68468"/>
            </a:xfrm>
            <a:custGeom>
              <a:avLst/>
              <a:gdLst/>
              <a:ahLst/>
              <a:cxnLst/>
              <a:rect l="l" t="t" r="r" b="b"/>
              <a:pathLst>
                <a:path w="17789" h="68468" extrusionOk="0">
                  <a:moveTo>
                    <a:pt x="0" y="8927"/>
                  </a:moveTo>
                  <a:lnTo>
                    <a:pt x="0" y="59243"/>
                  </a:lnTo>
                  <a:cubicBezTo>
                    <a:pt x="0" y="63784"/>
                    <a:pt x="3275" y="67878"/>
                    <a:pt x="7815" y="68399"/>
                  </a:cubicBezTo>
                  <a:cubicBezTo>
                    <a:pt x="13249" y="69068"/>
                    <a:pt x="17789" y="64826"/>
                    <a:pt x="17789" y="59541"/>
                  </a:cubicBezTo>
                  <a:lnTo>
                    <a:pt x="17789" y="9225"/>
                  </a:lnTo>
                  <a:cubicBezTo>
                    <a:pt x="17789" y="4685"/>
                    <a:pt x="14514" y="591"/>
                    <a:pt x="9974" y="70"/>
                  </a:cubicBezTo>
                  <a:cubicBezTo>
                    <a:pt x="4540" y="-600"/>
                    <a:pt x="0" y="3643"/>
                    <a:pt x="0" y="8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22589" y="1780628"/>
              <a:ext cx="17789" cy="93030"/>
            </a:xfrm>
            <a:custGeom>
              <a:avLst/>
              <a:gdLst/>
              <a:ahLst/>
              <a:cxnLst/>
              <a:rect l="l" t="t" r="r" b="b"/>
              <a:pathLst>
                <a:path w="17789" h="93030" extrusionOk="0">
                  <a:moveTo>
                    <a:pt x="0" y="8927"/>
                  </a:moveTo>
                  <a:lnTo>
                    <a:pt x="0" y="83806"/>
                  </a:lnTo>
                  <a:cubicBezTo>
                    <a:pt x="0" y="88346"/>
                    <a:pt x="3275" y="92440"/>
                    <a:pt x="7815" y="92961"/>
                  </a:cubicBezTo>
                  <a:cubicBezTo>
                    <a:pt x="13249" y="93631"/>
                    <a:pt x="17789" y="89388"/>
                    <a:pt x="17789" y="84104"/>
                  </a:cubicBezTo>
                  <a:lnTo>
                    <a:pt x="17789" y="9225"/>
                  </a:lnTo>
                  <a:cubicBezTo>
                    <a:pt x="17789" y="4685"/>
                    <a:pt x="14514" y="591"/>
                    <a:pt x="9974" y="70"/>
                  </a:cubicBezTo>
                  <a:cubicBezTo>
                    <a:pt x="4540" y="-600"/>
                    <a:pt x="0" y="3643"/>
                    <a:pt x="0" y="8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61740" y="1748473"/>
              <a:ext cx="17789" cy="125185"/>
            </a:xfrm>
            <a:custGeom>
              <a:avLst/>
              <a:gdLst/>
              <a:ahLst/>
              <a:cxnLst/>
              <a:rect l="l" t="t" r="r" b="b"/>
              <a:pathLst>
                <a:path w="17789" h="125185" extrusionOk="0">
                  <a:moveTo>
                    <a:pt x="0" y="8927"/>
                  </a:moveTo>
                  <a:lnTo>
                    <a:pt x="0" y="115961"/>
                  </a:lnTo>
                  <a:cubicBezTo>
                    <a:pt x="0" y="120501"/>
                    <a:pt x="3275" y="124595"/>
                    <a:pt x="7815" y="125116"/>
                  </a:cubicBezTo>
                  <a:cubicBezTo>
                    <a:pt x="13249" y="125786"/>
                    <a:pt x="17789" y="121543"/>
                    <a:pt x="17789" y="116259"/>
                  </a:cubicBezTo>
                  <a:lnTo>
                    <a:pt x="17789" y="9225"/>
                  </a:lnTo>
                  <a:cubicBezTo>
                    <a:pt x="17789" y="4685"/>
                    <a:pt x="14514" y="591"/>
                    <a:pt x="9974" y="70"/>
                  </a:cubicBezTo>
                  <a:cubicBezTo>
                    <a:pt x="4540" y="-600"/>
                    <a:pt x="0" y="3643"/>
                    <a:pt x="0" y="8927"/>
                  </a:cubicBezTo>
                  <a:lnTo>
                    <a:pt x="0" y="89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00892" y="1765234"/>
              <a:ext cx="17789" cy="108425"/>
            </a:xfrm>
            <a:custGeom>
              <a:avLst/>
              <a:gdLst/>
              <a:ahLst/>
              <a:cxnLst/>
              <a:rect l="l" t="t" r="r" b="b"/>
              <a:pathLst>
                <a:path w="17789" h="108425" extrusionOk="0">
                  <a:moveTo>
                    <a:pt x="0" y="9286"/>
                  </a:moveTo>
                  <a:lnTo>
                    <a:pt x="0" y="99200"/>
                  </a:lnTo>
                  <a:cubicBezTo>
                    <a:pt x="0" y="103741"/>
                    <a:pt x="3275" y="107835"/>
                    <a:pt x="7815" y="108356"/>
                  </a:cubicBezTo>
                  <a:cubicBezTo>
                    <a:pt x="13249" y="109026"/>
                    <a:pt x="17789" y="104783"/>
                    <a:pt x="17789" y="99498"/>
                  </a:cubicBezTo>
                  <a:lnTo>
                    <a:pt x="17789" y="8914"/>
                  </a:lnTo>
                  <a:cubicBezTo>
                    <a:pt x="17789" y="3629"/>
                    <a:pt x="13175" y="-539"/>
                    <a:pt x="7815" y="57"/>
                  </a:cubicBezTo>
                  <a:cubicBezTo>
                    <a:pt x="3275" y="578"/>
                    <a:pt x="0" y="4672"/>
                    <a:pt x="0" y="9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438852" y="1733289"/>
              <a:ext cx="17789" cy="140369"/>
            </a:xfrm>
            <a:custGeom>
              <a:avLst/>
              <a:gdLst/>
              <a:ahLst/>
              <a:cxnLst/>
              <a:rect l="l" t="t" r="r" b="b"/>
              <a:pathLst>
                <a:path w="17789" h="140369" extrusionOk="0">
                  <a:moveTo>
                    <a:pt x="0" y="8853"/>
                  </a:moveTo>
                  <a:lnTo>
                    <a:pt x="0" y="131145"/>
                  </a:lnTo>
                  <a:cubicBezTo>
                    <a:pt x="0" y="135685"/>
                    <a:pt x="3275" y="139779"/>
                    <a:pt x="7815" y="140300"/>
                  </a:cubicBezTo>
                  <a:cubicBezTo>
                    <a:pt x="13249" y="140970"/>
                    <a:pt x="17789" y="136727"/>
                    <a:pt x="17789" y="131443"/>
                  </a:cubicBezTo>
                  <a:lnTo>
                    <a:pt x="17789" y="9225"/>
                  </a:lnTo>
                  <a:cubicBezTo>
                    <a:pt x="17789" y="4685"/>
                    <a:pt x="14514" y="591"/>
                    <a:pt x="9974" y="70"/>
                  </a:cubicBezTo>
                  <a:cubicBezTo>
                    <a:pt x="4540" y="-600"/>
                    <a:pt x="0" y="3643"/>
                    <a:pt x="0" y="8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78003" y="1754515"/>
              <a:ext cx="17789" cy="119143"/>
            </a:xfrm>
            <a:custGeom>
              <a:avLst/>
              <a:gdLst/>
              <a:ahLst/>
              <a:cxnLst/>
              <a:rect l="l" t="t" r="r" b="b"/>
              <a:pathLst>
                <a:path w="17789" h="119143" extrusionOk="0">
                  <a:moveTo>
                    <a:pt x="0" y="9361"/>
                  </a:moveTo>
                  <a:lnTo>
                    <a:pt x="0" y="109919"/>
                  </a:lnTo>
                  <a:cubicBezTo>
                    <a:pt x="0" y="114459"/>
                    <a:pt x="3275" y="118553"/>
                    <a:pt x="7815" y="119074"/>
                  </a:cubicBezTo>
                  <a:cubicBezTo>
                    <a:pt x="13249" y="119744"/>
                    <a:pt x="17789" y="115501"/>
                    <a:pt x="17789" y="110216"/>
                  </a:cubicBezTo>
                  <a:lnTo>
                    <a:pt x="17789" y="8914"/>
                  </a:lnTo>
                  <a:cubicBezTo>
                    <a:pt x="17789" y="3629"/>
                    <a:pt x="13174" y="-539"/>
                    <a:pt x="7815" y="57"/>
                  </a:cubicBezTo>
                  <a:cubicBezTo>
                    <a:pt x="3275" y="578"/>
                    <a:pt x="0" y="4672"/>
                    <a:pt x="0" y="9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17155" y="1710898"/>
              <a:ext cx="17789" cy="162686"/>
            </a:xfrm>
            <a:custGeom>
              <a:avLst/>
              <a:gdLst/>
              <a:ahLst/>
              <a:cxnLst/>
              <a:rect l="l" t="t" r="r" b="b"/>
              <a:pathLst>
                <a:path w="17789" h="162686" extrusionOk="0">
                  <a:moveTo>
                    <a:pt x="0" y="9212"/>
                  </a:moveTo>
                  <a:lnTo>
                    <a:pt x="0" y="153462"/>
                  </a:lnTo>
                  <a:cubicBezTo>
                    <a:pt x="0" y="158002"/>
                    <a:pt x="3275" y="162096"/>
                    <a:pt x="7815" y="162617"/>
                  </a:cubicBezTo>
                  <a:cubicBezTo>
                    <a:pt x="13249" y="163287"/>
                    <a:pt x="17789" y="159044"/>
                    <a:pt x="17789" y="153759"/>
                  </a:cubicBezTo>
                  <a:lnTo>
                    <a:pt x="17789" y="8914"/>
                  </a:lnTo>
                  <a:cubicBezTo>
                    <a:pt x="17789" y="3629"/>
                    <a:pt x="13174" y="-539"/>
                    <a:pt x="7815" y="57"/>
                  </a:cubicBezTo>
                  <a:cubicBezTo>
                    <a:pt x="3275" y="578"/>
                    <a:pt x="0" y="4672"/>
                    <a:pt x="0" y="9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4033" y="1650344"/>
              <a:ext cx="250562" cy="121943"/>
            </a:xfrm>
            <a:custGeom>
              <a:avLst/>
              <a:gdLst/>
              <a:ahLst/>
              <a:cxnLst/>
              <a:rect l="l" t="t" r="r" b="b"/>
              <a:pathLst>
                <a:path w="250562" h="121943" extrusionOk="0">
                  <a:moveTo>
                    <a:pt x="246892" y="1735"/>
                  </a:moveTo>
                  <a:cubicBezTo>
                    <a:pt x="242947" y="-1168"/>
                    <a:pt x="237365" y="-349"/>
                    <a:pt x="234462" y="3596"/>
                  </a:cubicBezTo>
                  <a:lnTo>
                    <a:pt x="200967" y="49149"/>
                  </a:lnTo>
                  <a:lnTo>
                    <a:pt x="169334" y="26149"/>
                  </a:lnTo>
                  <a:cubicBezTo>
                    <a:pt x="165687" y="23544"/>
                    <a:pt x="160700" y="23990"/>
                    <a:pt x="157648" y="27266"/>
                  </a:cubicBezTo>
                  <a:lnTo>
                    <a:pt x="124377" y="62398"/>
                  </a:lnTo>
                  <a:lnTo>
                    <a:pt x="91924" y="37760"/>
                  </a:lnTo>
                  <a:cubicBezTo>
                    <a:pt x="88575" y="35230"/>
                    <a:pt x="83811" y="35379"/>
                    <a:pt x="80611" y="38133"/>
                  </a:cubicBezTo>
                  <a:lnTo>
                    <a:pt x="3052" y="106313"/>
                  </a:lnTo>
                  <a:cubicBezTo>
                    <a:pt x="-670" y="109588"/>
                    <a:pt x="-1042" y="115170"/>
                    <a:pt x="2233" y="118892"/>
                  </a:cubicBezTo>
                  <a:cubicBezTo>
                    <a:pt x="4020" y="120901"/>
                    <a:pt x="6476" y="121943"/>
                    <a:pt x="8932" y="121943"/>
                  </a:cubicBezTo>
                  <a:cubicBezTo>
                    <a:pt x="11016" y="121943"/>
                    <a:pt x="13100" y="121199"/>
                    <a:pt x="14812" y="119710"/>
                  </a:cubicBezTo>
                  <a:lnTo>
                    <a:pt x="86937" y="56369"/>
                  </a:lnTo>
                  <a:lnTo>
                    <a:pt x="119911" y="81452"/>
                  </a:lnTo>
                  <a:cubicBezTo>
                    <a:pt x="123558" y="84206"/>
                    <a:pt x="128619" y="83760"/>
                    <a:pt x="131745" y="80485"/>
                  </a:cubicBezTo>
                  <a:lnTo>
                    <a:pt x="165165" y="45204"/>
                  </a:lnTo>
                  <a:lnTo>
                    <a:pt x="197618" y="68799"/>
                  </a:lnTo>
                  <a:cubicBezTo>
                    <a:pt x="201563" y="71702"/>
                    <a:pt x="207145" y="70808"/>
                    <a:pt x="210048" y="66863"/>
                  </a:cubicBezTo>
                  <a:lnTo>
                    <a:pt x="248827" y="14165"/>
                  </a:lnTo>
                  <a:cubicBezTo>
                    <a:pt x="251730" y="10221"/>
                    <a:pt x="250911" y="4638"/>
                    <a:pt x="246967" y="1735"/>
                  </a:cubicBezTo>
                  <a:lnTo>
                    <a:pt x="246967" y="17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79083" y="1608908"/>
              <a:ext cx="86713" cy="86713"/>
            </a:xfrm>
            <a:custGeom>
              <a:avLst/>
              <a:gdLst/>
              <a:ahLst/>
              <a:cxnLst/>
              <a:rect l="l" t="t" r="r" b="b"/>
              <a:pathLst>
                <a:path w="86713" h="86713" extrusionOk="0">
                  <a:moveTo>
                    <a:pt x="86714" y="77782"/>
                  </a:moveTo>
                  <a:cubicBezTo>
                    <a:pt x="86714" y="34909"/>
                    <a:pt x="51805" y="0"/>
                    <a:pt x="8857" y="0"/>
                  </a:cubicBezTo>
                  <a:cubicBezTo>
                    <a:pt x="3945" y="0"/>
                    <a:pt x="0" y="4019"/>
                    <a:pt x="0" y="8932"/>
                  </a:cubicBezTo>
                  <a:lnTo>
                    <a:pt x="0" y="77782"/>
                  </a:lnTo>
                  <a:cubicBezTo>
                    <a:pt x="0" y="82694"/>
                    <a:pt x="4019" y="86714"/>
                    <a:pt x="8932" y="86714"/>
                  </a:cubicBezTo>
                  <a:lnTo>
                    <a:pt x="77782" y="86714"/>
                  </a:lnTo>
                  <a:cubicBezTo>
                    <a:pt x="82694" y="86714"/>
                    <a:pt x="86714" y="82694"/>
                    <a:pt x="86714" y="77782"/>
                  </a:cubicBezTo>
                  <a:lnTo>
                    <a:pt x="86714" y="77782"/>
                  </a:lnTo>
                  <a:close/>
                  <a:moveTo>
                    <a:pt x="17789" y="68924"/>
                  </a:moveTo>
                  <a:lnTo>
                    <a:pt x="17789" y="18534"/>
                  </a:lnTo>
                  <a:cubicBezTo>
                    <a:pt x="43766" y="22404"/>
                    <a:pt x="64309" y="42947"/>
                    <a:pt x="68180" y="68924"/>
                  </a:cubicBezTo>
                  <a:lnTo>
                    <a:pt x="17789" y="689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73426" y="1643296"/>
              <a:ext cx="155526" cy="155581"/>
            </a:xfrm>
            <a:custGeom>
              <a:avLst/>
              <a:gdLst/>
              <a:ahLst/>
              <a:cxnLst/>
              <a:rect l="l" t="t" r="r" b="b"/>
              <a:pathLst>
                <a:path w="155526" h="155581" extrusionOk="0">
                  <a:moveTo>
                    <a:pt x="146669" y="68924"/>
                  </a:moveTo>
                  <a:lnTo>
                    <a:pt x="86677" y="68924"/>
                  </a:lnTo>
                  <a:lnTo>
                    <a:pt x="86677" y="8932"/>
                  </a:lnTo>
                  <a:cubicBezTo>
                    <a:pt x="86677" y="4019"/>
                    <a:pt x="82732" y="0"/>
                    <a:pt x="77820" y="0"/>
                  </a:cubicBezTo>
                  <a:cubicBezTo>
                    <a:pt x="33532" y="0"/>
                    <a:pt x="-2269" y="37216"/>
                    <a:pt x="112" y="82024"/>
                  </a:cubicBezTo>
                  <a:cubicBezTo>
                    <a:pt x="2196" y="121622"/>
                    <a:pt x="34351" y="153628"/>
                    <a:pt x="73949" y="155489"/>
                  </a:cubicBezTo>
                  <a:cubicBezTo>
                    <a:pt x="118534" y="157647"/>
                    <a:pt x="155527" y="121920"/>
                    <a:pt x="155527" y="77782"/>
                  </a:cubicBezTo>
                  <a:cubicBezTo>
                    <a:pt x="155527" y="72869"/>
                    <a:pt x="151508" y="68850"/>
                    <a:pt x="146595" y="68850"/>
                  </a:cubicBezTo>
                  <a:lnTo>
                    <a:pt x="146595" y="68850"/>
                  </a:lnTo>
                  <a:close/>
                  <a:moveTo>
                    <a:pt x="77820" y="137774"/>
                  </a:moveTo>
                  <a:cubicBezTo>
                    <a:pt x="44772" y="137774"/>
                    <a:pt x="17827" y="110904"/>
                    <a:pt x="17827" y="77782"/>
                  </a:cubicBezTo>
                  <a:cubicBezTo>
                    <a:pt x="17827" y="47711"/>
                    <a:pt x="40008" y="22776"/>
                    <a:pt x="68888" y="18459"/>
                  </a:cubicBezTo>
                  <a:lnTo>
                    <a:pt x="68888" y="77782"/>
                  </a:lnTo>
                  <a:cubicBezTo>
                    <a:pt x="68888" y="82694"/>
                    <a:pt x="72907" y="86714"/>
                    <a:pt x="77820" y="86714"/>
                  </a:cubicBezTo>
                  <a:lnTo>
                    <a:pt x="137142" y="86714"/>
                  </a:lnTo>
                  <a:cubicBezTo>
                    <a:pt x="132825" y="115593"/>
                    <a:pt x="107890" y="137774"/>
                    <a:pt x="77820" y="137774"/>
                  </a:cubicBezTo>
                  <a:lnTo>
                    <a:pt x="77820" y="1377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97957" y="1818956"/>
              <a:ext cx="114393" cy="17789"/>
            </a:xfrm>
            <a:custGeom>
              <a:avLst/>
              <a:gdLst/>
              <a:ahLst/>
              <a:cxnLst/>
              <a:rect l="l" t="t" r="r" b="b"/>
              <a:pathLst>
                <a:path w="114393" h="17789" extrusionOk="0">
                  <a:moveTo>
                    <a:pt x="105391" y="0"/>
                  </a:moveTo>
                  <a:lnTo>
                    <a:pt x="9225" y="0"/>
                  </a:lnTo>
                  <a:cubicBezTo>
                    <a:pt x="4685" y="0"/>
                    <a:pt x="591" y="3275"/>
                    <a:pt x="70" y="7815"/>
                  </a:cubicBezTo>
                  <a:cubicBezTo>
                    <a:pt x="-600" y="13249"/>
                    <a:pt x="3643" y="17789"/>
                    <a:pt x="8927" y="17789"/>
                  </a:cubicBezTo>
                  <a:lnTo>
                    <a:pt x="105168" y="17789"/>
                  </a:lnTo>
                  <a:cubicBezTo>
                    <a:pt x="109708" y="17789"/>
                    <a:pt x="113802" y="14514"/>
                    <a:pt x="114323" y="9974"/>
                  </a:cubicBezTo>
                  <a:cubicBezTo>
                    <a:pt x="114993" y="4540"/>
                    <a:pt x="110751" y="0"/>
                    <a:pt x="105466" y="0"/>
                  </a:cubicBezTo>
                  <a:lnTo>
                    <a:pt x="105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97957" y="1855726"/>
              <a:ext cx="114393" cy="17789"/>
            </a:xfrm>
            <a:custGeom>
              <a:avLst/>
              <a:gdLst/>
              <a:ahLst/>
              <a:cxnLst/>
              <a:rect l="l" t="t" r="r" b="b"/>
              <a:pathLst>
                <a:path w="114393" h="17789" extrusionOk="0">
                  <a:moveTo>
                    <a:pt x="105391" y="0"/>
                  </a:moveTo>
                  <a:lnTo>
                    <a:pt x="9225" y="0"/>
                  </a:lnTo>
                  <a:cubicBezTo>
                    <a:pt x="4685" y="0"/>
                    <a:pt x="591" y="3275"/>
                    <a:pt x="70" y="7815"/>
                  </a:cubicBezTo>
                  <a:cubicBezTo>
                    <a:pt x="-600" y="13249"/>
                    <a:pt x="3643" y="17789"/>
                    <a:pt x="8927" y="17789"/>
                  </a:cubicBezTo>
                  <a:lnTo>
                    <a:pt x="105168" y="17789"/>
                  </a:lnTo>
                  <a:cubicBezTo>
                    <a:pt x="109708" y="17789"/>
                    <a:pt x="113802" y="14514"/>
                    <a:pt x="114323" y="9974"/>
                  </a:cubicBezTo>
                  <a:cubicBezTo>
                    <a:pt x="114993" y="4540"/>
                    <a:pt x="110751" y="0"/>
                    <a:pt x="105466" y="0"/>
                  </a:cubicBezTo>
                  <a:lnTo>
                    <a:pt x="105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3"/>
          <p:cNvSpPr/>
          <p:nvPr/>
        </p:nvSpPr>
        <p:spPr>
          <a:xfrm>
            <a:off x="1480696" y="42118"/>
            <a:ext cx="483746" cy="482548"/>
          </a:xfrm>
          <a:custGeom>
            <a:avLst/>
            <a:gdLst/>
            <a:ahLst/>
            <a:cxnLst/>
            <a:rect l="l" t="t" r="r" b="b"/>
            <a:pathLst>
              <a:path w="608485" h="606979" extrusionOk="0">
                <a:moveTo>
                  <a:pt x="581168" y="490046"/>
                </a:moveTo>
                <a:lnTo>
                  <a:pt x="532117" y="490046"/>
                </a:lnTo>
                <a:cubicBezTo>
                  <a:pt x="532117" y="490046"/>
                  <a:pt x="532117" y="326593"/>
                  <a:pt x="532117" y="326593"/>
                </a:cubicBezTo>
                <a:cubicBezTo>
                  <a:pt x="532117" y="322053"/>
                  <a:pt x="528842" y="317959"/>
                  <a:pt x="524302" y="317438"/>
                </a:cubicBezTo>
                <a:cubicBezTo>
                  <a:pt x="518868" y="316768"/>
                  <a:pt x="514328" y="321010"/>
                  <a:pt x="514328" y="326295"/>
                </a:cubicBezTo>
                <a:lnTo>
                  <a:pt x="514328" y="491237"/>
                </a:lnTo>
                <a:lnTo>
                  <a:pt x="459769" y="491237"/>
                </a:lnTo>
                <a:lnTo>
                  <a:pt x="459769" y="240326"/>
                </a:lnTo>
                <a:cubicBezTo>
                  <a:pt x="459769" y="235413"/>
                  <a:pt x="455749" y="231394"/>
                  <a:pt x="450837" y="231394"/>
                </a:cubicBezTo>
                <a:lnTo>
                  <a:pt x="444361" y="231394"/>
                </a:lnTo>
                <a:lnTo>
                  <a:pt x="487383" y="185544"/>
                </a:lnTo>
                <a:lnTo>
                  <a:pt x="530405" y="231394"/>
                </a:lnTo>
                <a:lnTo>
                  <a:pt x="523260" y="231394"/>
                </a:lnTo>
                <a:cubicBezTo>
                  <a:pt x="518347" y="231394"/>
                  <a:pt x="514328" y="235413"/>
                  <a:pt x="514328" y="240326"/>
                </a:cubicBezTo>
                <a:lnTo>
                  <a:pt x="514328" y="290865"/>
                </a:lnTo>
                <a:cubicBezTo>
                  <a:pt x="514328" y="295406"/>
                  <a:pt x="517603" y="299500"/>
                  <a:pt x="522143" y="300021"/>
                </a:cubicBezTo>
                <a:cubicBezTo>
                  <a:pt x="527577" y="300690"/>
                  <a:pt x="532117" y="296448"/>
                  <a:pt x="532117" y="291163"/>
                </a:cubicBezTo>
                <a:lnTo>
                  <a:pt x="532117" y="249109"/>
                </a:lnTo>
                <a:lnTo>
                  <a:pt x="551097" y="249109"/>
                </a:lnTo>
                <a:cubicBezTo>
                  <a:pt x="558689" y="249332"/>
                  <a:pt x="563006" y="239433"/>
                  <a:pt x="557647" y="234074"/>
                </a:cubicBezTo>
                <a:lnTo>
                  <a:pt x="493561" y="166191"/>
                </a:lnTo>
                <a:cubicBezTo>
                  <a:pt x="490212" y="162470"/>
                  <a:pt x="483885" y="162470"/>
                  <a:pt x="480535" y="166191"/>
                </a:cubicBezTo>
                <a:lnTo>
                  <a:pt x="416449" y="234074"/>
                </a:lnTo>
                <a:cubicBezTo>
                  <a:pt x="411016" y="239433"/>
                  <a:pt x="415333" y="249407"/>
                  <a:pt x="422999" y="249109"/>
                </a:cubicBezTo>
                <a:lnTo>
                  <a:pt x="441980" y="249109"/>
                </a:lnTo>
                <a:lnTo>
                  <a:pt x="441980" y="491088"/>
                </a:lnTo>
                <a:lnTo>
                  <a:pt x="389802" y="491088"/>
                </a:lnTo>
                <a:lnTo>
                  <a:pt x="389802" y="442707"/>
                </a:lnTo>
                <a:cubicBezTo>
                  <a:pt x="389802" y="438167"/>
                  <a:pt x="386527" y="434073"/>
                  <a:pt x="381987" y="433552"/>
                </a:cubicBezTo>
                <a:cubicBezTo>
                  <a:pt x="376554" y="432882"/>
                  <a:pt x="372013" y="437125"/>
                  <a:pt x="372013" y="442409"/>
                </a:cubicBezTo>
                <a:lnTo>
                  <a:pt x="372013" y="489972"/>
                </a:lnTo>
                <a:lnTo>
                  <a:pt x="317454" y="489972"/>
                </a:lnTo>
                <a:lnTo>
                  <a:pt x="317454" y="132399"/>
                </a:lnTo>
                <a:cubicBezTo>
                  <a:pt x="317454" y="127487"/>
                  <a:pt x="313435" y="123467"/>
                  <a:pt x="308522" y="123467"/>
                </a:cubicBezTo>
                <a:lnTo>
                  <a:pt x="302047" y="123467"/>
                </a:lnTo>
                <a:lnTo>
                  <a:pt x="345069" y="77617"/>
                </a:lnTo>
                <a:lnTo>
                  <a:pt x="388091" y="123467"/>
                </a:lnTo>
                <a:lnTo>
                  <a:pt x="380945" y="123467"/>
                </a:lnTo>
                <a:cubicBezTo>
                  <a:pt x="376033" y="123467"/>
                  <a:pt x="372013" y="127487"/>
                  <a:pt x="372013" y="132399"/>
                </a:cubicBezTo>
                <a:lnTo>
                  <a:pt x="372013" y="405342"/>
                </a:lnTo>
                <a:cubicBezTo>
                  <a:pt x="372013" y="409883"/>
                  <a:pt x="375288" y="413976"/>
                  <a:pt x="379829" y="414497"/>
                </a:cubicBezTo>
                <a:cubicBezTo>
                  <a:pt x="385262" y="415167"/>
                  <a:pt x="389802" y="410925"/>
                  <a:pt x="389802" y="405640"/>
                </a:cubicBezTo>
                <a:lnTo>
                  <a:pt x="389802" y="141331"/>
                </a:lnTo>
                <a:lnTo>
                  <a:pt x="408783" y="141331"/>
                </a:lnTo>
                <a:cubicBezTo>
                  <a:pt x="416375" y="141554"/>
                  <a:pt x="420692" y="131655"/>
                  <a:pt x="415333" y="126296"/>
                </a:cubicBezTo>
                <a:lnTo>
                  <a:pt x="351247" y="58562"/>
                </a:lnTo>
                <a:cubicBezTo>
                  <a:pt x="347897" y="54841"/>
                  <a:pt x="341570" y="54841"/>
                  <a:pt x="338221" y="58562"/>
                </a:cubicBezTo>
                <a:lnTo>
                  <a:pt x="274135" y="126296"/>
                </a:lnTo>
                <a:cubicBezTo>
                  <a:pt x="268701" y="131655"/>
                  <a:pt x="273018" y="141554"/>
                  <a:pt x="280685" y="141331"/>
                </a:cubicBezTo>
                <a:lnTo>
                  <a:pt x="299665" y="141331"/>
                </a:lnTo>
                <a:lnTo>
                  <a:pt x="299665" y="490046"/>
                </a:lnTo>
                <a:lnTo>
                  <a:pt x="259323" y="490046"/>
                </a:lnTo>
                <a:lnTo>
                  <a:pt x="259323" y="323988"/>
                </a:lnTo>
                <a:lnTo>
                  <a:pt x="278303" y="323988"/>
                </a:lnTo>
                <a:cubicBezTo>
                  <a:pt x="285895" y="324211"/>
                  <a:pt x="290212" y="314312"/>
                  <a:pt x="284853" y="309027"/>
                </a:cubicBezTo>
                <a:lnTo>
                  <a:pt x="220767" y="241517"/>
                </a:lnTo>
                <a:cubicBezTo>
                  <a:pt x="217417" y="237795"/>
                  <a:pt x="211091" y="237795"/>
                  <a:pt x="207741" y="241517"/>
                </a:cubicBezTo>
                <a:lnTo>
                  <a:pt x="143655" y="309027"/>
                </a:lnTo>
                <a:cubicBezTo>
                  <a:pt x="138221" y="314386"/>
                  <a:pt x="142539" y="324285"/>
                  <a:pt x="150205" y="323988"/>
                </a:cubicBezTo>
                <a:lnTo>
                  <a:pt x="169185" y="323988"/>
                </a:lnTo>
                <a:lnTo>
                  <a:pt x="169185" y="490046"/>
                </a:lnTo>
                <a:lnTo>
                  <a:pt x="117008" y="490046"/>
                </a:lnTo>
                <a:cubicBezTo>
                  <a:pt x="117008" y="490046"/>
                  <a:pt x="117008" y="183609"/>
                  <a:pt x="117008" y="183609"/>
                </a:cubicBezTo>
                <a:cubicBezTo>
                  <a:pt x="117008" y="179068"/>
                  <a:pt x="113733" y="174974"/>
                  <a:pt x="109193" y="174453"/>
                </a:cubicBezTo>
                <a:cubicBezTo>
                  <a:pt x="103759" y="173784"/>
                  <a:pt x="99219" y="178026"/>
                  <a:pt x="99219" y="183311"/>
                </a:cubicBezTo>
                <a:lnTo>
                  <a:pt x="99219" y="498978"/>
                </a:lnTo>
                <a:cubicBezTo>
                  <a:pt x="99219" y="503890"/>
                  <a:pt x="103238" y="507910"/>
                  <a:pt x="108151" y="507910"/>
                </a:cubicBezTo>
                <a:lnTo>
                  <a:pt x="579828" y="507910"/>
                </a:lnTo>
                <a:cubicBezTo>
                  <a:pt x="579828" y="507910"/>
                  <a:pt x="589206" y="512673"/>
                  <a:pt x="589206" y="517884"/>
                </a:cubicBezTo>
                <a:cubicBezTo>
                  <a:pt x="589206" y="523094"/>
                  <a:pt x="584964" y="527262"/>
                  <a:pt x="579828" y="526890"/>
                </a:cubicBezTo>
                <a:lnTo>
                  <a:pt x="107630" y="526890"/>
                </a:lnTo>
                <a:cubicBezTo>
                  <a:pt x="102717" y="527262"/>
                  <a:pt x="98698" y="531282"/>
                  <a:pt x="99219" y="536194"/>
                </a:cubicBezTo>
                <a:lnTo>
                  <a:pt x="99219" y="580184"/>
                </a:lnTo>
                <a:cubicBezTo>
                  <a:pt x="98698" y="585394"/>
                  <a:pt x="94455" y="589562"/>
                  <a:pt x="89320" y="589562"/>
                </a:cubicBezTo>
                <a:cubicBezTo>
                  <a:pt x="84184" y="589562"/>
                  <a:pt x="79941" y="585319"/>
                  <a:pt x="80239" y="580184"/>
                </a:cubicBezTo>
                <a:lnTo>
                  <a:pt x="80239" y="536194"/>
                </a:lnTo>
                <a:cubicBezTo>
                  <a:pt x="79867" y="531282"/>
                  <a:pt x="75922" y="527262"/>
                  <a:pt x="71009" y="526890"/>
                </a:cubicBezTo>
                <a:lnTo>
                  <a:pt x="27020" y="526890"/>
                </a:lnTo>
                <a:cubicBezTo>
                  <a:pt x="21810" y="527262"/>
                  <a:pt x="17641" y="523094"/>
                  <a:pt x="17641" y="517884"/>
                </a:cubicBezTo>
                <a:cubicBezTo>
                  <a:pt x="17641" y="512673"/>
                  <a:pt x="21884" y="508505"/>
                  <a:pt x="27020" y="507910"/>
                </a:cubicBezTo>
                <a:lnTo>
                  <a:pt x="71009" y="507910"/>
                </a:lnTo>
                <a:cubicBezTo>
                  <a:pt x="75922" y="508505"/>
                  <a:pt x="79941" y="504486"/>
                  <a:pt x="80239" y="499573"/>
                </a:cubicBezTo>
                <a:lnTo>
                  <a:pt x="80239" y="27301"/>
                </a:lnTo>
                <a:cubicBezTo>
                  <a:pt x="79867" y="22091"/>
                  <a:pt x="84109" y="17922"/>
                  <a:pt x="89320" y="17922"/>
                </a:cubicBezTo>
                <a:cubicBezTo>
                  <a:pt x="94530" y="17922"/>
                  <a:pt x="99219" y="27301"/>
                  <a:pt x="99219" y="27301"/>
                </a:cubicBezTo>
                <a:lnTo>
                  <a:pt x="99219" y="147211"/>
                </a:lnTo>
                <a:cubicBezTo>
                  <a:pt x="99219" y="151752"/>
                  <a:pt x="102494" y="155845"/>
                  <a:pt x="107034" y="156366"/>
                </a:cubicBezTo>
                <a:cubicBezTo>
                  <a:pt x="112468" y="157036"/>
                  <a:pt x="117008" y="152794"/>
                  <a:pt x="117008" y="147509"/>
                </a:cubicBezTo>
                <a:lnTo>
                  <a:pt x="117008" y="27301"/>
                </a:lnTo>
                <a:cubicBezTo>
                  <a:pt x="117008" y="10926"/>
                  <a:pt x="102494" y="-2100"/>
                  <a:pt x="85672" y="282"/>
                </a:cubicBezTo>
                <a:cubicBezTo>
                  <a:pt x="72200" y="2217"/>
                  <a:pt x="62449" y="14201"/>
                  <a:pt x="62449" y="27822"/>
                </a:cubicBezTo>
                <a:lnTo>
                  <a:pt x="62449" y="489972"/>
                </a:lnTo>
                <a:cubicBezTo>
                  <a:pt x="62449" y="489972"/>
                  <a:pt x="27838" y="489972"/>
                  <a:pt x="27838" y="489972"/>
                </a:cubicBezTo>
                <a:cubicBezTo>
                  <a:pt x="14217" y="489972"/>
                  <a:pt x="2234" y="499722"/>
                  <a:pt x="299" y="513195"/>
                </a:cubicBezTo>
                <a:cubicBezTo>
                  <a:pt x="-2158" y="530016"/>
                  <a:pt x="10868" y="544530"/>
                  <a:pt x="27317" y="544530"/>
                </a:cubicBezTo>
                <a:lnTo>
                  <a:pt x="62449" y="544530"/>
                </a:lnTo>
                <a:lnTo>
                  <a:pt x="62449" y="579141"/>
                </a:lnTo>
                <a:cubicBezTo>
                  <a:pt x="62449" y="592763"/>
                  <a:pt x="72200" y="604746"/>
                  <a:pt x="85672" y="606681"/>
                </a:cubicBezTo>
                <a:cubicBezTo>
                  <a:pt x="102494" y="609138"/>
                  <a:pt x="117008" y="596112"/>
                  <a:pt x="117008" y="579663"/>
                </a:cubicBezTo>
                <a:lnTo>
                  <a:pt x="117008" y="544530"/>
                </a:lnTo>
                <a:lnTo>
                  <a:pt x="580647" y="544530"/>
                </a:lnTo>
                <a:cubicBezTo>
                  <a:pt x="594268" y="544530"/>
                  <a:pt x="606251" y="534780"/>
                  <a:pt x="608187" y="521308"/>
                </a:cubicBezTo>
                <a:cubicBezTo>
                  <a:pt x="610643" y="504486"/>
                  <a:pt x="597617" y="489972"/>
                  <a:pt x="581168" y="489972"/>
                </a:cubicBezTo>
                <a:lnTo>
                  <a:pt x="581168" y="489972"/>
                </a:lnTo>
                <a:close/>
                <a:moveTo>
                  <a:pt x="178043" y="306198"/>
                </a:moveTo>
                <a:lnTo>
                  <a:pt x="170674" y="306198"/>
                </a:lnTo>
                <a:lnTo>
                  <a:pt x="214217" y="260497"/>
                </a:lnTo>
                <a:lnTo>
                  <a:pt x="257760" y="306198"/>
                </a:lnTo>
                <a:lnTo>
                  <a:pt x="250391" y="306198"/>
                </a:lnTo>
                <a:cubicBezTo>
                  <a:pt x="245478" y="306198"/>
                  <a:pt x="241459" y="310218"/>
                  <a:pt x="241459" y="315130"/>
                </a:cubicBezTo>
                <a:lnTo>
                  <a:pt x="241459" y="490046"/>
                </a:lnTo>
                <a:lnTo>
                  <a:pt x="186900" y="490046"/>
                </a:lnTo>
                <a:lnTo>
                  <a:pt x="186900" y="315130"/>
                </a:lnTo>
                <a:cubicBezTo>
                  <a:pt x="186900" y="310218"/>
                  <a:pt x="182881" y="306198"/>
                  <a:pt x="177968" y="306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161579" y="1384583"/>
            <a:ext cx="484138" cy="425668"/>
          </a:xfrm>
          <a:custGeom>
            <a:avLst/>
            <a:gdLst/>
            <a:ahLst/>
            <a:cxnLst/>
            <a:rect l="l" t="t" r="r" b="b"/>
            <a:pathLst>
              <a:path w="607069" h="533753" extrusionOk="0">
                <a:moveTo>
                  <a:pt x="560996" y="92519"/>
                </a:moveTo>
                <a:lnTo>
                  <a:pt x="412876" y="92519"/>
                </a:lnTo>
                <a:lnTo>
                  <a:pt x="412876" y="49646"/>
                </a:lnTo>
                <a:cubicBezTo>
                  <a:pt x="412876" y="40863"/>
                  <a:pt x="408707" y="32452"/>
                  <a:pt x="401785" y="27168"/>
                </a:cubicBezTo>
                <a:cubicBezTo>
                  <a:pt x="400073" y="25828"/>
                  <a:pt x="390620" y="18980"/>
                  <a:pt x="374171" y="12356"/>
                </a:cubicBezTo>
                <a:cubicBezTo>
                  <a:pt x="367174" y="9527"/>
                  <a:pt x="359806" y="7145"/>
                  <a:pt x="352213" y="5210"/>
                </a:cubicBezTo>
                <a:cubicBezTo>
                  <a:pt x="347077" y="3870"/>
                  <a:pt x="341867" y="7369"/>
                  <a:pt x="341197" y="12802"/>
                </a:cubicBezTo>
                <a:cubicBezTo>
                  <a:pt x="340676" y="17268"/>
                  <a:pt x="343802" y="21436"/>
                  <a:pt x="348194" y="22553"/>
                </a:cubicBezTo>
                <a:cubicBezTo>
                  <a:pt x="354893" y="24265"/>
                  <a:pt x="361443" y="26423"/>
                  <a:pt x="367546" y="28880"/>
                </a:cubicBezTo>
                <a:cubicBezTo>
                  <a:pt x="382433" y="34909"/>
                  <a:pt x="390695" y="41087"/>
                  <a:pt x="390992" y="41384"/>
                </a:cubicBezTo>
                <a:cubicBezTo>
                  <a:pt x="393598" y="43320"/>
                  <a:pt x="395086" y="46446"/>
                  <a:pt x="395086" y="49721"/>
                </a:cubicBezTo>
                <a:lnTo>
                  <a:pt x="395086" y="92594"/>
                </a:lnTo>
                <a:lnTo>
                  <a:pt x="373724" y="92594"/>
                </a:lnTo>
                <a:lnTo>
                  <a:pt x="373724" y="61407"/>
                </a:lnTo>
                <a:cubicBezTo>
                  <a:pt x="374394" y="58057"/>
                  <a:pt x="372533" y="55005"/>
                  <a:pt x="369556" y="53442"/>
                </a:cubicBezTo>
                <a:cubicBezTo>
                  <a:pt x="358763" y="47934"/>
                  <a:pt x="335838" y="38705"/>
                  <a:pt x="303535" y="38705"/>
                </a:cubicBezTo>
                <a:cubicBezTo>
                  <a:pt x="271231" y="38705"/>
                  <a:pt x="248306" y="47934"/>
                  <a:pt x="237513" y="53442"/>
                </a:cubicBezTo>
                <a:cubicBezTo>
                  <a:pt x="234536" y="54931"/>
                  <a:pt x="232675" y="58057"/>
                  <a:pt x="232526" y="61407"/>
                </a:cubicBezTo>
                <a:lnTo>
                  <a:pt x="232526" y="93785"/>
                </a:lnTo>
                <a:lnTo>
                  <a:pt x="211164" y="93785"/>
                </a:lnTo>
                <a:lnTo>
                  <a:pt x="211164" y="50465"/>
                </a:lnTo>
                <a:cubicBezTo>
                  <a:pt x="211685" y="47190"/>
                  <a:pt x="213248" y="44138"/>
                  <a:pt x="215779" y="42129"/>
                </a:cubicBezTo>
                <a:cubicBezTo>
                  <a:pt x="216151" y="41831"/>
                  <a:pt x="224339" y="35653"/>
                  <a:pt x="239300" y="29624"/>
                </a:cubicBezTo>
                <a:cubicBezTo>
                  <a:pt x="258578" y="21883"/>
                  <a:pt x="280758" y="17789"/>
                  <a:pt x="303460" y="17789"/>
                </a:cubicBezTo>
                <a:cubicBezTo>
                  <a:pt x="307256" y="17789"/>
                  <a:pt x="311052" y="17938"/>
                  <a:pt x="314848" y="18161"/>
                </a:cubicBezTo>
                <a:cubicBezTo>
                  <a:pt x="319761" y="18459"/>
                  <a:pt x="324003" y="14738"/>
                  <a:pt x="324301" y="9825"/>
                </a:cubicBezTo>
                <a:cubicBezTo>
                  <a:pt x="324599" y="4913"/>
                  <a:pt x="320877" y="670"/>
                  <a:pt x="315965" y="372"/>
                </a:cubicBezTo>
                <a:cubicBezTo>
                  <a:pt x="311797" y="149"/>
                  <a:pt x="307628" y="0"/>
                  <a:pt x="303460" y="0"/>
                </a:cubicBezTo>
                <a:cubicBezTo>
                  <a:pt x="278525" y="0"/>
                  <a:pt x="254037" y="4540"/>
                  <a:pt x="232675" y="13100"/>
                </a:cubicBezTo>
                <a:cubicBezTo>
                  <a:pt x="216151" y="19725"/>
                  <a:pt x="206698" y="26647"/>
                  <a:pt x="204986" y="27912"/>
                </a:cubicBezTo>
                <a:cubicBezTo>
                  <a:pt x="197990" y="33197"/>
                  <a:pt x="194566" y="50391"/>
                  <a:pt x="194566" y="50391"/>
                </a:cubicBezTo>
                <a:lnTo>
                  <a:pt x="194566" y="93710"/>
                </a:lnTo>
                <a:lnTo>
                  <a:pt x="45925" y="93710"/>
                </a:lnTo>
                <a:cubicBezTo>
                  <a:pt x="20543" y="93710"/>
                  <a:pt x="0" y="114253"/>
                  <a:pt x="0" y="139635"/>
                </a:cubicBezTo>
                <a:lnTo>
                  <a:pt x="0" y="263937"/>
                </a:lnTo>
                <a:cubicBezTo>
                  <a:pt x="0" y="263937"/>
                  <a:pt x="5359" y="289393"/>
                  <a:pt x="15407" y="298101"/>
                </a:cubicBezTo>
                <a:lnTo>
                  <a:pt x="15407" y="487382"/>
                </a:lnTo>
                <a:cubicBezTo>
                  <a:pt x="15035" y="512689"/>
                  <a:pt x="35653" y="533307"/>
                  <a:pt x="60960" y="533754"/>
                </a:cubicBezTo>
                <a:lnTo>
                  <a:pt x="413099" y="533754"/>
                </a:lnTo>
                <a:cubicBezTo>
                  <a:pt x="418011" y="533307"/>
                  <a:pt x="422031" y="529288"/>
                  <a:pt x="422031" y="524375"/>
                </a:cubicBezTo>
                <a:cubicBezTo>
                  <a:pt x="422031" y="519463"/>
                  <a:pt x="413099" y="515964"/>
                  <a:pt x="413099" y="515964"/>
                </a:cubicBezTo>
                <a:lnTo>
                  <a:pt x="61258" y="515964"/>
                </a:lnTo>
                <a:cubicBezTo>
                  <a:pt x="45776" y="515964"/>
                  <a:pt x="33197" y="503385"/>
                  <a:pt x="33197" y="487903"/>
                </a:cubicBezTo>
                <a:lnTo>
                  <a:pt x="33197" y="311797"/>
                </a:lnTo>
                <a:cubicBezTo>
                  <a:pt x="46222" y="320356"/>
                  <a:pt x="64012" y="330181"/>
                  <a:pt x="87309" y="339411"/>
                </a:cubicBezTo>
                <a:cubicBezTo>
                  <a:pt x="91924" y="341272"/>
                  <a:pt x="97208" y="339039"/>
                  <a:pt x="98995" y="334498"/>
                </a:cubicBezTo>
                <a:cubicBezTo>
                  <a:pt x="100856" y="329958"/>
                  <a:pt x="98623" y="324748"/>
                  <a:pt x="94008" y="322887"/>
                </a:cubicBezTo>
                <a:cubicBezTo>
                  <a:pt x="61034" y="309787"/>
                  <a:pt x="40044" y="295719"/>
                  <a:pt x="28210" y="286192"/>
                </a:cubicBezTo>
                <a:cubicBezTo>
                  <a:pt x="21585" y="280833"/>
                  <a:pt x="17715" y="272869"/>
                  <a:pt x="17715" y="264383"/>
                </a:cubicBezTo>
                <a:lnTo>
                  <a:pt x="17715" y="139560"/>
                </a:lnTo>
                <a:cubicBezTo>
                  <a:pt x="17715" y="124079"/>
                  <a:pt x="30294" y="111499"/>
                  <a:pt x="45776" y="111499"/>
                </a:cubicBezTo>
                <a:lnTo>
                  <a:pt x="561293" y="111499"/>
                </a:lnTo>
                <a:cubicBezTo>
                  <a:pt x="576775" y="111499"/>
                  <a:pt x="589355" y="124079"/>
                  <a:pt x="589355" y="139560"/>
                </a:cubicBezTo>
                <a:lnTo>
                  <a:pt x="589355" y="264309"/>
                </a:lnTo>
                <a:cubicBezTo>
                  <a:pt x="589355" y="272794"/>
                  <a:pt x="585558" y="280758"/>
                  <a:pt x="578934" y="286118"/>
                </a:cubicBezTo>
                <a:cubicBezTo>
                  <a:pt x="565536" y="296985"/>
                  <a:pt x="541494" y="312839"/>
                  <a:pt x="502864" y="326906"/>
                </a:cubicBezTo>
                <a:cubicBezTo>
                  <a:pt x="458428" y="343058"/>
                  <a:pt x="405805" y="352809"/>
                  <a:pt x="346184" y="356009"/>
                </a:cubicBezTo>
                <a:lnTo>
                  <a:pt x="346184" y="323259"/>
                </a:lnTo>
                <a:cubicBezTo>
                  <a:pt x="346184" y="318347"/>
                  <a:pt x="342165" y="314327"/>
                  <a:pt x="337252" y="314327"/>
                </a:cubicBezTo>
                <a:lnTo>
                  <a:pt x="268477" y="314327"/>
                </a:lnTo>
                <a:cubicBezTo>
                  <a:pt x="263564" y="314327"/>
                  <a:pt x="259545" y="318347"/>
                  <a:pt x="259545" y="323259"/>
                </a:cubicBezTo>
                <a:lnTo>
                  <a:pt x="259545" y="355935"/>
                </a:lnTo>
                <a:cubicBezTo>
                  <a:pt x="211834" y="353404"/>
                  <a:pt x="168440" y="346408"/>
                  <a:pt x="130256" y="335317"/>
                </a:cubicBezTo>
                <a:cubicBezTo>
                  <a:pt x="125567" y="333977"/>
                  <a:pt x="120655" y="336657"/>
                  <a:pt x="119315" y="341421"/>
                </a:cubicBezTo>
                <a:cubicBezTo>
                  <a:pt x="117975" y="346184"/>
                  <a:pt x="120655" y="351097"/>
                  <a:pt x="125344" y="352437"/>
                </a:cubicBezTo>
                <a:cubicBezTo>
                  <a:pt x="165016" y="364048"/>
                  <a:pt x="210122" y="371194"/>
                  <a:pt x="259545" y="373799"/>
                </a:cubicBezTo>
                <a:lnTo>
                  <a:pt x="259545" y="391290"/>
                </a:lnTo>
                <a:cubicBezTo>
                  <a:pt x="259545" y="396352"/>
                  <a:pt x="261629" y="401190"/>
                  <a:pt x="265276" y="404762"/>
                </a:cubicBezTo>
                <a:cubicBezTo>
                  <a:pt x="302195" y="440192"/>
                  <a:pt x="346110" y="414141"/>
                  <a:pt x="346110" y="378041"/>
                </a:cubicBezTo>
                <a:lnTo>
                  <a:pt x="346110" y="374320"/>
                </a:lnTo>
                <a:cubicBezTo>
                  <a:pt x="466988" y="368067"/>
                  <a:pt x="537029" y="336731"/>
                  <a:pt x="573872" y="312318"/>
                </a:cubicBezTo>
                <a:lnTo>
                  <a:pt x="573872" y="506660"/>
                </a:lnTo>
                <a:cubicBezTo>
                  <a:pt x="573872" y="511796"/>
                  <a:pt x="569704" y="515964"/>
                  <a:pt x="564568" y="515964"/>
                </a:cubicBezTo>
                <a:lnTo>
                  <a:pt x="445179" y="515964"/>
                </a:lnTo>
                <a:cubicBezTo>
                  <a:pt x="444360" y="515964"/>
                  <a:pt x="443542" y="516336"/>
                  <a:pt x="442946" y="516932"/>
                </a:cubicBezTo>
                <a:cubicBezTo>
                  <a:pt x="435428" y="524598"/>
                  <a:pt x="440788" y="533754"/>
                  <a:pt x="448231" y="533754"/>
                </a:cubicBezTo>
                <a:lnTo>
                  <a:pt x="545737" y="533754"/>
                </a:lnTo>
                <a:cubicBezTo>
                  <a:pt x="571119" y="533754"/>
                  <a:pt x="591662" y="513210"/>
                  <a:pt x="591662" y="487829"/>
                </a:cubicBezTo>
                <a:lnTo>
                  <a:pt x="591662" y="297878"/>
                </a:lnTo>
                <a:cubicBezTo>
                  <a:pt x="601487" y="289169"/>
                  <a:pt x="607069" y="276813"/>
                  <a:pt x="607069" y="263639"/>
                </a:cubicBezTo>
                <a:lnTo>
                  <a:pt x="607069" y="138593"/>
                </a:lnTo>
                <a:cubicBezTo>
                  <a:pt x="607069" y="113211"/>
                  <a:pt x="586228" y="92594"/>
                  <a:pt x="560624" y="92594"/>
                </a:cubicBezTo>
                <a:lnTo>
                  <a:pt x="560624" y="92594"/>
                </a:lnTo>
                <a:close/>
                <a:moveTo>
                  <a:pt x="250390" y="67436"/>
                </a:moveTo>
                <a:cubicBezTo>
                  <a:pt x="260959" y="62746"/>
                  <a:pt x="278972" y="56941"/>
                  <a:pt x="303162" y="56941"/>
                </a:cubicBezTo>
                <a:cubicBezTo>
                  <a:pt x="327353" y="56941"/>
                  <a:pt x="345366" y="62746"/>
                  <a:pt x="355935" y="67436"/>
                </a:cubicBezTo>
                <a:lnTo>
                  <a:pt x="355935" y="93710"/>
                </a:lnTo>
                <a:lnTo>
                  <a:pt x="250390" y="93710"/>
                </a:lnTo>
                <a:lnTo>
                  <a:pt x="250390" y="67436"/>
                </a:lnTo>
                <a:lnTo>
                  <a:pt x="250390" y="67436"/>
                </a:lnTo>
                <a:close/>
                <a:moveTo>
                  <a:pt x="328693" y="377892"/>
                </a:moveTo>
                <a:cubicBezTo>
                  <a:pt x="328693" y="392853"/>
                  <a:pt x="315965" y="404911"/>
                  <a:pt x="300855" y="403497"/>
                </a:cubicBezTo>
                <a:cubicBezTo>
                  <a:pt x="287606" y="402306"/>
                  <a:pt x="277707" y="390769"/>
                  <a:pt x="277707" y="377446"/>
                </a:cubicBezTo>
                <a:lnTo>
                  <a:pt x="277707" y="335466"/>
                </a:lnTo>
                <a:cubicBezTo>
                  <a:pt x="277707" y="333605"/>
                  <a:pt x="279195" y="332042"/>
                  <a:pt x="281131" y="332042"/>
                </a:cubicBezTo>
                <a:lnTo>
                  <a:pt x="325343" y="332042"/>
                </a:lnTo>
                <a:cubicBezTo>
                  <a:pt x="327204" y="332042"/>
                  <a:pt x="328767" y="333531"/>
                  <a:pt x="328767" y="335466"/>
                </a:cubicBezTo>
                <a:lnTo>
                  <a:pt x="328767" y="37789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3"/>
          <p:cNvGrpSpPr/>
          <p:nvPr/>
        </p:nvGrpSpPr>
        <p:grpSpPr>
          <a:xfrm>
            <a:off x="1527996" y="2659266"/>
            <a:ext cx="391796" cy="506789"/>
            <a:chOff x="3378404" y="1523609"/>
            <a:chExt cx="469667" cy="607515"/>
          </a:xfrm>
        </p:grpSpPr>
        <p:sp>
          <p:nvSpPr>
            <p:cNvPr id="358" name="Google Shape;358;p23"/>
            <p:cNvSpPr/>
            <p:nvPr/>
          </p:nvSpPr>
          <p:spPr>
            <a:xfrm>
              <a:off x="3378404" y="1523609"/>
              <a:ext cx="469667" cy="607515"/>
            </a:xfrm>
            <a:custGeom>
              <a:avLst/>
              <a:gdLst/>
              <a:ahLst/>
              <a:cxnLst/>
              <a:rect l="l" t="t" r="r" b="b"/>
              <a:pathLst>
                <a:path w="469667" h="607515" extrusionOk="0">
                  <a:moveTo>
                    <a:pt x="450464" y="199032"/>
                  </a:moveTo>
                  <a:lnTo>
                    <a:pt x="418458" y="194194"/>
                  </a:lnTo>
                  <a:cubicBezTo>
                    <a:pt x="413769" y="172906"/>
                    <a:pt x="405432" y="152809"/>
                    <a:pt x="393746" y="134425"/>
                  </a:cubicBezTo>
                  <a:lnTo>
                    <a:pt x="413024" y="108299"/>
                  </a:lnTo>
                  <a:cubicBezTo>
                    <a:pt x="419723" y="99218"/>
                    <a:pt x="418756" y="86862"/>
                    <a:pt x="410866" y="78898"/>
                  </a:cubicBezTo>
                  <a:lnTo>
                    <a:pt x="391141" y="59099"/>
                  </a:lnTo>
                  <a:cubicBezTo>
                    <a:pt x="383177" y="51135"/>
                    <a:pt x="370821" y="50167"/>
                    <a:pt x="361815" y="56866"/>
                  </a:cubicBezTo>
                  <a:lnTo>
                    <a:pt x="335764" y="76219"/>
                  </a:lnTo>
                  <a:cubicBezTo>
                    <a:pt x="317379" y="64458"/>
                    <a:pt x="297357" y="56196"/>
                    <a:pt x="276143" y="51433"/>
                  </a:cubicBezTo>
                  <a:lnTo>
                    <a:pt x="271305" y="19278"/>
                  </a:lnTo>
                  <a:cubicBezTo>
                    <a:pt x="269668" y="8188"/>
                    <a:pt x="260141" y="0"/>
                    <a:pt x="248901" y="0"/>
                  </a:cubicBezTo>
                  <a:lnTo>
                    <a:pt x="221882" y="0"/>
                  </a:lnTo>
                  <a:cubicBezTo>
                    <a:pt x="210643" y="0"/>
                    <a:pt x="201265" y="8113"/>
                    <a:pt x="199553" y="19204"/>
                  </a:cubicBezTo>
                  <a:lnTo>
                    <a:pt x="194715" y="51284"/>
                  </a:lnTo>
                  <a:cubicBezTo>
                    <a:pt x="190770" y="52177"/>
                    <a:pt x="186825" y="53145"/>
                    <a:pt x="183029" y="54261"/>
                  </a:cubicBezTo>
                  <a:cubicBezTo>
                    <a:pt x="178935" y="55452"/>
                    <a:pt x="176032" y="59248"/>
                    <a:pt x="176330" y="63491"/>
                  </a:cubicBezTo>
                  <a:cubicBezTo>
                    <a:pt x="176777" y="69371"/>
                    <a:pt x="182433" y="73018"/>
                    <a:pt x="187718" y="71455"/>
                  </a:cubicBezTo>
                  <a:cubicBezTo>
                    <a:pt x="193152" y="69892"/>
                    <a:pt x="198659" y="68552"/>
                    <a:pt x="204242" y="67510"/>
                  </a:cubicBezTo>
                  <a:cubicBezTo>
                    <a:pt x="207963" y="66840"/>
                    <a:pt x="210866" y="63863"/>
                    <a:pt x="211388" y="60067"/>
                  </a:cubicBezTo>
                  <a:lnTo>
                    <a:pt x="217119" y="21809"/>
                  </a:lnTo>
                  <a:cubicBezTo>
                    <a:pt x="217491" y="19427"/>
                    <a:pt x="219426" y="17715"/>
                    <a:pt x="221882" y="17715"/>
                  </a:cubicBezTo>
                  <a:lnTo>
                    <a:pt x="249869" y="17715"/>
                  </a:lnTo>
                  <a:cubicBezTo>
                    <a:pt x="252251" y="17715"/>
                    <a:pt x="254260" y="19501"/>
                    <a:pt x="254633" y="21809"/>
                  </a:cubicBezTo>
                  <a:lnTo>
                    <a:pt x="260364" y="60067"/>
                  </a:lnTo>
                  <a:cubicBezTo>
                    <a:pt x="260959" y="63788"/>
                    <a:pt x="263788" y="66766"/>
                    <a:pt x="267509" y="67510"/>
                  </a:cubicBezTo>
                  <a:cubicBezTo>
                    <a:pt x="290732" y="71827"/>
                    <a:pt x="312392" y="80833"/>
                    <a:pt x="331968" y="94231"/>
                  </a:cubicBezTo>
                  <a:cubicBezTo>
                    <a:pt x="335094" y="96390"/>
                    <a:pt x="339262" y="96315"/>
                    <a:pt x="342239" y="94008"/>
                  </a:cubicBezTo>
                  <a:lnTo>
                    <a:pt x="373352" y="71008"/>
                  </a:lnTo>
                  <a:cubicBezTo>
                    <a:pt x="375287" y="69594"/>
                    <a:pt x="377892" y="69817"/>
                    <a:pt x="379604" y="71455"/>
                  </a:cubicBezTo>
                  <a:lnTo>
                    <a:pt x="399403" y="91254"/>
                  </a:lnTo>
                  <a:cubicBezTo>
                    <a:pt x="401115" y="92966"/>
                    <a:pt x="401264" y="95571"/>
                    <a:pt x="399850" y="97506"/>
                  </a:cubicBezTo>
                  <a:lnTo>
                    <a:pt x="376850" y="128619"/>
                  </a:lnTo>
                  <a:cubicBezTo>
                    <a:pt x="374617" y="131671"/>
                    <a:pt x="374543" y="135764"/>
                    <a:pt x="376627" y="138891"/>
                  </a:cubicBezTo>
                  <a:cubicBezTo>
                    <a:pt x="390025" y="158466"/>
                    <a:pt x="398957" y="180126"/>
                    <a:pt x="403348" y="203349"/>
                  </a:cubicBezTo>
                  <a:cubicBezTo>
                    <a:pt x="404018" y="207070"/>
                    <a:pt x="406995" y="209973"/>
                    <a:pt x="410791" y="210494"/>
                  </a:cubicBezTo>
                  <a:lnTo>
                    <a:pt x="448975" y="216226"/>
                  </a:lnTo>
                  <a:cubicBezTo>
                    <a:pt x="451283" y="216598"/>
                    <a:pt x="453069" y="218607"/>
                    <a:pt x="453069" y="220989"/>
                  </a:cubicBezTo>
                  <a:lnTo>
                    <a:pt x="453069" y="250092"/>
                  </a:lnTo>
                  <a:cubicBezTo>
                    <a:pt x="453069" y="252474"/>
                    <a:pt x="451357" y="254484"/>
                    <a:pt x="448975" y="254856"/>
                  </a:cubicBezTo>
                  <a:lnTo>
                    <a:pt x="410791" y="260587"/>
                  </a:lnTo>
                  <a:cubicBezTo>
                    <a:pt x="407070" y="261183"/>
                    <a:pt x="404092" y="264011"/>
                    <a:pt x="403348" y="267733"/>
                  </a:cubicBezTo>
                  <a:cubicBezTo>
                    <a:pt x="398957" y="290956"/>
                    <a:pt x="390025" y="312615"/>
                    <a:pt x="376627" y="332191"/>
                  </a:cubicBezTo>
                  <a:cubicBezTo>
                    <a:pt x="374469" y="335317"/>
                    <a:pt x="374543" y="339485"/>
                    <a:pt x="376850" y="342463"/>
                  </a:cubicBezTo>
                  <a:lnTo>
                    <a:pt x="399850" y="373575"/>
                  </a:lnTo>
                  <a:cubicBezTo>
                    <a:pt x="401264" y="375511"/>
                    <a:pt x="401041" y="378116"/>
                    <a:pt x="399403" y="379828"/>
                  </a:cubicBezTo>
                  <a:lnTo>
                    <a:pt x="379604" y="399627"/>
                  </a:lnTo>
                  <a:cubicBezTo>
                    <a:pt x="377892" y="401339"/>
                    <a:pt x="375287" y="401487"/>
                    <a:pt x="373352" y="400073"/>
                  </a:cubicBezTo>
                  <a:lnTo>
                    <a:pt x="342239" y="377074"/>
                  </a:lnTo>
                  <a:cubicBezTo>
                    <a:pt x="338294" y="374171"/>
                    <a:pt x="332786" y="374990"/>
                    <a:pt x="329884" y="378860"/>
                  </a:cubicBezTo>
                  <a:cubicBezTo>
                    <a:pt x="328693" y="380423"/>
                    <a:pt x="302195" y="416448"/>
                    <a:pt x="300036" y="486266"/>
                  </a:cubicBezTo>
                  <a:lnTo>
                    <a:pt x="236769" y="486266"/>
                  </a:lnTo>
                  <a:cubicBezTo>
                    <a:pt x="232228" y="486266"/>
                    <a:pt x="228135" y="489541"/>
                    <a:pt x="227614" y="494081"/>
                  </a:cubicBezTo>
                  <a:cubicBezTo>
                    <a:pt x="226944" y="499515"/>
                    <a:pt x="231187" y="504055"/>
                    <a:pt x="236471" y="504055"/>
                  </a:cubicBezTo>
                  <a:lnTo>
                    <a:pt x="298920" y="504055"/>
                  </a:lnTo>
                  <a:lnTo>
                    <a:pt x="298920" y="525789"/>
                  </a:lnTo>
                  <a:cubicBezTo>
                    <a:pt x="298920" y="537326"/>
                    <a:pt x="289541" y="546705"/>
                    <a:pt x="278004" y="546705"/>
                  </a:cubicBezTo>
                  <a:lnTo>
                    <a:pt x="191737" y="546705"/>
                  </a:lnTo>
                  <a:cubicBezTo>
                    <a:pt x="180200" y="546705"/>
                    <a:pt x="170822" y="537326"/>
                    <a:pt x="170822" y="525789"/>
                  </a:cubicBezTo>
                  <a:lnTo>
                    <a:pt x="170822" y="504055"/>
                  </a:lnTo>
                  <a:lnTo>
                    <a:pt x="203870" y="504055"/>
                  </a:lnTo>
                  <a:cubicBezTo>
                    <a:pt x="203870" y="504055"/>
                    <a:pt x="204391" y="503981"/>
                    <a:pt x="204540" y="503757"/>
                  </a:cubicBezTo>
                  <a:cubicBezTo>
                    <a:pt x="213025" y="495942"/>
                    <a:pt x="207666" y="486266"/>
                    <a:pt x="199999" y="486266"/>
                  </a:cubicBezTo>
                  <a:lnTo>
                    <a:pt x="170822" y="486266"/>
                  </a:lnTo>
                  <a:cubicBezTo>
                    <a:pt x="168663" y="416448"/>
                    <a:pt x="142165" y="380423"/>
                    <a:pt x="140974" y="378860"/>
                  </a:cubicBezTo>
                  <a:cubicBezTo>
                    <a:pt x="138072" y="374990"/>
                    <a:pt x="132489" y="374171"/>
                    <a:pt x="128619" y="377074"/>
                  </a:cubicBezTo>
                  <a:lnTo>
                    <a:pt x="97506" y="400073"/>
                  </a:lnTo>
                  <a:cubicBezTo>
                    <a:pt x="95571" y="401487"/>
                    <a:pt x="92966" y="401264"/>
                    <a:pt x="91254" y="399627"/>
                  </a:cubicBezTo>
                  <a:lnTo>
                    <a:pt x="71455" y="379828"/>
                  </a:lnTo>
                  <a:cubicBezTo>
                    <a:pt x="69743" y="378116"/>
                    <a:pt x="69594" y="375511"/>
                    <a:pt x="71008" y="373575"/>
                  </a:cubicBezTo>
                  <a:lnTo>
                    <a:pt x="94008" y="342463"/>
                  </a:lnTo>
                  <a:cubicBezTo>
                    <a:pt x="96241" y="339411"/>
                    <a:pt x="96315" y="335317"/>
                    <a:pt x="94231" y="332191"/>
                  </a:cubicBezTo>
                  <a:cubicBezTo>
                    <a:pt x="80833" y="312615"/>
                    <a:pt x="71901" y="290956"/>
                    <a:pt x="67510" y="267733"/>
                  </a:cubicBezTo>
                  <a:cubicBezTo>
                    <a:pt x="66840" y="264011"/>
                    <a:pt x="63863" y="261108"/>
                    <a:pt x="60067" y="260587"/>
                  </a:cubicBezTo>
                  <a:lnTo>
                    <a:pt x="18236" y="254260"/>
                  </a:lnTo>
                  <a:cubicBezTo>
                    <a:pt x="18236" y="254260"/>
                    <a:pt x="17789" y="254037"/>
                    <a:pt x="17789" y="253739"/>
                  </a:cubicBezTo>
                  <a:lnTo>
                    <a:pt x="17789" y="222106"/>
                  </a:lnTo>
                  <a:cubicBezTo>
                    <a:pt x="17789" y="219724"/>
                    <a:pt x="19575" y="217714"/>
                    <a:pt x="21883" y="217342"/>
                  </a:cubicBezTo>
                  <a:lnTo>
                    <a:pt x="60067" y="211611"/>
                  </a:lnTo>
                  <a:cubicBezTo>
                    <a:pt x="63788" y="211015"/>
                    <a:pt x="66766" y="208187"/>
                    <a:pt x="67510" y="204465"/>
                  </a:cubicBezTo>
                  <a:cubicBezTo>
                    <a:pt x="71901" y="181242"/>
                    <a:pt x="80833" y="159583"/>
                    <a:pt x="94231" y="140007"/>
                  </a:cubicBezTo>
                  <a:cubicBezTo>
                    <a:pt x="96390" y="136881"/>
                    <a:pt x="96315" y="132713"/>
                    <a:pt x="94008" y="129735"/>
                  </a:cubicBezTo>
                  <a:lnTo>
                    <a:pt x="71008" y="98623"/>
                  </a:lnTo>
                  <a:cubicBezTo>
                    <a:pt x="69594" y="96687"/>
                    <a:pt x="69817" y="94082"/>
                    <a:pt x="71455" y="92370"/>
                  </a:cubicBezTo>
                  <a:lnTo>
                    <a:pt x="91254" y="72571"/>
                  </a:lnTo>
                  <a:cubicBezTo>
                    <a:pt x="92966" y="70859"/>
                    <a:pt x="95571" y="70711"/>
                    <a:pt x="97506" y="72125"/>
                  </a:cubicBezTo>
                  <a:lnTo>
                    <a:pt x="128619" y="95124"/>
                  </a:lnTo>
                  <a:cubicBezTo>
                    <a:pt x="132936" y="98325"/>
                    <a:pt x="139411" y="97134"/>
                    <a:pt x="142165" y="91552"/>
                  </a:cubicBezTo>
                  <a:cubicBezTo>
                    <a:pt x="143729" y="88425"/>
                    <a:pt x="146780" y="86267"/>
                    <a:pt x="150278" y="86416"/>
                  </a:cubicBezTo>
                  <a:cubicBezTo>
                    <a:pt x="161667" y="86937"/>
                    <a:pt x="165016" y="71306"/>
                    <a:pt x="151469" y="67659"/>
                  </a:cubicBezTo>
                  <a:cubicBezTo>
                    <a:pt x="151246" y="67659"/>
                    <a:pt x="150949" y="67659"/>
                    <a:pt x="150725" y="67733"/>
                  </a:cubicBezTo>
                  <a:cubicBezTo>
                    <a:pt x="145143" y="70562"/>
                    <a:pt x="139560" y="73688"/>
                    <a:pt x="134201" y="77112"/>
                  </a:cubicBezTo>
                  <a:lnTo>
                    <a:pt x="108076" y="57834"/>
                  </a:lnTo>
                  <a:cubicBezTo>
                    <a:pt x="98995" y="51135"/>
                    <a:pt x="86639" y="52103"/>
                    <a:pt x="78675" y="60067"/>
                  </a:cubicBezTo>
                  <a:lnTo>
                    <a:pt x="58876" y="79866"/>
                  </a:lnTo>
                  <a:cubicBezTo>
                    <a:pt x="50912" y="87830"/>
                    <a:pt x="50018" y="100186"/>
                    <a:pt x="56717" y="109267"/>
                  </a:cubicBezTo>
                  <a:lnTo>
                    <a:pt x="75995" y="135392"/>
                  </a:lnTo>
                  <a:cubicBezTo>
                    <a:pt x="64309" y="153777"/>
                    <a:pt x="55973" y="173799"/>
                    <a:pt x="51284" y="195087"/>
                  </a:cubicBezTo>
                  <a:lnTo>
                    <a:pt x="2084" y="202456"/>
                  </a:lnTo>
                  <a:cubicBezTo>
                    <a:pt x="893" y="202605"/>
                    <a:pt x="0" y="203647"/>
                    <a:pt x="0" y="204838"/>
                  </a:cubicBezTo>
                  <a:lnTo>
                    <a:pt x="0" y="250167"/>
                  </a:lnTo>
                  <a:cubicBezTo>
                    <a:pt x="0" y="261332"/>
                    <a:pt x="8187" y="270859"/>
                    <a:pt x="19278" y="272496"/>
                  </a:cubicBezTo>
                  <a:lnTo>
                    <a:pt x="51284" y="277334"/>
                  </a:lnTo>
                  <a:cubicBezTo>
                    <a:pt x="55973" y="298548"/>
                    <a:pt x="64309" y="318570"/>
                    <a:pt x="75995" y="336955"/>
                  </a:cubicBezTo>
                  <a:lnTo>
                    <a:pt x="56717" y="363006"/>
                  </a:lnTo>
                  <a:cubicBezTo>
                    <a:pt x="50018" y="372087"/>
                    <a:pt x="50986" y="384368"/>
                    <a:pt x="58876" y="392332"/>
                  </a:cubicBezTo>
                  <a:lnTo>
                    <a:pt x="78600" y="412057"/>
                  </a:lnTo>
                  <a:cubicBezTo>
                    <a:pt x="86565" y="420021"/>
                    <a:pt x="98920" y="420914"/>
                    <a:pt x="107927" y="414215"/>
                  </a:cubicBezTo>
                  <a:lnTo>
                    <a:pt x="131224" y="397022"/>
                  </a:lnTo>
                  <a:cubicBezTo>
                    <a:pt x="133606" y="401413"/>
                    <a:pt x="136732" y="407740"/>
                    <a:pt x="139784" y="415927"/>
                  </a:cubicBezTo>
                  <a:cubicBezTo>
                    <a:pt x="145813" y="432005"/>
                    <a:pt x="152958" y="458726"/>
                    <a:pt x="152958" y="494900"/>
                  </a:cubicBezTo>
                  <a:lnTo>
                    <a:pt x="152958" y="525640"/>
                  </a:lnTo>
                  <a:cubicBezTo>
                    <a:pt x="152958" y="544100"/>
                    <a:pt x="165984" y="559656"/>
                    <a:pt x="183401" y="563452"/>
                  </a:cubicBezTo>
                  <a:cubicBezTo>
                    <a:pt x="187271" y="588387"/>
                    <a:pt x="208857" y="607516"/>
                    <a:pt x="234834" y="607516"/>
                  </a:cubicBezTo>
                  <a:cubicBezTo>
                    <a:pt x="260810" y="607516"/>
                    <a:pt x="282396" y="588387"/>
                    <a:pt x="286266" y="563452"/>
                  </a:cubicBezTo>
                  <a:cubicBezTo>
                    <a:pt x="303609" y="559656"/>
                    <a:pt x="316709" y="544174"/>
                    <a:pt x="316709" y="525640"/>
                  </a:cubicBezTo>
                  <a:lnTo>
                    <a:pt x="316709" y="495049"/>
                  </a:lnTo>
                  <a:cubicBezTo>
                    <a:pt x="316709" y="495049"/>
                    <a:pt x="316709" y="495049"/>
                    <a:pt x="316709" y="495049"/>
                  </a:cubicBezTo>
                  <a:cubicBezTo>
                    <a:pt x="316709" y="443839"/>
                    <a:pt x="330926" y="410791"/>
                    <a:pt x="338443" y="396873"/>
                  </a:cubicBezTo>
                  <a:lnTo>
                    <a:pt x="361740" y="414141"/>
                  </a:lnTo>
                  <a:cubicBezTo>
                    <a:pt x="370821" y="420840"/>
                    <a:pt x="383103" y="419947"/>
                    <a:pt x="391067" y="411908"/>
                  </a:cubicBezTo>
                  <a:lnTo>
                    <a:pt x="410791" y="392109"/>
                  </a:lnTo>
                  <a:cubicBezTo>
                    <a:pt x="418756" y="384145"/>
                    <a:pt x="419649" y="371789"/>
                    <a:pt x="412950" y="362708"/>
                  </a:cubicBezTo>
                  <a:lnTo>
                    <a:pt x="393672" y="336583"/>
                  </a:lnTo>
                  <a:cubicBezTo>
                    <a:pt x="405358" y="318123"/>
                    <a:pt x="413620" y="298101"/>
                    <a:pt x="418384" y="276813"/>
                  </a:cubicBezTo>
                  <a:lnTo>
                    <a:pt x="450390" y="271975"/>
                  </a:lnTo>
                  <a:cubicBezTo>
                    <a:pt x="461480" y="270338"/>
                    <a:pt x="469667" y="260811"/>
                    <a:pt x="469667" y="249646"/>
                  </a:cubicBezTo>
                  <a:lnTo>
                    <a:pt x="469667" y="225902"/>
                  </a:lnTo>
                  <a:cubicBezTo>
                    <a:pt x="469667" y="214737"/>
                    <a:pt x="461033" y="202753"/>
                    <a:pt x="450464" y="199255"/>
                  </a:cubicBezTo>
                  <a:lnTo>
                    <a:pt x="450464" y="199255"/>
                  </a:lnTo>
                  <a:close/>
                  <a:moveTo>
                    <a:pt x="234982" y="589875"/>
                  </a:moveTo>
                  <a:cubicBezTo>
                    <a:pt x="219128" y="589875"/>
                    <a:pt x="205805" y="579083"/>
                    <a:pt x="201860" y="564494"/>
                  </a:cubicBezTo>
                  <a:lnTo>
                    <a:pt x="268105" y="564494"/>
                  </a:lnTo>
                  <a:cubicBezTo>
                    <a:pt x="264160" y="579083"/>
                    <a:pt x="250837" y="589875"/>
                    <a:pt x="234982" y="589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513796" y="1659745"/>
              <a:ext cx="199180" cy="199180"/>
            </a:xfrm>
            <a:custGeom>
              <a:avLst/>
              <a:gdLst/>
              <a:ahLst/>
              <a:cxnLst/>
              <a:rect l="l" t="t" r="r" b="b"/>
              <a:pathLst>
                <a:path w="199180" h="199180" extrusionOk="0">
                  <a:moveTo>
                    <a:pt x="183476" y="135243"/>
                  </a:moveTo>
                  <a:cubicBezTo>
                    <a:pt x="188165" y="136732"/>
                    <a:pt x="193152" y="134127"/>
                    <a:pt x="194640" y="129438"/>
                  </a:cubicBezTo>
                  <a:cubicBezTo>
                    <a:pt x="197618" y="119836"/>
                    <a:pt x="199181" y="109788"/>
                    <a:pt x="199181" y="99590"/>
                  </a:cubicBezTo>
                  <a:cubicBezTo>
                    <a:pt x="199181" y="44659"/>
                    <a:pt x="154521" y="0"/>
                    <a:pt x="99590" y="0"/>
                  </a:cubicBezTo>
                  <a:cubicBezTo>
                    <a:pt x="44659" y="0"/>
                    <a:pt x="0" y="44659"/>
                    <a:pt x="0" y="99590"/>
                  </a:cubicBezTo>
                  <a:cubicBezTo>
                    <a:pt x="0" y="154521"/>
                    <a:pt x="44659" y="199181"/>
                    <a:pt x="99590" y="199181"/>
                  </a:cubicBezTo>
                  <a:cubicBezTo>
                    <a:pt x="128991" y="199181"/>
                    <a:pt x="156755" y="186304"/>
                    <a:pt x="175735" y="163825"/>
                  </a:cubicBezTo>
                  <a:cubicBezTo>
                    <a:pt x="178935" y="160029"/>
                    <a:pt x="178414" y="154447"/>
                    <a:pt x="174692" y="151246"/>
                  </a:cubicBezTo>
                  <a:cubicBezTo>
                    <a:pt x="170897" y="148046"/>
                    <a:pt x="165314" y="148567"/>
                    <a:pt x="162113" y="152288"/>
                  </a:cubicBezTo>
                  <a:cubicBezTo>
                    <a:pt x="146557" y="170748"/>
                    <a:pt x="123781" y="181317"/>
                    <a:pt x="99590" y="181317"/>
                  </a:cubicBezTo>
                  <a:cubicBezTo>
                    <a:pt x="54484" y="181317"/>
                    <a:pt x="17789" y="144622"/>
                    <a:pt x="17789" y="99516"/>
                  </a:cubicBezTo>
                  <a:cubicBezTo>
                    <a:pt x="17789" y="54410"/>
                    <a:pt x="54484" y="17715"/>
                    <a:pt x="99590" y="17715"/>
                  </a:cubicBezTo>
                  <a:cubicBezTo>
                    <a:pt x="144696" y="17715"/>
                    <a:pt x="181392" y="54410"/>
                    <a:pt x="181392" y="99516"/>
                  </a:cubicBezTo>
                  <a:cubicBezTo>
                    <a:pt x="181392" y="107852"/>
                    <a:pt x="180126" y="116114"/>
                    <a:pt x="177670" y="124004"/>
                  </a:cubicBezTo>
                  <a:cubicBezTo>
                    <a:pt x="176181" y="128693"/>
                    <a:pt x="178786" y="133680"/>
                    <a:pt x="183476" y="135169"/>
                  </a:cubicBezTo>
                  <a:lnTo>
                    <a:pt x="183476" y="1351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23"/>
          <p:cNvGrpSpPr/>
          <p:nvPr/>
        </p:nvGrpSpPr>
        <p:grpSpPr>
          <a:xfrm rot="-5400000">
            <a:off x="7720440" y="-192806"/>
            <a:ext cx="390328" cy="1658322"/>
            <a:chOff x="4186825" y="2867975"/>
            <a:chExt cx="573000" cy="2434413"/>
          </a:xfrm>
        </p:grpSpPr>
        <p:sp>
          <p:nvSpPr>
            <p:cNvPr id="361" name="Google Shape;361;p23"/>
            <p:cNvSpPr/>
            <p:nvPr/>
          </p:nvSpPr>
          <p:spPr>
            <a:xfrm>
              <a:off x="4186825" y="2867975"/>
              <a:ext cx="573000" cy="573000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186825" y="3488438"/>
              <a:ext cx="573000" cy="573000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4186825" y="4108913"/>
              <a:ext cx="573000" cy="573000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186825" y="4729388"/>
              <a:ext cx="573000" cy="573000"/>
            </a:xfrm>
            <a:prstGeom prst="plaqu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365" name="Google Shape;365;p23"/>
          <p:cNvCxnSpPr>
            <a:stCxn id="339" idx="0"/>
            <a:endCxn id="336" idx="4"/>
          </p:cNvCxnSpPr>
          <p:nvPr/>
        </p:nvCxnSpPr>
        <p:spPr>
          <a:xfrm rot="-5400000">
            <a:off x="902500" y="281450"/>
            <a:ext cx="323400" cy="13191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23"/>
          <p:cNvCxnSpPr>
            <a:stCxn id="336" idx="6"/>
            <a:endCxn id="338" idx="2"/>
          </p:cNvCxnSpPr>
          <p:nvPr/>
        </p:nvCxnSpPr>
        <p:spPr>
          <a:xfrm>
            <a:off x="2218996" y="283725"/>
            <a:ext cx="328500" cy="13143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23"/>
          <p:cNvCxnSpPr>
            <a:stCxn id="338" idx="4"/>
            <a:endCxn id="337" idx="0"/>
          </p:cNvCxnSpPr>
          <p:nvPr/>
        </p:nvCxnSpPr>
        <p:spPr>
          <a:xfrm rot="5400000">
            <a:off x="2221685" y="1595750"/>
            <a:ext cx="323400" cy="13191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23"/>
          <p:cNvCxnSpPr>
            <a:stCxn id="337" idx="2"/>
            <a:endCxn id="339" idx="6"/>
          </p:cNvCxnSpPr>
          <p:nvPr/>
        </p:nvCxnSpPr>
        <p:spPr>
          <a:xfrm rot="10800000">
            <a:off x="899992" y="1598187"/>
            <a:ext cx="328500" cy="131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a. Đăng ký tài khoản Google Developer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2DE07D0-8FEA-0C21-0765-1E6D67380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8"/>
          <a:stretch/>
        </p:blipFill>
        <p:spPr bwMode="auto">
          <a:xfrm>
            <a:off x="1954121" y="994762"/>
            <a:ext cx="5235757" cy="36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a. Đăng ký tài khoản Google Developer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62A498-F4D6-2D1B-00B9-A51628B22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3"/>
          <a:stretch/>
        </p:blipFill>
        <p:spPr bwMode="auto">
          <a:xfrm>
            <a:off x="2441796" y="1112100"/>
            <a:ext cx="4260408" cy="34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16544C7-5C08-6C91-7473-DB93C6BE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00" y="1757159"/>
            <a:ext cx="6756000" cy="16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8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1DD9DB-3F58-0A5B-5EEF-B66CA4904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16348"/>
          <a:stretch/>
        </p:blipFill>
        <p:spPr bwMode="auto">
          <a:xfrm>
            <a:off x="1356518" y="1112100"/>
            <a:ext cx="6430963" cy="37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8BB659F9-04CB-D0BE-71C5-0C41D76B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29" y="1013637"/>
            <a:ext cx="5684542" cy="37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4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87E49F6-93BE-7250-4E82-14F436C3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46" y="1112100"/>
            <a:ext cx="5914508" cy="3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9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60975F7-4AFF-C64C-155D-750B3727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94" y="1005610"/>
            <a:ext cx="5426611" cy="35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0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DACED68-0533-8C3E-4658-4DB813AD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39" y="1056169"/>
            <a:ext cx="5267122" cy="34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2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714BB9E-748B-AE7E-E6B0-5AF8A323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7" y="1020726"/>
            <a:ext cx="5503826" cy="36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4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b. Tạo ứng dụng và điền thông tin mô tả ứng dụng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55036A8-90AB-A74A-3F57-5215DA61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35" y="1010739"/>
            <a:ext cx="6135530" cy="3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99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720000" y="7887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UTM Avo" panose="02040603050506020204" pitchFamily="18" charset="0"/>
              </a:rPr>
              <a:t>Về nội dung chính của Slide hôm nay</a:t>
            </a:r>
            <a:endParaRPr sz="3000" b="1" dirty="0">
              <a:latin typeface="UTM Avo" panose="02040603050506020204" pitchFamily="18" charset="0"/>
            </a:endParaRPr>
          </a:p>
        </p:txBody>
      </p:sp>
      <p:graphicFrame>
        <p:nvGraphicFramePr>
          <p:cNvPr id="376" name="Google Shape;376;p24"/>
          <p:cNvGraphicFramePr/>
          <p:nvPr>
            <p:extLst>
              <p:ext uri="{D42A27DB-BD31-4B8C-83A1-F6EECF244321}">
                <p14:modId xmlns:p14="http://schemas.microsoft.com/office/powerpoint/2010/main" val="1565942174"/>
              </p:ext>
            </p:extLst>
          </p:nvPr>
        </p:nvGraphicFramePr>
        <p:xfrm>
          <a:off x="783725" y="1613420"/>
          <a:ext cx="7640275" cy="2587632"/>
        </p:xfrm>
        <a:graphic>
          <a:graphicData uri="http://schemas.openxmlformats.org/drawingml/2006/table">
            <a:tbl>
              <a:tblPr>
                <a:noFill/>
                <a:tableStyleId>{B3219CFA-43DF-4C6E-A818-53CC1BEA6551}</a:tableStyleId>
              </a:tblPr>
              <a:tblGrid>
                <a:gridCol w="22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Tạo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file keystore </a:t>
                      </a:r>
                      <a:endParaRPr sz="1400" b="1" dirty="0">
                        <a:solidFill>
                          <a:schemeClr val="dk1"/>
                        </a:solidFill>
                        <a:latin typeface="UTM Avo" panose="02040603050506020204" pitchFamily="18" charset="0"/>
                        <a:ea typeface="Chakra Petch"/>
                        <a:cs typeface="Chakra Petch"/>
                        <a:sym typeface="Chakra P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dirty="0">
                          <a:solidFill>
                            <a:schemeClr val="dk1"/>
                          </a:solidFill>
                          <a:latin typeface="UTM Avo" panose="02040603050506020204" pitchFamily="18" charset="0"/>
                          <a:ea typeface="Karla"/>
                          <a:cs typeface="Karla"/>
                          <a:sym typeface="Karla"/>
                        </a:rPr>
                        <a:t>Tạo một kho lưu trữ an toàn để bảo vệ khóa mã hóa của ứng dụng.</a:t>
                      </a:r>
                      <a:endParaRPr sz="1400" dirty="0">
                        <a:solidFill>
                          <a:schemeClr val="dk1"/>
                        </a:solidFill>
                        <a:latin typeface="UTM Avo" panose="02040603050506020204" pitchFamily="18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Nhúng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Keystore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vào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file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apk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UTM Avo" panose="02040603050506020204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dirty="0">
                          <a:solidFill>
                            <a:schemeClr val="dk1"/>
                          </a:solidFill>
                          <a:latin typeface="UTM Avo" panose="02040603050506020204" pitchFamily="18" charset="0"/>
                          <a:ea typeface="Karla"/>
                          <a:cs typeface="Karla"/>
                          <a:sym typeface="Karla"/>
                        </a:rPr>
                        <a:t>Thêm keystore vào tệp tin apk để ứng dụng có thể được cài đặt và chạy trên thiết bị.</a:t>
                      </a:r>
                      <a:endParaRPr sz="1400" dirty="0">
                        <a:solidFill>
                          <a:schemeClr val="dk1"/>
                        </a:solidFill>
                        <a:latin typeface="UTM Avo" panose="02040603050506020204" pitchFamily="18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1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Chuyển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file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apk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Debug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đến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Release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dirty="0">
                          <a:solidFill>
                            <a:schemeClr val="dk1"/>
                          </a:solidFill>
                          <a:latin typeface="UTM Avo" panose="02040603050506020204" pitchFamily="18" charset="0"/>
                          <a:ea typeface="Karla"/>
                          <a:cs typeface="Karla"/>
                          <a:sym typeface="Karla"/>
                        </a:rPr>
                        <a:t>Phiên bản Release là phiên bản cuối cùng, hoàn chỉnh và tối ưu hóa để phân phối cho người dùng.</a:t>
                      </a:r>
                      <a:endParaRPr sz="1400" dirty="0">
                        <a:solidFill>
                          <a:schemeClr val="dk1"/>
                        </a:solidFill>
                        <a:latin typeface="UTM Avo" panose="02040603050506020204" pitchFamily="18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UTM Avo" panose="02040603050506020204" pitchFamily="18" charset="0"/>
                          <a:ea typeface="Arial"/>
                          <a:cs typeface="Arial"/>
                          <a:sym typeface="Arial"/>
                        </a:rPr>
                        <a:t>4. Submit Google Play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dirty="0">
                          <a:solidFill>
                            <a:schemeClr val="dk1"/>
                          </a:solidFill>
                          <a:latin typeface="UTM Avo" panose="02040603050506020204" pitchFamily="18" charset="0"/>
                          <a:ea typeface="Karla"/>
                          <a:cs typeface="Karla"/>
                          <a:sym typeface="Karla"/>
                        </a:rPr>
                        <a:t>Xuất bản ứng dụng lên Google Play để người dùng có thể tải xuống.</a:t>
                      </a:r>
                      <a:endParaRPr sz="1400" dirty="0">
                        <a:solidFill>
                          <a:schemeClr val="dk1"/>
                        </a:solidFill>
                        <a:latin typeface="UTM Avo" panose="02040603050506020204" pitchFamily="18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183E93A-5BA5-C7C9-B556-D5FCCDAF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25" y="1061758"/>
            <a:ext cx="6340549" cy="3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0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1C9BC5F-1AC9-89E2-9ED3-617DF398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86" y="940495"/>
            <a:ext cx="6627628" cy="36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6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E13769E-2606-DDA1-6362-BF66BAA1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92" y="1085206"/>
            <a:ext cx="6032616" cy="33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7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ADD3EA5-C5A7-C0CE-5282-53F7F04C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76" y="1191584"/>
            <a:ext cx="6677247" cy="33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6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BD7BF68-28D0-32A1-EDC3-CE4CC85E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6" y="1112100"/>
            <a:ext cx="6237768" cy="34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4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c. Tiến hành upload file APK lên Store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85D2CCA-8D15-05B0-8346-51D4F6A22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49" y="1058142"/>
            <a:ext cx="6216502" cy="347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9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d. Hoàn thành đánh giá Content Rating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79B5BC09-54AC-AFB7-E5B1-D01DE84B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27" y="1006549"/>
            <a:ext cx="6042946" cy="35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05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d. Hoàn thành đánh giá Content Rating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69F57FB-3753-0F88-010A-BDBFA75F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51" y="1037657"/>
            <a:ext cx="6127898" cy="356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17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e. Đăng ký ứng dụng miễn phí hay trả phí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AFB758D2-F402-26A4-A5B2-774D2BAB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20" y="1020726"/>
            <a:ext cx="5990560" cy="35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64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UTM Avo" panose="02040603050506020204" pitchFamily="18" charset="0"/>
              </a:rPr>
              <a:t>e. Đăng ký ứng dụng miễn phí hay trả phí</a:t>
            </a:r>
            <a:endParaRPr sz="2000" b="1" dirty="0">
              <a:latin typeface="UTM Avo" panose="02040603050506020204" pitchFamily="18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2D8F6F0D-033B-AE03-C74B-4DB018E1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54" y="1112100"/>
            <a:ext cx="6300892" cy="34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TM Avo" panose="02040603050506020204" pitchFamily="18" charset="0"/>
              </a:rPr>
              <a:t>1. </a:t>
            </a:r>
            <a:r>
              <a:rPr lang="en-US" dirty="0" err="1">
                <a:latin typeface="UTM Avo" panose="02040603050506020204" pitchFamily="18" charset="0"/>
              </a:rPr>
              <a:t>Tạo</a:t>
            </a:r>
            <a:r>
              <a:rPr lang="en-US" dirty="0">
                <a:latin typeface="UTM Avo" panose="02040603050506020204" pitchFamily="18" charset="0"/>
              </a:rPr>
              <a:t> file keystore</a:t>
            </a: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B6A83-BEBD-9410-CF4A-751279FD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73" y="1251300"/>
            <a:ext cx="262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8B39AE-1848-7B61-5663-7B7FC234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71" y="1251300"/>
            <a:ext cx="412704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7"/>
          <p:cNvSpPr txBox="1"/>
          <p:nvPr/>
        </p:nvSpPr>
        <p:spPr>
          <a:xfrm>
            <a:off x="713104" y="4015974"/>
            <a:ext cx="3168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E5CBC-0763-09D2-088F-5BABD7704005}"/>
              </a:ext>
            </a:extLst>
          </p:cNvPr>
          <p:cNvSpPr/>
          <p:nvPr/>
        </p:nvSpPr>
        <p:spPr>
          <a:xfrm>
            <a:off x="434340" y="3322320"/>
            <a:ext cx="3718560" cy="1188720"/>
          </a:xfrm>
          <a:prstGeom prst="rect">
            <a:avLst/>
          </a:prstGeom>
          <a:solidFill>
            <a:srgbClr val="EC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Google Shape;626;p29">
            <a:extLst>
              <a:ext uri="{FF2B5EF4-FFF2-40B4-BE49-F238E27FC236}">
                <a16:creationId xmlns:a16="http://schemas.microsoft.com/office/drawing/2014/main" id="{46266BCB-070B-ADFB-6F4C-51B7A4784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900" y="1824978"/>
            <a:ext cx="74906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UTM Avo" panose="02040603050506020204" pitchFamily="18" charset="0"/>
              </a:rPr>
              <a:t>THANKS FOR WATCHING !</a:t>
            </a:r>
            <a:endParaRPr sz="4400" b="1" dirty="0">
              <a:latin typeface="UTM Avo" panose="02040603050506020204" pitchFamily="18" charset="0"/>
            </a:endParaRPr>
          </a:p>
        </p:txBody>
      </p:sp>
      <p:sp>
        <p:nvSpPr>
          <p:cNvPr id="6" name="Google Shape;626;p29">
            <a:extLst>
              <a:ext uri="{FF2B5EF4-FFF2-40B4-BE49-F238E27FC236}">
                <a16:creationId xmlns:a16="http://schemas.microsoft.com/office/drawing/2014/main" id="{05FCF3E2-C5FF-57D8-C984-DAC4420F8F7E}"/>
              </a:ext>
            </a:extLst>
          </p:cNvPr>
          <p:cNvSpPr txBox="1">
            <a:spLocks/>
          </p:cNvSpPr>
          <p:nvPr/>
        </p:nvSpPr>
        <p:spPr>
          <a:xfrm>
            <a:off x="3489690" y="2531721"/>
            <a:ext cx="2499540" cy="44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50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0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r>
              <a:rPr lang="en-US" sz="1800" dirty="0">
                <a:latin typeface="UTM Avo" panose="02040603050506020204" pitchFamily="18" charset="0"/>
              </a:rPr>
              <a:t>Have a good day &lt;3</a:t>
            </a:r>
            <a:endParaRPr lang="vi-VN" sz="1800" dirty="0">
              <a:latin typeface="UTM Avo" panose="02040603050506020204" pitchFamily="18" charset="0"/>
            </a:endParaRPr>
          </a:p>
        </p:txBody>
      </p:sp>
      <p:grpSp>
        <p:nvGrpSpPr>
          <p:cNvPr id="1547" name="Google Shape;1547;p39"/>
          <p:cNvGrpSpPr/>
          <p:nvPr/>
        </p:nvGrpSpPr>
        <p:grpSpPr>
          <a:xfrm>
            <a:off x="461655" y="455968"/>
            <a:ext cx="322508" cy="1328182"/>
            <a:chOff x="6541550" y="1535025"/>
            <a:chExt cx="212400" cy="874725"/>
          </a:xfrm>
        </p:grpSpPr>
        <p:sp>
          <p:nvSpPr>
            <p:cNvPr id="1548" name="Google Shape;1548;p39"/>
            <p:cNvSpPr/>
            <p:nvPr/>
          </p:nvSpPr>
          <p:spPr>
            <a:xfrm>
              <a:off x="6541550" y="1535025"/>
              <a:ext cx="212400" cy="212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6541550" y="1755800"/>
              <a:ext cx="212400" cy="212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6541550" y="1976575"/>
              <a:ext cx="212400" cy="212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6541550" y="2197350"/>
              <a:ext cx="212400" cy="2124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89" name="Google Shape;1589;p39"/>
          <p:cNvGrpSpPr/>
          <p:nvPr/>
        </p:nvGrpSpPr>
        <p:grpSpPr>
          <a:xfrm>
            <a:off x="6997159" y="3084022"/>
            <a:ext cx="1138993" cy="1093371"/>
            <a:chOff x="8712422" y="4340351"/>
            <a:chExt cx="758570" cy="728186"/>
          </a:xfrm>
        </p:grpSpPr>
        <p:sp>
          <p:nvSpPr>
            <p:cNvPr id="1590" name="Google Shape;1590;p39"/>
            <p:cNvSpPr/>
            <p:nvPr/>
          </p:nvSpPr>
          <p:spPr>
            <a:xfrm>
              <a:off x="9091707" y="4340446"/>
              <a:ext cx="379285" cy="728091"/>
            </a:xfrm>
            <a:custGeom>
              <a:avLst/>
              <a:gdLst/>
              <a:ahLst/>
              <a:cxnLst/>
              <a:rect l="l" t="t" r="r" b="b"/>
              <a:pathLst>
                <a:path w="379285" h="728091" extrusionOk="0">
                  <a:moveTo>
                    <a:pt x="379286" y="0"/>
                  </a:moveTo>
                  <a:lnTo>
                    <a:pt x="379286" y="728091"/>
                  </a:lnTo>
                  <a:lnTo>
                    <a:pt x="364045" y="728091"/>
                  </a:lnTo>
                  <a:cubicBezTo>
                    <a:pt x="162973" y="728091"/>
                    <a:pt x="0" y="565118"/>
                    <a:pt x="0" y="364046"/>
                  </a:cubicBezTo>
                  <a:lnTo>
                    <a:pt x="0" y="364046"/>
                  </a:lnTo>
                  <a:cubicBezTo>
                    <a:pt x="0" y="162973"/>
                    <a:pt x="162973" y="0"/>
                    <a:pt x="364045" y="0"/>
                  </a:cubicBezTo>
                  <a:lnTo>
                    <a:pt x="3792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8712422" y="4340351"/>
              <a:ext cx="379285" cy="728091"/>
            </a:xfrm>
            <a:custGeom>
              <a:avLst/>
              <a:gdLst/>
              <a:ahLst/>
              <a:cxnLst/>
              <a:rect l="l" t="t" r="r" b="b"/>
              <a:pathLst>
                <a:path w="379285" h="728091" extrusionOk="0">
                  <a:moveTo>
                    <a:pt x="0" y="728091"/>
                  </a:moveTo>
                  <a:lnTo>
                    <a:pt x="0" y="0"/>
                  </a:lnTo>
                  <a:lnTo>
                    <a:pt x="15240" y="0"/>
                  </a:lnTo>
                  <a:cubicBezTo>
                    <a:pt x="216313" y="0"/>
                    <a:pt x="379286" y="162973"/>
                    <a:pt x="379286" y="364046"/>
                  </a:cubicBezTo>
                  <a:lnTo>
                    <a:pt x="379286" y="364046"/>
                  </a:lnTo>
                  <a:cubicBezTo>
                    <a:pt x="379286" y="565118"/>
                    <a:pt x="216313" y="728091"/>
                    <a:pt x="15240" y="728091"/>
                  </a:cubicBezTo>
                  <a:lnTo>
                    <a:pt x="0" y="7280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4" name="Google Shape;1594;p39"/>
          <p:cNvGrpSpPr/>
          <p:nvPr/>
        </p:nvGrpSpPr>
        <p:grpSpPr>
          <a:xfrm>
            <a:off x="2162370" y="311399"/>
            <a:ext cx="1228539" cy="144569"/>
            <a:chOff x="5944825" y="384775"/>
            <a:chExt cx="1557676" cy="183300"/>
          </a:xfrm>
        </p:grpSpPr>
        <p:sp>
          <p:nvSpPr>
            <p:cNvPr id="1595" name="Google Shape;1595;p39"/>
            <p:cNvSpPr/>
            <p:nvPr/>
          </p:nvSpPr>
          <p:spPr>
            <a:xfrm>
              <a:off x="5944825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6219700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6494576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6769451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044326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7319201" y="384775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TM Avo" panose="02040603050506020204" pitchFamily="18" charset="0"/>
              </a:rPr>
              <a:t>1. </a:t>
            </a:r>
            <a:r>
              <a:rPr lang="en-US" dirty="0" err="1">
                <a:latin typeface="UTM Avo" panose="02040603050506020204" pitchFamily="18" charset="0"/>
              </a:rPr>
              <a:t>Tạo</a:t>
            </a:r>
            <a:r>
              <a:rPr lang="en-US" dirty="0">
                <a:latin typeface="UTM Avo" panose="02040603050506020204" pitchFamily="18" charset="0"/>
              </a:rPr>
              <a:t> file keystore</a:t>
            </a:r>
            <a:endParaRPr lang="vi-V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3F3C4-79AF-B16F-70B1-DD906D01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90" y="1305470"/>
            <a:ext cx="4511219" cy="335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TM Avo" panose="02040603050506020204" pitchFamily="18" charset="0"/>
              </a:rPr>
              <a:t>1. </a:t>
            </a:r>
            <a:r>
              <a:rPr lang="en-US" dirty="0" err="1">
                <a:latin typeface="UTM Avo" panose="02040603050506020204" pitchFamily="18" charset="0"/>
              </a:rPr>
              <a:t>Tạo</a:t>
            </a:r>
            <a:r>
              <a:rPr lang="en-US" dirty="0">
                <a:latin typeface="UTM Avo" panose="02040603050506020204" pitchFamily="18" charset="0"/>
              </a:rPr>
              <a:t> file keystore</a:t>
            </a:r>
            <a:endParaRPr lang="vi-V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593488-611E-830D-1231-B8FEF08D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00" y="1222947"/>
            <a:ext cx="3191224" cy="338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FF04C3-3DF8-A386-B4A8-DA4009B7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01" y="1222947"/>
            <a:ext cx="3077071" cy="33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6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Avo" panose="02040603050506020204" pitchFamily="18" charset="0"/>
              </a:rPr>
              <a:t>2. Nhúng Keystore vào file APK</a:t>
            </a:r>
            <a:endParaRPr dirty="0">
              <a:latin typeface="UTM Avo" panose="02040603050506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5D2D73-AAD0-6F05-5C66-4AF1681C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77" y="1206083"/>
            <a:ext cx="3074026" cy="32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DF55F3-CF0B-ADA0-0E78-E6608544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98" y="1206082"/>
            <a:ext cx="3985842" cy="32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7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UTM Avo" panose="02040603050506020204" pitchFamily="18" charset="0"/>
              </a:rPr>
              <a:t>3. Chuyển file APK từ Debug đến Release</a:t>
            </a:r>
            <a:endParaRPr sz="2800" dirty="0">
              <a:latin typeface="UTM Avo" panose="0204060305050602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D1904C-63A0-5BCF-DBF9-378F5FCB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94" y="1112100"/>
            <a:ext cx="4235412" cy="34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3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UTM Avo" panose="02040603050506020204" pitchFamily="18" charset="0"/>
              </a:rPr>
              <a:t>3. Chuyển file APK từ Debug đến Release</a:t>
            </a:r>
            <a:endParaRPr sz="2800" dirty="0">
              <a:latin typeface="UTM Avo" panose="020406030505060202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044FDF-CFC2-4C39-80F4-61984B00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0" y="1498056"/>
            <a:ext cx="7254419" cy="5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BFB4B55-156A-9F69-6A20-CB2EBF7B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1" y="2249790"/>
            <a:ext cx="42195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4D645E1-5A4A-CFA3-E821-88F1BB6A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3396569"/>
            <a:ext cx="74104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3189925" y="1410468"/>
            <a:ext cx="2764500" cy="276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UTM Avo" panose="02040603050506020204" pitchFamily="18" charset="0"/>
              </a:rPr>
              <a:t>4. Submit Google Play</a:t>
            </a:r>
            <a:endParaRPr b="1" dirty="0">
              <a:latin typeface="UTM Avo" panose="02040603050506020204" pitchFamily="18" charset="0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5414016" y="2764832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4172001" y="3648055"/>
            <a:ext cx="800100" cy="8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680702" y="4638955"/>
            <a:ext cx="220842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c.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Tiến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hành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upload APK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lên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Store</a:t>
            </a:r>
            <a:endParaRPr lang="vi-VN" b="1" dirty="0">
              <a:solidFill>
                <a:schemeClr val="dk1"/>
              </a:solidFill>
              <a:latin typeface="UTM Avo" panose="02040603050506020204" pitchFamily="18" charset="0"/>
              <a:ea typeface="Chakra Petch"/>
              <a:cs typeface="Chakra Petch"/>
              <a:sym typeface="Chakra Petch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6261225" y="3192962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b. </a:t>
            </a:r>
            <a:r>
              <a:rPr lang="vi-VN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Tạo ứng dụng mới và điền thông tin mô tả ứng dụng</a:t>
            </a:r>
          </a:p>
        </p:txBody>
      </p:sp>
      <p:sp>
        <p:nvSpPr>
          <p:cNvPr id="394" name="Google Shape;394;p25"/>
          <p:cNvSpPr txBox="1"/>
          <p:nvPr/>
        </p:nvSpPr>
        <p:spPr>
          <a:xfrm>
            <a:off x="6442243" y="2612004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vi-VN" sz="1600" b="1" dirty="0">
              <a:solidFill>
                <a:schemeClr val="dk1"/>
              </a:solidFill>
              <a:latin typeface="UTM Avo" panose="02040603050506020204" pitchFamily="18" charset="0"/>
              <a:ea typeface="Chakra Petch"/>
              <a:cs typeface="Chakra Petch"/>
              <a:sym typeface="Chakra Petch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5106963" y="1291766"/>
            <a:ext cx="800100" cy="8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3236923" y="1291766"/>
            <a:ext cx="800100" cy="80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1097943" y="1694868"/>
            <a:ext cx="205972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e. Đăng ký ứng dụng miễn phí hay trả phí</a:t>
            </a:r>
            <a:endParaRPr b="1" dirty="0">
              <a:solidFill>
                <a:schemeClr val="dk1"/>
              </a:solidFill>
              <a:latin typeface="UTM Avo" panose="02040603050506020204" pitchFamily="18" charset="0"/>
              <a:ea typeface="Chakra Petch"/>
              <a:cs typeface="Chakra Petch"/>
              <a:sym typeface="Chakra Petch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5954425" y="1666331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UTM Avo" panose="02040603050506020204" pitchFamily="18" charset="0"/>
                <a:sym typeface="Chakra Petch"/>
              </a:rPr>
              <a:t>a. Đăng ký tài khoản Google Developer</a:t>
            </a:r>
            <a:endParaRPr b="1" dirty="0">
              <a:latin typeface="UTM Avo" panose="02040603050506020204" pitchFamily="18" charset="0"/>
              <a:sym typeface="Chakra Petch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172001" y="2392566"/>
            <a:ext cx="800100" cy="800100"/>
          </a:xfrm>
          <a:prstGeom prst="star10">
            <a:avLst>
              <a:gd name="adj" fmla="val 33632"/>
              <a:gd name="hf" fmla="val 1051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3" name="Google Shape;403;p25"/>
          <p:cNvGrpSpPr/>
          <p:nvPr/>
        </p:nvGrpSpPr>
        <p:grpSpPr>
          <a:xfrm>
            <a:off x="5605228" y="2962179"/>
            <a:ext cx="417691" cy="405380"/>
            <a:chOff x="0" y="764489"/>
            <a:chExt cx="850003" cy="825118"/>
          </a:xfrm>
        </p:grpSpPr>
        <p:sp>
          <p:nvSpPr>
            <p:cNvPr id="404" name="Google Shape;404;p25"/>
            <p:cNvSpPr/>
            <p:nvPr/>
          </p:nvSpPr>
          <p:spPr>
            <a:xfrm>
              <a:off x="408392" y="1139679"/>
              <a:ext cx="169333" cy="131150"/>
            </a:xfrm>
            <a:custGeom>
              <a:avLst/>
              <a:gdLst/>
              <a:ahLst/>
              <a:cxnLst/>
              <a:rect l="l" t="t" r="r" b="b"/>
              <a:pathLst>
                <a:path w="169333" h="131150" extrusionOk="0">
                  <a:moveTo>
                    <a:pt x="0" y="20984"/>
                  </a:moveTo>
                  <a:lnTo>
                    <a:pt x="0" y="110166"/>
                  </a:lnTo>
                  <a:cubicBezTo>
                    <a:pt x="0" y="121754"/>
                    <a:pt x="9396" y="131150"/>
                    <a:pt x="20984" y="131150"/>
                  </a:cubicBezTo>
                  <a:lnTo>
                    <a:pt x="148349" y="131150"/>
                  </a:lnTo>
                  <a:cubicBezTo>
                    <a:pt x="159937" y="131150"/>
                    <a:pt x="169333" y="121754"/>
                    <a:pt x="169333" y="110166"/>
                  </a:cubicBezTo>
                  <a:lnTo>
                    <a:pt x="169333" y="20984"/>
                  </a:lnTo>
                  <a:cubicBezTo>
                    <a:pt x="169333" y="9396"/>
                    <a:pt x="159937" y="0"/>
                    <a:pt x="148349" y="0"/>
                  </a:cubicBezTo>
                  <a:lnTo>
                    <a:pt x="20984" y="0"/>
                  </a:lnTo>
                  <a:cubicBezTo>
                    <a:pt x="9396" y="0"/>
                    <a:pt x="0" y="9396"/>
                    <a:pt x="0" y="20984"/>
                  </a:cubicBezTo>
                  <a:close/>
                  <a:moveTo>
                    <a:pt x="144431" y="106248"/>
                  </a:moveTo>
                  <a:lnTo>
                    <a:pt x="24902" y="106248"/>
                  </a:lnTo>
                  <a:lnTo>
                    <a:pt x="24902" y="24902"/>
                  </a:lnTo>
                  <a:lnTo>
                    <a:pt x="144431" y="24902"/>
                  </a:lnTo>
                  <a:lnTo>
                    <a:pt x="144431" y="106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16209" y="1194592"/>
              <a:ext cx="24901" cy="49463"/>
            </a:xfrm>
            <a:custGeom>
              <a:avLst/>
              <a:gdLst/>
              <a:ahLst/>
              <a:cxnLst/>
              <a:rect l="l" t="t" r="r" b="b"/>
              <a:pathLst>
                <a:path w="24901" h="49463" extrusionOk="0">
                  <a:moveTo>
                    <a:pt x="0" y="13053"/>
                  </a:moveTo>
                  <a:lnTo>
                    <a:pt x="0" y="36444"/>
                  </a:lnTo>
                  <a:cubicBezTo>
                    <a:pt x="0" y="43301"/>
                    <a:pt x="5279" y="49294"/>
                    <a:pt x="12119" y="49460"/>
                  </a:cubicBezTo>
                  <a:cubicBezTo>
                    <a:pt x="19141" y="49642"/>
                    <a:pt x="24902" y="43998"/>
                    <a:pt x="24902" y="37009"/>
                  </a:cubicBezTo>
                  <a:lnTo>
                    <a:pt x="24902" y="12455"/>
                  </a:lnTo>
                  <a:cubicBezTo>
                    <a:pt x="24902" y="5466"/>
                    <a:pt x="19141" y="-178"/>
                    <a:pt x="12119" y="4"/>
                  </a:cubicBezTo>
                  <a:cubicBezTo>
                    <a:pt x="5097" y="187"/>
                    <a:pt x="0" y="6180"/>
                    <a:pt x="0" y="13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47359" y="1194626"/>
              <a:ext cx="24901" cy="49463"/>
            </a:xfrm>
            <a:custGeom>
              <a:avLst/>
              <a:gdLst/>
              <a:ahLst/>
              <a:cxnLst/>
              <a:rect l="l" t="t" r="r" b="b"/>
              <a:pathLst>
                <a:path w="24901" h="49463" extrusionOk="0">
                  <a:moveTo>
                    <a:pt x="24902" y="36410"/>
                  </a:moveTo>
                  <a:lnTo>
                    <a:pt x="24902" y="13019"/>
                  </a:lnTo>
                  <a:cubicBezTo>
                    <a:pt x="24902" y="6163"/>
                    <a:pt x="19623" y="170"/>
                    <a:pt x="12783" y="4"/>
                  </a:cubicBezTo>
                  <a:cubicBezTo>
                    <a:pt x="5943" y="-162"/>
                    <a:pt x="0" y="5465"/>
                    <a:pt x="0" y="12455"/>
                  </a:cubicBezTo>
                  <a:lnTo>
                    <a:pt x="0" y="37008"/>
                  </a:lnTo>
                  <a:cubicBezTo>
                    <a:pt x="0" y="43997"/>
                    <a:pt x="5761" y="49641"/>
                    <a:pt x="12783" y="49459"/>
                  </a:cubicBezTo>
                  <a:cubicBezTo>
                    <a:pt x="19623" y="49276"/>
                    <a:pt x="24902" y="43283"/>
                    <a:pt x="24902" y="36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0" y="764489"/>
              <a:ext cx="850003" cy="825118"/>
            </a:xfrm>
            <a:custGeom>
              <a:avLst/>
              <a:gdLst/>
              <a:ahLst/>
              <a:cxnLst/>
              <a:rect l="l" t="t" r="r" b="b"/>
              <a:pathLst>
                <a:path w="850003" h="825118" extrusionOk="0">
                  <a:moveTo>
                    <a:pt x="804333" y="153014"/>
                  </a:moveTo>
                  <a:cubicBezTo>
                    <a:pt x="811206" y="153014"/>
                    <a:pt x="816784" y="147370"/>
                    <a:pt x="816784" y="140430"/>
                  </a:cubicBezTo>
                  <a:lnTo>
                    <a:pt x="816784" y="89664"/>
                  </a:lnTo>
                  <a:lnTo>
                    <a:pt x="823956" y="89664"/>
                  </a:lnTo>
                  <a:cubicBezTo>
                    <a:pt x="838333" y="89664"/>
                    <a:pt x="849987" y="78010"/>
                    <a:pt x="849987" y="63633"/>
                  </a:cubicBezTo>
                  <a:lnTo>
                    <a:pt x="849987" y="26031"/>
                  </a:lnTo>
                  <a:cubicBezTo>
                    <a:pt x="849987" y="11654"/>
                    <a:pt x="838333" y="0"/>
                    <a:pt x="823956" y="0"/>
                  </a:cubicBezTo>
                  <a:lnTo>
                    <a:pt x="215286" y="0"/>
                  </a:lnTo>
                  <a:cubicBezTo>
                    <a:pt x="200909" y="0"/>
                    <a:pt x="189255" y="11654"/>
                    <a:pt x="189255" y="26031"/>
                  </a:cubicBezTo>
                  <a:lnTo>
                    <a:pt x="189255" y="63633"/>
                  </a:lnTo>
                  <a:cubicBezTo>
                    <a:pt x="189255" y="78010"/>
                    <a:pt x="200909" y="89664"/>
                    <a:pt x="215286" y="89664"/>
                  </a:cubicBezTo>
                  <a:lnTo>
                    <a:pt x="222458" y="89664"/>
                  </a:lnTo>
                  <a:lnTo>
                    <a:pt x="222458" y="202553"/>
                  </a:lnTo>
                  <a:lnTo>
                    <a:pt x="128677" y="202553"/>
                  </a:lnTo>
                  <a:cubicBezTo>
                    <a:pt x="65857" y="202553"/>
                    <a:pt x="14941" y="253469"/>
                    <a:pt x="14941" y="316288"/>
                  </a:cubicBezTo>
                  <a:lnTo>
                    <a:pt x="14941" y="398929"/>
                  </a:lnTo>
                  <a:cubicBezTo>
                    <a:pt x="14941" y="401503"/>
                    <a:pt x="15705" y="403877"/>
                    <a:pt x="17033" y="405869"/>
                  </a:cubicBezTo>
                  <a:cubicBezTo>
                    <a:pt x="7869" y="416178"/>
                    <a:pt x="2341" y="429758"/>
                    <a:pt x="2341" y="444649"/>
                  </a:cubicBezTo>
                  <a:cubicBezTo>
                    <a:pt x="2341" y="473934"/>
                    <a:pt x="24055" y="498238"/>
                    <a:pt x="52228" y="502389"/>
                  </a:cubicBezTo>
                  <a:cubicBezTo>
                    <a:pt x="59449" y="532487"/>
                    <a:pt x="76150" y="559763"/>
                    <a:pt x="99923" y="580066"/>
                  </a:cubicBezTo>
                  <a:cubicBezTo>
                    <a:pt x="108041" y="587006"/>
                    <a:pt x="116857" y="592966"/>
                    <a:pt x="126170" y="597946"/>
                  </a:cubicBezTo>
                  <a:lnTo>
                    <a:pt x="126170" y="615759"/>
                  </a:lnTo>
                  <a:lnTo>
                    <a:pt x="88966" y="635847"/>
                  </a:lnTo>
                  <a:lnTo>
                    <a:pt x="73096" y="635847"/>
                  </a:lnTo>
                  <a:cubicBezTo>
                    <a:pt x="32721" y="635847"/>
                    <a:pt x="0" y="668568"/>
                    <a:pt x="0" y="708942"/>
                  </a:cubicBezTo>
                  <a:lnTo>
                    <a:pt x="0" y="812518"/>
                  </a:lnTo>
                  <a:cubicBezTo>
                    <a:pt x="0" y="819474"/>
                    <a:pt x="5644" y="825102"/>
                    <a:pt x="12584" y="825102"/>
                  </a:cubicBezTo>
                  <a:lnTo>
                    <a:pt x="55963" y="825102"/>
                  </a:lnTo>
                  <a:cubicBezTo>
                    <a:pt x="62819" y="825102"/>
                    <a:pt x="68812" y="819822"/>
                    <a:pt x="68978" y="812983"/>
                  </a:cubicBezTo>
                  <a:cubicBezTo>
                    <a:pt x="69161" y="805960"/>
                    <a:pt x="63517" y="800200"/>
                    <a:pt x="56527" y="800200"/>
                  </a:cubicBezTo>
                  <a:lnTo>
                    <a:pt x="24902" y="800200"/>
                  </a:lnTo>
                  <a:lnTo>
                    <a:pt x="24902" y="708660"/>
                  </a:lnTo>
                  <a:cubicBezTo>
                    <a:pt x="24902" y="682198"/>
                    <a:pt x="46351" y="660749"/>
                    <a:pt x="72813" y="660749"/>
                  </a:cubicBezTo>
                  <a:lnTo>
                    <a:pt x="87323" y="660749"/>
                  </a:lnTo>
                  <a:lnTo>
                    <a:pt x="150756" y="708029"/>
                  </a:lnTo>
                  <a:cubicBezTo>
                    <a:pt x="152931" y="709656"/>
                    <a:pt x="155654" y="710519"/>
                    <a:pt x="158277" y="710536"/>
                  </a:cubicBezTo>
                  <a:cubicBezTo>
                    <a:pt x="158277" y="710536"/>
                    <a:pt x="158293" y="710536"/>
                    <a:pt x="158310" y="710536"/>
                  </a:cubicBezTo>
                  <a:cubicBezTo>
                    <a:pt x="158360" y="710536"/>
                    <a:pt x="158393" y="710536"/>
                    <a:pt x="158443" y="710536"/>
                  </a:cubicBezTo>
                  <a:lnTo>
                    <a:pt x="163622" y="730856"/>
                  </a:lnTo>
                  <a:lnTo>
                    <a:pt x="149993" y="800216"/>
                  </a:lnTo>
                  <a:lnTo>
                    <a:pt x="116558" y="800216"/>
                  </a:lnTo>
                  <a:cubicBezTo>
                    <a:pt x="109701" y="800216"/>
                    <a:pt x="103708" y="805496"/>
                    <a:pt x="103542" y="812335"/>
                  </a:cubicBezTo>
                  <a:cubicBezTo>
                    <a:pt x="103360" y="819358"/>
                    <a:pt x="109004" y="825118"/>
                    <a:pt x="115993" y="825118"/>
                  </a:cubicBezTo>
                  <a:lnTo>
                    <a:pt x="370906" y="825118"/>
                  </a:lnTo>
                  <a:cubicBezTo>
                    <a:pt x="377862" y="825118"/>
                    <a:pt x="383490" y="819474"/>
                    <a:pt x="383490" y="812534"/>
                  </a:cubicBezTo>
                  <a:lnTo>
                    <a:pt x="383490" y="708959"/>
                  </a:lnTo>
                  <a:cubicBezTo>
                    <a:pt x="383490" y="668585"/>
                    <a:pt x="350769" y="635863"/>
                    <a:pt x="310395" y="635863"/>
                  </a:cubicBezTo>
                  <a:lnTo>
                    <a:pt x="302277" y="635863"/>
                  </a:lnTo>
                  <a:lnTo>
                    <a:pt x="271647" y="619262"/>
                  </a:lnTo>
                  <a:lnTo>
                    <a:pt x="511320" y="619262"/>
                  </a:lnTo>
                  <a:lnTo>
                    <a:pt x="511320" y="653710"/>
                  </a:lnTo>
                  <a:cubicBezTo>
                    <a:pt x="491996" y="659404"/>
                    <a:pt x="478167" y="678014"/>
                    <a:pt x="479927" y="699480"/>
                  </a:cubicBezTo>
                  <a:cubicBezTo>
                    <a:pt x="481687" y="720962"/>
                    <a:pt x="499351" y="738194"/>
                    <a:pt x="520866" y="739588"/>
                  </a:cubicBezTo>
                  <a:cubicBezTo>
                    <a:pt x="546432" y="741232"/>
                    <a:pt x="567781" y="720962"/>
                    <a:pt x="567781" y="695794"/>
                  </a:cubicBezTo>
                  <a:cubicBezTo>
                    <a:pt x="567781" y="675906"/>
                    <a:pt x="554451" y="659072"/>
                    <a:pt x="536239" y="653710"/>
                  </a:cubicBezTo>
                  <a:lnTo>
                    <a:pt x="536239" y="617602"/>
                  </a:lnTo>
                  <a:lnTo>
                    <a:pt x="823973" y="617602"/>
                  </a:lnTo>
                  <a:cubicBezTo>
                    <a:pt x="838349" y="617602"/>
                    <a:pt x="850004" y="605948"/>
                    <a:pt x="850004" y="591571"/>
                  </a:cubicBezTo>
                  <a:lnTo>
                    <a:pt x="850004" y="553969"/>
                  </a:lnTo>
                  <a:cubicBezTo>
                    <a:pt x="850004" y="539592"/>
                    <a:pt x="838349" y="527938"/>
                    <a:pt x="823973" y="527938"/>
                  </a:cubicBezTo>
                  <a:lnTo>
                    <a:pt x="816801" y="527938"/>
                  </a:lnTo>
                  <a:lnTo>
                    <a:pt x="816801" y="199697"/>
                  </a:lnTo>
                  <a:cubicBezTo>
                    <a:pt x="816801" y="193306"/>
                    <a:pt x="812219" y="187545"/>
                    <a:pt x="805861" y="186781"/>
                  </a:cubicBezTo>
                  <a:cubicBezTo>
                    <a:pt x="798307" y="185885"/>
                    <a:pt x="791899" y="191828"/>
                    <a:pt x="791899" y="199282"/>
                  </a:cubicBezTo>
                  <a:lnTo>
                    <a:pt x="791899" y="527922"/>
                  </a:lnTo>
                  <a:lnTo>
                    <a:pt x="329768" y="527922"/>
                  </a:lnTo>
                  <a:cubicBezTo>
                    <a:pt x="333006" y="520650"/>
                    <a:pt x="336326" y="511204"/>
                    <a:pt x="338418" y="502389"/>
                  </a:cubicBezTo>
                  <a:cubicBezTo>
                    <a:pt x="365445" y="498405"/>
                    <a:pt x="386711" y="475694"/>
                    <a:pt x="388105" y="447604"/>
                  </a:cubicBezTo>
                  <a:cubicBezTo>
                    <a:pt x="388919" y="431468"/>
                    <a:pt x="383042" y="415863"/>
                    <a:pt x="372235" y="404458"/>
                  </a:cubicBezTo>
                  <a:cubicBezTo>
                    <a:pt x="372998" y="402881"/>
                    <a:pt x="373513" y="400872"/>
                    <a:pt x="373513" y="398929"/>
                  </a:cubicBezTo>
                  <a:lnTo>
                    <a:pt x="373513" y="332026"/>
                  </a:lnTo>
                  <a:lnTo>
                    <a:pt x="503601" y="332026"/>
                  </a:lnTo>
                  <a:cubicBezTo>
                    <a:pt x="515188" y="332026"/>
                    <a:pt x="524585" y="322630"/>
                    <a:pt x="524585" y="311042"/>
                  </a:cubicBezTo>
                  <a:lnTo>
                    <a:pt x="524585" y="143834"/>
                  </a:lnTo>
                  <a:cubicBezTo>
                    <a:pt x="524585" y="132246"/>
                    <a:pt x="515188" y="122850"/>
                    <a:pt x="503601" y="122850"/>
                  </a:cubicBezTo>
                  <a:lnTo>
                    <a:pt x="293229" y="122850"/>
                  </a:lnTo>
                  <a:cubicBezTo>
                    <a:pt x="281641" y="122850"/>
                    <a:pt x="272245" y="132246"/>
                    <a:pt x="272245" y="143834"/>
                  </a:cubicBezTo>
                  <a:lnTo>
                    <a:pt x="272245" y="212281"/>
                  </a:lnTo>
                  <a:cubicBezTo>
                    <a:pt x="264708" y="208097"/>
                    <a:pt x="256175" y="205209"/>
                    <a:pt x="247343" y="203997"/>
                  </a:cubicBezTo>
                  <a:lnTo>
                    <a:pt x="247343" y="89647"/>
                  </a:lnTo>
                  <a:lnTo>
                    <a:pt x="791882" y="89647"/>
                  </a:lnTo>
                  <a:cubicBezTo>
                    <a:pt x="791882" y="89647"/>
                    <a:pt x="791882" y="140414"/>
                    <a:pt x="791882" y="140414"/>
                  </a:cubicBezTo>
                  <a:cubicBezTo>
                    <a:pt x="791882" y="147370"/>
                    <a:pt x="797460" y="152998"/>
                    <a:pt x="804333" y="152998"/>
                  </a:cubicBezTo>
                  <a:lnTo>
                    <a:pt x="804333" y="152998"/>
                  </a:lnTo>
                  <a:close/>
                  <a:moveTo>
                    <a:pt x="543510" y="696043"/>
                  </a:moveTo>
                  <a:cubicBezTo>
                    <a:pt x="543510" y="706685"/>
                    <a:pt x="534844" y="715350"/>
                    <a:pt x="524203" y="715350"/>
                  </a:cubicBezTo>
                  <a:cubicBezTo>
                    <a:pt x="513561" y="715350"/>
                    <a:pt x="504896" y="706685"/>
                    <a:pt x="504896" y="696043"/>
                  </a:cubicBezTo>
                  <a:cubicBezTo>
                    <a:pt x="504896" y="685402"/>
                    <a:pt x="513561" y="676736"/>
                    <a:pt x="524203" y="676736"/>
                  </a:cubicBezTo>
                  <a:cubicBezTo>
                    <a:pt x="534844" y="676736"/>
                    <a:pt x="543510" y="685402"/>
                    <a:pt x="543510" y="696043"/>
                  </a:cubicBezTo>
                  <a:close/>
                  <a:moveTo>
                    <a:pt x="39843" y="315989"/>
                  </a:moveTo>
                  <a:cubicBezTo>
                    <a:pt x="39843" y="267082"/>
                    <a:pt x="79487" y="227438"/>
                    <a:pt x="128395" y="227438"/>
                  </a:cubicBezTo>
                  <a:lnTo>
                    <a:pt x="238113" y="227438"/>
                  </a:lnTo>
                  <a:cubicBezTo>
                    <a:pt x="252755" y="227438"/>
                    <a:pt x="266202" y="234527"/>
                    <a:pt x="274552" y="246513"/>
                  </a:cubicBezTo>
                  <a:cubicBezTo>
                    <a:pt x="276229" y="248920"/>
                    <a:pt x="278885" y="254382"/>
                    <a:pt x="286406" y="254481"/>
                  </a:cubicBezTo>
                  <a:cubicBezTo>
                    <a:pt x="318430" y="254930"/>
                    <a:pt x="348627" y="280313"/>
                    <a:pt x="348627" y="320090"/>
                  </a:cubicBezTo>
                  <a:lnTo>
                    <a:pt x="348627" y="385150"/>
                  </a:lnTo>
                  <a:lnTo>
                    <a:pt x="309830" y="385150"/>
                  </a:lnTo>
                  <a:cubicBezTo>
                    <a:pt x="297877" y="386761"/>
                    <a:pt x="286754" y="381382"/>
                    <a:pt x="279300" y="372002"/>
                  </a:cubicBezTo>
                  <a:cubicBezTo>
                    <a:pt x="274635" y="366142"/>
                    <a:pt x="266235" y="365810"/>
                    <a:pt x="261039" y="370475"/>
                  </a:cubicBezTo>
                  <a:cubicBezTo>
                    <a:pt x="249302" y="381000"/>
                    <a:pt x="218473" y="386811"/>
                    <a:pt x="218473" y="386811"/>
                  </a:cubicBezTo>
                  <a:lnTo>
                    <a:pt x="39843" y="386811"/>
                  </a:lnTo>
                  <a:lnTo>
                    <a:pt x="39843" y="315989"/>
                  </a:lnTo>
                  <a:close/>
                  <a:moveTo>
                    <a:pt x="74473" y="488477"/>
                  </a:moveTo>
                  <a:cubicBezTo>
                    <a:pt x="73411" y="482168"/>
                    <a:pt x="67816" y="477703"/>
                    <a:pt x="61541" y="477968"/>
                  </a:cubicBezTo>
                  <a:cubicBezTo>
                    <a:pt x="61093" y="477985"/>
                    <a:pt x="60645" y="478001"/>
                    <a:pt x="60196" y="478001"/>
                  </a:cubicBezTo>
                  <a:cubicBezTo>
                    <a:pt x="41902" y="478001"/>
                    <a:pt x="27010" y="463110"/>
                    <a:pt x="27010" y="444815"/>
                  </a:cubicBezTo>
                  <a:cubicBezTo>
                    <a:pt x="27010" y="426521"/>
                    <a:pt x="40872" y="412509"/>
                    <a:pt x="58603" y="411679"/>
                  </a:cubicBezTo>
                  <a:lnTo>
                    <a:pt x="218457" y="411679"/>
                  </a:lnTo>
                  <a:cubicBezTo>
                    <a:pt x="236336" y="411679"/>
                    <a:pt x="253635" y="406334"/>
                    <a:pt x="268277" y="396423"/>
                  </a:cubicBezTo>
                  <a:cubicBezTo>
                    <a:pt x="279782" y="406217"/>
                    <a:pt x="294391" y="411679"/>
                    <a:pt x="309830" y="411679"/>
                  </a:cubicBezTo>
                  <a:lnTo>
                    <a:pt x="331246" y="411679"/>
                  </a:lnTo>
                  <a:cubicBezTo>
                    <a:pt x="349308" y="412460"/>
                    <a:pt x="362954" y="427401"/>
                    <a:pt x="362954" y="444815"/>
                  </a:cubicBezTo>
                  <a:cubicBezTo>
                    <a:pt x="362954" y="463509"/>
                    <a:pt x="347382" y="478715"/>
                    <a:pt x="328424" y="477952"/>
                  </a:cubicBezTo>
                  <a:cubicBezTo>
                    <a:pt x="322115" y="477686"/>
                    <a:pt x="316537" y="482202"/>
                    <a:pt x="315491" y="488460"/>
                  </a:cubicBezTo>
                  <a:cubicBezTo>
                    <a:pt x="308652" y="529366"/>
                    <a:pt x="281442" y="563399"/>
                    <a:pt x="244653" y="579801"/>
                  </a:cubicBezTo>
                  <a:cubicBezTo>
                    <a:pt x="173135" y="611675"/>
                    <a:pt x="87887" y="568744"/>
                    <a:pt x="74473" y="488460"/>
                  </a:cubicBezTo>
                  <a:lnTo>
                    <a:pt x="74473" y="488460"/>
                  </a:lnTo>
                  <a:close/>
                  <a:moveTo>
                    <a:pt x="180074" y="692756"/>
                  </a:moveTo>
                  <a:cubicBezTo>
                    <a:pt x="189487" y="682928"/>
                    <a:pt x="188906" y="683542"/>
                    <a:pt x="194352" y="677848"/>
                  </a:cubicBezTo>
                  <a:lnTo>
                    <a:pt x="209293" y="693453"/>
                  </a:lnTo>
                  <a:lnTo>
                    <a:pt x="203233" y="717177"/>
                  </a:lnTo>
                  <a:lnTo>
                    <a:pt x="186300" y="717177"/>
                  </a:lnTo>
                  <a:lnTo>
                    <a:pt x="180074" y="692773"/>
                  </a:lnTo>
                  <a:close/>
                  <a:moveTo>
                    <a:pt x="232269" y="680388"/>
                  </a:moveTo>
                  <a:lnTo>
                    <a:pt x="213924" y="661247"/>
                  </a:lnTo>
                  <a:lnTo>
                    <a:pt x="250431" y="636909"/>
                  </a:lnTo>
                  <a:lnTo>
                    <a:pt x="273673" y="649526"/>
                  </a:lnTo>
                  <a:lnTo>
                    <a:pt x="232269" y="680388"/>
                  </a:lnTo>
                  <a:close/>
                  <a:moveTo>
                    <a:pt x="195265" y="615792"/>
                  </a:moveTo>
                  <a:cubicBezTo>
                    <a:pt x="209293" y="615792"/>
                    <a:pt x="223786" y="613734"/>
                    <a:pt x="237382" y="609650"/>
                  </a:cubicBezTo>
                  <a:lnTo>
                    <a:pt x="237382" y="615477"/>
                  </a:lnTo>
                  <a:lnTo>
                    <a:pt x="194634" y="643981"/>
                  </a:lnTo>
                  <a:lnTo>
                    <a:pt x="151055" y="614929"/>
                  </a:lnTo>
                  <a:lnTo>
                    <a:pt x="151055" y="609019"/>
                  </a:lnTo>
                  <a:cubicBezTo>
                    <a:pt x="165183" y="613485"/>
                    <a:pt x="180423" y="615792"/>
                    <a:pt x="195265" y="615792"/>
                  </a:cubicBezTo>
                  <a:close/>
                  <a:moveTo>
                    <a:pt x="137791" y="637142"/>
                  </a:moveTo>
                  <a:lnTo>
                    <a:pt x="174945" y="661911"/>
                  </a:lnTo>
                  <a:lnTo>
                    <a:pt x="157032" y="680604"/>
                  </a:lnTo>
                  <a:cubicBezTo>
                    <a:pt x="157032" y="680604"/>
                    <a:pt x="157032" y="680604"/>
                    <a:pt x="157032" y="680604"/>
                  </a:cubicBezTo>
                  <a:lnTo>
                    <a:pt x="156916" y="680737"/>
                  </a:lnTo>
                  <a:lnTo>
                    <a:pt x="115014" y="649510"/>
                  </a:lnTo>
                  <a:lnTo>
                    <a:pt x="137791" y="637142"/>
                  </a:lnTo>
                  <a:close/>
                  <a:moveTo>
                    <a:pt x="175858" y="798506"/>
                  </a:moveTo>
                  <a:lnTo>
                    <a:pt x="186947" y="742062"/>
                  </a:lnTo>
                  <a:lnTo>
                    <a:pt x="202586" y="742062"/>
                  </a:lnTo>
                  <a:lnTo>
                    <a:pt x="213675" y="798506"/>
                  </a:lnTo>
                  <a:lnTo>
                    <a:pt x="175858" y="798506"/>
                  </a:lnTo>
                  <a:close/>
                  <a:moveTo>
                    <a:pt x="358572" y="708760"/>
                  </a:moveTo>
                  <a:lnTo>
                    <a:pt x="358572" y="800166"/>
                  </a:lnTo>
                  <a:lnTo>
                    <a:pt x="239524" y="800166"/>
                  </a:lnTo>
                  <a:lnTo>
                    <a:pt x="225894" y="730823"/>
                  </a:lnTo>
                  <a:lnTo>
                    <a:pt x="231090" y="710470"/>
                  </a:lnTo>
                  <a:cubicBezTo>
                    <a:pt x="233614" y="710320"/>
                    <a:pt x="236004" y="709424"/>
                    <a:pt x="237913" y="707996"/>
                  </a:cubicBezTo>
                  <a:lnTo>
                    <a:pt x="301347" y="660715"/>
                  </a:lnTo>
                  <a:lnTo>
                    <a:pt x="310527" y="660715"/>
                  </a:lnTo>
                  <a:cubicBezTo>
                    <a:pt x="337023" y="660715"/>
                    <a:pt x="358572" y="682264"/>
                    <a:pt x="358572" y="708760"/>
                  </a:cubicBezTo>
                  <a:lnTo>
                    <a:pt x="358572" y="708760"/>
                  </a:lnTo>
                  <a:close/>
                  <a:moveTo>
                    <a:pt x="804914" y="552807"/>
                  </a:moveTo>
                  <a:lnTo>
                    <a:pt x="824238" y="552807"/>
                  </a:lnTo>
                  <a:cubicBezTo>
                    <a:pt x="824703" y="552807"/>
                    <a:pt x="825085" y="553189"/>
                    <a:pt x="825085" y="553654"/>
                  </a:cubicBezTo>
                  <a:lnTo>
                    <a:pt x="825085" y="591820"/>
                  </a:lnTo>
                  <a:cubicBezTo>
                    <a:pt x="825085" y="592285"/>
                    <a:pt x="824703" y="592667"/>
                    <a:pt x="824238" y="592667"/>
                  </a:cubicBezTo>
                  <a:lnTo>
                    <a:pt x="272046" y="592667"/>
                  </a:lnTo>
                  <a:cubicBezTo>
                    <a:pt x="287916" y="582706"/>
                    <a:pt x="302658" y="569060"/>
                    <a:pt x="314163" y="552824"/>
                  </a:cubicBezTo>
                  <a:lnTo>
                    <a:pt x="804931" y="552824"/>
                  </a:lnTo>
                  <a:close/>
                  <a:moveTo>
                    <a:pt x="297163" y="147752"/>
                  </a:moveTo>
                  <a:lnTo>
                    <a:pt x="499699" y="147752"/>
                  </a:lnTo>
                  <a:lnTo>
                    <a:pt x="499699" y="307124"/>
                  </a:lnTo>
                  <a:lnTo>
                    <a:pt x="373031" y="307124"/>
                  </a:lnTo>
                  <a:cubicBezTo>
                    <a:pt x="368267" y="267281"/>
                    <a:pt x="336359" y="235390"/>
                    <a:pt x="297163" y="230094"/>
                  </a:cubicBezTo>
                  <a:lnTo>
                    <a:pt x="297163" y="147752"/>
                  </a:lnTo>
                  <a:lnTo>
                    <a:pt x="297163" y="147752"/>
                  </a:lnTo>
                  <a:close/>
                  <a:moveTo>
                    <a:pt x="215817" y="63799"/>
                  </a:moveTo>
                  <a:lnTo>
                    <a:pt x="215817" y="25749"/>
                  </a:lnTo>
                  <a:cubicBezTo>
                    <a:pt x="215817" y="25284"/>
                    <a:pt x="216199" y="24902"/>
                    <a:pt x="216664" y="24902"/>
                  </a:cubicBezTo>
                  <a:lnTo>
                    <a:pt x="824238" y="24902"/>
                  </a:lnTo>
                  <a:cubicBezTo>
                    <a:pt x="824703" y="24902"/>
                    <a:pt x="825085" y="25284"/>
                    <a:pt x="825085" y="25749"/>
                  </a:cubicBezTo>
                  <a:lnTo>
                    <a:pt x="825085" y="63799"/>
                  </a:lnTo>
                  <a:cubicBezTo>
                    <a:pt x="825085" y="64264"/>
                    <a:pt x="824703" y="64645"/>
                    <a:pt x="824238" y="64645"/>
                  </a:cubicBezTo>
                  <a:cubicBezTo>
                    <a:pt x="795435" y="64645"/>
                    <a:pt x="245666" y="64645"/>
                    <a:pt x="216647" y="64645"/>
                  </a:cubicBezTo>
                  <a:cubicBezTo>
                    <a:pt x="216182" y="64645"/>
                    <a:pt x="215817" y="64264"/>
                    <a:pt x="215817" y="63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53313" y="1261300"/>
              <a:ext cx="82408" cy="53804"/>
            </a:xfrm>
            <a:custGeom>
              <a:avLst/>
              <a:gdLst/>
              <a:ahLst/>
              <a:cxnLst/>
              <a:rect l="l" t="t" r="r" b="b"/>
              <a:pathLst>
                <a:path w="82408" h="53804" extrusionOk="0">
                  <a:moveTo>
                    <a:pt x="41188" y="53805"/>
                  </a:moveTo>
                  <a:cubicBezTo>
                    <a:pt x="63915" y="53805"/>
                    <a:pt x="82409" y="35311"/>
                    <a:pt x="82409" y="12584"/>
                  </a:cubicBezTo>
                  <a:cubicBezTo>
                    <a:pt x="82409" y="5628"/>
                    <a:pt x="76764" y="0"/>
                    <a:pt x="69825" y="0"/>
                  </a:cubicBezTo>
                  <a:cubicBezTo>
                    <a:pt x="62886" y="0"/>
                    <a:pt x="57241" y="5644"/>
                    <a:pt x="57241" y="12584"/>
                  </a:cubicBezTo>
                  <a:cubicBezTo>
                    <a:pt x="57241" y="21432"/>
                    <a:pt x="50053" y="28621"/>
                    <a:pt x="41204" y="28621"/>
                  </a:cubicBezTo>
                  <a:cubicBezTo>
                    <a:pt x="32356" y="28621"/>
                    <a:pt x="25168" y="21432"/>
                    <a:pt x="25168" y="12584"/>
                  </a:cubicBezTo>
                  <a:cubicBezTo>
                    <a:pt x="25168" y="5628"/>
                    <a:pt x="19523" y="0"/>
                    <a:pt x="12584" y="0"/>
                  </a:cubicBezTo>
                  <a:cubicBezTo>
                    <a:pt x="5644" y="0"/>
                    <a:pt x="0" y="5644"/>
                    <a:pt x="0" y="12584"/>
                  </a:cubicBezTo>
                  <a:cubicBezTo>
                    <a:pt x="0" y="35311"/>
                    <a:pt x="18494" y="53805"/>
                    <a:pt x="41221" y="5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95986" y="1139679"/>
              <a:ext cx="169333" cy="131150"/>
            </a:xfrm>
            <a:custGeom>
              <a:avLst/>
              <a:gdLst/>
              <a:ahLst/>
              <a:cxnLst/>
              <a:rect l="l" t="t" r="r" b="b"/>
              <a:pathLst>
                <a:path w="169333" h="131150" extrusionOk="0">
                  <a:moveTo>
                    <a:pt x="148349" y="0"/>
                  </a:moveTo>
                  <a:lnTo>
                    <a:pt x="20984" y="0"/>
                  </a:lnTo>
                  <a:cubicBezTo>
                    <a:pt x="9396" y="0"/>
                    <a:pt x="0" y="9396"/>
                    <a:pt x="0" y="20984"/>
                  </a:cubicBezTo>
                  <a:lnTo>
                    <a:pt x="0" y="110166"/>
                  </a:lnTo>
                  <a:cubicBezTo>
                    <a:pt x="0" y="121754"/>
                    <a:pt x="9396" y="131150"/>
                    <a:pt x="20984" y="131150"/>
                  </a:cubicBezTo>
                  <a:lnTo>
                    <a:pt x="148349" y="131150"/>
                  </a:lnTo>
                  <a:cubicBezTo>
                    <a:pt x="159937" y="131150"/>
                    <a:pt x="169333" y="121754"/>
                    <a:pt x="169333" y="110166"/>
                  </a:cubicBezTo>
                  <a:lnTo>
                    <a:pt x="169333" y="20984"/>
                  </a:lnTo>
                  <a:cubicBezTo>
                    <a:pt x="169333" y="9396"/>
                    <a:pt x="159937" y="0"/>
                    <a:pt x="148349" y="0"/>
                  </a:cubicBezTo>
                  <a:close/>
                  <a:moveTo>
                    <a:pt x="144431" y="106248"/>
                  </a:moveTo>
                  <a:lnTo>
                    <a:pt x="24902" y="106248"/>
                  </a:lnTo>
                  <a:lnTo>
                    <a:pt x="24902" y="24902"/>
                  </a:lnTo>
                  <a:lnTo>
                    <a:pt x="144431" y="24902"/>
                  </a:lnTo>
                  <a:lnTo>
                    <a:pt x="144431" y="1062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46199" y="884002"/>
              <a:ext cx="219153" cy="219120"/>
            </a:xfrm>
            <a:custGeom>
              <a:avLst/>
              <a:gdLst/>
              <a:ahLst/>
              <a:cxnLst/>
              <a:rect l="l" t="t" r="r" b="b"/>
              <a:pathLst>
                <a:path w="219153" h="219120" extrusionOk="0">
                  <a:moveTo>
                    <a:pt x="219121" y="96304"/>
                  </a:moveTo>
                  <a:cubicBezTo>
                    <a:pt x="219121" y="85314"/>
                    <a:pt x="210189" y="76383"/>
                    <a:pt x="199199" y="76383"/>
                  </a:cubicBezTo>
                  <a:lnTo>
                    <a:pt x="190151" y="76383"/>
                  </a:lnTo>
                  <a:lnTo>
                    <a:pt x="190118" y="76300"/>
                  </a:lnTo>
                  <a:lnTo>
                    <a:pt x="196460" y="69958"/>
                  </a:lnTo>
                  <a:cubicBezTo>
                    <a:pt x="204262" y="62155"/>
                    <a:pt x="204262" y="49455"/>
                    <a:pt x="196460" y="41653"/>
                  </a:cubicBezTo>
                  <a:lnTo>
                    <a:pt x="177485" y="22677"/>
                  </a:lnTo>
                  <a:cubicBezTo>
                    <a:pt x="169665" y="14858"/>
                    <a:pt x="156999" y="14858"/>
                    <a:pt x="149179" y="22677"/>
                  </a:cubicBezTo>
                  <a:lnTo>
                    <a:pt x="142854" y="29002"/>
                  </a:lnTo>
                  <a:lnTo>
                    <a:pt x="142771" y="28969"/>
                  </a:lnTo>
                  <a:lnTo>
                    <a:pt x="142771" y="1129"/>
                  </a:lnTo>
                  <a:cubicBezTo>
                    <a:pt x="142771" y="498"/>
                    <a:pt x="142273" y="0"/>
                    <a:pt x="141642" y="0"/>
                  </a:cubicBezTo>
                  <a:lnTo>
                    <a:pt x="77495" y="0"/>
                  </a:lnTo>
                  <a:cubicBezTo>
                    <a:pt x="76864" y="0"/>
                    <a:pt x="76366" y="498"/>
                    <a:pt x="76366" y="1129"/>
                  </a:cubicBezTo>
                  <a:lnTo>
                    <a:pt x="76366" y="28969"/>
                  </a:lnTo>
                  <a:lnTo>
                    <a:pt x="76283" y="29002"/>
                  </a:lnTo>
                  <a:lnTo>
                    <a:pt x="69958" y="22677"/>
                  </a:lnTo>
                  <a:cubicBezTo>
                    <a:pt x="62139" y="14858"/>
                    <a:pt x="49472" y="14858"/>
                    <a:pt x="41653" y="22677"/>
                  </a:cubicBezTo>
                  <a:lnTo>
                    <a:pt x="22677" y="41653"/>
                  </a:lnTo>
                  <a:cubicBezTo>
                    <a:pt x="14858" y="49472"/>
                    <a:pt x="14858" y="62139"/>
                    <a:pt x="22677" y="69958"/>
                  </a:cubicBezTo>
                  <a:lnTo>
                    <a:pt x="29002" y="76283"/>
                  </a:lnTo>
                  <a:lnTo>
                    <a:pt x="28969" y="76366"/>
                  </a:lnTo>
                  <a:lnTo>
                    <a:pt x="1129" y="76366"/>
                  </a:lnTo>
                  <a:cubicBezTo>
                    <a:pt x="498" y="76366"/>
                    <a:pt x="0" y="76864"/>
                    <a:pt x="0" y="77495"/>
                  </a:cubicBezTo>
                  <a:lnTo>
                    <a:pt x="0" y="141642"/>
                  </a:lnTo>
                  <a:cubicBezTo>
                    <a:pt x="0" y="142273"/>
                    <a:pt x="498" y="142771"/>
                    <a:pt x="1129" y="142771"/>
                  </a:cubicBezTo>
                  <a:lnTo>
                    <a:pt x="28969" y="142771"/>
                  </a:lnTo>
                  <a:lnTo>
                    <a:pt x="29002" y="142854"/>
                  </a:lnTo>
                  <a:lnTo>
                    <a:pt x="22677" y="149179"/>
                  </a:lnTo>
                  <a:cubicBezTo>
                    <a:pt x="14858" y="156999"/>
                    <a:pt x="14858" y="169665"/>
                    <a:pt x="22677" y="177485"/>
                  </a:cubicBezTo>
                  <a:lnTo>
                    <a:pt x="44060" y="198867"/>
                  </a:lnTo>
                  <a:cubicBezTo>
                    <a:pt x="44060" y="198867"/>
                    <a:pt x="44242" y="199016"/>
                    <a:pt x="44342" y="199083"/>
                  </a:cubicBezTo>
                  <a:cubicBezTo>
                    <a:pt x="53440" y="204412"/>
                    <a:pt x="63517" y="202918"/>
                    <a:pt x="69958" y="196460"/>
                  </a:cubicBezTo>
                  <a:lnTo>
                    <a:pt x="76300" y="190118"/>
                  </a:lnTo>
                  <a:lnTo>
                    <a:pt x="76383" y="190151"/>
                  </a:lnTo>
                  <a:lnTo>
                    <a:pt x="76383" y="217992"/>
                  </a:lnTo>
                  <a:cubicBezTo>
                    <a:pt x="76383" y="218623"/>
                    <a:pt x="76881" y="219121"/>
                    <a:pt x="77512" y="219121"/>
                  </a:cubicBezTo>
                  <a:lnTo>
                    <a:pt x="141659" y="219121"/>
                  </a:lnTo>
                  <a:cubicBezTo>
                    <a:pt x="142290" y="219121"/>
                    <a:pt x="142788" y="218623"/>
                    <a:pt x="142788" y="217992"/>
                  </a:cubicBezTo>
                  <a:lnTo>
                    <a:pt x="142788" y="190151"/>
                  </a:lnTo>
                  <a:lnTo>
                    <a:pt x="142871" y="190118"/>
                  </a:lnTo>
                  <a:lnTo>
                    <a:pt x="149196" y="196443"/>
                  </a:lnTo>
                  <a:cubicBezTo>
                    <a:pt x="157015" y="204263"/>
                    <a:pt x="169682" y="204263"/>
                    <a:pt x="177501" y="196443"/>
                  </a:cubicBezTo>
                  <a:lnTo>
                    <a:pt x="196476" y="177468"/>
                  </a:lnTo>
                  <a:cubicBezTo>
                    <a:pt x="204279" y="169665"/>
                    <a:pt x="204279" y="156965"/>
                    <a:pt x="196476" y="149163"/>
                  </a:cubicBezTo>
                  <a:lnTo>
                    <a:pt x="190151" y="142838"/>
                  </a:lnTo>
                  <a:lnTo>
                    <a:pt x="190185" y="142755"/>
                  </a:lnTo>
                  <a:lnTo>
                    <a:pt x="218025" y="142755"/>
                  </a:lnTo>
                  <a:cubicBezTo>
                    <a:pt x="218656" y="142755"/>
                    <a:pt x="219154" y="142257"/>
                    <a:pt x="219154" y="141626"/>
                  </a:cubicBezTo>
                  <a:lnTo>
                    <a:pt x="219154" y="96271"/>
                  </a:lnTo>
                  <a:lnTo>
                    <a:pt x="219154" y="96271"/>
                  </a:lnTo>
                  <a:close/>
                  <a:moveTo>
                    <a:pt x="194219" y="117886"/>
                  </a:moveTo>
                  <a:lnTo>
                    <a:pt x="183926" y="117886"/>
                  </a:lnTo>
                  <a:cubicBezTo>
                    <a:pt x="178215" y="117886"/>
                    <a:pt x="173334" y="121754"/>
                    <a:pt x="171757" y="127232"/>
                  </a:cubicBezTo>
                  <a:cubicBezTo>
                    <a:pt x="170412" y="131914"/>
                    <a:pt x="168520" y="136463"/>
                    <a:pt x="166113" y="140746"/>
                  </a:cubicBezTo>
                  <a:cubicBezTo>
                    <a:pt x="163290" y="145759"/>
                    <a:pt x="164038" y="152002"/>
                    <a:pt x="168121" y="156052"/>
                  </a:cubicBezTo>
                  <a:lnTo>
                    <a:pt x="175808" y="163672"/>
                  </a:lnTo>
                  <a:lnTo>
                    <a:pt x="164071" y="175293"/>
                  </a:lnTo>
                  <a:lnTo>
                    <a:pt x="156252" y="167557"/>
                  </a:lnTo>
                  <a:cubicBezTo>
                    <a:pt x="152217" y="163573"/>
                    <a:pt x="146075" y="162842"/>
                    <a:pt x="141111" y="165581"/>
                  </a:cubicBezTo>
                  <a:cubicBezTo>
                    <a:pt x="136728" y="168022"/>
                    <a:pt x="132063" y="169948"/>
                    <a:pt x="127249" y="171292"/>
                  </a:cubicBezTo>
                  <a:cubicBezTo>
                    <a:pt x="121737" y="172836"/>
                    <a:pt x="117853" y="177750"/>
                    <a:pt x="117853" y="183478"/>
                  </a:cubicBezTo>
                  <a:lnTo>
                    <a:pt x="117853" y="194252"/>
                  </a:lnTo>
                  <a:lnTo>
                    <a:pt x="101251" y="194252"/>
                  </a:lnTo>
                  <a:lnTo>
                    <a:pt x="101251" y="183959"/>
                  </a:lnTo>
                  <a:cubicBezTo>
                    <a:pt x="101251" y="178331"/>
                    <a:pt x="97533" y="173384"/>
                    <a:pt x="92121" y="171857"/>
                  </a:cubicBezTo>
                  <a:cubicBezTo>
                    <a:pt x="87439" y="170529"/>
                    <a:pt x="82824" y="168636"/>
                    <a:pt x="78358" y="166113"/>
                  </a:cubicBezTo>
                  <a:cubicBezTo>
                    <a:pt x="73361" y="163307"/>
                    <a:pt x="67136" y="164087"/>
                    <a:pt x="63102" y="168155"/>
                  </a:cubicBezTo>
                  <a:lnTo>
                    <a:pt x="55482" y="175841"/>
                  </a:lnTo>
                  <a:lnTo>
                    <a:pt x="43861" y="164104"/>
                  </a:lnTo>
                  <a:lnTo>
                    <a:pt x="51597" y="156285"/>
                  </a:lnTo>
                  <a:cubicBezTo>
                    <a:pt x="55581" y="152251"/>
                    <a:pt x="56312" y="146108"/>
                    <a:pt x="53572" y="141144"/>
                  </a:cubicBezTo>
                  <a:cubicBezTo>
                    <a:pt x="51132" y="136762"/>
                    <a:pt x="49206" y="132097"/>
                    <a:pt x="47862" y="127282"/>
                  </a:cubicBezTo>
                  <a:cubicBezTo>
                    <a:pt x="46318" y="121771"/>
                    <a:pt x="41404" y="117886"/>
                    <a:pt x="35676" y="117886"/>
                  </a:cubicBezTo>
                  <a:lnTo>
                    <a:pt x="24902" y="117886"/>
                  </a:lnTo>
                  <a:lnTo>
                    <a:pt x="24902" y="101285"/>
                  </a:lnTo>
                  <a:lnTo>
                    <a:pt x="35195" y="101285"/>
                  </a:lnTo>
                  <a:cubicBezTo>
                    <a:pt x="40889" y="101285"/>
                    <a:pt x="45786" y="97433"/>
                    <a:pt x="47364" y="91955"/>
                  </a:cubicBezTo>
                  <a:cubicBezTo>
                    <a:pt x="48708" y="87273"/>
                    <a:pt x="50601" y="82724"/>
                    <a:pt x="53008" y="78441"/>
                  </a:cubicBezTo>
                  <a:cubicBezTo>
                    <a:pt x="55830" y="73428"/>
                    <a:pt x="55100" y="67169"/>
                    <a:pt x="50999" y="63118"/>
                  </a:cubicBezTo>
                  <a:lnTo>
                    <a:pt x="43313" y="55498"/>
                  </a:lnTo>
                  <a:lnTo>
                    <a:pt x="55050" y="43877"/>
                  </a:lnTo>
                  <a:lnTo>
                    <a:pt x="62869" y="51613"/>
                  </a:lnTo>
                  <a:cubicBezTo>
                    <a:pt x="66903" y="55598"/>
                    <a:pt x="73046" y="56328"/>
                    <a:pt x="78010" y="53589"/>
                  </a:cubicBezTo>
                  <a:cubicBezTo>
                    <a:pt x="82392" y="51149"/>
                    <a:pt x="87057" y="49223"/>
                    <a:pt x="91872" y="47878"/>
                  </a:cubicBezTo>
                  <a:cubicBezTo>
                    <a:pt x="97383" y="46334"/>
                    <a:pt x="101268" y="41420"/>
                    <a:pt x="101268" y="35693"/>
                  </a:cubicBezTo>
                  <a:lnTo>
                    <a:pt x="101268" y="24919"/>
                  </a:lnTo>
                  <a:lnTo>
                    <a:pt x="117869" y="24919"/>
                  </a:lnTo>
                  <a:lnTo>
                    <a:pt x="117869" y="35228"/>
                  </a:lnTo>
                  <a:cubicBezTo>
                    <a:pt x="117869" y="40939"/>
                    <a:pt x="121737" y="45820"/>
                    <a:pt x="127216" y="47397"/>
                  </a:cubicBezTo>
                  <a:cubicBezTo>
                    <a:pt x="131897" y="48741"/>
                    <a:pt x="136446" y="50634"/>
                    <a:pt x="140729" y="53041"/>
                  </a:cubicBezTo>
                  <a:cubicBezTo>
                    <a:pt x="145743" y="55863"/>
                    <a:pt x="151985" y="55116"/>
                    <a:pt x="156036" y="51032"/>
                  </a:cubicBezTo>
                  <a:lnTo>
                    <a:pt x="163656" y="43346"/>
                  </a:lnTo>
                  <a:lnTo>
                    <a:pt x="175277" y="55083"/>
                  </a:lnTo>
                  <a:lnTo>
                    <a:pt x="167540" y="62902"/>
                  </a:lnTo>
                  <a:cubicBezTo>
                    <a:pt x="163556" y="66936"/>
                    <a:pt x="162809" y="73079"/>
                    <a:pt x="165565" y="78043"/>
                  </a:cubicBezTo>
                  <a:cubicBezTo>
                    <a:pt x="168005" y="82426"/>
                    <a:pt x="169931" y="87090"/>
                    <a:pt x="171276" y="91905"/>
                  </a:cubicBezTo>
                  <a:cubicBezTo>
                    <a:pt x="172820" y="97416"/>
                    <a:pt x="177734" y="101301"/>
                    <a:pt x="183461" y="101301"/>
                  </a:cubicBezTo>
                  <a:lnTo>
                    <a:pt x="194235" y="101301"/>
                  </a:lnTo>
                  <a:lnTo>
                    <a:pt x="194235" y="1179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1509" y="949079"/>
              <a:ext cx="89547" cy="89547"/>
            </a:xfrm>
            <a:custGeom>
              <a:avLst/>
              <a:gdLst/>
              <a:ahLst/>
              <a:cxnLst/>
              <a:rect l="l" t="t" r="r" b="b"/>
              <a:pathLst>
                <a:path w="89547" h="89547" extrusionOk="0">
                  <a:moveTo>
                    <a:pt x="44774" y="0"/>
                  </a:moveTo>
                  <a:cubicBezTo>
                    <a:pt x="20088" y="0"/>
                    <a:pt x="0" y="20088"/>
                    <a:pt x="0" y="44774"/>
                  </a:cubicBezTo>
                  <a:cubicBezTo>
                    <a:pt x="0" y="69460"/>
                    <a:pt x="20088" y="89547"/>
                    <a:pt x="44774" y="89547"/>
                  </a:cubicBezTo>
                  <a:cubicBezTo>
                    <a:pt x="69460" y="89547"/>
                    <a:pt x="89547" y="69460"/>
                    <a:pt x="89547" y="44774"/>
                  </a:cubicBezTo>
                  <a:cubicBezTo>
                    <a:pt x="89547" y="20088"/>
                    <a:pt x="69460" y="0"/>
                    <a:pt x="44774" y="0"/>
                  </a:cubicBezTo>
                  <a:close/>
                  <a:moveTo>
                    <a:pt x="44774" y="64363"/>
                  </a:moveTo>
                  <a:cubicBezTo>
                    <a:pt x="33966" y="64363"/>
                    <a:pt x="25184" y="55581"/>
                    <a:pt x="25184" y="44774"/>
                  </a:cubicBezTo>
                  <a:cubicBezTo>
                    <a:pt x="25184" y="33966"/>
                    <a:pt x="33966" y="25184"/>
                    <a:pt x="44774" y="25184"/>
                  </a:cubicBezTo>
                  <a:cubicBezTo>
                    <a:pt x="55581" y="25184"/>
                    <a:pt x="64363" y="33966"/>
                    <a:pt x="64363" y="44774"/>
                  </a:cubicBezTo>
                  <a:cubicBezTo>
                    <a:pt x="64363" y="55581"/>
                    <a:pt x="55581" y="64363"/>
                    <a:pt x="44774" y="6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25"/>
          <p:cNvGrpSpPr/>
          <p:nvPr/>
        </p:nvGrpSpPr>
        <p:grpSpPr>
          <a:xfrm>
            <a:off x="4389443" y="3832739"/>
            <a:ext cx="365226" cy="417746"/>
            <a:chOff x="53373" y="1877656"/>
            <a:chExt cx="743236" cy="850287"/>
          </a:xfrm>
        </p:grpSpPr>
        <p:sp>
          <p:nvSpPr>
            <p:cNvPr id="421" name="Google Shape;421;p25"/>
            <p:cNvSpPr/>
            <p:nvPr/>
          </p:nvSpPr>
          <p:spPr>
            <a:xfrm>
              <a:off x="53373" y="1877656"/>
              <a:ext cx="743236" cy="850287"/>
            </a:xfrm>
            <a:custGeom>
              <a:avLst/>
              <a:gdLst/>
              <a:ahLst/>
              <a:cxnLst/>
              <a:rect l="l" t="t" r="r" b="b"/>
              <a:pathLst>
                <a:path w="743236" h="850287" extrusionOk="0">
                  <a:moveTo>
                    <a:pt x="739588" y="276264"/>
                  </a:moveTo>
                  <a:cubicBezTo>
                    <a:pt x="734724" y="271400"/>
                    <a:pt x="726855" y="271400"/>
                    <a:pt x="721991" y="276264"/>
                  </a:cubicBezTo>
                  <a:lnTo>
                    <a:pt x="697205" y="301083"/>
                  </a:lnTo>
                  <a:cubicBezTo>
                    <a:pt x="691777" y="295654"/>
                    <a:pt x="651220" y="255047"/>
                    <a:pt x="645774" y="249602"/>
                  </a:cubicBezTo>
                  <a:cubicBezTo>
                    <a:pt x="649742" y="245634"/>
                    <a:pt x="676968" y="218375"/>
                    <a:pt x="680986" y="214358"/>
                  </a:cubicBezTo>
                  <a:cubicBezTo>
                    <a:pt x="682231" y="213112"/>
                    <a:pt x="684240" y="213112"/>
                    <a:pt x="685485" y="214358"/>
                  </a:cubicBezTo>
                  <a:lnTo>
                    <a:pt x="718803" y="247710"/>
                  </a:lnTo>
                  <a:cubicBezTo>
                    <a:pt x="723302" y="252209"/>
                    <a:pt x="730574" y="253022"/>
                    <a:pt x="735587" y="249087"/>
                  </a:cubicBezTo>
                  <a:cubicBezTo>
                    <a:pt x="741580" y="244373"/>
                    <a:pt x="741962" y="235674"/>
                    <a:pt x="736749" y="230444"/>
                  </a:cubicBezTo>
                  <a:lnTo>
                    <a:pt x="703082" y="196744"/>
                  </a:lnTo>
                  <a:cubicBezTo>
                    <a:pt x="692905" y="186550"/>
                    <a:pt x="675474" y="184658"/>
                    <a:pt x="662425" y="197723"/>
                  </a:cubicBezTo>
                  <a:lnTo>
                    <a:pt x="662425" y="131417"/>
                  </a:lnTo>
                  <a:cubicBezTo>
                    <a:pt x="662425" y="107578"/>
                    <a:pt x="643101" y="88271"/>
                    <a:pt x="619279" y="88271"/>
                  </a:cubicBezTo>
                  <a:lnTo>
                    <a:pt x="597680" y="88271"/>
                  </a:lnTo>
                  <a:lnTo>
                    <a:pt x="597680" y="48809"/>
                  </a:lnTo>
                  <a:cubicBezTo>
                    <a:pt x="597680" y="25285"/>
                    <a:pt x="581046" y="4583"/>
                    <a:pt x="557854" y="699"/>
                  </a:cubicBezTo>
                  <a:cubicBezTo>
                    <a:pt x="527656" y="-4365"/>
                    <a:pt x="501393" y="18778"/>
                    <a:pt x="501393" y="47913"/>
                  </a:cubicBezTo>
                  <a:lnTo>
                    <a:pt x="501393" y="88271"/>
                  </a:lnTo>
                  <a:lnTo>
                    <a:pt x="451589" y="89931"/>
                  </a:lnTo>
                  <a:lnTo>
                    <a:pt x="451589" y="50469"/>
                  </a:lnTo>
                  <a:cubicBezTo>
                    <a:pt x="451589" y="26945"/>
                    <a:pt x="434954" y="6243"/>
                    <a:pt x="411762" y="2359"/>
                  </a:cubicBezTo>
                  <a:cubicBezTo>
                    <a:pt x="381564" y="-2705"/>
                    <a:pt x="355301" y="20438"/>
                    <a:pt x="355301" y="49573"/>
                  </a:cubicBezTo>
                  <a:lnTo>
                    <a:pt x="355301" y="89931"/>
                  </a:lnTo>
                  <a:lnTo>
                    <a:pt x="307157" y="89931"/>
                  </a:lnTo>
                  <a:lnTo>
                    <a:pt x="307157" y="50486"/>
                  </a:lnTo>
                  <a:cubicBezTo>
                    <a:pt x="307157" y="26962"/>
                    <a:pt x="290523" y="6260"/>
                    <a:pt x="267331" y="2375"/>
                  </a:cubicBezTo>
                  <a:cubicBezTo>
                    <a:pt x="237133" y="-2688"/>
                    <a:pt x="210870" y="20454"/>
                    <a:pt x="210870" y="49590"/>
                  </a:cubicBezTo>
                  <a:lnTo>
                    <a:pt x="210870" y="89947"/>
                  </a:lnTo>
                  <a:lnTo>
                    <a:pt x="162726" y="89947"/>
                  </a:lnTo>
                  <a:lnTo>
                    <a:pt x="162726" y="49590"/>
                  </a:lnTo>
                  <a:cubicBezTo>
                    <a:pt x="162726" y="20454"/>
                    <a:pt x="136463" y="-2688"/>
                    <a:pt x="106265" y="2375"/>
                  </a:cubicBezTo>
                  <a:cubicBezTo>
                    <a:pt x="83073" y="6260"/>
                    <a:pt x="66438" y="26962"/>
                    <a:pt x="66438" y="50486"/>
                  </a:cubicBezTo>
                  <a:lnTo>
                    <a:pt x="66438" y="89947"/>
                  </a:lnTo>
                  <a:cubicBezTo>
                    <a:pt x="66438" y="89947"/>
                    <a:pt x="13098" y="89947"/>
                    <a:pt x="13098" y="89947"/>
                  </a:cubicBezTo>
                  <a:cubicBezTo>
                    <a:pt x="5893" y="89947"/>
                    <a:pt x="33" y="95791"/>
                    <a:pt x="33" y="103013"/>
                  </a:cubicBezTo>
                  <a:lnTo>
                    <a:pt x="33" y="443821"/>
                  </a:lnTo>
                  <a:cubicBezTo>
                    <a:pt x="33" y="444900"/>
                    <a:pt x="498" y="445929"/>
                    <a:pt x="1262" y="446676"/>
                  </a:cubicBezTo>
                  <a:cubicBezTo>
                    <a:pt x="12019" y="457318"/>
                    <a:pt x="24935" y="449864"/>
                    <a:pt x="24935" y="439388"/>
                  </a:cubicBezTo>
                  <a:lnTo>
                    <a:pt x="24935" y="120361"/>
                  </a:lnTo>
                  <a:cubicBezTo>
                    <a:pt x="24935" y="117306"/>
                    <a:pt x="27409" y="114833"/>
                    <a:pt x="30463" y="114833"/>
                  </a:cubicBezTo>
                  <a:lnTo>
                    <a:pt x="67302" y="114833"/>
                  </a:lnTo>
                  <a:cubicBezTo>
                    <a:pt x="67302" y="159175"/>
                    <a:pt x="67003" y="158627"/>
                    <a:pt x="68265" y="164836"/>
                  </a:cubicBezTo>
                  <a:cubicBezTo>
                    <a:pt x="72714" y="186650"/>
                    <a:pt x="91988" y="203102"/>
                    <a:pt x="115014" y="203102"/>
                  </a:cubicBezTo>
                  <a:cubicBezTo>
                    <a:pt x="138040" y="203102"/>
                    <a:pt x="157297" y="186650"/>
                    <a:pt x="161763" y="164836"/>
                  </a:cubicBezTo>
                  <a:cubicBezTo>
                    <a:pt x="163041" y="158577"/>
                    <a:pt x="162726" y="158876"/>
                    <a:pt x="162726" y="114833"/>
                  </a:cubicBezTo>
                  <a:lnTo>
                    <a:pt x="211733" y="114833"/>
                  </a:lnTo>
                  <a:cubicBezTo>
                    <a:pt x="211733" y="159175"/>
                    <a:pt x="211434" y="158627"/>
                    <a:pt x="212696" y="164836"/>
                  </a:cubicBezTo>
                  <a:cubicBezTo>
                    <a:pt x="217178" y="186799"/>
                    <a:pt x="236685" y="203334"/>
                    <a:pt x="259927" y="203102"/>
                  </a:cubicBezTo>
                  <a:cubicBezTo>
                    <a:pt x="286273" y="202836"/>
                    <a:pt x="307157" y="180590"/>
                    <a:pt x="307157" y="154244"/>
                  </a:cubicBezTo>
                  <a:lnTo>
                    <a:pt x="307157" y="114849"/>
                  </a:lnTo>
                  <a:cubicBezTo>
                    <a:pt x="307157" y="114849"/>
                    <a:pt x="356164" y="114849"/>
                    <a:pt x="356164" y="114849"/>
                  </a:cubicBezTo>
                  <a:cubicBezTo>
                    <a:pt x="356164" y="159191"/>
                    <a:pt x="355866" y="158644"/>
                    <a:pt x="357127" y="164852"/>
                  </a:cubicBezTo>
                  <a:cubicBezTo>
                    <a:pt x="361610" y="186816"/>
                    <a:pt x="381116" y="203351"/>
                    <a:pt x="404358" y="203118"/>
                  </a:cubicBezTo>
                  <a:cubicBezTo>
                    <a:pt x="430704" y="202853"/>
                    <a:pt x="451589" y="180607"/>
                    <a:pt x="451589" y="154261"/>
                  </a:cubicBezTo>
                  <a:lnTo>
                    <a:pt x="451589" y="114866"/>
                  </a:lnTo>
                  <a:cubicBezTo>
                    <a:pt x="451589" y="114866"/>
                    <a:pt x="499052" y="114866"/>
                    <a:pt x="499052" y="114866"/>
                  </a:cubicBezTo>
                  <a:cubicBezTo>
                    <a:pt x="499052" y="159208"/>
                    <a:pt x="498753" y="158660"/>
                    <a:pt x="500031" y="164869"/>
                  </a:cubicBezTo>
                  <a:cubicBezTo>
                    <a:pt x="505161" y="189572"/>
                    <a:pt x="529598" y="207418"/>
                    <a:pt x="557024" y="202239"/>
                  </a:cubicBezTo>
                  <a:cubicBezTo>
                    <a:pt x="579801" y="197939"/>
                    <a:pt x="596020" y="177536"/>
                    <a:pt x="596020" y="154360"/>
                  </a:cubicBezTo>
                  <a:lnTo>
                    <a:pt x="596020" y="114866"/>
                  </a:lnTo>
                  <a:cubicBezTo>
                    <a:pt x="596020" y="114866"/>
                    <a:pt x="619279" y="114866"/>
                    <a:pt x="619279" y="114866"/>
                  </a:cubicBezTo>
                  <a:cubicBezTo>
                    <a:pt x="629356" y="114866"/>
                    <a:pt x="637523" y="123034"/>
                    <a:pt x="637523" y="133111"/>
                  </a:cubicBezTo>
                  <a:lnTo>
                    <a:pt x="637523" y="223389"/>
                  </a:lnTo>
                  <a:lnTo>
                    <a:pt x="511968" y="348944"/>
                  </a:lnTo>
                  <a:lnTo>
                    <a:pt x="126253" y="348944"/>
                  </a:lnTo>
                  <a:cubicBezTo>
                    <a:pt x="119895" y="348944"/>
                    <a:pt x="114184" y="353510"/>
                    <a:pt x="113420" y="359835"/>
                  </a:cubicBezTo>
                  <a:cubicBezTo>
                    <a:pt x="112507" y="367405"/>
                    <a:pt x="118384" y="373846"/>
                    <a:pt x="125772" y="373846"/>
                  </a:cubicBezTo>
                  <a:lnTo>
                    <a:pt x="487232" y="373846"/>
                  </a:lnTo>
                  <a:lnTo>
                    <a:pt x="415846" y="445232"/>
                  </a:lnTo>
                  <a:lnTo>
                    <a:pt x="126336" y="445232"/>
                  </a:lnTo>
                  <a:cubicBezTo>
                    <a:pt x="121173" y="445232"/>
                    <a:pt x="116359" y="448237"/>
                    <a:pt x="114416" y="453018"/>
                  </a:cubicBezTo>
                  <a:cubicBezTo>
                    <a:pt x="110515" y="462630"/>
                    <a:pt x="117487" y="471794"/>
                    <a:pt x="126585" y="471794"/>
                  </a:cubicBezTo>
                  <a:lnTo>
                    <a:pt x="404640" y="471794"/>
                  </a:lnTo>
                  <a:lnTo>
                    <a:pt x="381946" y="539727"/>
                  </a:lnTo>
                  <a:cubicBezTo>
                    <a:pt x="381946" y="539727"/>
                    <a:pt x="381946" y="539760"/>
                    <a:pt x="381946" y="539776"/>
                  </a:cubicBezTo>
                  <a:cubicBezTo>
                    <a:pt x="381581" y="540872"/>
                    <a:pt x="381282" y="542067"/>
                    <a:pt x="381066" y="543180"/>
                  </a:cubicBezTo>
                  <a:lnTo>
                    <a:pt x="126651" y="543180"/>
                  </a:lnTo>
                  <a:cubicBezTo>
                    <a:pt x="120293" y="543180"/>
                    <a:pt x="114582" y="547745"/>
                    <a:pt x="113819" y="554070"/>
                  </a:cubicBezTo>
                  <a:cubicBezTo>
                    <a:pt x="112905" y="561640"/>
                    <a:pt x="118782" y="568082"/>
                    <a:pt x="126170" y="568082"/>
                  </a:cubicBezTo>
                  <a:lnTo>
                    <a:pt x="536040" y="568082"/>
                  </a:lnTo>
                  <a:cubicBezTo>
                    <a:pt x="542398" y="568082"/>
                    <a:pt x="548109" y="563516"/>
                    <a:pt x="548872" y="557191"/>
                  </a:cubicBezTo>
                  <a:cubicBezTo>
                    <a:pt x="549786" y="549621"/>
                    <a:pt x="543909" y="543180"/>
                    <a:pt x="536521" y="543180"/>
                  </a:cubicBezTo>
                  <a:lnTo>
                    <a:pt x="478715" y="543180"/>
                  </a:lnTo>
                  <a:lnTo>
                    <a:pt x="494985" y="537734"/>
                  </a:lnTo>
                  <a:cubicBezTo>
                    <a:pt x="496695" y="537170"/>
                    <a:pt x="498471" y="536108"/>
                    <a:pt x="499849" y="534730"/>
                  </a:cubicBezTo>
                  <a:lnTo>
                    <a:pt x="637490" y="397088"/>
                  </a:lnTo>
                  <a:lnTo>
                    <a:pt x="637490" y="808801"/>
                  </a:lnTo>
                  <a:cubicBezTo>
                    <a:pt x="637490" y="818878"/>
                    <a:pt x="629322" y="827045"/>
                    <a:pt x="619245" y="827045"/>
                  </a:cubicBezTo>
                  <a:lnTo>
                    <a:pt x="37967" y="827045"/>
                  </a:lnTo>
                  <a:cubicBezTo>
                    <a:pt x="30762" y="827045"/>
                    <a:pt x="24902" y="821202"/>
                    <a:pt x="24902" y="813980"/>
                  </a:cubicBezTo>
                  <a:lnTo>
                    <a:pt x="24902" y="495816"/>
                  </a:lnTo>
                  <a:cubicBezTo>
                    <a:pt x="24902" y="492845"/>
                    <a:pt x="23491" y="490006"/>
                    <a:pt x="21067" y="488279"/>
                  </a:cubicBezTo>
                  <a:cubicBezTo>
                    <a:pt x="10940" y="481058"/>
                    <a:pt x="0" y="488130"/>
                    <a:pt x="0" y="497775"/>
                  </a:cubicBezTo>
                  <a:lnTo>
                    <a:pt x="0" y="807140"/>
                  </a:lnTo>
                  <a:cubicBezTo>
                    <a:pt x="0" y="830980"/>
                    <a:pt x="19324" y="850287"/>
                    <a:pt x="43147" y="850287"/>
                  </a:cubicBezTo>
                  <a:lnTo>
                    <a:pt x="619262" y="850287"/>
                  </a:lnTo>
                  <a:cubicBezTo>
                    <a:pt x="643101" y="850287"/>
                    <a:pt x="662409" y="830963"/>
                    <a:pt x="662409" y="807140"/>
                  </a:cubicBezTo>
                  <a:lnTo>
                    <a:pt x="662409" y="371173"/>
                  </a:lnTo>
                  <a:lnTo>
                    <a:pt x="739588" y="293928"/>
                  </a:lnTo>
                  <a:cubicBezTo>
                    <a:pt x="744452" y="289063"/>
                    <a:pt x="744452" y="281178"/>
                    <a:pt x="739588" y="276314"/>
                  </a:cubicBezTo>
                  <a:lnTo>
                    <a:pt x="739588" y="276314"/>
                  </a:lnTo>
                  <a:close/>
                  <a:moveTo>
                    <a:pt x="90842" y="48809"/>
                  </a:moveTo>
                  <a:cubicBezTo>
                    <a:pt x="90842" y="36126"/>
                    <a:pt x="101168" y="25800"/>
                    <a:pt x="113852" y="25800"/>
                  </a:cubicBezTo>
                  <a:cubicBezTo>
                    <a:pt x="126535" y="25800"/>
                    <a:pt x="136861" y="36126"/>
                    <a:pt x="136861" y="48809"/>
                  </a:cubicBezTo>
                  <a:cubicBezTo>
                    <a:pt x="136861" y="163209"/>
                    <a:pt x="137077" y="155722"/>
                    <a:pt x="136396" y="159042"/>
                  </a:cubicBezTo>
                  <a:cubicBezTo>
                    <a:pt x="134255" y="169517"/>
                    <a:pt x="124958" y="177420"/>
                    <a:pt x="113852" y="177420"/>
                  </a:cubicBezTo>
                  <a:cubicBezTo>
                    <a:pt x="102745" y="177420"/>
                    <a:pt x="93449" y="169517"/>
                    <a:pt x="91307" y="159042"/>
                  </a:cubicBezTo>
                  <a:cubicBezTo>
                    <a:pt x="90627" y="155722"/>
                    <a:pt x="90842" y="163408"/>
                    <a:pt x="90842" y="48809"/>
                  </a:cubicBezTo>
                  <a:close/>
                  <a:moveTo>
                    <a:pt x="235755" y="48809"/>
                  </a:moveTo>
                  <a:cubicBezTo>
                    <a:pt x="235755" y="35246"/>
                    <a:pt x="247559" y="24372"/>
                    <a:pt x="261437" y="25949"/>
                  </a:cubicBezTo>
                  <a:cubicBezTo>
                    <a:pt x="273158" y="27277"/>
                    <a:pt x="281774" y="37653"/>
                    <a:pt x="281774" y="49440"/>
                  </a:cubicBezTo>
                  <a:cubicBezTo>
                    <a:pt x="281774" y="163176"/>
                    <a:pt x="281990" y="155722"/>
                    <a:pt x="281309" y="159042"/>
                  </a:cubicBezTo>
                  <a:cubicBezTo>
                    <a:pt x="278919" y="170680"/>
                    <a:pt x="267729" y="179146"/>
                    <a:pt x="255013" y="177121"/>
                  </a:cubicBezTo>
                  <a:cubicBezTo>
                    <a:pt x="243757" y="175344"/>
                    <a:pt x="235739" y="165185"/>
                    <a:pt x="235739" y="153796"/>
                  </a:cubicBezTo>
                  <a:lnTo>
                    <a:pt x="235739" y="48809"/>
                  </a:lnTo>
                  <a:close/>
                  <a:moveTo>
                    <a:pt x="380917" y="48809"/>
                  </a:moveTo>
                  <a:cubicBezTo>
                    <a:pt x="380917" y="36126"/>
                    <a:pt x="391243" y="25800"/>
                    <a:pt x="403926" y="25800"/>
                  </a:cubicBezTo>
                  <a:cubicBezTo>
                    <a:pt x="416610" y="25800"/>
                    <a:pt x="426936" y="36126"/>
                    <a:pt x="426936" y="48809"/>
                  </a:cubicBezTo>
                  <a:cubicBezTo>
                    <a:pt x="426936" y="163209"/>
                    <a:pt x="427152" y="155722"/>
                    <a:pt x="426471" y="159042"/>
                  </a:cubicBezTo>
                  <a:cubicBezTo>
                    <a:pt x="424313" y="169517"/>
                    <a:pt x="415033" y="177420"/>
                    <a:pt x="403926" y="177420"/>
                  </a:cubicBezTo>
                  <a:cubicBezTo>
                    <a:pt x="392820" y="177420"/>
                    <a:pt x="383523" y="169517"/>
                    <a:pt x="381382" y="159042"/>
                  </a:cubicBezTo>
                  <a:cubicBezTo>
                    <a:pt x="380701" y="155722"/>
                    <a:pt x="380917" y="163408"/>
                    <a:pt x="380917" y="48809"/>
                  </a:cubicBezTo>
                  <a:close/>
                  <a:moveTo>
                    <a:pt x="526726" y="48809"/>
                  </a:moveTo>
                  <a:cubicBezTo>
                    <a:pt x="526726" y="35229"/>
                    <a:pt x="538530" y="24372"/>
                    <a:pt x="552409" y="25949"/>
                  </a:cubicBezTo>
                  <a:cubicBezTo>
                    <a:pt x="564129" y="27277"/>
                    <a:pt x="572745" y="37637"/>
                    <a:pt x="572745" y="49424"/>
                  </a:cubicBezTo>
                  <a:lnTo>
                    <a:pt x="572745" y="153796"/>
                  </a:lnTo>
                  <a:cubicBezTo>
                    <a:pt x="572745" y="165185"/>
                    <a:pt x="564727" y="175328"/>
                    <a:pt x="553471" y="177121"/>
                  </a:cubicBezTo>
                  <a:cubicBezTo>
                    <a:pt x="540771" y="179130"/>
                    <a:pt x="529565" y="170680"/>
                    <a:pt x="527175" y="159042"/>
                  </a:cubicBezTo>
                  <a:cubicBezTo>
                    <a:pt x="526494" y="155722"/>
                    <a:pt x="526710" y="163408"/>
                    <a:pt x="526710" y="48809"/>
                  </a:cubicBezTo>
                  <a:close/>
                  <a:moveTo>
                    <a:pt x="491731" y="507802"/>
                  </a:moveTo>
                  <a:lnTo>
                    <a:pt x="440267" y="456338"/>
                  </a:lnTo>
                  <a:lnTo>
                    <a:pt x="628542" y="268063"/>
                  </a:lnTo>
                  <a:cubicBezTo>
                    <a:pt x="634004" y="273525"/>
                    <a:pt x="674561" y="314065"/>
                    <a:pt x="680006" y="319527"/>
                  </a:cubicBezTo>
                  <a:lnTo>
                    <a:pt x="491731" y="507802"/>
                  </a:lnTo>
                  <a:close/>
                  <a:moveTo>
                    <a:pt x="428081" y="479381"/>
                  </a:moveTo>
                  <a:lnTo>
                    <a:pt x="468688" y="519988"/>
                  </a:lnTo>
                  <a:lnTo>
                    <a:pt x="407712" y="540357"/>
                  </a:lnTo>
                  <a:lnTo>
                    <a:pt x="428081" y="47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67098" y="2130246"/>
              <a:ext cx="435257" cy="24901"/>
            </a:xfrm>
            <a:custGeom>
              <a:avLst/>
              <a:gdLst/>
              <a:ahLst/>
              <a:cxnLst/>
              <a:rect l="l" t="t" r="r" b="b"/>
              <a:pathLst>
                <a:path w="435257" h="24901" extrusionOk="0">
                  <a:moveTo>
                    <a:pt x="12462" y="24902"/>
                  </a:moveTo>
                  <a:lnTo>
                    <a:pt x="422331" y="24902"/>
                  </a:lnTo>
                  <a:cubicBezTo>
                    <a:pt x="428690" y="24902"/>
                    <a:pt x="434401" y="20337"/>
                    <a:pt x="435164" y="14012"/>
                  </a:cubicBezTo>
                  <a:cubicBezTo>
                    <a:pt x="436077" y="6441"/>
                    <a:pt x="430200" y="0"/>
                    <a:pt x="422813" y="0"/>
                  </a:cubicBezTo>
                  <a:lnTo>
                    <a:pt x="12927" y="0"/>
                  </a:lnTo>
                  <a:cubicBezTo>
                    <a:pt x="6568" y="0"/>
                    <a:pt x="857" y="4565"/>
                    <a:pt x="94" y="10890"/>
                  </a:cubicBezTo>
                  <a:cubicBezTo>
                    <a:pt x="-819" y="18461"/>
                    <a:pt x="5058" y="24902"/>
                    <a:pt x="12445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67098" y="2517057"/>
              <a:ext cx="435257" cy="24901"/>
            </a:xfrm>
            <a:custGeom>
              <a:avLst/>
              <a:gdLst/>
              <a:ahLst/>
              <a:cxnLst/>
              <a:rect l="l" t="t" r="r" b="b"/>
              <a:pathLst>
                <a:path w="435257" h="24901" extrusionOk="0">
                  <a:moveTo>
                    <a:pt x="12462" y="24902"/>
                  </a:moveTo>
                  <a:lnTo>
                    <a:pt x="422331" y="24902"/>
                  </a:lnTo>
                  <a:cubicBezTo>
                    <a:pt x="428690" y="24902"/>
                    <a:pt x="434401" y="20337"/>
                    <a:pt x="435164" y="14011"/>
                  </a:cubicBezTo>
                  <a:cubicBezTo>
                    <a:pt x="436077" y="6441"/>
                    <a:pt x="430200" y="0"/>
                    <a:pt x="422813" y="0"/>
                  </a:cubicBezTo>
                  <a:lnTo>
                    <a:pt x="12927" y="0"/>
                  </a:lnTo>
                  <a:cubicBezTo>
                    <a:pt x="6568" y="0"/>
                    <a:pt x="857" y="4565"/>
                    <a:pt x="94" y="10890"/>
                  </a:cubicBezTo>
                  <a:cubicBezTo>
                    <a:pt x="-819" y="18461"/>
                    <a:pt x="5058" y="24902"/>
                    <a:pt x="12445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67098" y="2613344"/>
              <a:ext cx="435257" cy="24901"/>
            </a:xfrm>
            <a:custGeom>
              <a:avLst/>
              <a:gdLst/>
              <a:ahLst/>
              <a:cxnLst/>
              <a:rect l="l" t="t" r="r" b="b"/>
              <a:pathLst>
                <a:path w="435257" h="24901" extrusionOk="0">
                  <a:moveTo>
                    <a:pt x="12462" y="24902"/>
                  </a:moveTo>
                  <a:lnTo>
                    <a:pt x="422331" y="24902"/>
                  </a:lnTo>
                  <a:cubicBezTo>
                    <a:pt x="428690" y="24902"/>
                    <a:pt x="434401" y="20337"/>
                    <a:pt x="435164" y="14011"/>
                  </a:cubicBezTo>
                  <a:cubicBezTo>
                    <a:pt x="436077" y="6441"/>
                    <a:pt x="430200" y="0"/>
                    <a:pt x="422813" y="0"/>
                  </a:cubicBezTo>
                  <a:lnTo>
                    <a:pt x="12927" y="0"/>
                  </a:lnTo>
                  <a:cubicBezTo>
                    <a:pt x="6568" y="0"/>
                    <a:pt x="857" y="4565"/>
                    <a:pt x="94" y="10890"/>
                  </a:cubicBezTo>
                  <a:cubicBezTo>
                    <a:pt x="-819" y="18461"/>
                    <a:pt x="5058" y="24902"/>
                    <a:pt x="12445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25"/>
          <p:cNvGrpSpPr/>
          <p:nvPr/>
        </p:nvGrpSpPr>
        <p:grpSpPr>
          <a:xfrm>
            <a:off x="3428385" y="1485812"/>
            <a:ext cx="417188" cy="411989"/>
            <a:chOff x="1260831" y="1883480"/>
            <a:chExt cx="848978" cy="838569"/>
          </a:xfrm>
        </p:grpSpPr>
        <p:sp>
          <p:nvSpPr>
            <p:cNvPr id="426" name="Google Shape;426;p25"/>
            <p:cNvSpPr/>
            <p:nvPr/>
          </p:nvSpPr>
          <p:spPr>
            <a:xfrm>
              <a:off x="1392633" y="2049912"/>
              <a:ext cx="717176" cy="672137"/>
            </a:xfrm>
            <a:custGeom>
              <a:avLst/>
              <a:gdLst/>
              <a:ahLst/>
              <a:cxnLst/>
              <a:rect l="l" t="t" r="r" b="b"/>
              <a:pathLst>
                <a:path w="717176" h="672137" extrusionOk="0">
                  <a:moveTo>
                    <a:pt x="638204" y="169383"/>
                  </a:moveTo>
                  <a:cubicBezTo>
                    <a:pt x="608023" y="169383"/>
                    <a:pt x="567433" y="212978"/>
                    <a:pt x="567433" y="212978"/>
                  </a:cubicBezTo>
                  <a:lnTo>
                    <a:pt x="461898" y="212978"/>
                  </a:lnTo>
                  <a:cubicBezTo>
                    <a:pt x="459010" y="176721"/>
                    <a:pt x="447422" y="141377"/>
                    <a:pt x="428131" y="110266"/>
                  </a:cubicBezTo>
                  <a:cubicBezTo>
                    <a:pt x="424960" y="105153"/>
                    <a:pt x="418635" y="102580"/>
                    <a:pt x="412974" y="104655"/>
                  </a:cubicBezTo>
                  <a:cubicBezTo>
                    <a:pt x="405172" y="107527"/>
                    <a:pt x="402349" y="116541"/>
                    <a:pt x="406500" y="123198"/>
                  </a:cubicBezTo>
                  <a:cubicBezTo>
                    <a:pt x="423449" y="150408"/>
                    <a:pt x="433792" y="181270"/>
                    <a:pt x="436614" y="212978"/>
                  </a:cubicBezTo>
                  <a:lnTo>
                    <a:pt x="414402" y="212978"/>
                  </a:lnTo>
                  <a:cubicBezTo>
                    <a:pt x="401851" y="212978"/>
                    <a:pt x="391675" y="223155"/>
                    <a:pt x="391675" y="235705"/>
                  </a:cubicBezTo>
                  <a:lnTo>
                    <a:pt x="391675" y="313532"/>
                  </a:lnTo>
                  <a:cubicBezTo>
                    <a:pt x="391675" y="323892"/>
                    <a:pt x="398880" y="333155"/>
                    <a:pt x="409073" y="335579"/>
                  </a:cubicBezTo>
                  <a:cubicBezTo>
                    <a:pt x="400722" y="349756"/>
                    <a:pt x="390712" y="362888"/>
                    <a:pt x="379157" y="374775"/>
                  </a:cubicBezTo>
                  <a:cubicBezTo>
                    <a:pt x="352396" y="402283"/>
                    <a:pt x="332059" y="434423"/>
                    <a:pt x="318679" y="470282"/>
                  </a:cubicBezTo>
                  <a:lnTo>
                    <a:pt x="144365" y="470282"/>
                  </a:lnTo>
                  <a:cubicBezTo>
                    <a:pt x="144365" y="470282"/>
                    <a:pt x="110199" y="402831"/>
                    <a:pt x="83704" y="375605"/>
                  </a:cubicBezTo>
                  <a:cubicBezTo>
                    <a:pt x="83023" y="374907"/>
                    <a:pt x="82342" y="374194"/>
                    <a:pt x="81678" y="373496"/>
                  </a:cubicBezTo>
                  <a:cubicBezTo>
                    <a:pt x="81678" y="373496"/>
                    <a:pt x="81662" y="373480"/>
                    <a:pt x="81645" y="373463"/>
                  </a:cubicBezTo>
                  <a:cubicBezTo>
                    <a:pt x="45272" y="334998"/>
                    <a:pt x="25251" y="284663"/>
                    <a:pt x="25251" y="231738"/>
                  </a:cubicBezTo>
                  <a:cubicBezTo>
                    <a:pt x="25251" y="117903"/>
                    <a:pt x="117869" y="25284"/>
                    <a:pt x="231704" y="25284"/>
                  </a:cubicBezTo>
                  <a:cubicBezTo>
                    <a:pt x="284447" y="25284"/>
                    <a:pt x="334118" y="45521"/>
                    <a:pt x="371853" y="80533"/>
                  </a:cubicBezTo>
                  <a:cubicBezTo>
                    <a:pt x="376966" y="85281"/>
                    <a:pt x="384968" y="84982"/>
                    <a:pt x="389716" y="79869"/>
                  </a:cubicBezTo>
                  <a:cubicBezTo>
                    <a:pt x="394464" y="74756"/>
                    <a:pt x="394165" y="66754"/>
                    <a:pt x="389052" y="62006"/>
                  </a:cubicBezTo>
                  <a:cubicBezTo>
                    <a:pt x="346901" y="22877"/>
                    <a:pt x="291154" y="0"/>
                    <a:pt x="231721" y="0"/>
                  </a:cubicBezTo>
                  <a:cubicBezTo>
                    <a:pt x="103941" y="0"/>
                    <a:pt x="0" y="103957"/>
                    <a:pt x="0" y="231721"/>
                  </a:cubicBezTo>
                  <a:cubicBezTo>
                    <a:pt x="0" y="291121"/>
                    <a:pt x="22478" y="347615"/>
                    <a:pt x="63284" y="390778"/>
                  </a:cubicBezTo>
                  <a:cubicBezTo>
                    <a:pt x="63284" y="390778"/>
                    <a:pt x="63284" y="390778"/>
                    <a:pt x="63301" y="390795"/>
                  </a:cubicBezTo>
                  <a:cubicBezTo>
                    <a:pt x="64064" y="391608"/>
                    <a:pt x="64845" y="392422"/>
                    <a:pt x="65625" y="393219"/>
                  </a:cubicBezTo>
                  <a:cubicBezTo>
                    <a:pt x="88883" y="417125"/>
                    <a:pt x="107344" y="445911"/>
                    <a:pt x="119463" y="477005"/>
                  </a:cubicBezTo>
                  <a:cubicBezTo>
                    <a:pt x="112789" y="482069"/>
                    <a:pt x="108456" y="490054"/>
                    <a:pt x="107809" y="499052"/>
                  </a:cubicBezTo>
                  <a:lnTo>
                    <a:pt x="107809" y="521895"/>
                  </a:lnTo>
                  <a:cubicBezTo>
                    <a:pt x="108456" y="532338"/>
                    <a:pt x="122750" y="546167"/>
                    <a:pt x="122750" y="546167"/>
                  </a:cubicBezTo>
                  <a:lnTo>
                    <a:pt x="122750" y="563233"/>
                  </a:lnTo>
                  <a:cubicBezTo>
                    <a:pt x="122750" y="593148"/>
                    <a:pt x="134454" y="621038"/>
                    <a:pt x="155720" y="641773"/>
                  </a:cubicBezTo>
                  <a:cubicBezTo>
                    <a:pt x="161664" y="647567"/>
                    <a:pt x="171807" y="646189"/>
                    <a:pt x="175741" y="637839"/>
                  </a:cubicBezTo>
                  <a:cubicBezTo>
                    <a:pt x="178049" y="632958"/>
                    <a:pt x="176671" y="627181"/>
                    <a:pt x="172820" y="623396"/>
                  </a:cubicBezTo>
                  <a:cubicBezTo>
                    <a:pt x="156584" y="607492"/>
                    <a:pt x="147652" y="586126"/>
                    <a:pt x="147652" y="563233"/>
                  </a:cubicBezTo>
                  <a:lnTo>
                    <a:pt x="147652" y="549968"/>
                  </a:lnTo>
                  <a:lnTo>
                    <a:pt x="315325" y="549968"/>
                  </a:lnTo>
                  <a:lnTo>
                    <a:pt x="315325" y="563233"/>
                  </a:lnTo>
                  <a:cubicBezTo>
                    <a:pt x="315325" y="609351"/>
                    <a:pt x="278354" y="646870"/>
                    <a:pt x="232900" y="646870"/>
                  </a:cubicBezTo>
                  <a:cubicBezTo>
                    <a:pt x="228783" y="646870"/>
                    <a:pt x="224632" y="646555"/>
                    <a:pt x="220598" y="645940"/>
                  </a:cubicBezTo>
                  <a:cubicBezTo>
                    <a:pt x="215286" y="645127"/>
                    <a:pt x="209874" y="647534"/>
                    <a:pt x="207450" y="652348"/>
                  </a:cubicBezTo>
                  <a:cubicBezTo>
                    <a:pt x="203316" y="660599"/>
                    <a:pt x="208396" y="669614"/>
                    <a:pt x="216547" y="670876"/>
                  </a:cubicBezTo>
                  <a:cubicBezTo>
                    <a:pt x="221926" y="671706"/>
                    <a:pt x="227421" y="672137"/>
                    <a:pt x="232900" y="672137"/>
                  </a:cubicBezTo>
                  <a:cubicBezTo>
                    <a:pt x="292083" y="672137"/>
                    <a:pt x="340227" y="623280"/>
                    <a:pt x="340227" y="563233"/>
                  </a:cubicBezTo>
                  <a:lnTo>
                    <a:pt x="340227" y="545370"/>
                  </a:lnTo>
                  <a:cubicBezTo>
                    <a:pt x="348146" y="540755"/>
                    <a:pt x="353508" y="532188"/>
                    <a:pt x="353508" y="522377"/>
                  </a:cubicBezTo>
                  <a:lnTo>
                    <a:pt x="353508" y="499069"/>
                  </a:lnTo>
                  <a:cubicBezTo>
                    <a:pt x="353508" y="499069"/>
                    <a:pt x="350288" y="482417"/>
                    <a:pt x="343846" y="477337"/>
                  </a:cubicBezTo>
                  <a:cubicBezTo>
                    <a:pt x="356032" y="445828"/>
                    <a:pt x="374177" y="417540"/>
                    <a:pt x="397850" y="393219"/>
                  </a:cubicBezTo>
                  <a:cubicBezTo>
                    <a:pt x="414120" y="376485"/>
                    <a:pt x="427666" y="357542"/>
                    <a:pt x="438225" y="336824"/>
                  </a:cubicBezTo>
                  <a:cubicBezTo>
                    <a:pt x="449962" y="335944"/>
                    <a:pt x="459259" y="326133"/>
                    <a:pt x="459757" y="314180"/>
                  </a:cubicBezTo>
                  <a:lnTo>
                    <a:pt x="459757" y="287668"/>
                  </a:lnTo>
                  <a:lnTo>
                    <a:pt x="569807" y="287668"/>
                  </a:lnTo>
                  <a:cubicBezTo>
                    <a:pt x="583802" y="312022"/>
                    <a:pt x="609816" y="327295"/>
                    <a:pt x="638221" y="327295"/>
                  </a:cubicBezTo>
                  <a:cubicBezTo>
                    <a:pt x="681766" y="327295"/>
                    <a:pt x="717177" y="291868"/>
                    <a:pt x="717177" y="248339"/>
                  </a:cubicBezTo>
                  <a:cubicBezTo>
                    <a:pt x="717177" y="204810"/>
                    <a:pt x="681766" y="169383"/>
                    <a:pt x="638221" y="169383"/>
                  </a:cubicBezTo>
                  <a:lnTo>
                    <a:pt x="638221" y="169383"/>
                  </a:lnTo>
                  <a:close/>
                  <a:moveTo>
                    <a:pt x="326166" y="525083"/>
                  </a:moveTo>
                  <a:lnTo>
                    <a:pt x="134985" y="525083"/>
                  </a:lnTo>
                  <a:cubicBezTo>
                    <a:pt x="134985" y="525083"/>
                    <a:pt x="134919" y="525066"/>
                    <a:pt x="134886" y="525066"/>
                  </a:cubicBezTo>
                  <a:cubicBezTo>
                    <a:pt x="133657" y="524950"/>
                    <a:pt x="132678" y="523904"/>
                    <a:pt x="132678" y="522626"/>
                  </a:cubicBezTo>
                  <a:lnTo>
                    <a:pt x="132678" y="499284"/>
                  </a:lnTo>
                  <a:cubicBezTo>
                    <a:pt x="132678" y="497956"/>
                    <a:pt x="133757" y="496861"/>
                    <a:pt x="135101" y="496861"/>
                  </a:cubicBezTo>
                  <a:lnTo>
                    <a:pt x="326166" y="496861"/>
                  </a:lnTo>
                  <a:cubicBezTo>
                    <a:pt x="327494" y="496861"/>
                    <a:pt x="328573" y="497940"/>
                    <a:pt x="328573" y="499268"/>
                  </a:cubicBezTo>
                  <a:lnTo>
                    <a:pt x="328573" y="522609"/>
                  </a:lnTo>
                  <a:cubicBezTo>
                    <a:pt x="328573" y="523904"/>
                    <a:pt x="327577" y="524967"/>
                    <a:pt x="326315" y="525050"/>
                  </a:cubicBezTo>
                  <a:lnTo>
                    <a:pt x="326149" y="525050"/>
                  </a:lnTo>
                  <a:close/>
                  <a:moveTo>
                    <a:pt x="638885" y="301264"/>
                  </a:moveTo>
                  <a:cubicBezTo>
                    <a:pt x="617602" y="301264"/>
                    <a:pt x="598295" y="288996"/>
                    <a:pt x="589728" y="270020"/>
                  </a:cubicBezTo>
                  <a:cubicBezTo>
                    <a:pt x="587736" y="265621"/>
                    <a:pt x="583370" y="262799"/>
                    <a:pt x="578539" y="262799"/>
                  </a:cubicBezTo>
                  <a:lnTo>
                    <a:pt x="447455" y="262799"/>
                  </a:lnTo>
                  <a:cubicBezTo>
                    <a:pt x="440482" y="262799"/>
                    <a:pt x="434822" y="268460"/>
                    <a:pt x="434822" y="275432"/>
                  </a:cubicBezTo>
                  <a:lnTo>
                    <a:pt x="434822" y="312603"/>
                  </a:lnTo>
                  <a:lnTo>
                    <a:pt x="418220" y="312603"/>
                  </a:lnTo>
                  <a:lnTo>
                    <a:pt x="418220" y="239557"/>
                  </a:lnTo>
                  <a:lnTo>
                    <a:pt x="576779" y="239557"/>
                  </a:lnTo>
                  <a:cubicBezTo>
                    <a:pt x="581926" y="239557"/>
                    <a:pt x="586524" y="236353"/>
                    <a:pt x="588301" y="231522"/>
                  </a:cubicBezTo>
                  <a:cubicBezTo>
                    <a:pt x="596817" y="208263"/>
                    <a:pt x="621304" y="193555"/>
                    <a:pt x="647119" y="197423"/>
                  </a:cubicBezTo>
                  <a:cubicBezTo>
                    <a:pt x="672353" y="201208"/>
                    <a:pt x="691992" y="222358"/>
                    <a:pt x="692557" y="247874"/>
                  </a:cubicBezTo>
                  <a:cubicBezTo>
                    <a:pt x="693221" y="277209"/>
                    <a:pt x="668883" y="301281"/>
                    <a:pt x="638885" y="3012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1611638" y="2263853"/>
              <a:ext cx="24901" cy="87991"/>
            </a:xfrm>
            <a:custGeom>
              <a:avLst/>
              <a:gdLst/>
              <a:ahLst/>
              <a:cxnLst/>
              <a:rect l="l" t="t" r="r" b="b"/>
              <a:pathLst>
                <a:path w="24901" h="87991" extrusionOk="0">
                  <a:moveTo>
                    <a:pt x="12451" y="0"/>
                  </a:moveTo>
                  <a:cubicBezTo>
                    <a:pt x="5578" y="0"/>
                    <a:pt x="0" y="5578"/>
                    <a:pt x="0" y="12451"/>
                  </a:cubicBezTo>
                  <a:lnTo>
                    <a:pt x="0" y="74955"/>
                  </a:lnTo>
                  <a:cubicBezTo>
                    <a:pt x="0" y="81811"/>
                    <a:pt x="5279" y="87804"/>
                    <a:pt x="12119" y="87987"/>
                  </a:cubicBezTo>
                  <a:cubicBezTo>
                    <a:pt x="19141" y="88170"/>
                    <a:pt x="24902" y="82525"/>
                    <a:pt x="24902" y="75536"/>
                  </a:cubicBezTo>
                  <a:lnTo>
                    <a:pt x="24902" y="12451"/>
                  </a:lnTo>
                  <a:cubicBezTo>
                    <a:pt x="24902" y="5578"/>
                    <a:pt x="19324" y="0"/>
                    <a:pt x="12451" y="0"/>
                  </a:cubicBezTo>
                  <a:lnTo>
                    <a:pt x="12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611721" y="2361867"/>
              <a:ext cx="24669" cy="24669"/>
            </a:xfrm>
            <a:custGeom>
              <a:avLst/>
              <a:gdLst/>
              <a:ahLst/>
              <a:cxnLst/>
              <a:rect l="l" t="t" r="r" b="b"/>
              <a:pathLst>
                <a:path w="24669" h="24669" extrusionOk="0">
                  <a:moveTo>
                    <a:pt x="24670" y="12335"/>
                  </a:moveTo>
                  <a:cubicBezTo>
                    <a:pt x="24670" y="19147"/>
                    <a:pt x="19147" y="24670"/>
                    <a:pt x="12335" y="24670"/>
                  </a:cubicBezTo>
                  <a:cubicBezTo>
                    <a:pt x="5523" y="24670"/>
                    <a:pt x="0" y="19147"/>
                    <a:pt x="0" y="12335"/>
                  </a:cubicBezTo>
                  <a:cubicBezTo>
                    <a:pt x="0" y="5523"/>
                    <a:pt x="5523" y="0"/>
                    <a:pt x="12335" y="0"/>
                  </a:cubicBezTo>
                  <a:cubicBezTo>
                    <a:pt x="19147" y="0"/>
                    <a:pt x="24670" y="5523"/>
                    <a:pt x="24670" y="123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502086" y="2098527"/>
              <a:ext cx="245699" cy="340337"/>
            </a:xfrm>
            <a:custGeom>
              <a:avLst/>
              <a:gdLst/>
              <a:ahLst/>
              <a:cxnLst/>
              <a:rect l="l" t="t" r="r" b="b"/>
              <a:pathLst>
                <a:path w="245699" h="340337" extrusionOk="0">
                  <a:moveTo>
                    <a:pt x="123082" y="10"/>
                  </a:moveTo>
                  <a:cubicBezTo>
                    <a:pt x="70207" y="774"/>
                    <a:pt x="28222" y="44950"/>
                    <a:pt x="28222" y="97825"/>
                  </a:cubicBezTo>
                  <a:lnTo>
                    <a:pt x="28222" y="116020"/>
                  </a:lnTo>
                  <a:cubicBezTo>
                    <a:pt x="12634" y="116170"/>
                    <a:pt x="0" y="128903"/>
                    <a:pt x="0" y="144541"/>
                  </a:cubicBezTo>
                  <a:lnTo>
                    <a:pt x="0" y="311800"/>
                  </a:lnTo>
                  <a:cubicBezTo>
                    <a:pt x="0" y="327554"/>
                    <a:pt x="12783" y="340337"/>
                    <a:pt x="28538" y="340337"/>
                  </a:cubicBezTo>
                  <a:lnTo>
                    <a:pt x="217162" y="340337"/>
                  </a:lnTo>
                  <a:cubicBezTo>
                    <a:pt x="232916" y="340337"/>
                    <a:pt x="245699" y="327554"/>
                    <a:pt x="245699" y="311800"/>
                  </a:cubicBezTo>
                  <a:lnTo>
                    <a:pt x="245699" y="144541"/>
                  </a:lnTo>
                  <a:cubicBezTo>
                    <a:pt x="245699" y="130048"/>
                    <a:pt x="234826" y="118062"/>
                    <a:pt x="220797" y="116269"/>
                  </a:cubicBezTo>
                  <a:lnTo>
                    <a:pt x="220797" y="96281"/>
                  </a:lnTo>
                  <a:cubicBezTo>
                    <a:pt x="220797" y="42709"/>
                    <a:pt x="176837" y="-770"/>
                    <a:pt x="123082" y="10"/>
                  </a:cubicBezTo>
                  <a:close/>
                  <a:moveTo>
                    <a:pt x="152732" y="116220"/>
                  </a:moveTo>
                  <a:lnTo>
                    <a:pt x="94627" y="116220"/>
                  </a:lnTo>
                  <a:lnTo>
                    <a:pt x="94627" y="97394"/>
                  </a:lnTo>
                  <a:cubicBezTo>
                    <a:pt x="94627" y="80095"/>
                    <a:pt x="108805" y="66117"/>
                    <a:pt x="126037" y="67511"/>
                  </a:cubicBezTo>
                  <a:cubicBezTo>
                    <a:pt x="140962" y="68723"/>
                    <a:pt x="152732" y="81290"/>
                    <a:pt x="152732" y="96564"/>
                  </a:cubicBezTo>
                  <a:lnTo>
                    <a:pt x="152732" y="116220"/>
                  </a:lnTo>
                  <a:close/>
                  <a:moveTo>
                    <a:pt x="53124" y="96298"/>
                  </a:moveTo>
                  <a:cubicBezTo>
                    <a:pt x="53124" y="52553"/>
                    <a:pt x="91822" y="17774"/>
                    <a:pt x="136430" y="25128"/>
                  </a:cubicBezTo>
                  <a:cubicBezTo>
                    <a:pt x="169234" y="30524"/>
                    <a:pt x="195895" y="63178"/>
                    <a:pt x="195895" y="96414"/>
                  </a:cubicBezTo>
                  <a:lnTo>
                    <a:pt x="195895" y="116220"/>
                  </a:lnTo>
                  <a:lnTo>
                    <a:pt x="179294" y="116220"/>
                  </a:lnTo>
                  <a:cubicBezTo>
                    <a:pt x="179294" y="116220"/>
                    <a:pt x="179294" y="97460"/>
                    <a:pt x="179294" y="97460"/>
                  </a:cubicBezTo>
                  <a:cubicBezTo>
                    <a:pt x="179294" y="72541"/>
                    <a:pt x="159422" y="47590"/>
                    <a:pt x="134919" y="43091"/>
                  </a:cubicBezTo>
                  <a:cubicBezTo>
                    <a:pt x="100156" y="36699"/>
                    <a:pt x="69725" y="63162"/>
                    <a:pt x="69725" y="96547"/>
                  </a:cubicBezTo>
                  <a:lnTo>
                    <a:pt x="69725" y="116203"/>
                  </a:lnTo>
                  <a:lnTo>
                    <a:pt x="53124" y="116203"/>
                  </a:lnTo>
                  <a:lnTo>
                    <a:pt x="53124" y="96281"/>
                  </a:lnTo>
                  <a:lnTo>
                    <a:pt x="53124" y="96281"/>
                  </a:lnTo>
                  <a:close/>
                  <a:moveTo>
                    <a:pt x="220797" y="312165"/>
                  </a:moveTo>
                  <a:cubicBezTo>
                    <a:pt x="220797" y="313974"/>
                    <a:pt x="219337" y="315435"/>
                    <a:pt x="217527" y="315435"/>
                  </a:cubicBezTo>
                  <a:lnTo>
                    <a:pt x="28172" y="315435"/>
                  </a:lnTo>
                  <a:cubicBezTo>
                    <a:pt x="26363" y="315435"/>
                    <a:pt x="24902" y="313974"/>
                    <a:pt x="24902" y="312165"/>
                  </a:cubicBezTo>
                  <a:lnTo>
                    <a:pt x="24902" y="144375"/>
                  </a:lnTo>
                  <a:cubicBezTo>
                    <a:pt x="24902" y="142566"/>
                    <a:pt x="26363" y="141105"/>
                    <a:pt x="28172" y="141105"/>
                  </a:cubicBezTo>
                  <a:lnTo>
                    <a:pt x="217544" y="141105"/>
                  </a:lnTo>
                  <a:cubicBezTo>
                    <a:pt x="219353" y="141105"/>
                    <a:pt x="220814" y="142566"/>
                    <a:pt x="220814" y="144375"/>
                  </a:cubicBezTo>
                  <a:lnTo>
                    <a:pt x="220814" y="312148"/>
                  </a:lnTo>
                  <a:lnTo>
                    <a:pt x="220814" y="3121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611638" y="1883480"/>
              <a:ext cx="24901" cy="138711"/>
            </a:xfrm>
            <a:custGeom>
              <a:avLst/>
              <a:gdLst/>
              <a:ahLst/>
              <a:cxnLst/>
              <a:rect l="l" t="t" r="r" b="b"/>
              <a:pathLst>
                <a:path w="24901" h="138711" extrusionOk="0">
                  <a:moveTo>
                    <a:pt x="24902" y="125659"/>
                  </a:moveTo>
                  <a:lnTo>
                    <a:pt x="24902" y="13019"/>
                  </a:lnTo>
                  <a:cubicBezTo>
                    <a:pt x="24902" y="6163"/>
                    <a:pt x="19623" y="170"/>
                    <a:pt x="12783" y="4"/>
                  </a:cubicBezTo>
                  <a:cubicBezTo>
                    <a:pt x="5943" y="-162"/>
                    <a:pt x="0" y="5465"/>
                    <a:pt x="0" y="12455"/>
                  </a:cubicBezTo>
                  <a:lnTo>
                    <a:pt x="0" y="126257"/>
                  </a:lnTo>
                  <a:cubicBezTo>
                    <a:pt x="0" y="133246"/>
                    <a:pt x="5761" y="138890"/>
                    <a:pt x="12783" y="138708"/>
                  </a:cubicBezTo>
                  <a:cubicBezTo>
                    <a:pt x="19623" y="138525"/>
                    <a:pt x="24902" y="132532"/>
                    <a:pt x="24902" y="125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1260831" y="2130080"/>
              <a:ext cx="138712" cy="24901"/>
            </a:xfrm>
            <a:custGeom>
              <a:avLst/>
              <a:gdLst/>
              <a:ahLst/>
              <a:cxnLst/>
              <a:rect l="l" t="t" r="r" b="b"/>
              <a:pathLst>
                <a:path w="138712" h="24901" extrusionOk="0">
                  <a:moveTo>
                    <a:pt x="125660" y="0"/>
                  </a:moveTo>
                  <a:lnTo>
                    <a:pt x="13020" y="0"/>
                  </a:lnTo>
                  <a:cubicBezTo>
                    <a:pt x="6163" y="0"/>
                    <a:pt x="170" y="5279"/>
                    <a:pt x="4" y="12119"/>
                  </a:cubicBezTo>
                  <a:cubicBezTo>
                    <a:pt x="-178" y="19141"/>
                    <a:pt x="5466" y="24902"/>
                    <a:pt x="12455" y="24902"/>
                  </a:cubicBezTo>
                  <a:lnTo>
                    <a:pt x="126257" y="24902"/>
                  </a:lnTo>
                  <a:cubicBezTo>
                    <a:pt x="133246" y="24902"/>
                    <a:pt x="138891" y="19141"/>
                    <a:pt x="138708" y="12119"/>
                  </a:cubicBezTo>
                  <a:cubicBezTo>
                    <a:pt x="138526" y="5097"/>
                    <a:pt x="132533" y="0"/>
                    <a:pt x="125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848551" y="2130080"/>
              <a:ext cx="138712" cy="24901"/>
            </a:xfrm>
            <a:custGeom>
              <a:avLst/>
              <a:gdLst/>
              <a:ahLst/>
              <a:cxnLst/>
              <a:rect l="l" t="t" r="r" b="b"/>
              <a:pathLst>
                <a:path w="138712" h="24901" extrusionOk="0">
                  <a:moveTo>
                    <a:pt x="13053" y="24902"/>
                  </a:moveTo>
                  <a:lnTo>
                    <a:pt x="125693" y="24902"/>
                  </a:lnTo>
                  <a:cubicBezTo>
                    <a:pt x="132549" y="24902"/>
                    <a:pt x="138542" y="19623"/>
                    <a:pt x="138708" y="12783"/>
                  </a:cubicBezTo>
                  <a:cubicBezTo>
                    <a:pt x="138891" y="5761"/>
                    <a:pt x="133246" y="0"/>
                    <a:pt x="126257" y="0"/>
                  </a:cubicBezTo>
                  <a:lnTo>
                    <a:pt x="12455" y="0"/>
                  </a:lnTo>
                  <a:cubicBezTo>
                    <a:pt x="5466" y="0"/>
                    <a:pt x="-178" y="5761"/>
                    <a:pt x="4" y="12783"/>
                  </a:cubicBezTo>
                  <a:cubicBezTo>
                    <a:pt x="187" y="19623"/>
                    <a:pt x="6180" y="24902"/>
                    <a:pt x="13020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362788" y="1947503"/>
              <a:ext cx="106920" cy="106920"/>
            </a:xfrm>
            <a:custGeom>
              <a:avLst/>
              <a:gdLst/>
              <a:ahLst/>
              <a:cxnLst/>
              <a:rect l="l" t="t" r="r" b="b"/>
              <a:pathLst>
                <a:path w="106920" h="106920" extrusionOk="0">
                  <a:moveTo>
                    <a:pt x="85360" y="103223"/>
                  </a:moveTo>
                  <a:cubicBezTo>
                    <a:pt x="90290" y="108153"/>
                    <a:pt x="98292" y="108153"/>
                    <a:pt x="103223" y="103223"/>
                  </a:cubicBezTo>
                  <a:cubicBezTo>
                    <a:pt x="108153" y="98292"/>
                    <a:pt x="108153" y="90290"/>
                    <a:pt x="103223" y="85360"/>
                  </a:cubicBezTo>
                  <a:lnTo>
                    <a:pt x="21561" y="3698"/>
                  </a:lnTo>
                  <a:cubicBezTo>
                    <a:pt x="16630" y="-1233"/>
                    <a:pt x="8629" y="-1233"/>
                    <a:pt x="3698" y="3698"/>
                  </a:cubicBezTo>
                  <a:cubicBezTo>
                    <a:pt x="-1233" y="8629"/>
                    <a:pt x="-1233" y="16630"/>
                    <a:pt x="3698" y="21561"/>
                  </a:cubicBezTo>
                  <a:lnTo>
                    <a:pt x="85360" y="103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778402" y="1947503"/>
              <a:ext cx="106920" cy="106920"/>
            </a:xfrm>
            <a:custGeom>
              <a:avLst/>
              <a:gdLst/>
              <a:ahLst/>
              <a:cxnLst/>
              <a:rect l="l" t="t" r="r" b="b"/>
              <a:pathLst>
                <a:path w="106920" h="106920" extrusionOk="0">
                  <a:moveTo>
                    <a:pt x="21561" y="103223"/>
                  </a:moveTo>
                  <a:lnTo>
                    <a:pt x="103223" y="21561"/>
                  </a:lnTo>
                  <a:cubicBezTo>
                    <a:pt x="108153" y="16630"/>
                    <a:pt x="108153" y="8629"/>
                    <a:pt x="103223" y="3698"/>
                  </a:cubicBezTo>
                  <a:cubicBezTo>
                    <a:pt x="98292" y="-1233"/>
                    <a:pt x="90290" y="-1233"/>
                    <a:pt x="85360" y="3698"/>
                  </a:cubicBezTo>
                  <a:lnTo>
                    <a:pt x="3698" y="85360"/>
                  </a:lnTo>
                  <a:cubicBezTo>
                    <a:pt x="-1233" y="90290"/>
                    <a:pt x="-1233" y="98292"/>
                    <a:pt x="3698" y="103223"/>
                  </a:cubicBezTo>
                  <a:cubicBezTo>
                    <a:pt x="8628" y="108153"/>
                    <a:pt x="16630" y="108153"/>
                    <a:pt x="21561" y="10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5"/>
          <p:cNvGrpSpPr/>
          <p:nvPr/>
        </p:nvGrpSpPr>
        <p:grpSpPr>
          <a:xfrm>
            <a:off x="5298991" y="1482994"/>
            <a:ext cx="416052" cy="417615"/>
            <a:chOff x="1660" y="3003508"/>
            <a:chExt cx="846666" cy="850020"/>
          </a:xfrm>
        </p:grpSpPr>
        <p:sp>
          <p:nvSpPr>
            <p:cNvPr id="436" name="Google Shape;436;p25"/>
            <p:cNvSpPr/>
            <p:nvPr/>
          </p:nvSpPr>
          <p:spPr>
            <a:xfrm>
              <a:off x="1660" y="3003508"/>
              <a:ext cx="846666" cy="850020"/>
            </a:xfrm>
            <a:custGeom>
              <a:avLst/>
              <a:gdLst/>
              <a:ahLst/>
              <a:cxnLst/>
              <a:rect l="l" t="t" r="r" b="b"/>
              <a:pathLst>
                <a:path w="846666" h="850020" extrusionOk="0">
                  <a:moveTo>
                    <a:pt x="822595" y="78026"/>
                  </a:moveTo>
                  <a:cubicBezTo>
                    <a:pt x="835892" y="78026"/>
                    <a:pt x="846667" y="67252"/>
                    <a:pt x="846667" y="53954"/>
                  </a:cubicBezTo>
                  <a:lnTo>
                    <a:pt x="846667" y="13065"/>
                  </a:lnTo>
                  <a:cubicBezTo>
                    <a:pt x="846667" y="5860"/>
                    <a:pt x="840823" y="0"/>
                    <a:pt x="833601" y="0"/>
                  </a:cubicBezTo>
                  <a:lnTo>
                    <a:pt x="736534" y="0"/>
                  </a:lnTo>
                  <a:cubicBezTo>
                    <a:pt x="734442" y="0"/>
                    <a:pt x="732450" y="930"/>
                    <a:pt x="731105" y="2540"/>
                  </a:cubicBezTo>
                  <a:cubicBezTo>
                    <a:pt x="722273" y="13016"/>
                    <a:pt x="729544" y="24902"/>
                    <a:pt x="739588" y="24902"/>
                  </a:cubicBezTo>
                  <a:lnTo>
                    <a:pt x="821765" y="24902"/>
                  </a:lnTo>
                  <a:lnTo>
                    <a:pt x="821765" y="53124"/>
                  </a:lnTo>
                  <a:lnTo>
                    <a:pt x="24902" y="53124"/>
                  </a:lnTo>
                  <a:lnTo>
                    <a:pt x="24902" y="24902"/>
                  </a:lnTo>
                  <a:lnTo>
                    <a:pt x="681567" y="24902"/>
                  </a:lnTo>
                  <a:cubicBezTo>
                    <a:pt x="687925" y="24902"/>
                    <a:pt x="693636" y="20337"/>
                    <a:pt x="694400" y="14012"/>
                  </a:cubicBezTo>
                  <a:cubicBezTo>
                    <a:pt x="695313" y="6441"/>
                    <a:pt x="689436" y="0"/>
                    <a:pt x="682048" y="0"/>
                  </a:cubicBezTo>
                  <a:lnTo>
                    <a:pt x="24072" y="0"/>
                  </a:lnTo>
                  <a:cubicBezTo>
                    <a:pt x="10774" y="0"/>
                    <a:pt x="0" y="10774"/>
                    <a:pt x="0" y="24072"/>
                  </a:cubicBezTo>
                  <a:lnTo>
                    <a:pt x="0" y="53954"/>
                  </a:lnTo>
                  <a:cubicBezTo>
                    <a:pt x="0" y="67252"/>
                    <a:pt x="10774" y="78026"/>
                    <a:pt x="24072" y="78026"/>
                  </a:cubicBezTo>
                  <a:lnTo>
                    <a:pt x="33203" y="78026"/>
                  </a:lnTo>
                  <a:lnTo>
                    <a:pt x="33203" y="289925"/>
                  </a:lnTo>
                  <a:cubicBezTo>
                    <a:pt x="23773" y="304933"/>
                    <a:pt x="18261" y="322862"/>
                    <a:pt x="18261" y="342120"/>
                  </a:cubicBezTo>
                  <a:lnTo>
                    <a:pt x="18261" y="409920"/>
                  </a:lnTo>
                  <a:cubicBezTo>
                    <a:pt x="18261" y="411613"/>
                    <a:pt x="18593" y="413223"/>
                    <a:pt x="19175" y="414701"/>
                  </a:cubicBezTo>
                  <a:cubicBezTo>
                    <a:pt x="11920" y="423466"/>
                    <a:pt x="7537" y="434905"/>
                    <a:pt x="7537" y="447439"/>
                  </a:cubicBezTo>
                  <a:cubicBezTo>
                    <a:pt x="7537" y="466630"/>
                    <a:pt x="17963" y="483331"/>
                    <a:pt x="33203" y="491714"/>
                  </a:cubicBezTo>
                  <a:lnTo>
                    <a:pt x="33203" y="577742"/>
                  </a:lnTo>
                  <a:lnTo>
                    <a:pt x="25732" y="577742"/>
                  </a:lnTo>
                  <a:cubicBezTo>
                    <a:pt x="11521" y="577742"/>
                    <a:pt x="0" y="589264"/>
                    <a:pt x="0" y="603474"/>
                  </a:cubicBezTo>
                  <a:lnTo>
                    <a:pt x="0" y="629854"/>
                  </a:lnTo>
                  <a:cubicBezTo>
                    <a:pt x="0" y="637308"/>
                    <a:pt x="3187" y="644081"/>
                    <a:pt x="8367" y="648812"/>
                  </a:cubicBezTo>
                  <a:cubicBezTo>
                    <a:pt x="7238" y="653461"/>
                    <a:pt x="6641" y="658325"/>
                    <a:pt x="6641" y="663305"/>
                  </a:cubicBezTo>
                  <a:lnTo>
                    <a:pt x="6641" y="709125"/>
                  </a:lnTo>
                  <a:cubicBezTo>
                    <a:pt x="6641" y="715483"/>
                    <a:pt x="11206" y="721194"/>
                    <a:pt x="17531" y="721958"/>
                  </a:cubicBezTo>
                  <a:cubicBezTo>
                    <a:pt x="25101" y="722871"/>
                    <a:pt x="31542" y="716994"/>
                    <a:pt x="31542" y="709606"/>
                  </a:cubicBezTo>
                  <a:lnTo>
                    <a:pt x="31542" y="662442"/>
                  </a:lnTo>
                  <a:cubicBezTo>
                    <a:pt x="31542" y="656914"/>
                    <a:pt x="32771" y="651668"/>
                    <a:pt x="34946" y="646953"/>
                  </a:cubicBezTo>
                  <a:cubicBezTo>
                    <a:pt x="39843" y="636328"/>
                    <a:pt x="49422" y="628725"/>
                    <a:pt x="60611" y="626218"/>
                  </a:cubicBezTo>
                  <a:cubicBezTo>
                    <a:pt x="65642" y="625106"/>
                    <a:pt x="68646" y="625322"/>
                    <a:pt x="79022" y="625322"/>
                  </a:cubicBezTo>
                  <a:lnTo>
                    <a:pt x="130270" y="663521"/>
                  </a:lnTo>
                  <a:cubicBezTo>
                    <a:pt x="131997" y="664800"/>
                    <a:pt x="134056" y="665613"/>
                    <a:pt x="136131" y="665879"/>
                  </a:cubicBezTo>
                  <a:lnTo>
                    <a:pt x="140049" y="681202"/>
                  </a:lnTo>
                  <a:lnTo>
                    <a:pt x="127963" y="825118"/>
                  </a:lnTo>
                  <a:lnTo>
                    <a:pt x="31542" y="825118"/>
                  </a:lnTo>
                  <a:lnTo>
                    <a:pt x="31542" y="768176"/>
                  </a:lnTo>
                  <a:cubicBezTo>
                    <a:pt x="31542" y="761818"/>
                    <a:pt x="26977" y="756107"/>
                    <a:pt x="20652" y="755343"/>
                  </a:cubicBezTo>
                  <a:cubicBezTo>
                    <a:pt x="13082" y="754430"/>
                    <a:pt x="6641" y="760307"/>
                    <a:pt x="6641" y="767694"/>
                  </a:cubicBezTo>
                  <a:lnTo>
                    <a:pt x="6641" y="837569"/>
                  </a:lnTo>
                  <a:cubicBezTo>
                    <a:pt x="6641" y="844442"/>
                    <a:pt x="12219" y="850020"/>
                    <a:pt x="19092" y="850020"/>
                  </a:cubicBezTo>
                  <a:lnTo>
                    <a:pt x="316255" y="850020"/>
                  </a:lnTo>
                  <a:cubicBezTo>
                    <a:pt x="323128" y="850020"/>
                    <a:pt x="328706" y="844442"/>
                    <a:pt x="328706" y="837569"/>
                  </a:cubicBezTo>
                  <a:lnTo>
                    <a:pt x="328706" y="724963"/>
                  </a:lnTo>
                  <a:lnTo>
                    <a:pt x="380386" y="655785"/>
                  </a:lnTo>
                  <a:lnTo>
                    <a:pt x="822595" y="655785"/>
                  </a:lnTo>
                  <a:cubicBezTo>
                    <a:pt x="835892" y="655785"/>
                    <a:pt x="846667" y="645011"/>
                    <a:pt x="846667" y="631713"/>
                  </a:cubicBezTo>
                  <a:lnTo>
                    <a:pt x="846667" y="601831"/>
                  </a:lnTo>
                  <a:cubicBezTo>
                    <a:pt x="846667" y="588533"/>
                    <a:pt x="835892" y="577759"/>
                    <a:pt x="822595" y="577759"/>
                  </a:cubicBezTo>
                  <a:lnTo>
                    <a:pt x="813464" y="577759"/>
                  </a:lnTo>
                  <a:lnTo>
                    <a:pt x="813464" y="78059"/>
                  </a:lnTo>
                  <a:lnTo>
                    <a:pt x="822595" y="78059"/>
                  </a:lnTo>
                  <a:close/>
                  <a:moveTo>
                    <a:pt x="59765" y="78026"/>
                  </a:moveTo>
                  <a:lnTo>
                    <a:pt x="788562" y="78026"/>
                  </a:lnTo>
                  <a:lnTo>
                    <a:pt x="788562" y="577726"/>
                  </a:lnTo>
                  <a:lnTo>
                    <a:pt x="439138" y="577726"/>
                  </a:lnTo>
                  <a:lnTo>
                    <a:pt x="502173" y="492578"/>
                  </a:lnTo>
                  <a:lnTo>
                    <a:pt x="504265" y="489755"/>
                  </a:lnTo>
                  <a:cubicBezTo>
                    <a:pt x="513312" y="492146"/>
                    <a:pt x="523506" y="489207"/>
                    <a:pt x="529914" y="481488"/>
                  </a:cubicBezTo>
                  <a:lnTo>
                    <a:pt x="549487" y="457914"/>
                  </a:lnTo>
                  <a:lnTo>
                    <a:pt x="549487" y="517147"/>
                  </a:lnTo>
                  <a:cubicBezTo>
                    <a:pt x="549487" y="533184"/>
                    <a:pt x="562502" y="546200"/>
                    <a:pt x="578539" y="546200"/>
                  </a:cubicBezTo>
                  <a:lnTo>
                    <a:pt x="717990" y="546200"/>
                  </a:lnTo>
                  <a:cubicBezTo>
                    <a:pt x="734027" y="546200"/>
                    <a:pt x="747042" y="533184"/>
                    <a:pt x="747042" y="517147"/>
                  </a:cubicBezTo>
                  <a:lnTo>
                    <a:pt x="747042" y="377696"/>
                  </a:lnTo>
                  <a:cubicBezTo>
                    <a:pt x="747042" y="361660"/>
                    <a:pt x="734027" y="348644"/>
                    <a:pt x="717990" y="348644"/>
                  </a:cubicBezTo>
                  <a:lnTo>
                    <a:pt x="582324" y="348644"/>
                  </a:lnTo>
                  <a:cubicBezTo>
                    <a:pt x="579967" y="348644"/>
                    <a:pt x="577676" y="348976"/>
                    <a:pt x="575468" y="349524"/>
                  </a:cubicBezTo>
                  <a:lnTo>
                    <a:pt x="600137" y="320422"/>
                  </a:lnTo>
                  <a:lnTo>
                    <a:pt x="719650" y="320422"/>
                  </a:lnTo>
                  <a:cubicBezTo>
                    <a:pt x="735687" y="320422"/>
                    <a:pt x="748702" y="307407"/>
                    <a:pt x="748702" y="291370"/>
                  </a:cubicBezTo>
                  <a:lnTo>
                    <a:pt x="748702" y="150258"/>
                  </a:lnTo>
                  <a:cubicBezTo>
                    <a:pt x="748702" y="134222"/>
                    <a:pt x="735687" y="121206"/>
                    <a:pt x="719650" y="121206"/>
                  </a:cubicBezTo>
                  <a:lnTo>
                    <a:pt x="460670" y="121206"/>
                  </a:lnTo>
                  <a:cubicBezTo>
                    <a:pt x="444633" y="121206"/>
                    <a:pt x="431617" y="134222"/>
                    <a:pt x="431617" y="150258"/>
                  </a:cubicBezTo>
                  <a:lnTo>
                    <a:pt x="431617" y="291370"/>
                  </a:lnTo>
                  <a:cubicBezTo>
                    <a:pt x="431617" y="307407"/>
                    <a:pt x="444633" y="320422"/>
                    <a:pt x="460670" y="320422"/>
                  </a:cubicBezTo>
                  <a:lnTo>
                    <a:pt x="562286" y="320422"/>
                  </a:lnTo>
                  <a:lnTo>
                    <a:pt x="536670" y="350703"/>
                  </a:lnTo>
                  <a:cubicBezTo>
                    <a:pt x="535658" y="349856"/>
                    <a:pt x="513097" y="330848"/>
                    <a:pt x="512101" y="330001"/>
                  </a:cubicBezTo>
                  <a:cubicBezTo>
                    <a:pt x="501409" y="321036"/>
                    <a:pt x="485621" y="322564"/>
                    <a:pt x="476790" y="333122"/>
                  </a:cubicBezTo>
                  <a:lnTo>
                    <a:pt x="424545" y="395443"/>
                  </a:lnTo>
                  <a:cubicBezTo>
                    <a:pt x="418253" y="402947"/>
                    <a:pt x="416975" y="413290"/>
                    <a:pt x="420860" y="421956"/>
                  </a:cubicBezTo>
                  <a:lnTo>
                    <a:pt x="373646" y="470531"/>
                  </a:lnTo>
                  <a:lnTo>
                    <a:pt x="269439" y="577742"/>
                  </a:lnTo>
                  <a:lnTo>
                    <a:pt x="225761" y="577742"/>
                  </a:lnTo>
                  <a:lnTo>
                    <a:pt x="225761" y="575069"/>
                  </a:lnTo>
                  <a:cubicBezTo>
                    <a:pt x="253585" y="560145"/>
                    <a:pt x="275034" y="534662"/>
                    <a:pt x="284629" y="503319"/>
                  </a:cubicBezTo>
                  <a:cubicBezTo>
                    <a:pt x="284629" y="503269"/>
                    <a:pt x="284663" y="503235"/>
                    <a:pt x="284679" y="503186"/>
                  </a:cubicBezTo>
                  <a:cubicBezTo>
                    <a:pt x="285293" y="501160"/>
                    <a:pt x="285875" y="499118"/>
                    <a:pt x="286406" y="497043"/>
                  </a:cubicBezTo>
                  <a:cubicBezTo>
                    <a:pt x="286406" y="497043"/>
                    <a:pt x="286406" y="497043"/>
                    <a:pt x="286406" y="497043"/>
                  </a:cubicBezTo>
                  <a:cubicBezTo>
                    <a:pt x="308519" y="493109"/>
                    <a:pt x="325601" y="474465"/>
                    <a:pt x="327228" y="451589"/>
                  </a:cubicBezTo>
                  <a:cubicBezTo>
                    <a:pt x="328175" y="438324"/>
                    <a:pt x="323892" y="425376"/>
                    <a:pt x="315325" y="415415"/>
                  </a:cubicBezTo>
                  <a:cubicBezTo>
                    <a:pt x="316770" y="411945"/>
                    <a:pt x="316272" y="414170"/>
                    <a:pt x="316272" y="344344"/>
                  </a:cubicBezTo>
                  <a:cubicBezTo>
                    <a:pt x="316272" y="306195"/>
                    <a:pt x="286987" y="274353"/>
                    <a:pt x="249767" y="270518"/>
                  </a:cubicBezTo>
                  <a:cubicBezTo>
                    <a:pt x="240038" y="258167"/>
                    <a:pt x="225944" y="250315"/>
                    <a:pt x="210372" y="248538"/>
                  </a:cubicBezTo>
                  <a:cubicBezTo>
                    <a:pt x="208147" y="248289"/>
                    <a:pt x="205889" y="248157"/>
                    <a:pt x="203615" y="248157"/>
                  </a:cubicBezTo>
                  <a:cubicBezTo>
                    <a:pt x="106464" y="248157"/>
                    <a:pt x="110498" y="247858"/>
                    <a:pt x="102032" y="248970"/>
                  </a:cubicBezTo>
                  <a:cubicBezTo>
                    <a:pt x="86609" y="250979"/>
                    <a:pt x="72149" y="256739"/>
                    <a:pt x="59765" y="265521"/>
                  </a:cubicBezTo>
                  <a:lnTo>
                    <a:pt x="59765" y="265521"/>
                  </a:lnTo>
                  <a:cubicBezTo>
                    <a:pt x="59765" y="265521"/>
                    <a:pt x="59765" y="78043"/>
                    <a:pt x="59765" y="78043"/>
                  </a:cubicBezTo>
                  <a:lnTo>
                    <a:pt x="59765" y="78043"/>
                  </a:lnTo>
                  <a:close/>
                  <a:moveTo>
                    <a:pt x="444732" y="411231"/>
                  </a:moveTo>
                  <a:cubicBezTo>
                    <a:pt x="444732" y="411231"/>
                    <a:pt x="444732" y="411231"/>
                    <a:pt x="444732" y="411231"/>
                  </a:cubicBezTo>
                  <a:cubicBezTo>
                    <a:pt x="444732" y="411231"/>
                    <a:pt x="444732" y="411231"/>
                    <a:pt x="444732" y="411231"/>
                  </a:cubicBezTo>
                  <a:cubicBezTo>
                    <a:pt x="444616" y="411131"/>
                    <a:pt x="444600" y="410882"/>
                    <a:pt x="444699" y="410750"/>
                  </a:cubicBezTo>
                  <a:lnTo>
                    <a:pt x="497226" y="348246"/>
                  </a:lnTo>
                  <a:cubicBezTo>
                    <a:pt x="497325" y="348113"/>
                    <a:pt x="497591" y="348096"/>
                    <a:pt x="497707" y="348196"/>
                  </a:cubicBezTo>
                  <a:lnTo>
                    <a:pt x="563266" y="403296"/>
                  </a:lnTo>
                  <a:cubicBezTo>
                    <a:pt x="563266" y="403296"/>
                    <a:pt x="563365" y="403445"/>
                    <a:pt x="563382" y="403528"/>
                  </a:cubicBezTo>
                  <a:cubicBezTo>
                    <a:pt x="563382" y="403628"/>
                    <a:pt x="563382" y="403711"/>
                    <a:pt x="563316" y="403777"/>
                  </a:cubicBezTo>
                  <a:lnTo>
                    <a:pt x="510789" y="466281"/>
                  </a:lnTo>
                  <a:cubicBezTo>
                    <a:pt x="510689" y="466397"/>
                    <a:pt x="510457" y="466414"/>
                    <a:pt x="510324" y="466331"/>
                  </a:cubicBezTo>
                  <a:cubicBezTo>
                    <a:pt x="510324" y="466331"/>
                    <a:pt x="510308" y="466331"/>
                    <a:pt x="510291" y="466331"/>
                  </a:cubicBezTo>
                  <a:lnTo>
                    <a:pt x="509561" y="465717"/>
                  </a:lnTo>
                  <a:cubicBezTo>
                    <a:pt x="501957" y="459342"/>
                    <a:pt x="450626" y="416195"/>
                    <a:pt x="444732" y="411248"/>
                  </a:cubicBezTo>
                  <a:lnTo>
                    <a:pt x="444732" y="411248"/>
                  </a:lnTo>
                  <a:close/>
                  <a:moveTo>
                    <a:pt x="579319" y="384420"/>
                  </a:moveTo>
                  <a:lnTo>
                    <a:pt x="574405" y="380286"/>
                  </a:lnTo>
                  <a:lnTo>
                    <a:pt x="574405" y="377663"/>
                  </a:lnTo>
                  <a:cubicBezTo>
                    <a:pt x="574405" y="375372"/>
                    <a:pt x="576265" y="373513"/>
                    <a:pt x="578556" y="373513"/>
                  </a:cubicBezTo>
                  <a:lnTo>
                    <a:pt x="718007" y="373513"/>
                  </a:lnTo>
                  <a:cubicBezTo>
                    <a:pt x="720298" y="373513"/>
                    <a:pt x="722157" y="375372"/>
                    <a:pt x="722157" y="377663"/>
                  </a:cubicBezTo>
                  <a:lnTo>
                    <a:pt x="722157" y="517114"/>
                  </a:lnTo>
                  <a:cubicBezTo>
                    <a:pt x="722157" y="519405"/>
                    <a:pt x="720298" y="521264"/>
                    <a:pt x="718007" y="521264"/>
                  </a:cubicBezTo>
                  <a:lnTo>
                    <a:pt x="578556" y="521264"/>
                  </a:lnTo>
                  <a:cubicBezTo>
                    <a:pt x="576265" y="521264"/>
                    <a:pt x="574405" y="519405"/>
                    <a:pt x="574405" y="517114"/>
                  </a:cubicBezTo>
                  <a:lnTo>
                    <a:pt x="574405" y="429393"/>
                  </a:lnTo>
                  <a:lnTo>
                    <a:pt x="582390" y="419897"/>
                  </a:lnTo>
                  <a:cubicBezTo>
                    <a:pt x="591156" y="409455"/>
                    <a:pt x="590177" y="393551"/>
                    <a:pt x="579319" y="384420"/>
                  </a:cubicBezTo>
                  <a:close/>
                  <a:moveTo>
                    <a:pt x="697952" y="180307"/>
                  </a:moveTo>
                  <a:cubicBezTo>
                    <a:pt x="692706" y="175874"/>
                    <a:pt x="684821" y="176522"/>
                    <a:pt x="680371" y="181751"/>
                  </a:cubicBezTo>
                  <a:lnTo>
                    <a:pt x="584964" y="293843"/>
                  </a:lnTo>
                  <a:lnTo>
                    <a:pt x="460686" y="293843"/>
                  </a:lnTo>
                  <a:cubicBezTo>
                    <a:pt x="458395" y="293843"/>
                    <a:pt x="456536" y="291984"/>
                    <a:pt x="456536" y="289693"/>
                  </a:cubicBezTo>
                  <a:lnTo>
                    <a:pt x="456536" y="150242"/>
                  </a:lnTo>
                  <a:cubicBezTo>
                    <a:pt x="456536" y="147951"/>
                    <a:pt x="458395" y="146092"/>
                    <a:pt x="460686" y="146092"/>
                  </a:cubicBezTo>
                  <a:lnTo>
                    <a:pt x="719667" y="146092"/>
                  </a:lnTo>
                  <a:cubicBezTo>
                    <a:pt x="721958" y="146092"/>
                    <a:pt x="723817" y="147951"/>
                    <a:pt x="723817" y="150242"/>
                  </a:cubicBezTo>
                  <a:lnTo>
                    <a:pt x="723817" y="289693"/>
                  </a:lnTo>
                  <a:cubicBezTo>
                    <a:pt x="723817" y="291984"/>
                    <a:pt x="721958" y="293843"/>
                    <a:pt x="719667" y="293843"/>
                  </a:cubicBezTo>
                  <a:lnTo>
                    <a:pt x="617652" y="293843"/>
                  </a:lnTo>
                  <a:lnTo>
                    <a:pt x="699397" y="197805"/>
                  </a:lnTo>
                  <a:cubicBezTo>
                    <a:pt x="703846" y="192575"/>
                    <a:pt x="703198" y="184739"/>
                    <a:pt x="697952" y="180307"/>
                  </a:cubicBezTo>
                  <a:lnTo>
                    <a:pt x="697952" y="180307"/>
                  </a:lnTo>
                  <a:close/>
                  <a:moveTo>
                    <a:pt x="43163" y="341522"/>
                  </a:moveTo>
                  <a:cubicBezTo>
                    <a:pt x="43163" y="318928"/>
                    <a:pt x="53954" y="298541"/>
                    <a:pt x="70854" y="285642"/>
                  </a:cubicBezTo>
                  <a:cubicBezTo>
                    <a:pt x="70921" y="285592"/>
                    <a:pt x="70987" y="285526"/>
                    <a:pt x="71070" y="285476"/>
                  </a:cubicBezTo>
                  <a:cubicBezTo>
                    <a:pt x="79852" y="278819"/>
                    <a:pt x="90129" y="274270"/>
                    <a:pt x="101019" y="272278"/>
                  </a:cubicBezTo>
                  <a:cubicBezTo>
                    <a:pt x="101119" y="272261"/>
                    <a:pt x="101235" y="272245"/>
                    <a:pt x="101334" y="272228"/>
                  </a:cubicBezTo>
                  <a:cubicBezTo>
                    <a:pt x="109569" y="270751"/>
                    <a:pt x="105651" y="271116"/>
                    <a:pt x="203681" y="271116"/>
                  </a:cubicBezTo>
                  <a:cubicBezTo>
                    <a:pt x="215618" y="271116"/>
                    <a:pt x="226525" y="277176"/>
                    <a:pt x="232850" y="287302"/>
                  </a:cubicBezTo>
                  <a:cubicBezTo>
                    <a:pt x="235091" y="290888"/>
                    <a:pt x="239009" y="293096"/>
                    <a:pt x="243259" y="293163"/>
                  </a:cubicBezTo>
                  <a:cubicBezTo>
                    <a:pt x="267713" y="293511"/>
                    <a:pt x="288033" y="311789"/>
                    <a:pt x="291635" y="335264"/>
                  </a:cubicBezTo>
                  <a:cubicBezTo>
                    <a:pt x="292000" y="337687"/>
                    <a:pt x="292200" y="340177"/>
                    <a:pt x="292200" y="342701"/>
                  </a:cubicBezTo>
                  <a:lnTo>
                    <a:pt x="292200" y="396771"/>
                  </a:lnTo>
                  <a:lnTo>
                    <a:pt x="262782" y="396771"/>
                  </a:lnTo>
                  <a:cubicBezTo>
                    <a:pt x="253635" y="396771"/>
                    <a:pt x="245118" y="392654"/>
                    <a:pt x="239391" y="385499"/>
                  </a:cubicBezTo>
                  <a:cubicBezTo>
                    <a:pt x="234842" y="379805"/>
                    <a:pt x="226541" y="379307"/>
                    <a:pt x="221312" y="383988"/>
                  </a:cubicBezTo>
                  <a:cubicBezTo>
                    <a:pt x="212098" y="392239"/>
                    <a:pt x="200195" y="396788"/>
                    <a:pt x="187811" y="396788"/>
                  </a:cubicBezTo>
                  <a:lnTo>
                    <a:pt x="43163" y="396788"/>
                  </a:lnTo>
                  <a:lnTo>
                    <a:pt x="43163" y="341539"/>
                  </a:lnTo>
                  <a:close/>
                  <a:moveTo>
                    <a:pt x="24902" y="619345"/>
                  </a:moveTo>
                  <a:lnTo>
                    <a:pt x="24902" y="603458"/>
                  </a:lnTo>
                  <a:cubicBezTo>
                    <a:pt x="24902" y="602993"/>
                    <a:pt x="25267" y="602628"/>
                    <a:pt x="25732" y="602628"/>
                  </a:cubicBezTo>
                  <a:lnTo>
                    <a:pt x="55764" y="602628"/>
                  </a:lnTo>
                  <a:cubicBezTo>
                    <a:pt x="44093" y="605101"/>
                    <a:pt x="33269" y="611028"/>
                    <a:pt x="24902" y="619345"/>
                  </a:cubicBezTo>
                  <a:close/>
                  <a:moveTo>
                    <a:pt x="51979" y="471178"/>
                  </a:moveTo>
                  <a:cubicBezTo>
                    <a:pt x="40623" y="468804"/>
                    <a:pt x="32074" y="458711"/>
                    <a:pt x="32074" y="446675"/>
                  </a:cubicBezTo>
                  <a:cubicBezTo>
                    <a:pt x="32074" y="433261"/>
                    <a:pt x="42499" y="422321"/>
                    <a:pt x="55863" y="421673"/>
                  </a:cubicBezTo>
                  <a:lnTo>
                    <a:pt x="187645" y="421673"/>
                  </a:lnTo>
                  <a:cubicBezTo>
                    <a:pt x="202171" y="421673"/>
                    <a:pt x="216265" y="417473"/>
                    <a:pt x="228301" y="409704"/>
                  </a:cubicBezTo>
                  <a:cubicBezTo>
                    <a:pt x="237913" y="417407"/>
                    <a:pt x="249866" y="421673"/>
                    <a:pt x="262483" y="421673"/>
                  </a:cubicBezTo>
                  <a:lnTo>
                    <a:pt x="279101" y="421673"/>
                  </a:lnTo>
                  <a:cubicBezTo>
                    <a:pt x="292449" y="422271"/>
                    <a:pt x="303007" y="433228"/>
                    <a:pt x="303007" y="446675"/>
                  </a:cubicBezTo>
                  <a:cubicBezTo>
                    <a:pt x="303007" y="460122"/>
                    <a:pt x="291768" y="471726"/>
                    <a:pt x="277956" y="471726"/>
                  </a:cubicBezTo>
                  <a:cubicBezTo>
                    <a:pt x="277624" y="471726"/>
                    <a:pt x="277275" y="471726"/>
                    <a:pt x="276943" y="471693"/>
                  </a:cubicBezTo>
                  <a:cubicBezTo>
                    <a:pt x="270684" y="471411"/>
                    <a:pt x="265189" y="475877"/>
                    <a:pt x="264143" y="482085"/>
                  </a:cubicBezTo>
                  <a:cubicBezTo>
                    <a:pt x="256258" y="529200"/>
                    <a:pt x="215286" y="563764"/>
                    <a:pt x="167524" y="563764"/>
                  </a:cubicBezTo>
                  <a:cubicBezTo>
                    <a:pt x="119762" y="563764"/>
                    <a:pt x="78823" y="529416"/>
                    <a:pt x="70904" y="482085"/>
                  </a:cubicBezTo>
                  <a:cubicBezTo>
                    <a:pt x="69925" y="476258"/>
                    <a:pt x="64978" y="471892"/>
                    <a:pt x="58984" y="471710"/>
                  </a:cubicBezTo>
                  <a:cubicBezTo>
                    <a:pt x="57324" y="471660"/>
                    <a:pt x="55216" y="471876"/>
                    <a:pt x="51945" y="471195"/>
                  </a:cubicBezTo>
                  <a:lnTo>
                    <a:pt x="51945" y="471195"/>
                  </a:lnTo>
                  <a:close/>
                  <a:moveTo>
                    <a:pt x="167673" y="608073"/>
                  </a:moveTo>
                  <a:lnTo>
                    <a:pt x="134471" y="585943"/>
                  </a:lnTo>
                  <a:lnTo>
                    <a:pt x="134471" y="584914"/>
                  </a:lnTo>
                  <a:cubicBezTo>
                    <a:pt x="142223" y="587072"/>
                    <a:pt x="150209" y="588467"/>
                    <a:pt x="158028" y="589064"/>
                  </a:cubicBezTo>
                  <a:cubicBezTo>
                    <a:pt x="160518" y="589264"/>
                    <a:pt x="164303" y="589446"/>
                    <a:pt x="167673" y="589446"/>
                  </a:cubicBezTo>
                  <a:cubicBezTo>
                    <a:pt x="178647" y="589446"/>
                    <a:pt x="190019" y="587919"/>
                    <a:pt x="200876" y="584897"/>
                  </a:cubicBezTo>
                  <a:lnTo>
                    <a:pt x="200876" y="585927"/>
                  </a:lnTo>
                  <a:lnTo>
                    <a:pt x="167673" y="608056"/>
                  </a:lnTo>
                  <a:close/>
                  <a:moveTo>
                    <a:pt x="177219" y="651784"/>
                  </a:moveTo>
                  <a:lnTo>
                    <a:pt x="172820" y="669016"/>
                  </a:lnTo>
                  <a:lnTo>
                    <a:pt x="162261" y="669016"/>
                  </a:lnTo>
                  <a:lnTo>
                    <a:pt x="157862" y="651784"/>
                  </a:lnTo>
                  <a:lnTo>
                    <a:pt x="167540" y="641674"/>
                  </a:lnTo>
                  <a:lnTo>
                    <a:pt x="177219" y="651784"/>
                  </a:lnTo>
                  <a:close/>
                  <a:moveTo>
                    <a:pt x="59765" y="577709"/>
                  </a:moveTo>
                  <a:lnTo>
                    <a:pt x="59765" y="524103"/>
                  </a:lnTo>
                  <a:cubicBezTo>
                    <a:pt x="71037" y="545868"/>
                    <a:pt x="88452" y="563548"/>
                    <a:pt x="109569" y="575020"/>
                  </a:cubicBezTo>
                  <a:lnTo>
                    <a:pt x="109569" y="577709"/>
                  </a:lnTo>
                  <a:lnTo>
                    <a:pt x="59765" y="577709"/>
                  </a:lnTo>
                  <a:close/>
                  <a:moveTo>
                    <a:pt x="136297" y="637673"/>
                  </a:moveTo>
                  <a:lnTo>
                    <a:pt x="106165" y="615211"/>
                  </a:lnTo>
                  <a:lnTo>
                    <a:pt x="121140" y="607077"/>
                  </a:lnTo>
                  <a:lnTo>
                    <a:pt x="148283" y="625172"/>
                  </a:lnTo>
                  <a:lnTo>
                    <a:pt x="136313" y="637673"/>
                  </a:lnTo>
                  <a:close/>
                  <a:moveTo>
                    <a:pt x="152881" y="826729"/>
                  </a:moveTo>
                  <a:lnTo>
                    <a:pt x="164038" y="693918"/>
                  </a:lnTo>
                  <a:lnTo>
                    <a:pt x="171060" y="693918"/>
                  </a:lnTo>
                  <a:lnTo>
                    <a:pt x="182216" y="826729"/>
                  </a:lnTo>
                  <a:lnTo>
                    <a:pt x="152898" y="826729"/>
                  </a:lnTo>
                  <a:close/>
                  <a:moveTo>
                    <a:pt x="213958" y="607077"/>
                  </a:moveTo>
                  <a:lnTo>
                    <a:pt x="228932" y="615211"/>
                  </a:lnTo>
                  <a:lnTo>
                    <a:pt x="198801" y="637673"/>
                  </a:lnTo>
                  <a:lnTo>
                    <a:pt x="186831" y="625172"/>
                  </a:lnTo>
                  <a:lnTo>
                    <a:pt x="213974" y="607077"/>
                  </a:lnTo>
                  <a:close/>
                  <a:moveTo>
                    <a:pt x="306294" y="712080"/>
                  </a:moveTo>
                  <a:cubicBezTo>
                    <a:pt x="304684" y="714238"/>
                    <a:pt x="303804" y="716861"/>
                    <a:pt x="303804" y="719551"/>
                  </a:cubicBezTo>
                  <a:lnTo>
                    <a:pt x="303804" y="825068"/>
                  </a:lnTo>
                  <a:lnTo>
                    <a:pt x="207052" y="825068"/>
                  </a:lnTo>
                  <a:lnTo>
                    <a:pt x="194966" y="681168"/>
                  </a:lnTo>
                  <a:lnTo>
                    <a:pt x="198884" y="665829"/>
                  </a:lnTo>
                  <a:cubicBezTo>
                    <a:pt x="201075" y="665547"/>
                    <a:pt x="203134" y="664683"/>
                    <a:pt x="204744" y="663471"/>
                  </a:cubicBezTo>
                  <a:cubicBezTo>
                    <a:pt x="240868" y="636544"/>
                    <a:pt x="259727" y="622599"/>
                    <a:pt x="260790" y="621503"/>
                  </a:cubicBezTo>
                  <a:lnTo>
                    <a:pt x="439171" y="438408"/>
                  </a:lnTo>
                  <a:lnTo>
                    <a:pt x="469717" y="464073"/>
                  </a:lnTo>
                  <a:lnTo>
                    <a:pt x="483480" y="475628"/>
                  </a:lnTo>
                  <a:lnTo>
                    <a:pt x="444882" y="527125"/>
                  </a:lnTo>
                  <a:cubicBezTo>
                    <a:pt x="439935" y="533732"/>
                    <a:pt x="316438" y="698517"/>
                    <a:pt x="306294" y="712063"/>
                  </a:cubicBezTo>
                  <a:close/>
                  <a:moveTo>
                    <a:pt x="821765" y="602611"/>
                  </a:moveTo>
                  <a:lnTo>
                    <a:pt x="821765" y="630833"/>
                  </a:lnTo>
                  <a:lnTo>
                    <a:pt x="395958" y="630833"/>
                  </a:lnTo>
                  <a:lnTo>
                    <a:pt x="417108" y="602611"/>
                  </a:lnTo>
                  <a:lnTo>
                    <a:pt x="821765" y="6026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02928" y="3436343"/>
              <a:ext cx="24901" cy="45229"/>
            </a:xfrm>
            <a:custGeom>
              <a:avLst/>
              <a:gdLst/>
              <a:ahLst/>
              <a:cxnLst/>
              <a:rect l="l" t="t" r="r" b="b"/>
              <a:pathLst>
                <a:path w="24901" h="45229" extrusionOk="0">
                  <a:moveTo>
                    <a:pt x="24902" y="32317"/>
                  </a:moveTo>
                  <a:lnTo>
                    <a:pt x="24902" y="12927"/>
                  </a:lnTo>
                  <a:cubicBezTo>
                    <a:pt x="24902" y="6568"/>
                    <a:pt x="20337" y="857"/>
                    <a:pt x="14012" y="94"/>
                  </a:cubicBezTo>
                  <a:cubicBezTo>
                    <a:pt x="6441" y="-819"/>
                    <a:pt x="0" y="5058"/>
                    <a:pt x="0" y="12445"/>
                  </a:cubicBezTo>
                  <a:lnTo>
                    <a:pt x="0" y="32782"/>
                  </a:lnTo>
                  <a:cubicBezTo>
                    <a:pt x="0" y="40169"/>
                    <a:pt x="6441" y="46063"/>
                    <a:pt x="14012" y="45133"/>
                  </a:cubicBezTo>
                  <a:cubicBezTo>
                    <a:pt x="20337" y="44370"/>
                    <a:pt x="24902" y="38675"/>
                    <a:pt x="24902" y="323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10836" y="3436343"/>
              <a:ext cx="24901" cy="45229"/>
            </a:xfrm>
            <a:custGeom>
              <a:avLst/>
              <a:gdLst/>
              <a:ahLst/>
              <a:cxnLst/>
              <a:rect l="l" t="t" r="r" b="b"/>
              <a:pathLst>
                <a:path w="24901" h="45229" extrusionOk="0">
                  <a:moveTo>
                    <a:pt x="24902" y="32317"/>
                  </a:moveTo>
                  <a:lnTo>
                    <a:pt x="24902" y="12927"/>
                  </a:lnTo>
                  <a:cubicBezTo>
                    <a:pt x="24902" y="6568"/>
                    <a:pt x="20337" y="857"/>
                    <a:pt x="14012" y="94"/>
                  </a:cubicBezTo>
                  <a:cubicBezTo>
                    <a:pt x="6441" y="-819"/>
                    <a:pt x="0" y="5058"/>
                    <a:pt x="0" y="12445"/>
                  </a:cubicBezTo>
                  <a:lnTo>
                    <a:pt x="0" y="32782"/>
                  </a:lnTo>
                  <a:cubicBezTo>
                    <a:pt x="0" y="40169"/>
                    <a:pt x="6441" y="46063"/>
                    <a:pt x="14012" y="45133"/>
                  </a:cubicBezTo>
                  <a:cubicBezTo>
                    <a:pt x="20337" y="44370"/>
                    <a:pt x="24902" y="38675"/>
                    <a:pt x="24902" y="323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101473" y="3147939"/>
              <a:ext cx="292951" cy="24901"/>
            </a:xfrm>
            <a:custGeom>
              <a:avLst/>
              <a:gdLst/>
              <a:ahLst/>
              <a:cxnLst/>
              <a:rect l="l" t="t" r="r" b="b"/>
              <a:pathLst>
                <a:path w="292951" h="24901" extrusionOk="0">
                  <a:moveTo>
                    <a:pt x="12462" y="24902"/>
                  </a:moveTo>
                  <a:lnTo>
                    <a:pt x="280025" y="24902"/>
                  </a:lnTo>
                  <a:cubicBezTo>
                    <a:pt x="286383" y="24902"/>
                    <a:pt x="292094" y="20337"/>
                    <a:pt x="292858" y="14012"/>
                  </a:cubicBezTo>
                  <a:cubicBezTo>
                    <a:pt x="293771" y="6441"/>
                    <a:pt x="287894" y="0"/>
                    <a:pt x="280506" y="0"/>
                  </a:cubicBezTo>
                  <a:lnTo>
                    <a:pt x="12927" y="0"/>
                  </a:lnTo>
                  <a:cubicBezTo>
                    <a:pt x="6568" y="0"/>
                    <a:pt x="857" y="4565"/>
                    <a:pt x="94" y="10891"/>
                  </a:cubicBezTo>
                  <a:cubicBezTo>
                    <a:pt x="-819" y="18461"/>
                    <a:pt x="5058" y="24902"/>
                    <a:pt x="12445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101473" y="3204384"/>
              <a:ext cx="292951" cy="24901"/>
            </a:xfrm>
            <a:custGeom>
              <a:avLst/>
              <a:gdLst/>
              <a:ahLst/>
              <a:cxnLst/>
              <a:rect l="l" t="t" r="r" b="b"/>
              <a:pathLst>
                <a:path w="292951" h="24901" extrusionOk="0">
                  <a:moveTo>
                    <a:pt x="12462" y="24902"/>
                  </a:moveTo>
                  <a:lnTo>
                    <a:pt x="280025" y="24902"/>
                  </a:lnTo>
                  <a:cubicBezTo>
                    <a:pt x="286383" y="24902"/>
                    <a:pt x="292094" y="20337"/>
                    <a:pt x="292858" y="14012"/>
                  </a:cubicBezTo>
                  <a:cubicBezTo>
                    <a:pt x="293771" y="6441"/>
                    <a:pt x="287894" y="0"/>
                    <a:pt x="280506" y="0"/>
                  </a:cubicBezTo>
                  <a:lnTo>
                    <a:pt x="12927" y="0"/>
                  </a:lnTo>
                  <a:cubicBezTo>
                    <a:pt x="6568" y="0"/>
                    <a:pt x="857" y="4565"/>
                    <a:pt x="94" y="10891"/>
                  </a:cubicBezTo>
                  <a:cubicBezTo>
                    <a:pt x="-819" y="18461"/>
                    <a:pt x="5058" y="24902"/>
                    <a:pt x="12445" y="249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23281" y="3486606"/>
              <a:ext cx="91589" cy="69858"/>
            </a:xfrm>
            <a:custGeom>
              <a:avLst/>
              <a:gdLst/>
              <a:ahLst/>
              <a:cxnLst/>
              <a:rect l="l" t="t" r="r" b="b"/>
              <a:pathLst>
                <a:path w="91589" h="69858" extrusionOk="0">
                  <a:moveTo>
                    <a:pt x="45786" y="69858"/>
                  </a:moveTo>
                  <a:cubicBezTo>
                    <a:pt x="20104" y="69858"/>
                    <a:pt x="0" y="44641"/>
                    <a:pt x="0" y="12451"/>
                  </a:cubicBezTo>
                  <a:cubicBezTo>
                    <a:pt x="0" y="5578"/>
                    <a:pt x="5578" y="0"/>
                    <a:pt x="12451" y="0"/>
                  </a:cubicBezTo>
                  <a:lnTo>
                    <a:pt x="79138" y="0"/>
                  </a:lnTo>
                  <a:cubicBezTo>
                    <a:pt x="86011" y="0"/>
                    <a:pt x="91589" y="5578"/>
                    <a:pt x="91589" y="12451"/>
                  </a:cubicBezTo>
                  <a:cubicBezTo>
                    <a:pt x="91589" y="44641"/>
                    <a:pt x="71469" y="69858"/>
                    <a:pt x="45803" y="69858"/>
                  </a:cubicBezTo>
                  <a:close/>
                  <a:moveTo>
                    <a:pt x="26545" y="24902"/>
                  </a:moveTo>
                  <a:cubicBezTo>
                    <a:pt x="29750" y="36556"/>
                    <a:pt x="37270" y="44956"/>
                    <a:pt x="45786" y="44956"/>
                  </a:cubicBezTo>
                  <a:cubicBezTo>
                    <a:pt x="54303" y="44956"/>
                    <a:pt x="61807" y="36556"/>
                    <a:pt x="65027" y="24902"/>
                  </a:cubicBezTo>
                  <a:lnTo>
                    <a:pt x="26562" y="249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66;p26">
            <a:extLst>
              <a:ext uri="{FF2B5EF4-FFF2-40B4-BE49-F238E27FC236}">
                <a16:creationId xmlns:a16="http://schemas.microsoft.com/office/drawing/2014/main" id="{6DB57B57-BA80-BEC3-C114-5ACE399D1F2F}"/>
              </a:ext>
            </a:extLst>
          </p:cNvPr>
          <p:cNvSpPr/>
          <p:nvPr/>
        </p:nvSpPr>
        <p:spPr>
          <a:xfrm>
            <a:off x="2800672" y="2764832"/>
            <a:ext cx="800100" cy="8001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" name="Google Shape;520;p26">
            <a:extLst>
              <a:ext uri="{FF2B5EF4-FFF2-40B4-BE49-F238E27FC236}">
                <a16:creationId xmlns:a16="http://schemas.microsoft.com/office/drawing/2014/main" id="{9F691D4B-E43C-4EA6-9417-37DD9567EF78}"/>
              </a:ext>
            </a:extLst>
          </p:cNvPr>
          <p:cNvGrpSpPr/>
          <p:nvPr/>
        </p:nvGrpSpPr>
        <p:grpSpPr>
          <a:xfrm>
            <a:off x="3022512" y="2944988"/>
            <a:ext cx="356507" cy="417511"/>
            <a:chOff x="7624117" y="752116"/>
            <a:chExt cx="725493" cy="849809"/>
          </a:xfrm>
        </p:grpSpPr>
        <p:sp>
          <p:nvSpPr>
            <p:cNvPr id="4" name="Google Shape;521;p26">
              <a:extLst>
                <a:ext uri="{FF2B5EF4-FFF2-40B4-BE49-F238E27FC236}">
                  <a16:creationId xmlns:a16="http://schemas.microsoft.com/office/drawing/2014/main" id="{11FC18E5-15E5-868D-A624-B9CBD21FCB5A}"/>
                </a:ext>
              </a:extLst>
            </p:cNvPr>
            <p:cNvSpPr/>
            <p:nvPr/>
          </p:nvSpPr>
          <p:spPr>
            <a:xfrm>
              <a:off x="7704650" y="1023902"/>
              <a:ext cx="74970" cy="74971"/>
            </a:xfrm>
            <a:custGeom>
              <a:avLst/>
              <a:gdLst/>
              <a:ahLst/>
              <a:cxnLst/>
              <a:rect l="l" t="t" r="r" b="b"/>
              <a:pathLst>
                <a:path w="74970" h="74971" extrusionOk="0">
                  <a:moveTo>
                    <a:pt x="37485" y="74972"/>
                  </a:moveTo>
                  <a:cubicBezTo>
                    <a:pt x="58154" y="74972"/>
                    <a:pt x="74971" y="58154"/>
                    <a:pt x="74971" y="37486"/>
                  </a:cubicBezTo>
                  <a:cubicBezTo>
                    <a:pt x="74971" y="16817"/>
                    <a:pt x="58154" y="0"/>
                    <a:pt x="37485" y="0"/>
                  </a:cubicBezTo>
                  <a:cubicBezTo>
                    <a:pt x="16817" y="0"/>
                    <a:pt x="0" y="16817"/>
                    <a:pt x="0" y="37486"/>
                  </a:cubicBezTo>
                  <a:cubicBezTo>
                    <a:pt x="0" y="58154"/>
                    <a:pt x="16817" y="74972"/>
                    <a:pt x="37485" y="74972"/>
                  </a:cubicBezTo>
                  <a:lnTo>
                    <a:pt x="37485" y="74972"/>
                  </a:lnTo>
                  <a:close/>
                  <a:moveTo>
                    <a:pt x="37485" y="24885"/>
                  </a:moveTo>
                  <a:cubicBezTo>
                    <a:pt x="44425" y="24885"/>
                    <a:pt x="50069" y="30530"/>
                    <a:pt x="50069" y="37469"/>
                  </a:cubicBezTo>
                  <a:cubicBezTo>
                    <a:pt x="50069" y="44409"/>
                    <a:pt x="44425" y="50053"/>
                    <a:pt x="37485" y="50053"/>
                  </a:cubicBezTo>
                  <a:cubicBezTo>
                    <a:pt x="30546" y="50053"/>
                    <a:pt x="24902" y="44409"/>
                    <a:pt x="24902" y="37469"/>
                  </a:cubicBezTo>
                  <a:cubicBezTo>
                    <a:pt x="24902" y="30530"/>
                    <a:pt x="30546" y="24885"/>
                    <a:pt x="37485" y="2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2;p26">
              <a:extLst>
                <a:ext uri="{FF2B5EF4-FFF2-40B4-BE49-F238E27FC236}">
                  <a16:creationId xmlns:a16="http://schemas.microsoft.com/office/drawing/2014/main" id="{6B7117DD-DB8F-5383-74B1-D8F8795B0569}"/>
                </a:ext>
              </a:extLst>
            </p:cNvPr>
            <p:cNvSpPr/>
            <p:nvPr/>
          </p:nvSpPr>
          <p:spPr>
            <a:xfrm>
              <a:off x="7823212" y="1049119"/>
              <a:ext cx="290547" cy="24901"/>
            </a:xfrm>
            <a:custGeom>
              <a:avLst/>
              <a:gdLst/>
              <a:ahLst/>
              <a:cxnLst/>
              <a:rect l="l" t="t" r="r" b="b"/>
              <a:pathLst>
                <a:path w="290547" h="24901" extrusionOk="0">
                  <a:moveTo>
                    <a:pt x="12472" y="24902"/>
                  </a:moveTo>
                  <a:lnTo>
                    <a:pt x="277528" y="24902"/>
                  </a:lnTo>
                  <a:cubicBezTo>
                    <a:pt x="284384" y="24902"/>
                    <a:pt x="290377" y="19623"/>
                    <a:pt x="290543" y="12783"/>
                  </a:cubicBezTo>
                  <a:cubicBezTo>
                    <a:pt x="290710" y="5943"/>
                    <a:pt x="285082" y="0"/>
                    <a:pt x="278092" y="0"/>
                  </a:cubicBezTo>
                  <a:lnTo>
                    <a:pt x="13036" y="0"/>
                  </a:lnTo>
                  <a:cubicBezTo>
                    <a:pt x="6197" y="0"/>
                    <a:pt x="187" y="5279"/>
                    <a:pt x="4" y="12119"/>
                  </a:cubicBezTo>
                  <a:cubicBezTo>
                    <a:pt x="-179" y="18959"/>
                    <a:pt x="5466" y="24902"/>
                    <a:pt x="12455" y="24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3;p26">
              <a:extLst>
                <a:ext uri="{FF2B5EF4-FFF2-40B4-BE49-F238E27FC236}">
                  <a16:creationId xmlns:a16="http://schemas.microsoft.com/office/drawing/2014/main" id="{DEB731FB-D3EA-902B-FA01-DF0DD54A923E}"/>
                </a:ext>
              </a:extLst>
            </p:cNvPr>
            <p:cNvSpPr/>
            <p:nvPr/>
          </p:nvSpPr>
          <p:spPr>
            <a:xfrm>
              <a:off x="7704650" y="1128008"/>
              <a:ext cx="74970" cy="74971"/>
            </a:xfrm>
            <a:custGeom>
              <a:avLst/>
              <a:gdLst/>
              <a:ahLst/>
              <a:cxnLst/>
              <a:rect l="l" t="t" r="r" b="b"/>
              <a:pathLst>
                <a:path w="74970" h="74971" extrusionOk="0">
                  <a:moveTo>
                    <a:pt x="37485" y="74972"/>
                  </a:moveTo>
                  <a:cubicBezTo>
                    <a:pt x="58154" y="74972"/>
                    <a:pt x="74971" y="58154"/>
                    <a:pt x="74971" y="37486"/>
                  </a:cubicBezTo>
                  <a:cubicBezTo>
                    <a:pt x="74971" y="16817"/>
                    <a:pt x="58154" y="0"/>
                    <a:pt x="37485" y="0"/>
                  </a:cubicBezTo>
                  <a:cubicBezTo>
                    <a:pt x="16817" y="0"/>
                    <a:pt x="0" y="16817"/>
                    <a:pt x="0" y="37486"/>
                  </a:cubicBezTo>
                  <a:cubicBezTo>
                    <a:pt x="0" y="58154"/>
                    <a:pt x="16817" y="74972"/>
                    <a:pt x="37485" y="74972"/>
                  </a:cubicBezTo>
                  <a:close/>
                  <a:moveTo>
                    <a:pt x="37485" y="24885"/>
                  </a:moveTo>
                  <a:cubicBezTo>
                    <a:pt x="44425" y="24885"/>
                    <a:pt x="50069" y="30530"/>
                    <a:pt x="50069" y="37469"/>
                  </a:cubicBezTo>
                  <a:cubicBezTo>
                    <a:pt x="50069" y="44409"/>
                    <a:pt x="44425" y="50053"/>
                    <a:pt x="37485" y="50053"/>
                  </a:cubicBezTo>
                  <a:cubicBezTo>
                    <a:pt x="30546" y="50053"/>
                    <a:pt x="24902" y="44409"/>
                    <a:pt x="24902" y="37469"/>
                  </a:cubicBezTo>
                  <a:cubicBezTo>
                    <a:pt x="24902" y="30530"/>
                    <a:pt x="30546" y="24885"/>
                    <a:pt x="37485" y="2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24;p26">
              <a:extLst>
                <a:ext uri="{FF2B5EF4-FFF2-40B4-BE49-F238E27FC236}">
                  <a16:creationId xmlns:a16="http://schemas.microsoft.com/office/drawing/2014/main" id="{1E0DDFCA-8D78-5AE8-7083-63B2D4F90D91}"/>
                </a:ext>
              </a:extLst>
            </p:cNvPr>
            <p:cNvSpPr/>
            <p:nvPr/>
          </p:nvSpPr>
          <p:spPr>
            <a:xfrm>
              <a:off x="7823233" y="1153707"/>
              <a:ext cx="290533" cy="24901"/>
            </a:xfrm>
            <a:custGeom>
              <a:avLst/>
              <a:gdLst/>
              <a:ahLst/>
              <a:cxnLst/>
              <a:rect l="l" t="t" r="r" b="b"/>
              <a:pathLst>
                <a:path w="290533" h="24901" extrusionOk="0">
                  <a:moveTo>
                    <a:pt x="12451" y="24902"/>
                  </a:moveTo>
                  <a:lnTo>
                    <a:pt x="277607" y="24902"/>
                  </a:lnTo>
                  <a:cubicBezTo>
                    <a:pt x="283966" y="24902"/>
                    <a:pt x="289677" y="20337"/>
                    <a:pt x="290440" y="14012"/>
                  </a:cubicBezTo>
                  <a:cubicBezTo>
                    <a:pt x="291353" y="6441"/>
                    <a:pt x="285476" y="0"/>
                    <a:pt x="278089" y="0"/>
                  </a:cubicBezTo>
                  <a:lnTo>
                    <a:pt x="12451" y="0"/>
                  </a:lnTo>
                  <a:cubicBezTo>
                    <a:pt x="5578" y="0"/>
                    <a:pt x="0" y="5578"/>
                    <a:pt x="0" y="12451"/>
                  </a:cubicBezTo>
                  <a:lnTo>
                    <a:pt x="0" y="12451"/>
                  </a:lnTo>
                  <a:cubicBezTo>
                    <a:pt x="0" y="19324"/>
                    <a:pt x="5578" y="24902"/>
                    <a:pt x="12451" y="24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5;p26">
              <a:extLst>
                <a:ext uri="{FF2B5EF4-FFF2-40B4-BE49-F238E27FC236}">
                  <a16:creationId xmlns:a16="http://schemas.microsoft.com/office/drawing/2014/main" id="{256A0AEB-D522-4D4C-4927-AE333E19E6AB}"/>
                </a:ext>
              </a:extLst>
            </p:cNvPr>
            <p:cNvSpPr/>
            <p:nvPr/>
          </p:nvSpPr>
          <p:spPr>
            <a:xfrm>
              <a:off x="7704650" y="1232099"/>
              <a:ext cx="74970" cy="74971"/>
            </a:xfrm>
            <a:custGeom>
              <a:avLst/>
              <a:gdLst/>
              <a:ahLst/>
              <a:cxnLst/>
              <a:rect l="l" t="t" r="r" b="b"/>
              <a:pathLst>
                <a:path w="74970" h="74971" extrusionOk="0">
                  <a:moveTo>
                    <a:pt x="37485" y="74971"/>
                  </a:moveTo>
                  <a:cubicBezTo>
                    <a:pt x="58154" y="74971"/>
                    <a:pt x="74971" y="58154"/>
                    <a:pt x="74971" y="37486"/>
                  </a:cubicBezTo>
                  <a:cubicBezTo>
                    <a:pt x="74971" y="16817"/>
                    <a:pt x="58154" y="0"/>
                    <a:pt x="37485" y="0"/>
                  </a:cubicBezTo>
                  <a:cubicBezTo>
                    <a:pt x="16817" y="0"/>
                    <a:pt x="0" y="16817"/>
                    <a:pt x="0" y="37486"/>
                  </a:cubicBezTo>
                  <a:cubicBezTo>
                    <a:pt x="0" y="58154"/>
                    <a:pt x="16817" y="74971"/>
                    <a:pt x="37485" y="74971"/>
                  </a:cubicBezTo>
                  <a:close/>
                  <a:moveTo>
                    <a:pt x="37485" y="24885"/>
                  </a:moveTo>
                  <a:cubicBezTo>
                    <a:pt x="44425" y="24885"/>
                    <a:pt x="50069" y="30530"/>
                    <a:pt x="50069" y="37469"/>
                  </a:cubicBezTo>
                  <a:cubicBezTo>
                    <a:pt x="50069" y="44409"/>
                    <a:pt x="44425" y="50053"/>
                    <a:pt x="37485" y="50053"/>
                  </a:cubicBezTo>
                  <a:cubicBezTo>
                    <a:pt x="30546" y="50053"/>
                    <a:pt x="24902" y="44409"/>
                    <a:pt x="24902" y="37469"/>
                  </a:cubicBezTo>
                  <a:cubicBezTo>
                    <a:pt x="24902" y="30530"/>
                    <a:pt x="30546" y="24885"/>
                    <a:pt x="37485" y="2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6;p26">
              <a:extLst>
                <a:ext uri="{FF2B5EF4-FFF2-40B4-BE49-F238E27FC236}">
                  <a16:creationId xmlns:a16="http://schemas.microsoft.com/office/drawing/2014/main" id="{ECC51CCE-CDEB-CA6D-43E1-1B2AA638CF8F}"/>
                </a:ext>
              </a:extLst>
            </p:cNvPr>
            <p:cNvSpPr/>
            <p:nvPr/>
          </p:nvSpPr>
          <p:spPr>
            <a:xfrm>
              <a:off x="7823229" y="1256635"/>
              <a:ext cx="290530" cy="24901"/>
            </a:xfrm>
            <a:custGeom>
              <a:avLst/>
              <a:gdLst/>
              <a:ahLst/>
              <a:cxnLst/>
              <a:rect l="l" t="t" r="r" b="b"/>
              <a:pathLst>
                <a:path w="290530" h="24901" extrusionOk="0">
                  <a:moveTo>
                    <a:pt x="12455" y="24902"/>
                  </a:moveTo>
                  <a:lnTo>
                    <a:pt x="277511" y="24902"/>
                  </a:lnTo>
                  <a:cubicBezTo>
                    <a:pt x="284367" y="24902"/>
                    <a:pt x="290360" y="19623"/>
                    <a:pt x="290526" y="12783"/>
                  </a:cubicBezTo>
                  <a:cubicBezTo>
                    <a:pt x="290693" y="5943"/>
                    <a:pt x="285065" y="0"/>
                    <a:pt x="278075" y="0"/>
                  </a:cubicBezTo>
                  <a:lnTo>
                    <a:pt x="13019" y="0"/>
                  </a:lnTo>
                  <a:cubicBezTo>
                    <a:pt x="6163" y="0"/>
                    <a:pt x="170" y="5279"/>
                    <a:pt x="4" y="12119"/>
                  </a:cubicBezTo>
                  <a:cubicBezTo>
                    <a:pt x="-163" y="18959"/>
                    <a:pt x="5465" y="24902"/>
                    <a:pt x="12455" y="24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7;p26">
              <a:extLst>
                <a:ext uri="{FF2B5EF4-FFF2-40B4-BE49-F238E27FC236}">
                  <a16:creationId xmlns:a16="http://schemas.microsoft.com/office/drawing/2014/main" id="{F71BD9CA-0E51-68FB-E6AB-2818847F073A}"/>
                </a:ext>
              </a:extLst>
            </p:cNvPr>
            <p:cNvSpPr/>
            <p:nvPr/>
          </p:nvSpPr>
          <p:spPr>
            <a:xfrm>
              <a:off x="7704650" y="1336205"/>
              <a:ext cx="74970" cy="74971"/>
            </a:xfrm>
            <a:custGeom>
              <a:avLst/>
              <a:gdLst/>
              <a:ahLst/>
              <a:cxnLst/>
              <a:rect l="l" t="t" r="r" b="b"/>
              <a:pathLst>
                <a:path w="74970" h="74971" extrusionOk="0">
                  <a:moveTo>
                    <a:pt x="37485" y="74972"/>
                  </a:moveTo>
                  <a:cubicBezTo>
                    <a:pt x="58154" y="74972"/>
                    <a:pt x="74971" y="58154"/>
                    <a:pt x="74971" y="37486"/>
                  </a:cubicBezTo>
                  <a:cubicBezTo>
                    <a:pt x="74971" y="16817"/>
                    <a:pt x="58154" y="0"/>
                    <a:pt x="37485" y="0"/>
                  </a:cubicBezTo>
                  <a:cubicBezTo>
                    <a:pt x="16817" y="0"/>
                    <a:pt x="0" y="16817"/>
                    <a:pt x="0" y="37486"/>
                  </a:cubicBezTo>
                  <a:cubicBezTo>
                    <a:pt x="0" y="58154"/>
                    <a:pt x="16817" y="74972"/>
                    <a:pt x="37485" y="74972"/>
                  </a:cubicBezTo>
                  <a:close/>
                  <a:moveTo>
                    <a:pt x="37485" y="24885"/>
                  </a:moveTo>
                  <a:cubicBezTo>
                    <a:pt x="44425" y="24885"/>
                    <a:pt x="50069" y="30530"/>
                    <a:pt x="50069" y="37469"/>
                  </a:cubicBezTo>
                  <a:cubicBezTo>
                    <a:pt x="50069" y="44409"/>
                    <a:pt x="44425" y="50053"/>
                    <a:pt x="37485" y="50053"/>
                  </a:cubicBezTo>
                  <a:cubicBezTo>
                    <a:pt x="30546" y="50053"/>
                    <a:pt x="24902" y="44409"/>
                    <a:pt x="24902" y="37469"/>
                  </a:cubicBezTo>
                  <a:cubicBezTo>
                    <a:pt x="24902" y="30530"/>
                    <a:pt x="30546" y="24885"/>
                    <a:pt x="37485" y="2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8;p26">
              <a:extLst>
                <a:ext uri="{FF2B5EF4-FFF2-40B4-BE49-F238E27FC236}">
                  <a16:creationId xmlns:a16="http://schemas.microsoft.com/office/drawing/2014/main" id="{EB3F4754-A2DD-26AE-DB46-D43E6EFDB2F9}"/>
                </a:ext>
              </a:extLst>
            </p:cNvPr>
            <p:cNvSpPr/>
            <p:nvPr/>
          </p:nvSpPr>
          <p:spPr>
            <a:xfrm>
              <a:off x="7823212" y="1361224"/>
              <a:ext cx="290547" cy="24901"/>
            </a:xfrm>
            <a:custGeom>
              <a:avLst/>
              <a:gdLst/>
              <a:ahLst/>
              <a:cxnLst/>
              <a:rect l="l" t="t" r="r" b="b"/>
              <a:pathLst>
                <a:path w="290547" h="24901" extrusionOk="0">
                  <a:moveTo>
                    <a:pt x="13053" y="24902"/>
                  </a:moveTo>
                  <a:lnTo>
                    <a:pt x="277528" y="24902"/>
                  </a:lnTo>
                  <a:cubicBezTo>
                    <a:pt x="284384" y="24902"/>
                    <a:pt x="290377" y="19623"/>
                    <a:pt x="290543" y="12783"/>
                  </a:cubicBezTo>
                  <a:cubicBezTo>
                    <a:pt x="290710" y="5943"/>
                    <a:pt x="285082" y="0"/>
                    <a:pt x="278092" y="0"/>
                  </a:cubicBezTo>
                  <a:lnTo>
                    <a:pt x="12455" y="0"/>
                  </a:lnTo>
                  <a:cubicBezTo>
                    <a:pt x="5466" y="0"/>
                    <a:pt x="-179" y="5744"/>
                    <a:pt x="4" y="12783"/>
                  </a:cubicBezTo>
                  <a:cubicBezTo>
                    <a:pt x="187" y="19822"/>
                    <a:pt x="6180" y="24902"/>
                    <a:pt x="13020" y="24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9;p26">
              <a:extLst>
                <a:ext uri="{FF2B5EF4-FFF2-40B4-BE49-F238E27FC236}">
                  <a16:creationId xmlns:a16="http://schemas.microsoft.com/office/drawing/2014/main" id="{C2162F90-BFAE-FD51-8A06-0B39DD90289E}"/>
                </a:ext>
              </a:extLst>
            </p:cNvPr>
            <p:cNvSpPr/>
            <p:nvPr/>
          </p:nvSpPr>
          <p:spPr>
            <a:xfrm>
              <a:off x="7704650" y="1440312"/>
              <a:ext cx="74970" cy="74971"/>
            </a:xfrm>
            <a:custGeom>
              <a:avLst/>
              <a:gdLst/>
              <a:ahLst/>
              <a:cxnLst/>
              <a:rect l="l" t="t" r="r" b="b"/>
              <a:pathLst>
                <a:path w="74970" h="74971" extrusionOk="0">
                  <a:moveTo>
                    <a:pt x="37485" y="74972"/>
                  </a:moveTo>
                  <a:cubicBezTo>
                    <a:pt x="58154" y="74972"/>
                    <a:pt x="74971" y="58154"/>
                    <a:pt x="74971" y="37486"/>
                  </a:cubicBezTo>
                  <a:cubicBezTo>
                    <a:pt x="74971" y="16817"/>
                    <a:pt x="58154" y="0"/>
                    <a:pt x="37485" y="0"/>
                  </a:cubicBezTo>
                  <a:cubicBezTo>
                    <a:pt x="16817" y="0"/>
                    <a:pt x="0" y="16817"/>
                    <a:pt x="0" y="37486"/>
                  </a:cubicBezTo>
                  <a:cubicBezTo>
                    <a:pt x="0" y="58154"/>
                    <a:pt x="16817" y="74972"/>
                    <a:pt x="37485" y="74972"/>
                  </a:cubicBezTo>
                  <a:close/>
                  <a:moveTo>
                    <a:pt x="37485" y="24885"/>
                  </a:moveTo>
                  <a:cubicBezTo>
                    <a:pt x="44425" y="24885"/>
                    <a:pt x="50069" y="30530"/>
                    <a:pt x="50069" y="37469"/>
                  </a:cubicBezTo>
                  <a:cubicBezTo>
                    <a:pt x="50069" y="44409"/>
                    <a:pt x="44425" y="50053"/>
                    <a:pt x="37485" y="50053"/>
                  </a:cubicBezTo>
                  <a:cubicBezTo>
                    <a:pt x="30546" y="50053"/>
                    <a:pt x="24902" y="44409"/>
                    <a:pt x="24902" y="37469"/>
                  </a:cubicBezTo>
                  <a:cubicBezTo>
                    <a:pt x="24902" y="30530"/>
                    <a:pt x="30546" y="24885"/>
                    <a:pt x="37485" y="2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0;p26">
              <a:extLst>
                <a:ext uri="{FF2B5EF4-FFF2-40B4-BE49-F238E27FC236}">
                  <a16:creationId xmlns:a16="http://schemas.microsoft.com/office/drawing/2014/main" id="{82E47789-8198-E505-3F25-E40BD179475A}"/>
                </a:ext>
              </a:extLst>
            </p:cNvPr>
            <p:cNvSpPr/>
            <p:nvPr/>
          </p:nvSpPr>
          <p:spPr>
            <a:xfrm>
              <a:off x="7823212" y="1465812"/>
              <a:ext cx="290547" cy="24901"/>
            </a:xfrm>
            <a:custGeom>
              <a:avLst/>
              <a:gdLst/>
              <a:ahLst/>
              <a:cxnLst/>
              <a:rect l="l" t="t" r="r" b="b"/>
              <a:pathLst>
                <a:path w="290547" h="24901" extrusionOk="0">
                  <a:moveTo>
                    <a:pt x="12472" y="24902"/>
                  </a:moveTo>
                  <a:lnTo>
                    <a:pt x="277528" y="24902"/>
                  </a:lnTo>
                  <a:cubicBezTo>
                    <a:pt x="284384" y="24902"/>
                    <a:pt x="290377" y="19623"/>
                    <a:pt x="290543" y="12783"/>
                  </a:cubicBezTo>
                  <a:cubicBezTo>
                    <a:pt x="290710" y="5943"/>
                    <a:pt x="285082" y="0"/>
                    <a:pt x="278092" y="0"/>
                  </a:cubicBezTo>
                  <a:lnTo>
                    <a:pt x="13036" y="0"/>
                  </a:lnTo>
                  <a:cubicBezTo>
                    <a:pt x="6197" y="0"/>
                    <a:pt x="187" y="5279"/>
                    <a:pt x="4" y="12119"/>
                  </a:cubicBezTo>
                  <a:cubicBezTo>
                    <a:pt x="-179" y="18959"/>
                    <a:pt x="5466" y="24902"/>
                    <a:pt x="12455" y="24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1;p26">
              <a:extLst>
                <a:ext uri="{FF2B5EF4-FFF2-40B4-BE49-F238E27FC236}">
                  <a16:creationId xmlns:a16="http://schemas.microsoft.com/office/drawing/2014/main" id="{D9ACBB9C-D278-C9BE-C2C6-E89CA091FA68}"/>
                </a:ext>
              </a:extLst>
            </p:cNvPr>
            <p:cNvSpPr/>
            <p:nvPr/>
          </p:nvSpPr>
          <p:spPr>
            <a:xfrm>
              <a:off x="8238382" y="1020897"/>
              <a:ext cx="111228" cy="427002"/>
            </a:xfrm>
            <a:custGeom>
              <a:avLst/>
              <a:gdLst/>
              <a:ahLst/>
              <a:cxnLst/>
              <a:rect l="l" t="t" r="r" b="b"/>
              <a:pathLst>
                <a:path w="111228" h="427002" extrusionOk="0">
                  <a:moveTo>
                    <a:pt x="85015" y="0"/>
                  </a:moveTo>
                  <a:lnTo>
                    <a:pt x="26213" y="0"/>
                  </a:lnTo>
                  <a:cubicBezTo>
                    <a:pt x="11737" y="0"/>
                    <a:pt x="0" y="11737"/>
                    <a:pt x="0" y="26213"/>
                  </a:cubicBezTo>
                  <a:lnTo>
                    <a:pt x="0" y="337355"/>
                  </a:lnTo>
                  <a:cubicBezTo>
                    <a:pt x="0" y="339314"/>
                    <a:pt x="514" y="341306"/>
                    <a:pt x="1311" y="342917"/>
                  </a:cubicBezTo>
                  <a:lnTo>
                    <a:pt x="37385" y="414966"/>
                  </a:lnTo>
                  <a:cubicBezTo>
                    <a:pt x="41154" y="422503"/>
                    <a:pt x="47978" y="427002"/>
                    <a:pt x="55614" y="427002"/>
                  </a:cubicBezTo>
                  <a:cubicBezTo>
                    <a:pt x="63250" y="427002"/>
                    <a:pt x="70074" y="422503"/>
                    <a:pt x="73843" y="414966"/>
                  </a:cubicBezTo>
                  <a:lnTo>
                    <a:pt x="109917" y="342917"/>
                  </a:lnTo>
                  <a:cubicBezTo>
                    <a:pt x="109917" y="342917"/>
                    <a:pt x="109967" y="342784"/>
                    <a:pt x="110000" y="342701"/>
                  </a:cubicBezTo>
                  <a:cubicBezTo>
                    <a:pt x="110780" y="341057"/>
                    <a:pt x="111229" y="339264"/>
                    <a:pt x="111229" y="337355"/>
                  </a:cubicBezTo>
                  <a:lnTo>
                    <a:pt x="111229" y="180938"/>
                  </a:lnTo>
                  <a:cubicBezTo>
                    <a:pt x="111229" y="174579"/>
                    <a:pt x="106663" y="168869"/>
                    <a:pt x="100338" y="168105"/>
                  </a:cubicBezTo>
                  <a:cubicBezTo>
                    <a:pt x="92768" y="167192"/>
                    <a:pt x="86327" y="173069"/>
                    <a:pt x="86327" y="180456"/>
                  </a:cubicBezTo>
                  <a:lnTo>
                    <a:pt x="86327" y="323709"/>
                  </a:lnTo>
                  <a:lnTo>
                    <a:pt x="24902" y="323709"/>
                  </a:lnTo>
                  <a:lnTo>
                    <a:pt x="24902" y="92967"/>
                  </a:lnTo>
                  <a:lnTo>
                    <a:pt x="86327" y="92967"/>
                  </a:lnTo>
                  <a:lnTo>
                    <a:pt x="86327" y="121953"/>
                  </a:lnTo>
                  <a:cubicBezTo>
                    <a:pt x="86327" y="128328"/>
                    <a:pt x="90908" y="134022"/>
                    <a:pt x="97234" y="134786"/>
                  </a:cubicBezTo>
                  <a:cubicBezTo>
                    <a:pt x="104804" y="135699"/>
                    <a:pt x="111229" y="129839"/>
                    <a:pt x="111229" y="122501"/>
                  </a:cubicBezTo>
                  <a:lnTo>
                    <a:pt x="111229" y="26064"/>
                  </a:lnTo>
                  <a:cubicBezTo>
                    <a:pt x="111229" y="11704"/>
                    <a:pt x="99475" y="0"/>
                    <a:pt x="85015" y="0"/>
                  </a:cubicBezTo>
                  <a:lnTo>
                    <a:pt x="85015" y="0"/>
                  </a:lnTo>
                  <a:close/>
                  <a:moveTo>
                    <a:pt x="78026" y="348628"/>
                  </a:moveTo>
                  <a:lnTo>
                    <a:pt x="55166" y="394431"/>
                  </a:lnTo>
                  <a:lnTo>
                    <a:pt x="32306" y="348611"/>
                  </a:lnTo>
                  <a:lnTo>
                    <a:pt x="78042" y="348611"/>
                  </a:lnTo>
                  <a:close/>
                  <a:moveTo>
                    <a:pt x="86327" y="68065"/>
                  </a:moveTo>
                  <a:lnTo>
                    <a:pt x="24902" y="68065"/>
                  </a:lnTo>
                  <a:lnTo>
                    <a:pt x="24902" y="26213"/>
                  </a:lnTo>
                  <a:cubicBezTo>
                    <a:pt x="24902" y="25500"/>
                    <a:pt x="25482" y="24902"/>
                    <a:pt x="26213" y="24902"/>
                  </a:cubicBezTo>
                  <a:lnTo>
                    <a:pt x="85015" y="24902"/>
                  </a:lnTo>
                  <a:cubicBezTo>
                    <a:pt x="85729" y="24902"/>
                    <a:pt x="86327" y="25483"/>
                    <a:pt x="86327" y="26213"/>
                  </a:cubicBezTo>
                  <a:lnTo>
                    <a:pt x="86327" y="680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2;p26">
              <a:extLst>
                <a:ext uri="{FF2B5EF4-FFF2-40B4-BE49-F238E27FC236}">
                  <a16:creationId xmlns:a16="http://schemas.microsoft.com/office/drawing/2014/main" id="{D40200FF-4068-EC4D-FCA9-1906B3D52C2A}"/>
                </a:ext>
              </a:extLst>
            </p:cNvPr>
            <p:cNvSpPr/>
            <p:nvPr/>
          </p:nvSpPr>
          <p:spPr>
            <a:xfrm>
              <a:off x="7624117" y="752116"/>
              <a:ext cx="584366" cy="849809"/>
            </a:xfrm>
            <a:custGeom>
              <a:avLst/>
              <a:gdLst/>
              <a:ahLst/>
              <a:cxnLst/>
              <a:rect l="l" t="t" r="r" b="b"/>
              <a:pathLst>
                <a:path w="584366" h="849809" extrusionOk="0">
                  <a:moveTo>
                    <a:pt x="550200" y="112728"/>
                  </a:moveTo>
                  <a:lnTo>
                    <a:pt x="446575" y="112728"/>
                  </a:lnTo>
                  <a:lnTo>
                    <a:pt x="446575" y="100344"/>
                  </a:lnTo>
                  <a:cubicBezTo>
                    <a:pt x="446575" y="87013"/>
                    <a:pt x="435768" y="76205"/>
                    <a:pt x="422437" y="76205"/>
                  </a:cubicBezTo>
                  <a:lnTo>
                    <a:pt x="361909" y="76205"/>
                  </a:lnTo>
                  <a:lnTo>
                    <a:pt x="361909" y="72022"/>
                  </a:lnTo>
                  <a:cubicBezTo>
                    <a:pt x="361909" y="30917"/>
                    <a:pt x="328258" y="-2269"/>
                    <a:pt x="287220" y="122"/>
                  </a:cubicBezTo>
                  <a:cubicBezTo>
                    <a:pt x="250231" y="2280"/>
                    <a:pt x="220797" y="33191"/>
                    <a:pt x="220797" y="70876"/>
                  </a:cubicBezTo>
                  <a:lnTo>
                    <a:pt x="220797" y="76205"/>
                  </a:lnTo>
                  <a:lnTo>
                    <a:pt x="161929" y="76205"/>
                  </a:lnTo>
                  <a:cubicBezTo>
                    <a:pt x="148599" y="76205"/>
                    <a:pt x="137791" y="87013"/>
                    <a:pt x="137791" y="100344"/>
                  </a:cubicBezTo>
                  <a:lnTo>
                    <a:pt x="137791" y="112728"/>
                  </a:lnTo>
                  <a:lnTo>
                    <a:pt x="13065" y="112728"/>
                  </a:lnTo>
                  <a:cubicBezTo>
                    <a:pt x="5860" y="112728"/>
                    <a:pt x="0" y="118572"/>
                    <a:pt x="0" y="125793"/>
                  </a:cubicBezTo>
                  <a:lnTo>
                    <a:pt x="0" y="670018"/>
                  </a:lnTo>
                  <a:cubicBezTo>
                    <a:pt x="0" y="671379"/>
                    <a:pt x="564" y="672690"/>
                    <a:pt x="1544" y="673637"/>
                  </a:cubicBezTo>
                  <a:cubicBezTo>
                    <a:pt x="12235" y="683813"/>
                    <a:pt x="24902" y="676409"/>
                    <a:pt x="24902" y="666033"/>
                  </a:cubicBezTo>
                  <a:lnTo>
                    <a:pt x="24902" y="141166"/>
                  </a:lnTo>
                  <a:cubicBezTo>
                    <a:pt x="24902" y="139207"/>
                    <a:pt x="26479" y="137630"/>
                    <a:pt x="28438" y="137630"/>
                  </a:cubicBezTo>
                  <a:lnTo>
                    <a:pt x="137791" y="137630"/>
                  </a:lnTo>
                  <a:lnTo>
                    <a:pt x="137791" y="198159"/>
                  </a:lnTo>
                  <a:cubicBezTo>
                    <a:pt x="137791" y="211489"/>
                    <a:pt x="148599" y="222297"/>
                    <a:pt x="161929" y="222297"/>
                  </a:cubicBezTo>
                  <a:lnTo>
                    <a:pt x="422437" y="222297"/>
                  </a:lnTo>
                  <a:cubicBezTo>
                    <a:pt x="435768" y="222297"/>
                    <a:pt x="446575" y="211489"/>
                    <a:pt x="446575" y="198159"/>
                  </a:cubicBezTo>
                  <a:lnTo>
                    <a:pt x="446575" y="137630"/>
                  </a:lnTo>
                  <a:lnTo>
                    <a:pt x="550217" y="137630"/>
                  </a:lnTo>
                  <a:cubicBezTo>
                    <a:pt x="555331" y="137630"/>
                    <a:pt x="559464" y="141764"/>
                    <a:pt x="559464" y="146877"/>
                  </a:cubicBezTo>
                  <a:lnTo>
                    <a:pt x="559464" y="815677"/>
                  </a:lnTo>
                  <a:cubicBezTo>
                    <a:pt x="559464" y="817304"/>
                    <a:pt x="559066" y="818832"/>
                    <a:pt x="558268" y="820226"/>
                  </a:cubicBezTo>
                  <a:cubicBezTo>
                    <a:pt x="557986" y="820724"/>
                    <a:pt x="557671" y="821189"/>
                    <a:pt x="557306" y="821604"/>
                  </a:cubicBezTo>
                  <a:cubicBezTo>
                    <a:pt x="555563" y="823679"/>
                    <a:pt x="552957" y="824924"/>
                    <a:pt x="550200" y="824924"/>
                  </a:cubicBezTo>
                  <a:lnTo>
                    <a:pt x="34149" y="824924"/>
                  </a:lnTo>
                  <a:cubicBezTo>
                    <a:pt x="29036" y="824924"/>
                    <a:pt x="24902" y="820791"/>
                    <a:pt x="24902" y="815677"/>
                  </a:cubicBezTo>
                  <a:lnTo>
                    <a:pt x="24902" y="724918"/>
                  </a:lnTo>
                  <a:cubicBezTo>
                    <a:pt x="24902" y="718560"/>
                    <a:pt x="20337" y="712849"/>
                    <a:pt x="14011" y="712085"/>
                  </a:cubicBezTo>
                  <a:cubicBezTo>
                    <a:pt x="6441" y="711172"/>
                    <a:pt x="0" y="717049"/>
                    <a:pt x="0" y="724437"/>
                  </a:cubicBezTo>
                  <a:lnTo>
                    <a:pt x="0" y="815661"/>
                  </a:lnTo>
                  <a:cubicBezTo>
                    <a:pt x="0" y="834520"/>
                    <a:pt x="15290" y="849810"/>
                    <a:pt x="34149" y="849810"/>
                  </a:cubicBezTo>
                  <a:lnTo>
                    <a:pt x="550200" y="849810"/>
                  </a:lnTo>
                  <a:cubicBezTo>
                    <a:pt x="562469" y="849810"/>
                    <a:pt x="573874" y="843169"/>
                    <a:pt x="579934" y="832495"/>
                  </a:cubicBezTo>
                  <a:cubicBezTo>
                    <a:pt x="580747" y="832080"/>
                    <a:pt x="584366" y="823795"/>
                    <a:pt x="584366" y="815644"/>
                  </a:cubicBezTo>
                  <a:lnTo>
                    <a:pt x="584366" y="146894"/>
                  </a:lnTo>
                  <a:cubicBezTo>
                    <a:pt x="584366" y="128051"/>
                    <a:pt x="569043" y="112728"/>
                    <a:pt x="550200" y="112728"/>
                  </a:cubicBezTo>
                  <a:lnTo>
                    <a:pt x="550200" y="112728"/>
                  </a:lnTo>
                  <a:close/>
                  <a:moveTo>
                    <a:pt x="419897" y="197395"/>
                  </a:moveTo>
                  <a:lnTo>
                    <a:pt x="162693" y="197395"/>
                  </a:lnTo>
                  <a:lnTo>
                    <a:pt x="162693" y="101107"/>
                  </a:lnTo>
                  <a:lnTo>
                    <a:pt x="233315" y="101107"/>
                  </a:lnTo>
                  <a:cubicBezTo>
                    <a:pt x="240155" y="101107"/>
                    <a:pt x="245699" y="95562"/>
                    <a:pt x="245699" y="88723"/>
                  </a:cubicBezTo>
                  <a:lnTo>
                    <a:pt x="245699" y="72055"/>
                  </a:lnTo>
                  <a:cubicBezTo>
                    <a:pt x="245699" y="47170"/>
                    <a:pt x="265173" y="26086"/>
                    <a:pt x="290041" y="25372"/>
                  </a:cubicBezTo>
                  <a:cubicBezTo>
                    <a:pt x="315807" y="24642"/>
                    <a:pt x="337007" y="45410"/>
                    <a:pt x="337007" y="71042"/>
                  </a:cubicBezTo>
                  <a:lnTo>
                    <a:pt x="337007" y="88706"/>
                  </a:lnTo>
                  <a:cubicBezTo>
                    <a:pt x="337007" y="95546"/>
                    <a:pt x="342551" y="101091"/>
                    <a:pt x="349391" y="101091"/>
                  </a:cubicBezTo>
                  <a:lnTo>
                    <a:pt x="419897" y="101091"/>
                  </a:lnTo>
                  <a:cubicBezTo>
                    <a:pt x="419897" y="111749"/>
                    <a:pt x="419897" y="186803"/>
                    <a:pt x="419897" y="197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388;p25">
            <a:extLst>
              <a:ext uri="{FF2B5EF4-FFF2-40B4-BE49-F238E27FC236}">
                <a16:creationId xmlns:a16="http://schemas.microsoft.com/office/drawing/2014/main" id="{C96120F7-096B-8372-6795-652ADD022C57}"/>
              </a:ext>
            </a:extLst>
          </p:cNvPr>
          <p:cNvSpPr txBox="1"/>
          <p:nvPr/>
        </p:nvSpPr>
        <p:spPr>
          <a:xfrm>
            <a:off x="774873" y="3208404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d. Hoàn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thành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đánh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giá</a:t>
            </a:r>
            <a:r>
              <a:rPr lang="en-US" b="1" dirty="0">
                <a:solidFill>
                  <a:schemeClr val="dk1"/>
                </a:solidFill>
                <a:latin typeface="UTM Avo" panose="02040603050506020204" pitchFamily="18" charset="0"/>
                <a:ea typeface="Chakra Petch"/>
                <a:cs typeface="Chakra Petch"/>
                <a:sym typeface="Chakra Petch"/>
              </a:rPr>
              <a:t> Content Rating </a:t>
            </a:r>
            <a:endParaRPr lang="vi-VN" b="1" dirty="0">
              <a:solidFill>
                <a:schemeClr val="dk1"/>
              </a:solidFill>
              <a:latin typeface="UTM Avo" panose="02040603050506020204" pitchFamily="18" charset="0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cle Diagrams Theme for Marketing by Slidesgo">
  <a:themeElements>
    <a:clrScheme name="Simple Light">
      <a:dk1>
        <a:srgbClr val="0D231C"/>
      </a:dk1>
      <a:lt1>
        <a:srgbClr val="ECF0F0"/>
      </a:lt1>
      <a:dk2>
        <a:srgbClr val="FFA400"/>
      </a:dk2>
      <a:lt2>
        <a:srgbClr val="BB1447"/>
      </a:lt2>
      <a:accent1>
        <a:srgbClr val="A36AF7"/>
      </a:accent1>
      <a:accent2>
        <a:srgbClr val="1452F4"/>
      </a:accent2>
      <a:accent3>
        <a:srgbClr val="0ACF90"/>
      </a:accent3>
      <a:accent4>
        <a:srgbClr val="B9D616"/>
      </a:accent4>
      <a:accent5>
        <a:srgbClr val="FFFFFF"/>
      </a:accent5>
      <a:accent6>
        <a:srgbClr val="FFFFFF"/>
      </a:accent6>
      <a:hlink>
        <a:srgbClr val="0D23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Work Sans</vt:lpstr>
      <vt:lpstr>Open Sans</vt:lpstr>
      <vt:lpstr>Calibri</vt:lpstr>
      <vt:lpstr>UTM Avo</vt:lpstr>
      <vt:lpstr>Chakra Petch Medium</vt:lpstr>
      <vt:lpstr>DM Sans</vt:lpstr>
      <vt:lpstr>Karla</vt:lpstr>
      <vt:lpstr>Chakra Petch</vt:lpstr>
      <vt:lpstr>Arial</vt:lpstr>
      <vt:lpstr>-apple-system</vt:lpstr>
      <vt:lpstr>Cycle Diagrams Theme for Marketing by Slidesgo</vt:lpstr>
      <vt:lpstr>QUY TRÌNH ĐÓNG GÓI VÀ XUẤT BẢN ỨNG DỤNG</vt:lpstr>
      <vt:lpstr>Về nội dung chính của Slide hôm nay</vt:lpstr>
      <vt:lpstr>1. Tạo file keystore</vt:lpstr>
      <vt:lpstr>1. Tạo file keystore</vt:lpstr>
      <vt:lpstr>1. Tạo file keystore</vt:lpstr>
      <vt:lpstr>2. Nhúng Keystore vào file APK</vt:lpstr>
      <vt:lpstr>3. Chuyển file APK từ Debug đến Release</vt:lpstr>
      <vt:lpstr>3. Chuyển file APK từ Debug đến Release</vt:lpstr>
      <vt:lpstr>4. Submit Google Play</vt:lpstr>
      <vt:lpstr>a. Đăng ký tài khoản Google Developer</vt:lpstr>
      <vt:lpstr>a. Đăng ký tài khoản Google Developer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b. Tạo ứng dụng và điền thông tin mô tả ứng dụng</vt:lpstr>
      <vt:lpstr>c. Tiến hành upload file APK lên Store</vt:lpstr>
      <vt:lpstr>c. Tiến hành upload file APK lên Store</vt:lpstr>
      <vt:lpstr>c. Tiến hành upload file APK lên Store</vt:lpstr>
      <vt:lpstr>c. Tiến hành upload file APK lên Store</vt:lpstr>
      <vt:lpstr>c. Tiến hành upload file APK lên Store</vt:lpstr>
      <vt:lpstr>c. Tiến hành upload file APK lên Store</vt:lpstr>
      <vt:lpstr>d. Hoàn thành đánh giá Content Rating</vt:lpstr>
      <vt:lpstr>d. Hoàn thành đánh giá Content Rating</vt:lpstr>
      <vt:lpstr>e. Đăng ký ứng dụng miễn phí hay trả phí</vt:lpstr>
      <vt:lpstr>e. Đăng ký ứng dụng miễn phí hay trả phí</vt:lpstr>
      <vt:lpstr>THANKS FOR WATCHING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TRÌNH ĐÓNG GÓI VÀ XUẤT BẢN ỨNG DỤNG</dc:title>
  <cp:lastModifiedBy>Lê Đăng Thương</cp:lastModifiedBy>
  <cp:revision>1</cp:revision>
  <dcterms:modified xsi:type="dcterms:W3CDTF">2024-03-19T15:31:52Z</dcterms:modified>
</cp:coreProperties>
</file>