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3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December 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004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5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7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1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4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7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847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3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7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December 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64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2" r:id="rId6"/>
    <p:sldLayoutId id="2147483788" r:id="rId7"/>
    <p:sldLayoutId id="2147483789" r:id="rId8"/>
    <p:sldLayoutId id="2147483790" r:id="rId9"/>
    <p:sldLayoutId id="2147483791" r:id="rId10"/>
    <p:sldLayoutId id="21474837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48D14-D152-46D1-9136-359249085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fr-FR" sz="4800" dirty="0"/>
              <a:t>Projet</a:t>
            </a:r>
            <a:br>
              <a:rPr lang="fr-FR" sz="4800" dirty="0"/>
            </a:br>
            <a:r>
              <a:rPr lang="fr-FR" sz="4800" dirty="0" err="1"/>
              <a:t>Frogger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6A22D-2BC6-410C-87F2-B0D76A11A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sz="2000" dirty="0">
                <a:solidFill>
                  <a:schemeClr val="tx1">
                    <a:alpha val="60000"/>
                  </a:schemeClr>
                </a:solidFill>
              </a:rPr>
              <a:t>Made </a:t>
            </a:r>
            <a:r>
              <a:rPr lang="fr-FR" sz="2000" dirty="0">
                <a:solidFill>
                  <a:srgbClr val="A4A3AB"/>
                </a:solidFill>
              </a:rPr>
              <a:t>by</a:t>
            </a:r>
            <a:r>
              <a:rPr lang="fr-FR" sz="2000" dirty="0">
                <a:solidFill>
                  <a:schemeClr val="tx1">
                    <a:alpha val="60000"/>
                  </a:schemeClr>
                </a:solidFill>
              </a:rPr>
              <a:t> Florian &amp; Walid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87" name="Group 77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79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A25E0782-58B1-404C-96FA-248F92B714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7" r="23001" b="3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9" name="Rectangle 81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3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9028A-36B0-47DD-A56E-D109654BD9A3}"/>
              </a:ext>
            </a:extLst>
          </p:cNvPr>
          <p:cNvSpPr txBox="1"/>
          <p:nvPr/>
        </p:nvSpPr>
        <p:spPr>
          <a:xfrm>
            <a:off x="382493" y="4871798"/>
            <a:ext cx="322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4A3AB"/>
                </a:solidFill>
              </a:rPr>
              <a:t>https://github.com/LeDawaa/Project_Frogger</a:t>
            </a:r>
          </a:p>
        </p:txBody>
      </p:sp>
    </p:spTree>
    <p:extLst>
      <p:ext uri="{BB962C8B-B14F-4D97-AF65-F5344CB8AC3E}">
        <p14:creationId xmlns:p14="http://schemas.microsoft.com/office/powerpoint/2010/main" val="41516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9CCA-8118-4B53-AF97-43DD677F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Travail de groupe :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8E0D6-6CBB-4AE6-BC85-E9FE50EC5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commencé par faire le projet </a:t>
            </a:r>
            <a:r>
              <a:rPr lang="fr-FR" dirty="0" err="1"/>
              <a:t>Frogger</a:t>
            </a:r>
            <a:r>
              <a:rPr lang="fr-FR" dirty="0"/>
              <a:t> chacun de notre côté jusqu’à la partie 3 afin de bien tout comprendre et ensuite nous sommes passés à du travail pour les parties suivantes.</a:t>
            </a:r>
          </a:p>
          <a:p>
            <a:r>
              <a:rPr lang="fr-FR" dirty="0"/>
              <a:t>Nous avons essayer de bien refaire chaque partie afin de bien tout comprendre et d’être les plus efficaces.</a:t>
            </a:r>
          </a:p>
        </p:txBody>
      </p:sp>
    </p:spTree>
    <p:extLst>
      <p:ext uri="{BB962C8B-B14F-4D97-AF65-F5344CB8AC3E}">
        <p14:creationId xmlns:p14="http://schemas.microsoft.com/office/powerpoint/2010/main" val="189194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3F46-C0BB-418C-BB95-C3DB92EA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Problèmes rencontrés :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54B2-A886-4EFF-83FB-56E44466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13199"/>
            <a:ext cx="11157044" cy="3979625"/>
          </a:xfrm>
        </p:spPr>
        <p:txBody>
          <a:bodyPr/>
          <a:lstStyle/>
          <a:p>
            <a:r>
              <a:rPr lang="fr-FR" dirty="0"/>
              <a:t>Problèmes d’optimisation, plus la distance parcourue est grande, plus le programme ralentit.</a:t>
            </a:r>
            <a:r>
              <a:rPr lang="en-US" dirty="0"/>
              <a:t> Pour </a:t>
            </a:r>
            <a:r>
              <a:rPr lang="en-US" dirty="0" err="1"/>
              <a:t>régler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problème</a:t>
            </a:r>
            <a:r>
              <a:rPr lang="en-US" dirty="0"/>
              <a:t> </a:t>
            </a:r>
            <a:r>
              <a:rPr lang="en-US" dirty="0" err="1"/>
              <a:t>j’ai</a:t>
            </a:r>
            <a:r>
              <a:rPr lang="en-US" dirty="0"/>
              <a:t> fait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régulation</a:t>
            </a:r>
            <a:r>
              <a:rPr lang="en-US" dirty="0"/>
              <a:t>  </a:t>
            </a:r>
            <a:r>
              <a:rPr lang="en-US" dirty="0" err="1"/>
              <a:t>automatique</a:t>
            </a:r>
            <a:r>
              <a:rPr lang="en-US" dirty="0"/>
              <a:t> de </a:t>
            </a:r>
            <a:r>
              <a:rPr lang="en-US" dirty="0" err="1"/>
              <a:t>l’Array</a:t>
            </a:r>
            <a:r>
              <a:rPr lang="en-US" dirty="0"/>
              <a:t> des </a:t>
            </a:r>
            <a:r>
              <a:rPr lang="en-US" dirty="0" err="1"/>
              <a:t>lignes</a:t>
            </a:r>
            <a:r>
              <a:rPr lang="en-US" dirty="0"/>
              <a:t> pour </a:t>
            </a:r>
            <a:r>
              <a:rPr lang="en-US" dirty="0" err="1"/>
              <a:t>qu’elle</a:t>
            </a:r>
            <a:r>
              <a:rPr lang="en-US" dirty="0"/>
              <a:t> ai </a:t>
            </a:r>
            <a:r>
              <a:rPr lang="en-US" dirty="0" err="1"/>
              <a:t>toujours</a:t>
            </a:r>
            <a:r>
              <a:rPr lang="en-US" dirty="0"/>
              <a:t> la </a:t>
            </a:r>
            <a:r>
              <a:rPr lang="en-US" dirty="0" err="1"/>
              <a:t>même</a:t>
            </a:r>
            <a:r>
              <a:rPr lang="en-US" dirty="0"/>
              <a:t> taille. </a:t>
            </a:r>
            <a:r>
              <a:rPr lang="en-US" dirty="0" err="1"/>
              <a:t>J’ai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fait </a:t>
            </a:r>
            <a:r>
              <a:rPr lang="en-US" dirty="0" err="1"/>
              <a:t>une</a:t>
            </a:r>
            <a:r>
              <a:rPr lang="en-US" dirty="0"/>
              <a:t> “</a:t>
            </a:r>
            <a:r>
              <a:rPr lang="en-US" dirty="0" err="1"/>
              <a:t>banque</a:t>
            </a:r>
            <a:r>
              <a:rPr lang="en-US" dirty="0"/>
              <a:t>” de sprite </a:t>
            </a:r>
            <a:r>
              <a:rPr lang="en-US" dirty="0" err="1"/>
              <a:t>afin</a:t>
            </a:r>
            <a:r>
              <a:rPr lang="en-US" dirty="0"/>
              <a:t> de </a:t>
            </a:r>
            <a:r>
              <a:rPr lang="en-US" dirty="0" err="1"/>
              <a:t>n’avoir</a:t>
            </a:r>
            <a:r>
              <a:rPr lang="en-US" dirty="0"/>
              <a:t> à les charger </a:t>
            </a:r>
            <a:r>
              <a:rPr lang="en-US" dirty="0" err="1"/>
              <a:t>qu’une</a:t>
            </a:r>
            <a:r>
              <a:rPr lang="en-US" dirty="0"/>
              <a:t> </a:t>
            </a:r>
            <a:r>
              <a:rPr lang="en-US" dirty="0" err="1"/>
              <a:t>seule</a:t>
            </a:r>
            <a:r>
              <a:rPr lang="en-US" dirty="0"/>
              <a:t> </a:t>
            </a:r>
            <a:r>
              <a:rPr lang="en-US" dirty="0" err="1"/>
              <a:t>fois</a:t>
            </a:r>
            <a:r>
              <a:rPr lang="en-US" dirty="0"/>
              <a:t>.</a:t>
            </a:r>
          </a:p>
          <a:p>
            <a:r>
              <a:rPr lang="fr-FR" dirty="0"/>
              <a:t>Un autre problème était la gestion des plans, certains plans devaient obligatoirement être placés en fond et d’autres par-dessus, ceci à été réglé grâce à la création de plusieurs </a:t>
            </a:r>
            <a:r>
              <a:rPr lang="fr-FR" dirty="0" err="1"/>
              <a:t>Array</a:t>
            </a:r>
            <a:r>
              <a:rPr lang="fr-FR" dirty="0"/>
              <a:t> pour stocker les éléments à afficher.</a:t>
            </a:r>
          </a:p>
        </p:txBody>
      </p:sp>
    </p:spTree>
    <p:extLst>
      <p:ext uri="{BB962C8B-B14F-4D97-AF65-F5344CB8AC3E}">
        <p14:creationId xmlns:p14="http://schemas.microsoft.com/office/powerpoint/2010/main" val="251008612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Avenir Next LT Pro</vt:lpstr>
      <vt:lpstr>3DFloatVTI</vt:lpstr>
      <vt:lpstr>Projet Frogger</vt:lpstr>
      <vt:lpstr>Travail de groupe :</vt:lpstr>
      <vt:lpstr>Problèmes rencontrés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Frogger</dc:title>
  <dc:creator>Florian Pineau</dc:creator>
  <cp:lastModifiedBy>Florian Pineau</cp:lastModifiedBy>
  <cp:revision>1</cp:revision>
  <dcterms:created xsi:type="dcterms:W3CDTF">2021-12-03T22:03:47Z</dcterms:created>
  <dcterms:modified xsi:type="dcterms:W3CDTF">2021-12-03T22:40:01Z</dcterms:modified>
</cp:coreProperties>
</file>