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370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950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1480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94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5119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81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61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925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6916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14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767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400">
              <a:schemeClr val="tx2"/>
            </a:gs>
            <a:gs pos="0">
              <a:schemeClr val="tx2">
                <a:lumMod val="5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2F06-87E5-4D43-87F5-2B8A2EB5D14B}" type="datetimeFigureOut">
              <a:rPr lang="fr-FR" smtClean="0"/>
              <a:pPr/>
              <a:t>26/04/2011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FC61-033A-4D5F-9B2A-F4AB6EBD1A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755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Chiller" pitchFamily="82" charset="0"/>
              </a:rPr>
              <a:t>La </a:t>
            </a:r>
            <a:r>
              <a:rPr lang="en-US" sz="7200" b="1" dirty="0" err="1" smtClean="0">
                <a:solidFill>
                  <a:srgbClr val="FF0000"/>
                </a:solidFill>
                <a:latin typeface="Chiller" pitchFamily="82" charset="0"/>
              </a:rPr>
              <a:t>Ligne</a:t>
            </a:r>
            <a:r>
              <a:rPr lang="en-US" sz="7200" b="1" dirty="0" smtClean="0">
                <a:solidFill>
                  <a:srgbClr val="FF0000"/>
                </a:solidFill>
                <a:latin typeface="Chiller" pitchFamily="82" charset="0"/>
              </a:rPr>
              <a:t> 7</a:t>
            </a:r>
            <a:endParaRPr lang="fr-FR" sz="7200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Arnaud Gagne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fr-FR" dirty="0">
                <a:solidFill>
                  <a:schemeClr val="tx1"/>
                </a:solidFill>
              </a:rPr>
              <a:t>é</a:t>
            </a:r>
            <a:r>
              <a:rPr lang="en-US" dirty="0" smtClean="0">
                <a:solidFill>
                  <a:schemeClr val="tx1"/>
                </a:solidFill>
              </a:rPr>
              <a:t>mi </a:t>
            </a:r>
            <a:r>
              <a:rPr lang="en-US" dirty="0" err="1" smtClean="0">
                <a:solidFill>
                  <a:schemeClr val="tx1"/>
                </a:solidFill>
              </a:rPr>
              <a:t>Weng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Jacques </a:t>
            </a:r>
            <a:r>
              <a:rPr lang="en-US" dirty="0" err="1" smtClean="0">
                <a:solidFill>
                  <a:schemeClr val="tx1"/>
                </a:solidFill>
              </a:rPr>
              <a:t>Mahoudeaux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67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US" dirty="0" smtClean="0"/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Nouvel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Objectif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Textures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Apparition des zombies / munitions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Intelligence </a:t>
            </a:r>
            <a:r>
              <a:rPr lang="en-US" dirty="0" err="1" smtClean="0">
                <a:solidFill>
                  <a:schemeClr val="bg1"/>
                </a:solidFill>
              </a:rPr>
              <a:t>artificielle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Tir</a:t>
            </a:r>
            <a:r>
              <a:rPr lang="en-US" dirty="0" smtClean="0">
                <a:solidFill>
                  <a:schemeClr val="bg1"/>
                </a:solidFill>
              </a:rPr>
              <a:t> et </a:t>
            </a:r>
            <a:r>
              <a:rPr lang="en-US" dirty="0" err="1" smtClean="0">
                <a:solidFill>
                  <a:schemeClr val="bg1"/>
                </a:solidFill>
              </a:rPr>
              <a:t>rechargement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Optimisation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097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Vers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quatrième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soutenance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Son</a:t>
            </a:r>
          </a:p>
          <a:p>
            <a:pPr lvl="1"/>
            <a:r>
              <a:rPr lang="en-US" i="1" dirty="0" err="1" smtClean="0">
                <a:solidFill>
                  <a:schemeClr val="bg1"/>
                </a:solidFill>
              </a:rPr>
              <a:t>Armes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err="1" smtClean="0">
                <a:solidFill>
                  <a:schemeClr val="bg1"/>
                </a:solidFill>
              </a:rPr>
              <a:t>Niveau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err="1" smtClean="0">
                <a:solidFill>
                  <a:schemeClr val="bg1"/>
                </a:solidFill>
              </a:rPr>
              <a:t>Vidéo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d’introduction</a:t>
            </a:r>
            <a:r>
              <a:rPr lang="en-US" i="1" dirty="0" smtClean="0">
                <a:solidFill>
                  <a:schemeClr val="bg1"/>
                </a:solidFill>
              </a:rPr>
              <a:t> et de fin</a:t>
            </a:r>
          </a:p>
          <a:p>
            <a:pPr lvl="1"/>
            <a:r>
              <a:rPr lang="en-US" i="1" dirty="0" err="1" smtClean="0">
                <a:solidFill>
                  <a:schemeClr val="bg1"/>
                </a:solidFill>
              </a:rPr>
              <a:t>Réseau</a:t>
            </a:r>
            <a:endParaRPr lang="en-US" i="1" dirty="0" smtClean="0">
              <a:solidFill>
                <a:schemeClr val="bg1"/>
              </a:solidFill>
            </a:endParaRPr>
          </a:p>
          <a:p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091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40</Words>
  <Application>Microsoft Office PowerPoint</Application>
  <PresentationFormat>Affichage à l'écran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La Ligne 7</vt:lpstr>
      <vt:lpstr>Diapositive 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Ligne 7</dc:title>
  <dc:creator>argonobelium</dc:creator>
  <cp:lastModifiedBy>Ixartz</cp:lastModifiedBy>
  <cp:revision>9</cp:revision>
  <dcterms:created xsi:type="dcterms:W3CDTF">2011-04-25T10:30:28Z</dcterms:created>
  <dcterms:modified xsi:type="dcterms:W3CDTF">2011-04-26T11:45:40Z</dcterms:modified>
</cp:coreProperties>
</file>