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58" r:id="rId1"/>
  </p:sldMasterIdLst>
  <p:notesMasterIdLst>
    <p:notesMasterId r:id="rId14"/>
  </p:notesMasterIdLst>
  <p:sldIdLst>
    <p:sldId id="258" r:id="rId2"/>
    <p:sldId id="1770" r:id="rId3"/>
    <p:sldId id="1782" r:id="rId4"/>
    <p:sldId id="1783" r:id="rId5"/>
    <p:sldId id="1784" r:id="rId6"/>
    <p:sldId id="1785" r:id="rId7"/>
    <p:sldId id="1779" r:id="rId8"/>
    <p:sldId id="1786" r:id="rId9"/>
    <p:sldId id="1787" r:id="rId10"/>
    <p:sldId id="1788" r:id="rId11"/>
    <p:sldId id="1789" r:id="rId12"/>
    <p:sldId id="1781" r:id="rId13"/>
  </p:sldIdLst>
  <p:sldSz cx="12192000" cy="6858000"/>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tading, Katrina" initials="SK" lastIdx="74" clrIdx="0">
    <p:extLst>
      <p:ext uri="{19B8F6BF-5375-455C-9EA6-DF929625EA0E}">
        <p15:presenceInfo xmlns:p15="http://schemas.microsoft.com/office/powerpoint/2012/main" userId="S-1-5-21-1407069837-2091007605-538272213-31813507" providerId="AD"/>
      </p:ext>
    </p:extLst>
  </p:cmAuthor>
  <p:cmAuthor id="2" name="Wang, Carrie" initials="WC" lastIdx="34" clrIdx="1">
    <p:extLst>
      <p:ext uri="{19B8F6BF-5375-455C-9EA6-DF929625EA0E}">
        <p15:presenceInfo xmlns:p15="http://schemas.microsoft.com/office/powerpoint/2012/main" userId="S-1-5-21-1407069837-2091007605-538272213-49903310" providerId="AD"/>
      </p:ext>
    </p:extLst>
  </p:cmAuthor>
  <p:cmAuthor id="3" name="Daswani, Monisha" initials="DM" lastIdx="5" clrIdx="2">
    <p:extLst>
      <p:ext uri="{19B8F6BF-5375-455C-9EA6-DF929625EA0E}">
        <p15:presenceInfo xmlns:p15="http://schemas.microsoft.com/office/powerpoint/2012/main" userId="S-1-5-21-1407069837-2091007605-538272213-41758195" providerId="AD"/>
      </p:ext>
    </p:extLst>
  </p:cmAuthor>
  <p:cmAuthor id="4" name="Microsoft Office User" initials="MOU" lastIdx="31" clrIdx="3">
    <p:extLst>
      <p:ext uri="{19B8F6BF-5375-455C-9EA6-DF929625EA0E}">
        <p15:presenceInfo xmlns:p15="http://schemas.microsoft.com/office/powerpoint/2012/main" userId="Microsoft Office Us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DC6B1"/>
    <a:srgbClr val="121212"/>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644" autoAdjust="0"/>
    <p:restoredTop sz="95020" autoAdjust="0"/>
  </p:normalViewPr>
  <p:slideViewPr>
    <p:cSldViewPr snapToGrid="0">
      <p:cViewPr varScale="1">
        <p:scale>
          <a:sx n="82" d="100"/>
          <a:sy n="82" d="100"/>
        </p:scale>
        <p:origin x="734" y="67"/>
      </p:cViewPr>
      <p:guideLst/>
    </p:cSldViewPr>
  </p:slideViewPr>
  <p:notesTextViewPr>
    <p:cViewPr>
      <p:scale>
        <a:sx n="1" d="1"/>
        <a:sy n="1" d="1"/>
      </p:scale>
      <p:origin x="0" y="0"/>
    </p:cViewPr>
  </p:notesTextViewPr>
  <p:sorterViewPr>
    <p:cViewPr>
      <p:scale>
        <a:sx n="100" d="100"/>
        <a:sy n="100" d="100"/>
      </p:scale>
      <p:origin x="0" y="-11742"/>
    </p:cViewPr>
  </p:sorterViewPr>
  <p:notesViewPr>
    <p:cSldViewPr snapToGrid="0">
      <p:cViewPr varScale="1">
        <p:scale>
          <a:sx n="79" d="100"/>
          <a:sy n="79" d="100"/>
        </p:scale>
        <p:origin x="3798"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143000" y="635000"/>
            <a:ext cx="5486400" cy="3086822"/>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317500" y="3810000"/>
            <a:ext cx="7112000" cy="558800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15890323"/>
      </p:ext>
    </p:extLst>
  </p:cSld>
  <p:clrMap bg1="lt1" tx1="dk1" bg2="lt2" tx2="dk2" accent1="accent1" accent2="accent2" accent3="accent3" accent4="accent4" accent5="accent5" accent6="accent6" hlink="hlink" folHlink="folHlink"/>
  <p:notesStyle>
    <a:lvl1pPr marL="0" algn="l" defTabSz="914400" rtl="0" eaLnBrk="1" latinLnBrk="0" hangingPunct="1">
      <a:spcBef>
        <a:spcPts val="0"/>
      </a:spcBef>
      <a:spcAft>
        <a:spcPts val="0"/>
      </a:spcAft>
      <a:defRPr sz="1200" kern="1200">
        <a:solidFill>
          <a:schemeClr val="tx1"/>
        </a:solidFill>
        <a:latin typeface="+mn-lt"/>
        <a:ea typeface="+mn-ea"/>
        <a:cs typeface="+mn-cs"/>
      </a:defRPr>
    </a:lvl1pPr>
    <a:lvl2pPr marL="457200" algn="l" defTabSz="914400" rtl="0" eaLnBrk="1" latinLnBrk="0" hangingPunct="1">
      <a:spcBef>
        <a:spcPts val="0"/>
      </a:spcBef>
      <a:spcAft>
        <a:spcPts val="0"/>
      </a:spcAft>
      <a:defRPr sz="1200" kern="1200">
        <a:solidFill>
          <a:schemeClr val="tx1"/>
        </a:solidFill>
        <a:latin typeface="+mn-lt"/>
        <a:ea typeface="+mn-ea"/>
        <a:cs typeface="+mn-cs"/>
      </a:defRPr>
    </a:lvl2pPr>
    <a:lvl3pPr marL="914400" algn="l" defTabSz="914400" rtl="0" eaLnBrk="1" latinLnBrk="0" hangingPunct="1">
      <a:spcBef>
        <a:spcPts val="0"/>
      </a:spcBef>
      <a:spcAft>
        <a:spcPts val="0"/>
      </a:spcAft>
      <a:defRPr sz="1200" kern="1200">
        <a:solidFill>
          <a:schemeClr val="tx1"/>
        </a:solidFill>
        <a:latin typeface="+mn-lt"/>
        <a:ea typeface="+mn-ea"/>
        <a:cs typeface="+mn-cs"/>
      </a:defRPr>
    </a:lvl3pPr>
    <a:lvl4pPr marL="1371600" algn="l" defTabSz="914400" rtl="0" eaLnBrk="1" latinLnBrk="0" hangingPunct="1">
      <a:spcBef>
        <a:spcPts val="0"/>
      </a:spcBef>
      <a:spcAft>
        <a:spcPts val="0"/>
      </a:spcAft>
      <a:defRPr sz="1200" kern="1200">
        <a:solidFill>
          <a:schemeClr val="tx1"/>
        </a:solidFill>
        <a:latin typeface="+mn-lt"/>
        <a:ea typeface="+mn-ea"/>
        <a:cs typeface="+mn-cs"/>
      </a:defRPr>
    </a:lvl4pPr>
    <a:lvl5pPr marL="1828800" algn="l" defTabSz="914400" rtl="0" eaLnBrk="1" latinLnBrk="0" hangingPunct="1">
      <a:spcBef>
        <a:spcPts val="0"/>
      </a:spcBef>
      <a:spcAft>
        <a:spcPts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docs.aws.amazon.com/wellarchitected/latest/framework/welcome.html"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docs.aws.amazon.com/wellarchitected/latest/framework/welcome.html"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docs.aws.amazon.com/wellarchitected/latest/framework/welcome.html"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aws.amazon.com/architecture/icons" TargetMode="External"/><Relationship Id="rId2" Type="http://schemas.openxmlformats.org/officeDocument/2006/relationships/slide" Target="../slides/slide7.xml"/><Relationship Id="rId1" Type="http://schemas.openxmlformats.org/officeDocument/2006/relationships/notesMaster" Target="../notesMasters/notesMaster1.xml"/><Relationship Id="rId4" Type="http://schemas.openxmlformats.org/officeDocument/2006/relationships/hyperlink" Target="https://docs.aws.amazon.com/wellarchitected/latest/framework/welcome.html" TargetMode="Externa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35000"/>
            <a:ext cx="5486400" cy="3086100"/>
          </a:xfrm>
        </p:spPr>
      </p:sp>
      <p:sp>
        <p:nvSpPr>
          <p:cNvPr id="3" name="Notes Placeholder 2"/>
          <p:cNvSpPr>
            <a:spLocks noGrp="1"/>
          </p:cNvSpPr>
          <p:nvPr>
            <p:ph type="body" idx="1"/>
          </p:nvPr>
        </p:nvSpPr>
        <p:spPr>
          <a:xfrm>
            <a:off x="317500" y="3810000"/>
            <a:ext cx="7112000" cy="5397500"/>
          </a:xfrm>
        </p:spPr>
        <p:txBody>
          <a:bodyPr/>
          <a:lstStyle/>
          <a:p>
            <a:pPr lvl="0"/>
            <a:r>
              <a:rPr lang="en-US" sz="1200" b="1" kern="1200" dirty="0">
                <a:solidFill>
                  <a:schemeClr val="tx1"/>
                </a:solidFill>
                <a:effectLst/>
                <a:latin typeface="+mn-lt"/>
                <a:ea typeface="+mn-ea"/>
                <a:cs typeface="+mn-cs"/>
              </a:rPr>
              <a:t>For Educators: </a:t>
            </a:r>
            <a:r>
              <a:rPr lang="en-US" sz="1200" b="0" kern="1200" dirty="0">
                <a:solidFill>
                  <a:schemeClr val="tx1"/>
                </a:solidFill>
                <a:effectLst/>
                <a:latin typeface="+mn-lt"/>
                <a:ea typeface="+mn-ea"/>
                <a:cs typeface="+mn-cs"/>
              </a:rPr>
              <a:t>You can use this template to help your students effectively present and communicate their project to a broader audience. Your students can also use this presentation as a portfolio of their work to demonstrate their cloud skills.</a:t>
            </a:r>
          </a:p>
          <a:p>
            <a:pPr lvl="0"/>
            <a:r>
              <a:rPr lang="en-US" sz="1200" b="0" kern="1200" dirty="0">
                <a:solidFill>
                  <a:schemeClr val="tx1"/>
                </a:solidFill>
                <a:effectLst/>
                <a:latin typeface="+mn-lt"/>
                <a:ea typeface="+mn-ea"/>
                <a:cs typeface="+mn-cs"/>
              </a:rPr>
              <a:t>The presentation structure is listed below. The total time may vary depending on the activity you want to conduct. For example, you may want your students to provide high-level walkthrough of their final solutions versus deep-dive into why or how they chose certain services and the steps of building their architectures.    </a:t>
            </a:r>
          </a:p>
          <a:p>
            <a:pPr lvl="0"/>
            <a:endParaRPr lang="en-US" sz="1200" b="1" kern="1200" dirty="0">
              <a:solidFill>
                <a:schemeClr val="tx1"/>
              </a:solidFill>
              <a:effectLst/>
              <a:latin typeface="+mn-lt"/>
              <a:ea typeface="+mn-ea"/>
              <a:cs typeface="+mn-cs"/>
            </a:endParaRPr>
          </a:p>
          <a:p>
            <a:pPr lvl="0"/>
            <a:r>
              <a:rPr lang="en-US" sz="1200" b="1" kern="1200" dirty="0">
                <a:solidFill>
                  <a:schemeClr val="tx1"/>
                </a:solidFill>
                <a:effectLst/>
                <a:latin typeface="+mn-lt"/>
                <a:ea typeface="+mn-ea"/>
                <a:cs typeface="+mn-cs"/>
              </a:rPr>
              <a:t>Suggested timing for a 15-minute presentation:</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Introduction – 30 seconds</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Business scenario overview – 1 minute</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Solution overview – 5 minutes</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Architecture diagram of the solution – 2 minutes</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Demo – 5 minutes</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Lessons learned – 1.5 minutes</a:t>
            </a:r>
          </a:p>
        </p:txBody>
      </p:sp>
    </p:spTree>
    <p:extLst>
      <p:ext uri="{BB962C8B-B14F-4D97-AF65-F5344CB8AC3E}">
        <p14:creationId xmlns:p14="http://schemas.microsoft.com/office/powerpoint/2010/main" val="11714462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4C5199-FFD4-8079-9188-65AB38FAAA4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3F7800B-E71B-F69C-B118-E1BFD60EE853}"/>
              </a:ext>
            </a:extLst>
          </p:cNvPr>
          <p:cNvSpPr>
            <a:spLocks noGrp="1" noRot="1" noChangeAspect="1"/>
          </p:cNvSpPr>
          <p:nvPr>
            <p:ph type="sldImg"/>
          </p:nvPr>
        </p:nvSpPr>
        <p:spPr>
          <a:xfrm>
            <a:off x="1143000" y="635000"/>
            <a:ext cx="5486400" cy="3086100"/>
          </a:xfrm>
        </p:spPr>
      </p:sp>
      <p:sp>
        <p:nvSpPr>
          <p:cNvPr id="3" name="Notes Placeholder 2">
            <a:extLst>
              <a:ext uri="{FF2B5EF4-FFF2-40B4-BE49-F238E27FC236}">
                <a16:creationId xmlns:a16="http://schemas.microsoft.com/office/drawing/2014/main" id="{B4D85849-08F4-2D0E-EA2E-DD903ABE7B5D}"/>
              </a:ext>
            </a:extLst>
          </p:cNvPr>
          <p:cNvSpPr>
            <a:spLocks noGrp="1"/>
          </p:cNvSpPr>
          <p:nvPr>
            <p:ph type="body" idx="1"/>
          </p:nvPr>
        </p:nvSpPr>
        <p:spPr/>
        <p:txBody>
          <a:bodyPr/>
          <a:lstStyle/>
          <a:p>
            <a:r>
              <a:rPr lang="en-US" dirty="0"/>
              <a:t>Describe any challenges that you encountered and how you overcame those challenges.</a:t>
            </a:r>
          </a:p>
          <a:p>
            <a:r>
              <a:rPr lang="en-US" dirty="0"/>
              <a:t>For example: “I got stuck when I was creating an EC2 instance to host the application. I used the resources that were listed in the instructions to walk myself through the process to create a new EC2, and I was able to complete the task. The links to labs in other courses were very helpful.” </a:t>
            </a:r>
          </a:p>
          <a:p>
            <a:endParaRPr lang="en-US" dirty="0"/>
          </a:p>
          <a:p>
            <a:r>
              <a:rPr lang="en-US" dirty="0"/>
              <a:t>Describe any new skills that you learned from this project. </a:t>
            </a:r>
          </a:p>
          <a:p>
            <a:r>
              <a:rPr lang="en-US" dirty="0"/>
              <a:t>For example: “I learned how to set up auto scaling correctly so my resources were automatically adjusted and allocated at the lowest possible cost.”</a:t>
            </a:r>
          </a:p>
          <a:p>
            <a:endParaRPr lang="en-US" dirty="0"/>
          </a:p>
          <a:p>
            <a:r>
              <a:rPr lang="en-US" dirty="0"/>
              <a:t>Discuss any future, out-of-scope use cases in the next steps.</a:t>
            </a:r>
          </a:p>
          <a:p>
            <a:r>
              <a:rPr lang="en-US" dirty="0"/>
              <a:t>For example: “I would like to scale out the web application so that multiple departments can use it.”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Tree>
    <p:extLst>
      <p:ext uri="{BB962C8B-B14F-4D97-AF65-F5344CB8AC3E}">
        <p14:creationId xmlns:p14="http://schemas.microsoft.com/office/powerpoint/2010/main" val="23748999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485528-33C2-3165-280E-FB434632DEB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E4DDC8F-8BE4-D0CD-9DF9-7B30F3F1A710}"/>
              </a:ext>
            </a:extLst>
          </p:cNvPr>
          <p:cNvSpPr>
            <a:spLocks noGrp="1" noRot="1" noChangeAspect="1"/>
          </p:cNvSpPr>
          <p:nvPr>
            <p:ph type="sldImg"/>
          </p:nvPr>
        </p:nvSpPr>
        <p:spPr>
          <a:xfrm>
            <a:off x="1143000" y="635000"/>
            <a:ext cx="5486400" cy="3086100"/>
          </a:xfrm>
        </p:spPr>
      </p:sp>
      <p:sp>
        <p:nvSpPr>
          <p:cNvPr id="3" name="Notes Placeholder 2">
            <a:extLst>
              <a:ext uri="{FF2B5EF4-FFF2-40B4-BE49-F238E27FC236}">
                <a16:creationId xmlns:a16="http://schemas.microsoft.com/office/drawing/2014/main" id="{295C27AB-643B-1ED8-312B-93A01C0FC196}"/>
              </a:ext>
            </a:extLst>
          </p:cNvPr>
          <p:cNvSpPr>
            <a:spLocks noGrp="1"/>
          </p:cNvSpPr>
          <p:nvPr>
            <p:ph type="body" idx="1"/>
          </p:nvPr>
        </p:nvSpPr>
        <p:spPr/>
        <p:txBody>
          <a:bodyPr/>
          <a:lstStyle/>
          <a:p>
            <a:r>
              <a:rPr lang="en-US" dirty="0"/>
              <a:t>Describe any challenges that you encountered and how you overcame those challenges.</a:t>
            </a:r>
          </a:p>
          <a:p>
            <a:r>
              <a:rPr lang="en-US" dirty="0"/>
              <a:t>For example: “I got stuck when I was creating an EC2 instance to host the application. I used the resources that were listed in the instructions to walk myself through the process to create a new EC2, and I was able to complete the task. The links to labs in other courses were very helpful.” </a:t>
            </a:r>
          </a:p>
          <a:p>
            <a:endParaRPr lang="en-US" dirty="0"/>
          </a:p>
          <a:p>
            <a:r>
              <a:rPr lang="en-US" dirty="0"/>
              <a:t>Describe any new skills that you learned from this project. </a:t>
            </a:r>
          </a:p>
          <a:p>
            <a:r>
              <a:rPr lang="en-US" dirty="0"/>
              <a:t>For example: “I learned how to set up auto scaling correctly so my resources were automatically adjusted and allocated at the lowest possible cost.”</a:t>
            </a:r>
          </a:p>
          <a:p>
            <a:endParaRPr lang="en-US" dirty="0"/>
          </a:p>
          <a:p>
            <a:r>
              <a:rPr lang="en-US" dirty="0"/>
              <a:t>Discuss any future, out-of-scope use cases in the next steps.</a:t>
            </a:r>
          </a:p>
          <a:p>
            <a:r>
              <a:rPr lang="en-US" dirty="0"/>
              <a:t>For example: “I would like to scale out the web application so that multiple departments can use it.”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Tree>
    <p:extLst>
      <p:ext uri="{BB962C8B-B14F-4D97-AF65-F5344CB8AC3E}">
        <p14:creationId xmlns:p14="http://schemas.microsoft.com/office/powerpoint/2010/main" val="34083015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35000"/>
            <a:ext cx="5486400" cy="3086100"/>
          </a:xfrm>
        </p:spPr>
      </p:sp>
      <p:sp>
        <p:nvSpPr>
          <p:cNvPr id="3" name="Notes Placeholder 2"/>
          <p:cNvSpPr>
            <a:spLocks noGrp="1"/>
          </p:cNvSpPr>
          <p:nvPr>
            <p:ph type="body" idx="1"/>
          </p:nvPr>
        </p:nvSpPr>
        <p:spPr>
          <a:xfrm>
            <a:off x="317500" y="3810000"/>
            <a:ext cx="7112000" cy="5397500"/>
          </a:xfrm>
        </p:spPr>
        <p:txBody>
          <a:bodyPr/>
          <a:lstStyle/>
          <a:p>
            <a:pPr marL="0" marR="0" lvl="0" indent="0" defTabSz="914400" rtl="0" eaLnBrk="1" fontAlgn="auto" latinLnBrk="0" hangingPunct="1">
              <a:buClrTx/>
              <a:buSzTx/>
              <a:buFontTx/>
              <a:buNone/>
              <a:tabLst/>
              <a:defRPr/>
            </a:pPr>
            <a:endParaRPr lang="en-US" dirty="0"/>
          </a:p>
        </p:txBody>
      </p:sp>
    </p:spTree>
    <p:extLst>
      <p:ext uri="{BB962C8B-B14F-4D97-AF65-F5344CB8AC3E}">
        <p14:creationId xmlns:p14="http://schemas.microsoft.com/office/powerpoint/2010/main" val="2438187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35000"/>
            <a:ext cx="5486400" cy="3086100"/>
          </a:xfrm>
        </p:spPr>
      </p:sp>
      <p:sp>
        <p:nvSpPr>
          <p:cNvPr id="3" name="Notes Placeholder 2"/>
          <p:cNvSpPr>
            <a:spLocks noGrp="1"/>
          </p:cNvSpPr>
          <p:nvPr>
            <p:ph type="body" idx="1"/>
          </p:nvPr>
        </p:nvSpPr>
        <p:spPr/>
        <p:txBody>
          <a:bodyPr/>
          <a:lstStyle/>
          <a:p>
            <a:r>
              <a:rPr lang="en-US" dirty="0"/>
              <a:t>Define the problem or opportunity that you are addressing. Include pictures, figures, and statistics to help the audience better conceptualize the problem or opportunity.</a:t>
            </a:r>
          </a:p>
          <a:p>
            <a:endParaRPr lang="en-US" dirty="0"/>
          </a:p>
          <a:p>
            <a:r>
              <a:rPr lang="en-US" b="0" dirty="0"/>
              <a:t>Specify who your users or customers are and what pain points they are experiencing. </a:t>
            </a:r>
          </a:p>
          <a:p>
            <a:r>
              <a:rPr lang="en-US" dirty="0"/>
              <a:t>For example: “Users complain that the student admissions department website is too slow and isn’t always available.”</a:t>
            </a:r>
          </a:p>
          <a:p>
            <a:endParaRPr lang="en-US" dirty="0"/>
          </a:p>
          <a:p>
            <a:r>
              <a:rPr lang="en-US" sz="1200" b="0" i="0" kern="1200" dirty="0">
                <a:solidFill>
                  <a:schemeClr val="tx1"/>
                </a:solidFill>
                <a:effectLst/>
                <a:latin typeface="+mn-lt"/>
                <a:ea typeface="+mn-ea"/>
                <a:cs typeface="+mn-cs"/>
              </a:rPr>
              <a:t>Also, list any specific business requirements that you are addressing.</a:t>
            </a:r>
          </a:p>
          <a:p>
            <a:r>
              <a:rPr lang="en-US" sz="1200" b="0" i="0" kern="1200" dirty="0">
                <a:solidFill>
                  <a:schemeClr val="tx1"/>
                </a:solidFill>
                <a:effectLst/>
                <a:latin typeface="+mn-lt"/>
                <a:ea typeface="+mn-ea"/>
                <a:cs typeface="+mn-cs"/>
              </a:rPr>
              <a:t>For example: “Improve the experience for users. The web application can be deployed to the AWS Cloud. The application must be highly available, scalable, load balanced, secure, and performant architecture that can support thousands of users.“</a:t>
            </a:r>
          </a:p>
          <a:p>
            <a:endParaRPr lang="en-US" dirty="0"/>
          </a:p>
          <a:p>
            <a:r>
              <a:rPr lang="en-US" sz="1200" b="1" i="0" kern="1200" dirty="0">
                <a:solidFill>
                  <a:schemeClr val="tx1"/>
                </a:solidFill>
                <a:effectLst/>
                <a:latin typeface="+mn-lt"/>
                <a:ea typeface="+mn-ea"/>
                <a:cs typeface="+mn-cs"/>
              </a:rPr>
              <a:t>Note: </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An above-bar overview succinctly defines the problem and opportunity statement. For example: “Customers with media files, such as retail companies, need an easy and cost-effective way to analyze photos and videos of their inventory.”</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A below-bar overview is too verbose, technical, or not specific. For example: “The most common media files are .jpg and .mp4. Companies have media files of their inventory.”</a:t>
            </a:r>
          </a:p>
        </p:txBody>
      </p:sp>
    </p:spTree>
    <p:extLst>
      <p:ext uri="{BB962C8B-B14F-4D97-AF65-F5344CB8AC3E}">
        <p14:creationId xmlns:p14="http://schemas.microsoft.com/office/powerpoint/2010/main" val="20634488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604655-08A8-1F13-FEE7-F1379F6B83C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AF52F75-656E-FDFD-91C7-56AE881A6217}"/>
              </a:ext>
            </a:extLst>
          </p:cNvPr>
          <p:cNvSpPr>
            <a:spLocks noGrp="1" noRot="1" noChangeAspect="1"/>
          </p:cNvSpPr>
          <p:nvPr>
            <p:ph type="sldImg"/>
          </p:nvPr>
        </p:nvSpPr>
        <p:spPr>
          <a:xfrm>
            <a:off x="1143000" y="635000"/>
            <a:ext cx="5486400" cy="3086100"/>
          </a:xfrm>
        </p:spPr>
      </p:sp>
      <p:sp>
        <p:nvSpPr>
          <p:cNvPr id="3" name="Notes Placeholder 2">
            <a:extLst>
              <a:ext uri="{FF2B5EF4-FFF2-40B4-BE49-F238E27FC236}">
                <a16:creationId xmlns:a16="http://schemas.microsoft.com/office/drawing/2014/main" id="{2A399288-7032-1585-ABCB-7CEE8D1F176C}"/>
              </a:ext>
            </a:extLst>
          </p:cNvPr>
          <p:cNvSpPr>
            <a:spLocks noGrp="1"/>
          </p:cNvSpPr>
          <p:nvPr>
            <p:ph type="body" idx="1"/>
          </p:nvPr>
        </p:nvSpPr>
        <p:spPr/>
        <p:txBody>
          <a:bodyPr/>
          <a:lstStyle/>
          <a:p>
            <a:r>
              <a:rPr lang="en-US" dirty="0"/>
              <a:t>Define the problem or opportunity that you are addressing. Include pictures, figures, and statistics to help the audience better conceptualize the problem or opportunity.</a:t>
            </a:r>
          </a:p>
          <a:p>
            <a:endParaRPr lang="en-US" dirty="0"/>
          </a:p>
          <a:p>
            <a:r>
              <a:rPr lang="en-US" b="0" dirty="0"/>
              <a:t>Specify who your users or customers are and what pain points they are experiencing. </a:t>
            </a:r>
          </a:p>
          <a:p>
            <a:r>
              <a:rPr lang="en-US" dirty="0"/>
              <a:t>For example: “Users complain that the student admissions department website is too slow and isn’t always available.”</a:t>
            </a:r>
          </a:p>
          <a:p>
            <a:endParaRPr lang="en-US" dirty="0"/>
          </a:p>
          <a:p>
            <a:r>
              <a:rPr lang="en-US" sz="1200" b="0" i="0" kern="1200" dirty="0">
                <a:solidFill>
                  <a:schemeClr val="tx1"/>
                </a:solidFill>
                <a:effectLst/>
                <a:latin typeface="+mn-lt"/>
                <a:ea typeface="+mn-ea"/>
                <a:cs typeface="+mn-cs"/>
              </a:rPr>
              <a:t>Also, list any specific business requirements that you are addressing.</a:t>
            </a:r>
          </a:p>
          <a:p>
            <a:r>
              <a:rPr lang="en-US" sz="1200" b="0" i="0" kern="1200" dirty="0">
                <a:solidFill>
                  <a:schemeClr val="tx1"/>
                </a:solidFill>
                <a:effectLst/>
                <a:latin typeface="+mn-lt"/>
                <a:ea typeface="+mn-ea"/>
                <a:cs typeface="+mn-cs"/>
              </a:rPr>
              <a:t>For example: “Improve the experience for users. The web application can be deployed to the AWS Cloud. The application must be highly available, scalable, load balanced, secure, and performant architecture that can support thousands of users.“</a:t>
            </a:r>
          </a:p>
          <a:p>
            <a:endParaRPr lang="en-US" dirty="0"/>
          </a:p>
          <a:p>
            <a:r>
              <a:rPr lang="en-US" sz="1200" b="1" i="0" kern="1200" dirty="0">
                <a:solidFill>
                  <a:schemeClr val="tx1"/>
                </a:solidFill>
                <a:effectLst/>
                <a:latin typeface="+mn-lt"/>
                <a:ea typeface="+mn-ea"/>
                <a:cs typeface="+mn-cs"/>
              </a:rPr>
              <a:t>Note: </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An above-bar overview succinctly defines the problem and opportunity statement. For example: “Customers with media files, such as retail companies, need an easy and cost-effective way to analyze photos and videos of their inventory.”</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A below-bar overview is too verbose, technical, or not specific. For example: “The most common media files are .jpg and .mp4. Companies have media files of their inventory.”</a:t>
            </a:r>
          </a:p>
        </p:txBody>
      </p:sp>
    </p:spTree>
    <p:extLst>
      <p:ext uri="{BB962C8B-B14F-4D97-AF65-F5344CB8AC3E}">
        <p14:creationId xmlns:p14="http://schemas.microsoft.com/office/powerpoint/2010/main" val="32264304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539A90-C346-5BB7-0C55-B539D85E1E5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26581D7-2378-095C-FFAF-0C58F1E301A9}"/>
              </a:ext>
            </a:extLst>
          </p:cNvPr>
          <p:cNvSpPr>
            <a:spLocks noGrp="1" noRot="1" noChangeAspect="1"/>
          </p:cNvSpPr>
          <p:nvPr>
            <p:ph type="sldImg"/>
          </p:nvPr>
        </p:nvSpPr>
        <p:spPr>
          <a:xfrm>
            <a:off x="1143000" y="635000"/>
            <a:ext cx="5486400" cy="3086100"/>
          </a:xfrm>
        </p:spPr>
      </p:sp>
      <p:sp>
        <p:nvSpPr>
          <p:cNvPr id="3" name="Notes Placeholder 2">
            <a:extLst>
              <a:ext uri="{FF2B5EF4-FFF2-40B4-BE49-F238E27FC236}">
                <a16:creationId xmlns:a16="http://schemas.microsoft.com/office/drawing/2014/main" id="{B91142F8-25B8-611C-C6B1-C00C7BA5D67B}"/>
              </a:ext>
            </a:extLst>
          </p:cNvPr>
          <p:cNvSpPr>
            <a:spLocks noGrp="1"/>
          </p:cNvSpPr>
          <p:nvPr>
            <p:ph type="body" idx="1"/>
          </p:nvPr>
        </p:nvSpPr>
        <p:spPr/>
        <p:txBody>
          <a:bodyPr/>
          <a:lstStyle/>
          <a:p>
            <a:r>
              <a:rPr lang="en-US" dirty="0"/>
              <a:t>Explain at a high level what you have built. </a:t>
            </a:r>
          </a:p>
          <a:p>
            <a:r>
              <a:rPr lang="en-US" dirty="0"/>
              <a:t>For example: “I built a web application for a company to host their blog.“</a:t>
            </a:r>
          </a:p>
          <a:p>
            <a:endParaRPr lang="en-US" dirty="0"/>
          </a:p>
          <a:p>
            <a:r>
              <a:rPr lang="en-US" dirty="0"/>
              <a:t>Talk about why you chose certain parts of the solutions and any tradeoffs that you made. Focus on how you designed the solutions and how you applied the AWS Well-Architected Framework as part of the process (AWS Well-Architected Framework: </a:t>
            </a:r>
            <a:r>
              <a:rPr lang="en-US" dirty="0">
                <a:hlinkClick r:id="rId3"/>
              </a:rPr>
              <a:t>https://docs.aws.amazon.com/wellarchitected/latest/framework/welcome.html</a:t>
            </a:r>
            <a:r>
              <a:rPr lang="en-US" dirty="0"/>
              <a:t>). </a:t>
            </a:r>
          </a:p>
          <a:p>
            <a:r>
              <a:rPr lang="en-US" dirty="0"/>
              <a:t>For example: “I configured load balancers and auto scaling to make the application highly available and reliable.”  </a:t>
            </a:r>
          </a:p>
          <a:p>
            <a:endParaRPr lang="en-US" dirty="0"/>
          </a:p>
          <a:p>
            <a:r>
              <a:rPr lang="en-US" dirty="0"/>
              <a:t>Include the use cases that you are addressing. Think about who your users are and how they would want to interact with your solution to solve their problem. </a:t>
            </a:r>
          </a:p>
          <a:p>
            <a:r>
              <a:rPr lang="en-US" dirty="0"/>
              <a:t>For example: “Users can view, upload, edit, and delete blog posts. Administrators can approve blog posts.”</a:t>
            </a:r>
          </a:p>
          <a:p>
            <a:endParaRPr lang="en-US" dirty="0"/>
          </a:p>
          <a:p>
            <a:r>
              <a:rPr lang="en-US" dirty="0"/>
              <a:t>Talk about the use cases that you addressed as part of the minimum viable product (MVP) that you scoped and built.</a:t>
            </a:r>
          </a:p>
          <a:p>
            <a:endParaRPr lang="en-US" dirty="0"/>
          </a:p>
          <a:p>
            <a:r>
              <a:rPr lang="en-US" b="1" dirty="0"/>
              <a:t>Note:</a:t>
            </a:r>
          </a:p>
          <a:p>
            <a:pPr marL="171450" indent="-171450">
              <a:buFont typeface="Arial" panose="020B0604020202020204" pitchFamily="34" charset="0"/>
              <a:buChar char="•"/>
            </a:pPr>
            <a:r>
              <a:rPr lang="en-US" dirty="0"/>
              <a:t>An above-bar description is concise and includes the most important benefits. For example: “The solution allows customers to quickly upload, store, and search large catalogs of images and videos in Amazon S3.”</a:t>
            </a:r>
          </a:p>
          <a:p>
            <a:pPr marL="171450" indent="-171450">
              <a:buFont typeface="Arial" panose="020B0604020202020204" pitchFamily="34" charset="0"/>
              <a:buChar char="•"/>
            </a:pPr>
            <a:r>
              <a:rPr lang="en-US" dirty="0"/>
              <a:t>A below-bar description is too detailed or not specific. For example: “Our solution analyzes media files.”</a:t>
            </a:r>
          </a:p>
        </p:txBody>
      </p:sp>
    </p:spTree>
    <p:extLst>
      <p:ext uri="{BB962C8B-B14F-4D97-AF65-F5344CB8AC3E}">
        <p14:creationId xmlns:p14="http://schemas.microsoft.com/office/powerpoint/2010/main" val="41834160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57C97D-49A0-977F-D0A4-D76D9537739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D473CE1-C8B1-1317-12B9-C9ECE14D69FA}"/>
              </a:ext>
            </a:extLst>
          </p:cNvPr>
          <p:cNvSpPr>
            <a:spLocks noGrp="1" noRot="1" noChangeAspect="1"/>
          </p:cNvSpPr>
          <p:nvPr>
            <p:ph type="sldImg"/>
          </p:nvPr>
        </p:nvSpPr>
        <p:spPr>
          <a:xfrm>
            <a:off x="1143000" y="635000"/>
            <a:ext cx="5486400" cy="3086100"/>
          </a:xfrm>
        </p:spPr>
      </p:sp>
      <p:sp>
        <p:nvSpPr>
          <p:cNvPr id="3" name="Notes Placeholder 2">
            <a:extLst>
              <a:ext uri="{FF2B5EF4-FFF2-40B4-BE49-F238E27FC236}">
                <a16:creationId xmlns:a16="http://schemas.microsoft.com/office/drawing/2014/main" id="{9E20ECA2-C220-D181-2281-7D7C8A232F5A}"/>
              </a:ext>
            </a:extLst>
          </p:cNvPr>
          <p:cNvSpPr>
            <a:spLocks noGrp="1"/>
          </p:cNvSpPr>
          <p:nvPr>
            <p:ph type="body" idx="1"/>
          </p:nvPr>
        </p:nvSpPr>
        <p:spPr/>
        <p:txBody>
          <a:bodyPr/>
          <a:lstStyle/>
          <a:p>
            <a:r>
              <a:rPr lang="en-US" dirty="0"/>
              <a:t>Explain at a high level what you have built. </a:t>
            </a:r>
          </a:p>
          <a:p>
            <a:r>
              <a:rPr lang="en-US" dirty="0"/>
              <a:t>For example: “I built a web application for a company to host their blog.“</a:t>
            </a:r>
          </a:p>
          <a:p>
            <a:endParaRPr lang="en-US" dirty="0"/>
          </a:p>
          <a:p>
            <a:r>
              <a:rPr lang="en-US" dirty="0"/>
              <a:t>Talk about why you chose certain parts of the solutions and any tradeoffs that you made. Focus on how you designed the solutions and how you applied the AWS Well-Architected Framework as part of the process (AWS Well-Architected Framework: </a:t>
            </a:r>
            <a:r>
              <a:rPr lang="en-US" dirty="0">
                <a:hlinkClick r:id="rId3"/>
              </a:rPr>
              <a:t>https://docs.aws.amazon.com/wellarchitected/latest/framework/welcome.html</a:t>
            </a:r>
            <a:r>
              <a:rPr lang="en-US" dirty="0"/>
              <a:t>). </a:t>
            </a:r>
          </a:p>
          <a:p>
            <a:r>
              <a:rPr lang="en-US" dirty="0"/>
              <a:t>For example: “I configured load balancers and auto scaling to make the application highly available and reliable.”  </a:t>
            </a:r>
          </a:p>
          <a:p>
            <a:endParaRPr lang="en-US" dirty="0"/>
          </a:p>
          <a:p>
            <a:r>
              <a:rPr lang="en-US" dirty="0"/>
              <a:t>Include the use cases that you are addressing. Think about who your users are and how they would want to interact with your solution to solve their problem. </a:t>
            </a:r>
          </a:p>
          <a:p>
            <a:r>
              <a:rPr lang="en-US" dirty="0"/>
              <a:t>For example: “Users can view, upload, edit, and delete blog posts. Administrators can approve blog posts.”</a:t>
            </a:r>
          </a:p>
          <a:p>
            <a:endParaRPr lang="en-US" dirty="0"/>
          </a:p>
          <a:p>
            <a:r>
              <a:rPr lang="en-US" dirty="0"/>
              <a:t>Talk about the use cases that you addressed as part of the minimum viable product (MVP) that you scoped and built.</a:t>
            </a:r>
          </a:p>
          <a:p>
            <a:endParaRPr lang="en-US" dirty="0"/>
          </a:p>
          <a:p>
            <a:r>
              <a:rPr lang="en-US" b="1" dirty="0"/>
              <a:t>Note:</a:t>
            </a:r>
          </a:p>
          <a:p>
            <a:pPr marL="171450" indent="-171450">
              <a:buFont typeface="Arial" panose="020B0604020202020204" pitchFamily="34" charset="0"/>
              <a:buChar char="•"/>
            </a:pPr>
            <a:r>
              <a:rPr lang="en-US" dirty="0"/>
              <a:t>An above-bar description is concise and includes the most important benefits. For example: “The solution allows customers to quickly upload, store, and search large catalogs of images and videos in Amazon S3.”</a:t>
            </a:r>
          </a:p>
          <a:p>
            <a:pPr marL="171450" indent="-171450">
              <a:buFont typeface="Arial" panose="020B0604020202020204" pitchFamily="34" charset="0"/>
              <a:buChar char="•"/>
            </a:pPr>
            <a:r>
              <a:rPr lang="en-US" dirty="0"/>
              <a:t>A below-bar description is too detailed or not specific. For example: “Our solution analyzes media files.”</a:t>
            </a:r>
          </a:p>
        </p:txBody>
      </p:sp>
    </p:spTree>
    <p:extLst>
      <p:ext uri="{BB962C8B-B14F-4D97-AF65-F5344CB8AC3E}">
        <p14:creationId xmlns:p14="http://schemas.microsoft.com/office/powerpoint/2010/main" val="8032562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E867A1-3CC9-486A-D476-417B37305FA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B6895C4-C320-0040-1D40-26277CB987BE}"/>
              </a:ext>
            </a:extLst>
          </p:cNvPr>
          <p:cNvSpPr>
            <a:spLocks noGrp="1" noRot="1" noChangeAspect="1"/>
          </p:cNvSpPr>
          <p:nvPr>
            <p:ph type="sldImg"/>
          </p:nvPr>
        </p:nvSpPr>
        <p:spPr>
          <a:xfrm>
            <a:off x="1143000" y="635000"/>
            <a:ext cx="5486400" cy="3086100"/>
          </a:xfrm>
        </p:spPr>
      </p:sp>
      <p:sp>
        <p:nvSpPr>
          <p:cNvPr id="3" name="Notes Placeholder 2">
            <a:extLst>
              <a:ext uri="{FF2B5EF4-FFF2-40B4-BE49-F238E27FC236}">
                <a16:creationId xmlns:a16="http://schemas.microsoft.com/office/drawing/2014/main" id="{05A0B787-DF39-CF30-BF66-7AA414716635}"/>
              </a:ext>
            </a:extLst>
          </p:cNvPr>
          <p:cNvSpPr>
            <a:spLocks noGrp="1"/>
          </p:cNvSpPr>
          <p:nvPr>
            <p:ph type="body" idx="1"/>
          </p:nvPr>
        </p:nvSpPr>
        <p:spPr/>
        <p:txBody>
          <a:bodyPr/>
          <a:lstStyle/>
          <a:p>
            <a:r>
              <a:rPr lang="en-US" dirty="0"/>
              <a:t>Explain at a high level what you have built. </a:t>
            </a:r>
          </a:p>
          <a:p>
            <a:r>
              <a:rPr lang="en-US" dirty="0"/>
              <a:t>For example: “I built a web application for a company to host their blog.“</a:t>
            </a:r>
          </a:p>
          <a:p>
            <a:endParaRPr lang="en-US" dirty="0"/>
          </a:p>
          <a:p>
            <a:r>
              <a:rPr lang="en-US" dirty="0"/>
              <a:t>Talk about why you chose certain parts of the solutions and any tradeoffs that you made. Focus on how you designed the solutions and how you applied the AWS Well-Architected Framework as part of the process (AWS Well-Architected Framework: </a:t>
            </a:r>
            <a:r>
              <a:rPr lang="en-US" dirty="0">
                <a:hlinkClick r:id="rId3"/>
              </a:rPr>
              <a:t>https://docs.aws.amazon.com/wellarchitected/latest/framework/welcome.html</a:t>
            </a:r>
            <a:r>
              <a:rPr lang="en-US" dirty="0"/>
              <a:t>). </a:t>
            </a:r>
          </a:p>
          <a:p>
            <a:r>
              <a:rPr lang="en-US" dirty="0"/>
              <a:t>For example: “I configured load balancers and auto scaling to make the application highly available and reliable.”  </a:t>
            </a:r>
          </a:p>
          <a:p>
            <a:endParaRPr lang="en-US" dirty="0"/>
          </a:p>
          <a:p>
            <a:r>
              <a:rPr lang="en-US" dirty="0"/>
              <a:t>Include the use cases that you are addressing. Think about who your users are and how they would want to interact with your solution to solve their problem. </a:t>
            </a:r>
          </a:p>
          <a:p>
            <a:r>
              <a:rPr lang="en-US" dirty="0"/>
              <a:t>For example: “Users can view, upload, edit, and delete blog posts. Administrators can approve blog posts.”</a:t>
            </a:r>
          </a:p>
          <a:p>
            <a:endParaRPr lang="en-US" dirty="0"/>
          </a:p>
          <a:p>
            <a:r>
              <a:rPr lang="en-US" dirty="0"/>
              <a:t>Talk about the use cases that you addressed as part of the minimum viable product (MVP) that you scoped and built.</a:t>
            </a:r>
          </a:p>
          <a:p>
            <a:endParaRPr lang="en-US" dirty="0"/>
          </a:p>
          <a:p>
            <a:r>
              <a:rPr lang="en-US" b="1" dirty="0"/>
              <a:t>Note:</a:t>
            </a:r>
          </a:p>
          <a:p>
            <a:pPr marL="171450" indent="-171450">
              <a:buFont typeface="Arial" panose="020B0604020202020204" pitchFamily="34" charset="0"/>
              <a:buChar char="•"/>
            </a:pPr>
            <a:r>
              <a:rPr lang="en-US" dirty="0"/>
              <a:t>An above-bar description is concise and includes the most important benefits. For example: “The solution allows customers to quickly upload, store, and search large catalogs of images and videos in Amazon S3.”</a:t>
            </a:r>
          </a:p>
          <a:p>
            <a:pPr marL="171450" indent="-171450">
              <a:buFont typeface="Arial" panose="020B0604020202020204" pitchFamily="34" charset="0"/>
              <a:buChar char="•"/>
            </a:pPr>
            <a:r>
              <a:rPr lang="en-US" dirty="0"/>
              <a:t>A below-bar description is too detailed or not specific. For example: “Our solution analyzes media files.”</a:t>
            </a:r>
          </a:p>
        </p:txBody>
      </p:sp>
    </p:spTree>
    <p:extLst>
      <p:ext uri="{BB962C8B-B14F-4D97-AF65-F5344CB8AC3E}">
        <p14:creationId xmlns:p14="http://schemas.microsoft.com/office/powerpoint/2010/main" val="33592229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35000"/>
            <a:ext cx="5486400" cy="3086100"/>
          </a:xfrm>
        </p:spPr>
      </p:sp>
      <p:sp>
        <p:nvSpPr>
          <p:cNvPr id="3" name="Notes Placeholder 2"/>
          <p:cNvSpPr>
            <a:spLocks noGrp="1"/>
          </p:cNvSpPr>
          <p:nvPr>
            <p:ph type="body" idx="1"/>
          </p:nvPr>
        </p:nvSpPr>
        <p:spPr/>
        <p:txBody>
          <a:bodyPr/>
          <a:lstStyle/>
          <a:p>
            <a:r>
              <a:rPr lang="en-US" dirty="0"/>
              <a:t>Use the following resources to create a diagram of your application architecture: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AWS Architecture Icons at </a:t>
            </a:r>
            <a:r>
              <a:rPr lang="en-US" dirty="0">
                <a:hlinkClick r:id="rId3"/>
              </a:rPr>
              <a:t>https://aws.amazon.com/architecture/icons</a:t>
            </a:r>
            <a:r>
              <a:rPr lang="en-US" dirty="0"/>
              <a:t>. This page includes diagram assets as well as links to drawing and diagramming tools that you can use.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As you walk through the architecture, make sure that you relate back to the business requirements and the AWS Well-Architected Framework (</a:t>
            </a:r>
            <a:r>
              <a:rPr lang="en-US" dirty="0">
                <a:hlinkClick r:id="rId4"/>
              </a:rPr>
              <a:t>https://docs.aws.amazon.com/wellarchitected/latest/framework/welcome.html</a:t>
            </a:r>
            <a:r>
              <a:rPr lang="en-US" dirty="0"/>
              <a:t>).</a:t>
            </a:r>
          </a:p>
          <a:p>
            <a:endParaRPr lang="en-US" dirty="0"/>
          </a:p>
          <a:p>
            <a:r>
              <a:rPr lang="en-US" dirty="0"/>
              <a:t>You can also go more in depth about the design considerations and trade-offs that you made.</a:t>
            </a:r>
          </a:p>
        </p:txBody>
      </p:sp>
    </p:spTree>
    <p:extLst>
      <p:ext uri="{BB962C8B-B14F-4D97-AF65-F5344CB8AC3E}">
        <p14:creationId xmlns:p14="http://schemas.microsoft.com/office/powerpoint/2010/main" val="38417426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31EBEE-5911-2194-6268-4FB1D92C46E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994A41D-48D9-4F0A-DE26-346C8B9F3715}"/>
              </a:ext>
            </a:extLst>
          </p:cNvPr>
          <p:cNvSpPr>
            <a:spLocks noGrp="1" noRot="1" noChangeAspect="1"/>
          </p:cNvSpPr>
          <p:nvPr>
            <p:ph type="sldImg"/>
          </p:nvPr>
        </p:nvSpPr>
        <p:spPr>
          <a:xfrm>
            <a:off x="1143000" y="635000"/>
            <a:ext cx="5486400" cy="3086100"/>
          </a:xfrm>
        </p:spPr>
      </p:sp>
      <p:sp>
        <p:nvSpPr>
          <p:cNvPr id="3" name="Notes Placeholder 2">
            <a:extLst>
              <a:ext uri="{FF2B5EF4-FFF2-40B4-BE49-F238E27FC236}">
                <a16:creationId xmlns:a16="http://schemas.microsoft.com/office/drawing/2014/main" id="{27838013-8CA7-18B2-8E23-1865268B931A}"/>
              </a:ext>
            </a:extLst>
          </p:cNvPr>
          <p:cNvSpPr>
            <a:spLocks noGrp="1"/>
          </p:cNvSpPr>
          <p:nvPr>
            <p:ph type="body" idx="1"/>
          </p:nvPr>
        </p:nvSpPr>
        <p:spPr/>
        <p:txBody>
          <a:bodyPr/>
          <a:lstStyle/>
          <a:p>
            <a:r>
              <a:rPr lang="en-US" dirty="0"/>
              <a:t>Describe any challenges that you encountered and how you overcame those challenges.</a:t>
            </a:r>
          </a:p>
          <a:p>
            <a:r>
              <a:rPr lang="en-US" dirty="0"/>
              <a:t>For example: “I got stuck when I was creating an EC2 instance to host the application. I used the resources that were listed in the instructions to walk myself through the process to create a new EC2, and I was able to complete the task. The links to labs in other courses were very helpful.” </a:t>
            </a:r>
          </a:p>
          <a:p>
            <a:endParaRPr lang="en-US" dirty="0"/>
          </a:p>
          <a:p>
            <a:r>
              <a:rPr lang="en-US" dirty="0"/>
              <a:t>Describe any new skills that you learned from this project. </a:t>
            </a:r>
          </a:p>
          <a:p>
            <a:r>
              <a:rPr lang="en-US" dirty="0"/>
              <a:t>For example: “I learned how to set up auto scaling correctly so my resources were automatically adjusted and allocated at the lowest possible cost.”</a:t>
            </a:r>
          </a:p>
          <a:p>
            <a:endParaRPr lang="en-US" dirty="0"/>
          </a:p>
          <a:p>
            <a:r>
              <a:rPr lang="en-US" dirty="0"/>
              <a:t>Discuss any future, out-of-scope use cases in the next steps.</a:t>
            </a:r>
          </a:p>
          <a:p>
            <a:r>
              <a:rPr lang="en-US" dirty="0"/>
              <a:t>For example: “I would like to scale out the web application so that multiple departments can use it.”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Tree>
    <p:extLst>
      <p:ext uri="{BB962C8B-B14F-4D97-AF65-F5344CB8AC3E}">
        <p14:creationId xmlns:p14="http://schemas.microsoft.com/office/powerpoint/2010/main" val="33328648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EF9F3D-A233-6CFA-A62C-7C4DC75A92D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CD57385-EE5B-DEDF-839D-6C97AC41C36D}"/>
              </a:ext>
            </a:extLst>
          </p:cNvPr>
          <p:cNvSpPr>
            <a:spLocks noGrp="1" noRot="1" noChangeAspect="1"/>
          </p:cNvSpPr>
          <p:nvPr>
            <p:ph type="sldImg"/>
          </p:nvPr>
        </p:nvSpPr>
        <p:spPr>
          <a:xfrm>
            <a:off x="1143000" y="635000"/>
            <a:ext cx="5486400" cy="3086100"/>
          </a:xfrm>
        </p:spPr>
      </p:sp>
      <p:sp>
        <p:nvSpPr>
          <p:cNvPr id="3" name="Notes Placeholder 2">
            <a:extLst>
              <a:ext uri="{FF2B5EF4-FFF2-40B4-BE49-F238E27FC236}">
                <a16:creationId xmlns:a16="http://schemas.microsoft.com/office/drawing/2014/main" id="{712511D1-2529-E5BB-381F-726E1349F069}"/>
              </a:ext>
            </a:extLst>
          </p:cNvPr>
          <p:cNvSpPr>
            <a:spLocks noGrp="1"/>
          </p:cNvSpPr>
          <p:nvPr>
            <p:ph type="body" idx="1"/>
          </p:nvPr>
        </p:nvSpPr>
        <p:spPr/>
        <p:txBody>
          <a:bodyPr/>
          <a:lstStyle/>
          <a:p>
            <a:r>
              <a:rPr lang="en-US" dirty="0"/>
              <a:t>Describe any challenges that you encountered and how you overcame those challenges.</a:t>
            </a:r>
          </a:p>
          <a:p>
            <a:r>
              <a:rPr lang="en-US" dirty="0"/>
              <a:t>For example: “I got stuck when I was creating an EC2 instance to host the application. I used the resources that were listed in the instructions to walk myself through the process to create a new EC2, and I was able to complete the task. The links to labs in other courses were very helpful.” </a:t>
            </a:r>
          </a:p>
          <a:p>
            <a:endParaRPr lang="en-US" dirty="0"/>
          </a:p>
          <a:p>
            <a:r>
              <a:rPr lang="en-US" dirty="0"/>
              <a:t>Describe any new skills that you learned from this project. </a:t>
            </a:r>
          </a:p>
          <a:p>
            <a:r>
              <a:rPr lang="en-US" dirty="0"/>
              <a:t>For example: “I learned how to set up auto scaling correctly so my resources were automatically adjusted and allocated at the lowest possible cost.”</a:t>
            </a:r>
          </a:p>
          <a:p>
            <a:endParaRPr lang="en-US" dirty="0"/>
          </a:p>
          <a:p>
            <a:r>
              <a:rPr lang="en-US" dirty="0"/>
              <a:t>Discuss any future, out-of-scope use cases in the next steps.</a:t>
            </a:r>
          </a:p>
          <a:p>
            <a:r>
              <a:rPr lang="en-US" dirty="0"/>
              <a:t>For example: “I would like to scale out the web application so that multiple departments can use it.”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Tree>
    <p:extLst>
      <p:ext uri="{BB962C8B-B14F-4D97-AF65-F5344CB8AC3E}">
        <p14:creationId xmlns:p14="http://schemas.microsoft.com/office/powerpoint/2010/main" val="385580676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Master" Target="../slideMasters/slideMaster1.xml"/><Relationship Id="rId1" Type="http://schemas.openxmlformats.org/officeDocument/2006/relationships/tags" Target="../tags/tag1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Master" Target="../slideMasters/slideMaster1.xml"/><Relationship Id="rId1" Type="http://schemas.openxmlformats.org/officeDocument/2006/relationships/tags" Target="../tags/tag1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Master" Target="../slideMasters/slideMaster1.xml"/><Relationship Id="rId1" Type="http://schemas.openxmlformats.org/officeDocument/2006/relationships/tags" Target="../tags/tag13.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Master" Target="../slideMasters/slideMaster1.xml"/><Relationship Id="rId1" Type="http://schemas.openxmlformats.org/officeDocument/2006/relationships/tags" Target="../tags/tag15.xml"/><Relationship Id="rId4" Type="http://schemas.openxmlformats.org/officeDocument/2006/relationships/image" Target="../media/image12.png"/></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Master" Target="../slideMasters/slideMaster1.xml"/><Relationship Id="rId1" Type="http://schemas.openxmlformats.org/officeDocument/2006/relationships/tags" Target="../tags/tag16.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Master" Target="../slideMasters/slideMaster1.xml"/><Relationship Id="rId1" Type="http://schemas.openxmlformats.org/officeDocument/2006/relationships/tags" Target="../tags/tag17.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Master" Target="../slideMasters/slideMaster1.xml"/><Relationship Id="rId1" Type="http://schemas.openxmlformats.org/officeDocument/2006/relationships/tags" Target="../tags/tag18.xml"/><Relationship Id="rId4" Type="http://schemas.openxmlformats.org/officeDocument/2006/relationships/image" Target="../media/image12.png"/></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Master" Target="../slideMasters/slideMaster1.xml"/><Relationship Id="rId1" Type="http://schemas.openxmlformats.org/officeDocument/2006/relationships/tags" Target="../tags/tag19.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Master" Target="../slideMasters/slideMaster1.xml"/><Relationship Id="rId1" Type="http://schemas.openxmlformats.org/officeDocument/2006/relationships/tags" Target="../tags/tag20.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Master" Target="../slideMasters/slideMaster1.xml"/><Relationship Id="rId1" Type="http://schemas.openxmlformats.org/officeDocument/2006/relationships/tags" Target="../tags/tag2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Master" Target="../slideMasters/slideMaster1.xml"/><Relationship Id="rId1" Type="http://schemas.openxmlformats.org/officeDocument/2006/relationships/tags" Target="../tags/tag22.xml"/><Relationship Id="rId4" Type="http://schemas.openxmlformats.org/officeDocument/2006/relationships/image" Target="../media/image12.png"/></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Master" Target="../slideMasters/slideMaster1.xml"/><Relationship Id="rId1" Type="http://schemas.openxmlformats.org/officeDocument/2006/relationships/tags" Target="../tags/tag2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Master" Target="../slideMasters/slideMaster1.xml"/><Relationship Id="rId1" Type="http://schemas.openxmlformats.org/officeDocument/2006/relationships/tags" Target="../tags/tag24.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Master" Target="../slideMasters/slideMaster1.xml"/><Relationship Id="rId1" Type="http://schemas.openxmlformats.org/officeDocument/2006/relationships/tags" Target="../tags/tag25.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Master" Target="../slideMasters/slideMaster1.xml"/><Relationship Id="rId1" Type="http://schemas.openxmlformats.org/officeDocument/2006/relationships/tags" Target="../tags/tag26.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Master" Target="../slideMasters/slideMaster1.xml"/><Relationship Id="rId1" Type="http://schemas.openxmlformats.org/officeDocument/2006/relationships/tags" Target="../tags/tag27.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slideMaster" Target="../slideMasters/slideMaster1.xml"/><Relationship Id="rId1" Type="http://schemas.openxmlformats.org/officeDocument/2006/relationships/tags" Target="../tags/tag28.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Master" Target="../slideMasters/slideMaster1.xml"/><Relationship Id="rId1" Type="http://schemas.openxmlformats.org/officeDocument/2006/relationships/tags" Target="../tags/tag29.xml"/><Relationship Id="rId4" Type="http://schemas.openxmlformats.org/officeDocument/2006/relationships/image" Target="../media/image12.png"/></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Master" Target="../slideMasters/slideMaster1.xml"/><Relationship Id="rId1" Type="http://schemas.openxmlformats.org/officeDocument/2006/relationships/tags" Target="../tags/tag30.xml"/><Relationship Id="rId4" Type="http://schemas.openxmlformats.org/officeDocument/2006/relationships/image" Target="../media/image12.png"/></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Master" Target="../slideMasters/slideMaster1.xml"/><Relationship Id="rId1" Type="http://schemas.openxmlformats.org/officeDocument/2006/relationships/tags" Target="../tags/tag31.xml"/><Relationship Id="rId4" Type="http://schemas.openxmlformats.org/officeDocument/2006/relationships/image" Target="../media/image15.png"/></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Master" Target="../slideMasters/slideMaster1.xml"/><Relationship Id="rId1" Type="http://schemas.openxmlformats.org/officeDocument/2006/relationships/tags" Target="../tags/tag32.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Master" Target="../slideMasters/slideMaster1.xml"/><Relationship Id="rId1" Type="http://schemas.openxmlformats.org/officeDocument/2006/relationships/tags" Target="../tags/tag33.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Master" Target="../slideMasters/slideMaster1.xml"/><Relationship Id="rId1" Type="http://schemas.openxmlformats.org/officeDocument/2006/relationships/tags" Target="../tags/tag34.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slideMaster" Target="../slideMasters/slideMaster1.xml"/><Relationship Id="rId1" Type="http://schemas.openxmlformats.org/officeDocument/2006/relationships/tags" Target="../tags/tag35.xml"/><Relationship Id="rId4" Type="http://schemas.openxmlformats.org/officeDocument/2006/relationships/image" Target="../media/image12.png"/></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Master" Target="../slideMasters/slideMaster1.xml"/><Relationship Id="rId1" Type="http://schemas.openxmlformats.org/officeDocument/2006/relationships/tags" Target="../tags/tag36.xml"/></Relationships>
</file>

<file path=ppt/slideLayouts/_rels/slideLayout4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7.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Master" Target="../slideMasters/slideMaster1.xml"/><Relationship Id="rId1" Type="http://schemas.openxmlformats.org/officeDocument/2006/relationships/tags" Target="../tags/tag38.xml"/></Relationships>
</file>

<file path=ppt/slideLayouts/_rels/slideLayout4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9.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slideMaster" Target="../slideMasters/slideMaster1.xml"/><Relationship Id="rId1" Type="http://schemas.openxmlformats.org/officeDocument/2006/relationships/tags" Target="../tags/tag40.xml"/><Relationship Id="rId4" Type="http://schemas.openxmlformats.org/officeDocument/2006/relationships/image" Target="../media/image4.png"/></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slideMaster" Target="../slideMasters/slideMaster1.xml"/><Relationship Id="rId1" Type="http://schemas.openxmlformats.org/officeDocument/2006/relationships/tags" Target="../tags/tag41.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slideMaster" Target="../slideMasters/slideMaster1.xml"/><Relationship Id="rId1" Type="http://schemas.openxmlformats.org/officeDocument/2006/relationships/tags" Target="../tags/tag42.xml"/><Relationship Id="rId4" Type="http://schemas.openxmlformats.org/officeDocument/2006/relationships/image" Target="../media/image4.png"/></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slideMaster" Target="../slideMasters/slideMaster1.xml"/><Relationship Id="rId1" Type="http://schemas.openxmlformats.org/officeDocument/2006/relationships/tags" Target="../tags/tag43.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slideMaster" Target="../slideMasters/slideMaster1.xml"/><Relationship Id="rId1" Type="http://schemas.openxmlformats.org/officeDocument/2006/relationships/tags" Target="../tags/tag44.xml"/><Relationship Id="rId4" Type="http://schemas.openxmlformats.org/officeDocument/2006/relationships/image" Target="../media/image4.png"/></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slideMaster" Target="../slideMasters/slideMaster1.xml"/><Relationship Id="rId1" Type="http://schemas.openxmlformats.org/officeDocument/2006/relationships/tags" Target="../tags/tag45.xml"/></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slideMaster" Target="../slideMasters/slideMaster1.xml"/><Relationship Id="rId1" Type="http://schemas.openxmlformats.org/officeDocument/2006/relationships/tags" Target="../tags/tag46.xml"/><Relationship Id="rId4" Type="http://schemas.openxmlformats.org/officeDocument/2006/relationships/image" Target="../media/image4.png"/></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slideMaster" Target="../slideMasters/slideMaster1.xml"/><Relationship Id="rId1" Type="http://schemas.openxmlformats.org/officeDocument/2006/relationships/tags" Target="../tags/tag47.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slideMaster" Target="../slideMasters/slideMaster1.xml"/><Relationship Id="rId1" Type="http://schemas.openxmlformats.org/officeDocument/2006/relationships/tags" Target="../tags/tag48.xml"/><Relationship Id="rId4" Type="http://schemas.openxmlformats.org/officeDocument/2006/relationships/image" Target="../media/image4.png"/></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slideMaster" Target="../slideMasters/slideMaster1.xml"/><Relationship Id="rId1" Type="http://schemas.openxmlformats.org/officeDocument/2006/relationships/tags" Target="../tags/tag49.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Master" Target="../slideMasters/slideMaster1.xml"/><Relationship Id="rId1" Type="http://schemas.openxmlformats.org/officeDocument/2006/relationships/tags" Target="../tags/tag50.xml"/></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Master" Target="../slideMasters/slideMaster1.xml"/><Relationship Id="rId1" Type="http://schemas.openxmlformats.org/officeDocument/2006/relationships/tags" Target="../tags/tag5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Master" Target="../slideMasters/slideMaster1.xml"/><Relationship Id="rId1" Type="http://schemas.openxmlformats.org/officeDocument/2006/relationships/tags" Target="../tags/tag52.xml"/><Relationship Id="rId4"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Master" Target="../slideMasters/slideMaster1.xml"/><Relationship Id="rId1" Type="http://schemas.openxmlformats.org/officeDocument/2006/relationships/tags" Target="../tags/tag53.xml"/></Relationships>
</file>

<file path=ppt/slideLayouts/_rels/slideLayout6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4.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Master" Target="../slideMasters/slideMaster1.xml"/><Relationship Id="rId1" Type="http://schemas.openxmlformats.org/officeDocument/2006/relationships/tags" Target="../tags/tag1.xml"/><Relationship Id="rId4" Type="http://schemas.openxmlformats.org/officeDocument/2006/relationships/image" Target="../media/image4.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Master" Target="../slideMasters/slideMaster1.xml"/><Relationship Id="rId1" Type="http://schemas.openxmlformats.org/officeDocument/2006/relationships/tags" Target="../tags/tag2.xml"/><Relationship Id="rId4" Type="http://schemas.openxmlformats.org/officeDocument/2006/relationships/image" Target="../media/image4.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Master" Target="../slideMasters/slideMaster1.xml"/><Relationship Id="rId1" Type="http://schemas.openxmlformats.org/officeDocument/2006/relationships/tags" Target="../tags/tag3.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97" name="Slide Number">
            <a:extLst>
              <a:ext uri="{FF2B5EF4-FFF2-40B4-BE49-F238E27FC236}">
                <a16:creationId xmlns:a16="http://schemas.microsoft.com/office/drawing/2014/main" id="{576AC153-25F3-4431-87F8-2E0931CF2549}"/>
              </a:ext>
            </a:extLst>
          </p:cNvPr>
          <p:cNvSpPr>
            <a:spLocks noGrp="1"/>
          </p:cNvSpPr>
          <p:nvPr>
            <p:ph type="sldNum" idx="97"/>
          </p:nvPr>
        </p:nvSpPr>
        <p:spPr>
          <a:xfrm>
            <a:off x="11347704" y="6446520"/>
            <a:ext cx="484632" cy="228600"/>
          </a:xfrm>
        </p:spPr>
        <p:txBody>
          <a:bodyPr/>
          <a:lstStyle>
            <a:lvl1pPr>
              <a:defRPr>
                <a:solidFill>
                  <a:schemeClr val="bg1"/>
                </a:solidFill>
              </a:defRPr>
            </a:lvl1pPr>
          </a:lstStyle>
          <a:p>
            <a:fld id="{4037B1B0-0345-4E15-985A-6BECCDBE474F}" type="slidenum">
              <a:rPr lang="en-US" smtClean="0"/>
              <a:pPr/>
              <a:t>‹#›</a:t>
            </a:fld>
            <a:endParaRPr lang="en-US" dirty="0"/>
          </a:p>
        </p:txBody>
      </p:sp>
      <p:sp>
        <p:nvSpPr>
          <p:cNvPr id="5" name="Title">
            <a:extLst>
              <a:ext uri="{FF2B5EF4-FFF2-40B4-BE49-F238E27FC236}">
                <a16:creationId xmlns:a16="http://schemas.microsoft.com/office/drawing/2014/main" id="{1D95C62C-EA11-4B27-9639-F8BCE11725B6}"/>
              </a:ext>
            </a:extLst>
          </p:cNvPr>
          <p:cNvSpPr>
            <a:spLocks noGrp="1"/>
          </p:cNvSpPr>
          <p:nvPr>
            <p:ph type="title" idx="1" hasCustomPrompt="1"/>
          </p:nvPr>
        </p:nvSpPr>
        <p:spPr>
          <a:xfrm>
            <a:off x="457200" y="1051560"/>
            <a:ext cx="11375136" cy="1673352"/>
          </a:xfrm>
        </p:spPr>
        <p:txBody>
          <a:bodyPr anchor="b">
            <a:normAutofit/>
          </a:bodyPr>
          <a:lstStyle>
            <a:lvl1pPr algn="l">
              <a:spcBef>
                <a:spcPts val="0"/>
              </a:spcBef>
              <a:spcAft>
                <a:spcPts val="0"/>
              </a:spcAft>
              <a:defRPr sz="4800">
                <a:solidFill>
                  <a:schemeClr val="bg1"/>
                </a:solidFill>
                <a:latin typeface="Amazon Ember Display Heavy"/>
              </a:defRPr>
            </a:lvl1pPr>
          </a:lstStyle>
          <a:p>
            <a:r>
              <a:rPr lang="en-US" dirty="0"/>
              <a:t>Enter Module Title</a:t>
            </a:r>
          </a:p>
        </p:txBody>
      </p:sp>
      <p:sp>
        <p:nvSpPr>
          <p:cNvPr id="2" name="Subtitle">
            <a:extLst>
              <a:ext uri="{FF2B5EF4-FFF2-40B4-BE49-F238E27FC236}">
                <a16:creationId xmlns:a16="http://schemas.microsoft.com/office/drawing/2014/main" id="{5306A075-06B6-4644-A82F-DAE4D29918FB}"/>
              </a:ext>
            </a:extLst>
          </p:cNvPr>
          <p:cNvSpPr>
            <a:spLocks noGrp="1"/>
          </p:cNvSpPr>
          <p:nvPr>
            <p:ph type="body" idx="2" hasCustomPrompt="1"/>
          </p:nvPr>
        </p:nvSpPr>
        <p:spPr>
          <a:xfrm>
            <a:off x="457200" y="2772920"/>
            <a:ext cx="5500255" cy="1755648"/>
          </a:xfrm>
        </p:spPr>
        <p:txBody>
          <a:bodyPr>
            <a:normAutofit/>
          </a:bodyPr>
          <a:lstStyle>
            <a:lvl1pPr marL="0" indent="0" algn="l">
              <a:spcBef>
                <a:spcPts val="0"/>
              </a:spcBef>
              <a:spcAft>
                <a:spcPts val="0"/>
              </a:spcAft>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Enter Course Title</a:t>
            </a:r>
          </a:p>
        </p:txBody>
      </p:sp>
      <p:pic>
        <p:nvPicPr>
          <p:cNvPr id="4" name="Copyright2">
            <a:extLst>
              <a:ext uri="{FF2B5EF4-FFF2-40B4-BE49-F238E27FC236}">
                <a16:creationId xmlns:a16="http://schemas.microsoft.com/office/drawing/2014/main" id="{A2C3C3E5-7849-41DF-885A-361FFB68A8BE}"/>
              </a:ext>
              <a:ext uri="{C183D7F6-B498-43B3-948B-1728B52AA6E4}">
                <adec:decorative xmlns:adec="http://schemas.microsoft.com/office/drawing/2017/decorative" val="1"/>
              </a:ext>
            </a:extLst>
          </p:cNvPr>
          <p:cNvPicPr>
            <a:picLocks/>
          </p:cNvPicPr>
          <p:nvPr userDrawn="1"/>
        </p:nvPicPr>
        <p:blipFill>
          <a:blip r:embed="rId3">
            <a:extLst>
              <a:ext uri="{28A0092B-C50C-407E-A947-70E740481C1C}">
                <a14:useLocalDpi xmlns:a14="http://schemas.microsoft.com/office/drawing/2010/main" val="0"/>
              </a:ext>
            </a:extLst>
          </a:blip>
          <a:stretch>
            <a:fillRect/>
          </a:stretch>
        </p:blipFill>
        <p:spPr>
          <a:xfrm>
            <a:off x="3799983" y="6446520"/>
            <a:ext cx="4610100" cy="311150"/>
          </a:xfrm>
          <a:prstGeom prst="rect">
            <a:avLst/>
          </a:prstGeom>
        </p:spPr>
      </p:pic>
    </p:spTree>
    <p:extLst>
      <p:ext uri="{BB962C8B-B14F-4D97-AF65-F5344CB8AC3E}">
        <p14:creationId xmlns:p14="http://schemas.microsoft.com/office/powerpoint/2010/main" val="34603198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x" preserve="1">
  <p:cSld name="Title and Code">
    <p:bg>
      <p:bgPr>
        <a:solidFill>
          <a:schemeClr val="bg1"/>
        </a:solidFill>
        <a:effectLst/>
      </p:bgPr>
    </p:bg>
    <p:spTree>
      <p:nvGrpSpPr>
        <p:cNvPr id="1" name=""/>
        <p:cNvGrpSpPr/>
        <p:nvPr/>
      </p:nvGrpSpPr>
      <p:grpSpPr>
        <a:xfrm>
          <a:off x="0" y="0"/>
          <a:ext cx="0" cy="0"/>
          <a:chOff x="0" y="0"/>
          <a:chExt cx="0" cy="0"/>
        </a:xfrm>
      </p:grpSpPr>
      <p:sp>
        <p:nvSpPr>
          <p:cNvPr id="97" name="Slide Number">
            <a:extLst>
              <a:ext uri="{FF2B5EF4-FFF2-40B4-BE49-F238E27FC236}">
                <a16:creationId xmlns:a16="http://schemas.microsoft.com/office/drawing/2014/main" id="{1D7818F9-B3C0-42E7-B6E1-5347230963DC}"/>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4037B1B0-0345-4E15-985A-6BECCDBE474F}" type="slidenum">
              <a:rPr lang="en-US" smtClean="0"/>
              <a:pPr/>
              <a:t>‹#›</a:t>
            </a:fld>
            <a:endParaRPr lang="en-US" dirty="0"/>
          </a:p>
        </p:txBody>
      </p:sp>
      <p:sp>
        <p:nvSpPr>
          <p:cNvPr id="3" name="Title">
            <a:extLst>
              <a:ext uri="{FF2B5EF4-FFF2-40B4-BE49-F238E27FC236}">
                <a16:creationId xmlns:a16="http://schemas.microsoft.com/office/drawing/2014/main" id="{5F8A0ED5-8D88-437F-965F-590C0BD195F1}"/>
              </a:ext>
            </a:extLst>
          </p:cNvPr>
          <p:cNvSpPr>
            <a:spLocks noGrp="1"/>
          </p:cNvSpPr>
          <p:nvPr>
            <p:ph type="title" idx="1" hasCustomPrompt="1"/>
          </p:nvPr>
        </p:nvSpPr>
        <p:spPr>
          <a:xfrm>
            <a:off x="365760" y="301752"/>
            <a:ext cx="11466576" cy="731520"/>
          </a:xfrm>
        </p:spPr>
        <p:txBody>
          <a:bodyPr/>
          <a:lstStyle>
            <a:lvl1pPr>
              <a:defRPr>
                <a:solidFill>
                  <a:srgbClr val="232F3E"/>
                </a:solidFill>
                <a:latin typeface="Amazon Ember Display Heavy"/>
              </a:defRPr>
            </a:lvl1pPr>
          </a:lstStyle>
          <a:p>
            <a:r>
              <a:rPr lang="en-US" dirty="0"/>
              <a:t>Title and code</a:t>
            </a:r>
          </a:p>
        </p:txBody>
      </p:sp>
      <p:pic>
        <p:nvPicPr>
          <p:cNvPr id="99" name="Divider">
            <a:extLst>
              <a:ext uri="{FF2B5EF4-FFF2-40B4-BE49-F238E27FC236}">
                <a16:creationId xmlns:a16="http://schemas.microsoft.com/office/drawing/2014/main" id="{1AA7B286-8B48-4C92-B2A9-AADCF2EEA2A0}"/>
              </a:ext>
              <a:ext uri="{C183D7F6-B498-43B3-948B-1728B52AA6E4}">
                <adec:decorative xmlns:adec="http://schemas.microsoft.com/office/drawing/2017/decorative" val="1"/>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365759" y="1028377"/>
            <a:ext cx="11484864" cy="45720"/>
          </a:xfrm>
          <a:prstGeom prst="rect">
            <a:avLst/>
          </a:prstGeom>
        </p:spPr>
      </p:pic>
      <p:sp>
        <p:nvSpPr>
          <p:cNvPr id="2" name="Code">
            <a:extLst>
              <a:ext uri="{FF2B5EF4-FFF2-40B4-BE49-F238E27FC236}">
                <a16:creationId xmlns:a16="http://schemas.microsoft.com/office/drawing/2014/main" id="{D77EFECE-400E-4BAA-A766-7DD8A1117BBC}"/>
              </a:ext>
            </a:extLst>
          </p:cNvPr>
          <p:cNvSpPr>
            <a:spLocks noGrp="1"/>
          </p:cNvSpPr>
          <p:nvPr>
            <p:ph type="body" idx="2" hasCustomPrompt="1"/>
          </p:nvPr>
        </p:nvSpPr>
        <p:spPr>
          <a:xfrm>
            <a:off x="365760" y="1097280"/>
            <a:ext cx="11466576" cy="5330952"/>
          </a:xfrm>
        </p:spPr>
        <p:txBody>
          <a:bodyPr>
            <a:noAutofit/>
          </a:bodyPr>
          <a:lstStyle>
            <a:lvl1pPr marL="0" indent="0" defTabSz="228600">
              <a:lnSpc>
                <a:spcPct val="100000"/>
              </a:lnSpc>
              <a:spcBef>
                <a:spcPts val="0"/>
              </a:spcBef>
              <a:spcAft>
                <a:spcPts val="0"/>
              </a:spcAft>
              <a:buNone/>
              <a:defRPr sz="1600">
                <a:solidFill>
                  <a:srgbClr val="232F3E"/>
                </a:solidFill>
                <a:latin typeface="Lucida Console" panose="020B0609040504020204" pitchFamily="49" charset="0"/>
              </a:defRPr>
            </a:lvl1pPr>
          </a:lstStyle>
          <a:p>
            <a:pPr lvl="0"/>
            <a:r>
              <a:rPr lang="en-US" dirty="0"/>
              <a:t>; Syntax Test file for 68k Assembly code</a:t>
            </a:r>
          </a:p>
          <a:p>
            <a:pPr lvl="0"/>
            <a:r>
              <a:rPr lang="en-US" dirty="0"/>
              <a:t>; Some comments about this file</a:t>
            </a:r>
          </a:p>
          <a:p>
            <a:pPr lvl="0"/>
            <a:r>
              <a:rPr lang="en-US" dirty="0"/>
              <a:t>.D0 00000000</a:t>
            </a:r>
          </a:p>
          <a:p>
            <a:pPr lvl="0"/>
            <a:r>
              <a:rPr lang="en-US" dirty="0"/>
              <a:t>MS 2100 00000002</a:t>
            </a:r>
          </a:p>
          <a:p>
            <a:pPr lvl="0"/>
            <a:r>
              <a:rPr lang="en-US" dirty="0"/>
              <a:t>MM 2000;DI</a:t>
            </a:r>
          </a:p>
          <a:p>
            <a:pPr lvl="0"/>
            <a:r>
              <a:rPr lang="en-US" dirty="0"/>
              <a:t>LEA.L $002100,A1</a:t>
            </a:r>
          </a:p>
          <a:p>
            <a:pPr lvl="0"/>
            <a:r>
              <a:rPr lang="en-US" dirty="0"/>
              <a:t>MOVE.L #2,-(A1)</a:t>
            </a:r>
          </a:p>
          <a:p>
            <a:pPr lvl="0"/>
            <a:r>
              <a:rPr lang="en-US" dirty="0"/>
              <a:t>BSR $00002050</a:t>
            </a:r>
          </a:p>
          <a:p>
            <a:pPr lvl="0"/>
            <a:r>
              <a:rPr lang="en-US" dirty="0"/>
              <a:t>MM 2050;DI</a:t>
            </a:r>
          </a:p>
          <a:p>
            <a:pPr lvl="0"/>
            <a:r>
              <a:rPr lang="en-US" dirty="0"/>
              <a:t>MOVE.L (A1)+,D1</a:t>
            </a:r>
          </a:p>
          <a:p>
            <a:pPr lvl="0"/>
            <a:r>
              <a:rPr lang="en-US" dirty="0"/>
              <a:t>MOVE.L (A1),D2</a:t>
            </a:r>
          </a:p>
          <a:p>
            <a:pPr lvl="0"/>
            <a:r>
              <a:rPr lang="en-US" dirty="0"/>
              <a:t>ADD.L D1,D2</a:t>
            </a:r>
          </a:p>
          <a:p>
            <a:pPr lvl="0"/>
            <a:r>
              <a:rPr lang="en-US" dirty="0"/>
              <a:t>MOVE.L D2,D0</a:t>
            </a:r>
          </a:p>
          <a:p>
            <a:pPr lvl="0"/>
            <a:r>
              <a:rPr lang="en-US" dirty="0"/>
              <a:t>RTS</a:t>
            </a:r>
          </a:p>
        </p:txBody>
      </p:sp>
    </p:spTree>
    <p:custDataLst>
      <p:tags r:id="rId1"/>
    </p:custDataLst>
    <p:extLst>
      <p:ext uri="{BB962C8B-B14F-4D97-AF65-F5344CB8AC3E}">
        <p14:creationId xmlns:p14="http://schemas.microsoft.com/office/powerpoint/2010/main" val="16062535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Text Column, and Small Picture">
    <p:bg>
      <p:bgPr>
        <a:solidFill>
          <a:schemeClr val="bg1"/>
        </a:solidFill>
        <a:effectLst/>
      </p:bgPr>
    </p:bg>
    <p:spTree>
      <p:nvGrpSpPr>
        <p:cNvPr id="1" name=""/>
        <p:cNvGrpSpPr/>
        <p:nvPr/>
      </p:nvGrpSpPr>
      <p:grpSpPr>
        <a:xfrm>
          <a:off x="0" y="0"/>
          <a:ext cx="0" cy="0"/>
          <a:chOff x="0" y="0"/>
          <a:chExt cx="0" cy="0"/>
        </a:xfrm>
      </p:grpSpPr>
      <p:sp>
        <p:nvSpPr>
          <p:cNvPr id="97" name="Slide Number">
            <a:extLst>
              <a:ext uri="{FF2B5EF4-FFF2-40B4-BE49-F238E27FC236}">
                <a16:creationId xmlns:a16="http://schemas.microsoft.com/office/drawing/2014/main" id="{F8BD5B93-38A6-4C4A-A3EB-A591F4EDD6E5}"/>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4037B1B0-0345-4E15-985A-6BECCDBE474F}" type="slidenum">
              <a:rPr lang="en-US" smtClean="0"/>
              <a:pPr/>
              <a:t>‹#›</a:t>
            </a:fld>
            <a:endParaRPr lang="en-US" dirty="0"/>
          </a:p>
        </p:txBody>
      </p:sp>
      <p:sp>
        <p:nvSpPr>
          <p:cNvPr id="3" name="Title">
            <a:extLst>
              <a:ext uri="{FF2B5EF4-FFF2-40B4-BE49-F238E27FC236}">
                <a16:creationId xmlns:a16="http://schemas.microsoft.com/office/drawing/2014/main" id="{75DBD6AA-5E11-44A8-900B-2519518B0622}"/>
              </a:ext>
            </a:extLst>
          </p:cNvPr>
          <p:cNvSpPr>
            <a:spLocks noGrp="1"/>
          </p:cNvSpPr>
          <p:nvPr>
            <p:ph type="title" idx="1" hasCustomPrompt="1"/>
          </p:nvPr>
        </p:nvSpPr>
        <p:spPr>
          <a:xfrm>
            <a:off x="365760" y="301752"/>
            <a:ext cx="11466576" cy="731318"/>
          </a:xfrm>
        </p:spPr>
        <p:txBody>
          <a:bodyPr/>
          <a:lstStyle>
            <a:lvl1pPr>
              <a:defRPr>
                <a:solidFill>
                  <a:srgbClr val="232F3E"/>
                </a:solidFill>
                <a:latin typeface="Amazon Ember Display Heavy"/>
              </a:defRPr>
            </a:lvl1pPr>
          </a:lstStyle>
          <a:p>
            <a:r>
              <a:rPr lang="en-US" dirty="0"/>
              <a:t>Title, 2/3 Column, and picture</a:t>
            </a:r>
          </a:p>
        </p:txBody>
      </p:sp>
      <p:pic>
        <p:nvPicPr>
          <p:cNvPr id="99" name="Divider">
            <a:extLst>
              <a:ext uri="{FF2B5EF4-FFF2-40B4-BE49-F238E27FC236}">
                <a16:creationId xmlns:a16="http://schemas.microsoft.com/office/drawing/2014/main" id="{ECDF26F2-E972-40FE-806F-12B056EA9DCC}"/>
              </a:ext>
              <a:ext uri="{C183D7F6-B498-43B3-948B-1728B52AA6E4}">
                <adec:decorative xmlns:adec="http://schemas.microsoft.com/office/drawing/2017/decorative" val="1"/>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365759" y="1028377"/>
            <a:ext cx="11484864" cy="45720"/>
          </a:xfrm>
          <a:prstGeom prst="rect">
            <a:avLst/>
          </a:prstGeom>
        </p:spPr>
      </p:pic>
      <p:sp>
        <p:nvSpPr>
          <p:cNvPr id="2" name="Content">
            <a:extLst>
              <a:ext uri="{FF2B5EF4-FFF2-40B4-BE49-F238E27FC236}">
                <a16:creationId xmlns:a16="http://schemas.microsoft.com/office/drawing/2014/main" id="{5ACBD598-6775-4223-B2AB-B169A112E3FF}"/>
              </a:ext>
            </a:extLst>
          </p:cNvPr>
          <p:cNvSpPr>
            <a:spLocks noGrp="1"/>
          </p:cNvSpPr>
          <p:nvPr>
            <p:ph idx="2" hasCustomPrompt="1"/>
          </p:nvPr>
        </p:nvSpPr>
        <p:spPr>
          <a:xfrm>
            <a:off x="365760" y="1097280"/>
            <a:ext cx="7644384" cy="5330952"/>
          </a:xfrm>
        </p:spPr>
        <p:txBody>
          <a:bodyPr>
            <a:noAutofit/>
          </a:bodyPr>
          <a:lstStyle>
            <a:lvl1pPr>
              <a:lnSpc>
                <a:spcPct val="100000"/>
              </a:lnSpc>
              <a:spcBef>
                <a:spcPts val="0"/>
              </a:spcBef>
              <a:spcAft>
                <a:spcPts val="1200"/>
              </a:spcAft>
              <a:defRPr>
                <a:solidFill>
                  <a:srgbClr val="232F3E"/>
                </a:solidFill>
              </a:defRPr>
            </a:lvl1pPr>
            <a:lvl2pPr marL="457200" indent="-228600">
              <a:lnSpc>
                <a:spcPct val="100000"/>
              </a:lnSpc>
              <a:spcBef>
                <a:spcPts val="0"/>
              </a:spcBef>
              <a:spcAft>
                <a:spcPts val="1200"/>
              </a:spcAft>
              <a:defRPr>
                <a:solidFill>
                  <a:srgbClr val="232F3E"/>
                </a:solidFill>
              </a:defRPr>
            </a:lvl2pPr>
            <a:lvl3pPr marL="682625" indent="-228600">
              <a:lnSpc>
                <a:spcPct val="100000"/>
              </a:lnSpc>
              <a:spcBef>
                <a:spcPts val="0"/>
              </a:spcBef>
              <a:spcAft>
                <a:spcPts val="1200"/>
              </a:spcAft>
              <a:defRPr>
                <a:solidFill>
                  <a:srgbClr val="232F3E"/>
                </a:solidFill>
              </a:defRPr>
            </a:lvl3pPr>
            <a:lvl4pPr marL="914400" indent="-228600">
              <a:lnSpc>
                <a:spcPct val="100000"/>
              </a:lnSpc>
              <a:spcBef>
                <a:spcPts val="0"/>
              </a:spcBef>
              <a:spcAft>
                <a:spcPts val="1200"/>
              </a:spcAft>
              <a:defRPr>
                <a:solidFill>
                  <a:srgbClr val="232F3E"/>
                </a:solidFill>
              </a:defRPr>
            </a:lvl4pPr>
            <a:lvl5pPr marL="1146175" indent="-228600">
              <a:lnSpc>
                <a:spcPct val="100000"/>
              </a:lnSpc>
              <a:spcBef>
                <a:spcPts val="0"/>
              </a:spcBef>
              <a:spcAft>
                <a:spcPts val="1200"/>
              </a:spcAft>
              <a:defRPr>
                <a:solidFill>
                  <a:srgbClr val="232F3E"/>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22" name="Picture">
            <a:extLst>
              <a:ext uri="{FF2B5EF4-FFF2-40B4-BE49-F238E27FC236}">
                <a16:creationId xmlns:a16="http://schemas.microsoft.com/office/drawing/2014/main" id="{A644AF2C-FFDC-4661-BF6B-D208E5E816FA}"/>
              </a:ext>
              <a:ext uri="{C183D7F6-B498-43B3-948B-1728B52AA6E4}">
                <adec:decorative xmlns:adec="http://schemas.microsoft.com/office/drawing/2017/decorative" val="1"/>
              </a:ext>
            </a:extLst>
          </p:cNvPr>
          <p:cNvSpPr>
            <a:spLocks noGrp="1"/>
          </p:cNvSpPr>
          <p:nvPr>
            <p:ph type="pic" idx="22" hasCustomPrompt="1"/>
          </p:nvPr>
        </p:nvSpPr>
        <p:spPr>
          <a:xfrm>
            <a:off x="8498586" y="2276856"/>
            <a:ext cx="2971800" cy="2971800"/>
          </a:xfrm>
        </p:spPr>
        <p:txBody>
          <a:bodyPr anchor="t">
            <a:noAutofit/>
          </a:bodyPr>
          <a:lstStyle>
            <a:lvl1pPr marL="0" indent="0" algn="ctr">
              <a:buNone/>
              <a:defRPr sz="2000">
                <a:solidFill>
                  <a:srgbClr val="232F3E"/>
                </a:solidFill>
              </a:defRPr>
            </a:lvl1pPr>
          </a:lstStyle>
          <a:p>
            <a:r>
              <a:rPr lang="en-US" dirty="0"/>
              <a:t>Click icon to add image</a:t>
            </a:r>
          </a:p>
        </p:txBody>
      </p:sp>
    </p:spTree>
    <p:custDataLst>
      <p:tags r:id="rId1"/>
    </p:custDataLst>
    <p:extLst>
      <p:ext uri="{BB962C8B-B14F-4D97-AF65-F5344CB8AC3E}">
        <p14:creationId xmlns:p14="http://schemas.microsoft.com/office/powerpoint/2010/main" val="4182447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Header, Text, and Small Picture">
    <p:bg>
      <p:bgPr>
        <a:solidFill>
          <a:schemeClr val="bg1"/>
        </a:solidFill>
        <a:effectLst/>
      </p:bgPr>
    </p:bg>
    <p:spTree>
      <p:nvGrpSpPr>
        <p:cNvPr id="1" name=""/>
        <p:cNvGrpSpPr/>
        <p:nvPr/>
      </p:nvGrpSpPr>
      <p:grpSpPr>
        <a:xfrm>
          <a:off x="0" y="0"/>
          <a:ext cx="0" cy="0"/>
          <a:chOff x="0" y="0"/>
          <a:chExt cx="0" cy="0"/>
        </a:xfrm>
      </p:grpSpPr>
      <p:sp>
        <p:nvSpPr>
          <p:cNvPr id="97" name="Slide Number">
            <a:extLst>
              <a:ext uri="{FF2B5EF4-FFF2-40B4-BE49-F238E27FC236}">
                <a16:creationId xmlns:a16="http://schemas.microsoft.com/office/drawing/2014/main" id="{1D310634-6D6F-45BA-96BC-E6E4225BB2B6}"/>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4037B1B0-0345-4E15-985A-6BECCDBE474F}" type="slidenum">
              <a:rPr lang="en-US" smtClean="0"/>
              <a:pPr/>
              <a:t>‹#›</a:t>
            </a:fld>
            <a:endParaRPr lang="en-US" dirty="0"/>
          </a:p>
        </p:txBody>
      </p:sp>
      <p:sp>
        <p:nvSpPr>
          <p:cNvPr id="3" name="Title">
            <a:extLst>
              <a:ext uri="{FF2B5EF4-FFF2-40B4-BE49-F238E27FC236}">
                <a16:creationId xmlns:a16="http://schemas.microsoft.com/office/drawing/2014/main" id="{75DBD6AA-5E11-44A8-900B-2519518B0622}"/>
              </a:ext>
            </a:extLst>
          </p:cNvPr>
          <p:cNvSpPr>
            <a:spLocks noGrp="1"/>
          </p:cNvSpPr>
          <p:nvPr>
            <p:ph type="title" idx="1" hasCustomPrompt="1"/>
          </p:nvPr>
        </p:nvSpPr>
        <p:spPr>
          <a:xfrm>
            <a:off x="362712" y="301752"/>
            <a:ext cx="11466576" cy="731318"/>
          </a:xfrm>
        </p:spPr>
        <p:txBody>
          <a:bodyPr/>
          <a:lstStyle>
            <a:lvl1pPr>
              <a:defRPr>
                <a:solidFill>
                  <a:srgbClr val="232F3E"/>
                </a:solidFill>
                <a:latin typeface="Amazon Ember Display Heavy"/>
              </a:defRPr>
            </a:lvl1pPr>
          </a:lstStyle>
          <a:p>
            <a:r>
              <a:rPr lang="en-US" dirty="0"/>
              <a:t>Title, header, text, and picture</a:t>
            </a:r>
          </a:p>
        </p:txBody>
      </p:sp>
      <p:pic>
        <p:nvPicPr>
          <p:cNvPr id="99" name="Background">
            <a:extLst>
              <a:ext uri="{FF2B5EF4-FFF2-40B4-BE49-F238E27FC236}">
                <a16:creationId xmlns:a16="http://schemas.microsoft.com/office/drawing/2014/main" id="{FFFF9C37-F39B-42A9-BBBE-575861502579}"/>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5760" y="1053311"/>
            <a:ext cx="11460480" cy="440329"/>
          </a:xfrm>
          <a:prstGeom prst="rect">
            <a:avLst/>
          </a:prstGeom>
        </p:spPr>
      </p:pic>
      <p:sp>
        <p:nvSpPr>
          <p:cNvPr id="12" name="Content Header">
            <a:extLst>
              <a:ext uri="{FF2B5EF4-FFF2-40B4-BE49-F238E27FC236}">
                <a16:creationId xmlns:a16="http://schemas.microsoft.com/office/drawing/2014/main" id="{CEBB69C5-28A4-4F99-A9FE-572F9D53CF4E}"/>
              </a:ext>
            </a:extLst>
          </p:cNvPr>
          <p:cNvSpPr>
            <a:spLocks noGrp="1"/>
          </p:cNvSpPr>
          <p:nvPr>
            <p:ph type="body" idx="12" hasCustomPrompt="1"/>
          </p:nvPr>
        </p:nvSpPr>
        <p:spPr>
          <a:xfrm>
            <a:off x="365760" y="1053311"/>
            <a:ext cx="11460480" cy="440329"/>
          </a:xfrm>
          <a:noFill/>
          <a:ln>
            <a:noFill/>
          </a:ln>
        </p:spPr>
        <p:txBody>
          <a:bodyPr anchor="ctr">
            <a:noAutofit/>
          </a:bodyPr>
          <a:lstStyle>
            <a:lvl1pPr marL="0" indent="0">
              <a:lnSpc>
                <a:spcPct val="100000"/>
              </a:lnSpc>
              <a:spcBef>
                <a:spcPts val="0"/>
              </a:spcBef>
              <a:spcAft>
                <a:spcPts val="0"/>
              </a:spcAft>
              <a:buNone/>
              <a:defRPr sz="2400" b="0">
                <a:solidFill>
                  <a:schemeClr val="bg1"/>
                </a:solidFill>
                <a:latin typeface="Amazon Ember Display"/>
              </a:defRPr>
            </a:lvl1pPr>
          </a:lstStyle>
          <a:p>
            <a:pPr lvl="0"/>
            <a:r>
              <a:rPr lang="en-US" dirty="0"/>
              <a:t>Enter header text</a:t>
            </a:r>
          </a:p>
        </p:txBody>
      </p:sp>
      <p:sp>
        <p:nvSpPr>
          <p:cNvPr id="2" name="Content">
            <a:extLst>
              <a:ext uri="{FF2B5EF4-FFF2-40B4-BE49-F238E27FC236}">
                <a16:creationId xmlns:a16="http://schemas.microsoft.com/office/drawing/2014/main" id="{5ACBD598-6775-4223-B2AB-B169A112E3FF}"/>
              </a:ext>
            </a:extLst>
          </p:cNvPr>
          <p:cNvSpPr>
            <a:spLocks noGrp="1"/>
          </p:cNvSpPr>
          <p:nvPr>
            <p:ph idx="2" hasCustomPrompt="1"/>
          </p:nvPr>
        </p:nvSpPr>
        <p:spPr>
          <a:xfrm>
            <a:off x="365760" y="1563624"/>
            <a:ext cx="7644384" cy="4873752"/>
          </a:xfrm>
        </p:spPr>
        <p:txBody>
          <a:bodyPr>
            <a:normAutofit/>
          </a:bodyPr>
          <a:lstStyle>
            <a:lvl1pPr>
              <a:lnSpc>
                <a:spcPct val="100000"/>
              </a:lnSpc>
              <a:spcAft>
                <a:spcPts val="1200"/>
              </a:spcAft>
              <a:defRPr sz="2800">
                <a:solidFill>
                  <a:srgbClr val="232F3E"/>
                </a:solidFill>
              </a:defRPr>
            </a:lvl1pPr>
            <a:lvl2pPr marL="457200" indent="-228600">
              <a:lnSpc>
                <a:spcPct val="100000"/>
              </a:lnSpc>
              <a:spcAft>
                <a:spcPts val="1200"/>
              </a:spcAft>
              <a:defRPr sz="2400">
                <a:solidFill>
                  <a:srgbClr val="232F3E"/>
                </a:solidFill>
              </a:defRPr>
            </a:lvl2pPr>
            <a:lvl3pPr marL="684213" indent="-228600">
              <a:lnSpc>
                <a:spcPct val="100000"/>
              </a:lnSpc>
              <a:spcAft>
                <a:spcPts val="1200"/>
              </a:spcAft>
              <a:defRPr sz="2000">
                <a:solidFill>
                  <a:srgbClr val="232F3E"/>
                </a:solidFill>
              </a:defRPr>
            </a:lvl3pPr>
            <a:lvl4pPr marL="914400" indent="-228600">
              <a:lnSpc>
                <a:spcPct val="100000"/>
              </a:lnSpc>
              <a:spcAft>
                <a:spcPts val="1200"/>
              </a:spcAft>
              <a:defRPr sz="1800">
                <a:solidFill>
                  <a:srgbClr val="232F3E"/>
                </a:solidFill>
              </a:defRPr>
            </a:lvl4pPr>
            <a:lvl5pPr marL="1144588" indent="-228600">
              <a:lnSpc>
                <a:spcPct val="100000"/>
              </a:lnSpc>
              <a:spcAft>
                <a:spcPts val="1200"/>
              </a:spcAft>
              <a:defRPr sz="1800">
                <a:solidFill>
                  <a:srgbClr val="232F3E"/>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22" name="Picture">
            <a:extLst>
              <a:ext uri="{FF2B5EF4-FFF2-40B4-BE49-F238E27FC236}">
                <a16:creationId xmlns:a16="http://schemas.microsoft.com/office/drawing/2014/main" id="{A644AF2C-FFDC-4661-BF6B-D208E5E816FA}"/>
              </a:ext>
              <a:ext uri="{C183D7F6-B498-43B3-948B-1728B52AA6E4}">
                <adec:decorative xmlns:adec="http://schemas.microsoft.com/office/drawing/2017/decorative" val="1"/>
              </a:ext>
            </a:extLst>
          </p:cNvPr>
          <p:cNvSpPr>
            <a:spLocks noGrp="1"/>
          </p:cNvSpPr>
          <p:nvPr>
            <p:ph type="pic" idx="22" hasCustomPrompt="1"/>
          </p:nvPr>
        </p:nvSpPr>
        <p:spPr>
          <a:xfrm>
            <a:off x="8498586" y="2276856"/>
            <a:ext cx="2971800" cy="2971800"/>
          </a:xfrm>
        </p:spPr>
        <p:txBody>
          <a:bodyPr anchor="t">
            <a:noAutofit/>
          </a:bodyPr>
          <a:lstStyle>
            <a:lvl1pPr marL="0" indent="0" algn="ctr">
              <a:buNone/>
              <a:defRPr sz="2000">
                <a:solidFill>
                  <a:srgbClr val="232F3E"/>
                </a:solidFill>
              </a:defRPr>
            </a:lvl1pPr>
          </a:lstStyle>
          <a:p>
            <a:r>
              <a:rPr lang="en-US" dirty="0"/>
              <a:t>Click icon to add image</a:t>
            </a:r>
          </a:p>
        </p:txBody>
      </p:sp>
    </p:spTree>
    <p:custDataLst>
      <p:tags r:id="rId1"/>
    </p:custDataLst>
    <p:extLst>
      <p:ext uri="{BB962C8B-B14F-4D97-AF65-F5344CB8AC3E}">
        <p14:creationId xmlns:p14="http://schemas.microsoft.com/office/powerpoint/2010/main" val="10723788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Service Introduction Option 1">
    <p:bg>
      <p:bgPr>
        <a:solidFill>
          <a:schemeClr val="bg1"/>
        </a:solidFill>
        <a:effectLst/>
      </p:bgPr>
    </p:bg>
    <p:spTree>
      <p:nvGrpSpPr>
        <p:cNvPr id="1" name=""/>
        <p:cNvGrpSpPr/>
        <p:nvPr/>
      </p:nvGrpSpPr>
      <p:grpSpPr>
        <a:xfrm>
          <a:off x="0" y="0"/>
          <a:ext cx="0" cy="0"/>
          <a:chOff x="0" y="0"/>
          <a:chExt cx="0" cy="0"/>
        </a:xfrm>
      </p:grpSpPr>
      <p:grpSp>
        <p:nvGrpSpPr>
          <p:cNvPr id="99" name="Background">
            <a:extLst>
              <a:ext uri="{FF2B5EF4-FFF2-40B4-BE49-F238E27FC236}">
                <a16:creationId xmlns:a16="http://schemas.microsoft.com/office/drawing/2014/main" id="{76567437-E18D-4274-8EB3-54B9DE902BBD}"/>
              </a:ext>
              <a:ext uri="{C183D7F6-B498-43B3-948B-1728B52AA6E4}">
                <adec:decorative xmlns:adec="http://schemas.microsoft.com/office/drawing/2017/decorative" val="1"/>
              </a:ext>
            </a:extLst>
          </p:cNvPr>
          <p:cNvGrpSpPr/>
          <p:nvPr/>
        </p:nvGrpSpPr>
        <p:grpSpPr>
          <a:xfrm>
            <a:off x="365759" y="1028377"/>
            <a:ext cx="11484864" cy="5509260"/>
            <a:chOff x="365759" y="1028377"/>
            <a:chExt cx="11484864" cy="5509260"/>
          </a:xfrm>
        </p:grpSpPr>
        <p:pic>
          <p:nvPicPr>
            <p:cNvPr id="9" name="Divider H">
              <a:extLst>
                <a:ext uri="{FF2B5EF4-FFF2-40B4-BE49-F238E27FC236}">
                  <a16:creationId xmlns:a16="http://schemas.microsoft.com/office/drawing/2014/main" id="{50B9701F-77A8-41C6-92EB-864571F194D7}"/>
                </a:ext>
                <a:ext uri="{C183D7F6-B498-43B3-948B-1728B52AA6E4}">
                  <adec:decorative xmlns:adec="http://schemas.microsoft.com/office/drawing/2017/decorative" val="1"/>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365759" y="1028377"/>
              <a:ext cx="11484864" cy="45720"/>
            </a:xfrm>
            <a:prstGeom prst="rect">
              <a:avLst/>
            </a:prstGeom>
          </p:spPr>
        </p:pic>
        <p:pic>
          <p:nvPicPr>
            <p:cNvPr id="11" name="Divider V">
              <a:extLst>
                <a:ext uri="{FF2B5EF4-FFF2-40B4-BE49-F238E27FC236}">
                  <a16:creationId xmlns:a16="http://schemas.microsoft.com/office/drawing/2014/main" id="{39B7DF57-C231-4CAA-9959-A12A3D224023}"/>
                </a:ext>
                <a:ext uri="{C183D7F6-B498-43B3-948B-1728B52AA6E4}">
                  <adec:decorative xmlns:adec="http://schemas.microsoft.com/office/drawing/2017/decorative" val="1"/>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rot="5400000">
              <a:off x="224043" y="3771577"/>
              <a:ext cx="5486400" cy="45720"/>
            </a:xfrm>
            <a:prstGeom prst="rect">
              <a:avLst/>
            </a:prstGeom>
          </p:spPr>
        </p:pic>
      </p:grpSp>
      <p:sp>
        <p:nvSpPr>
          <p:cNvPr id="97" name="Slide Number">
            <a:extLst>
              <a:ext uri="{FF2B5EF4-FFF2-40B4-BE49-F238E27FC236}">
                <a16:creationId xmlns:a16="http://schemas.microsoft.com/office/drawing/2014/main" id="{845B9C66-42EC-414D-A8B0-97B2C6F57217}"/>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4037B1B0-0345-4E15-985A-6BECCDBE474F}" type="slidenum">
              <a:rPr lang="en-US" smtClean="0"/>
              <a:pPr/>
              <a:t>‹#›</a:t>
            </a:fld>
            <a:endParaRPr lang="en-US" dirty="0"/>
          </a:p>
        </p:txBody>
      </p:sp>
      <p:sp>
        <p:nvSpPr>
          <p:cNvPr id="5" name="Title">
            <a:extLst>
              <a:ext uri="{FF2B5EF4-FFF2-40B4-BE49-F238E27FC236}">
                <a16:creationId xmlns:a16="http://schemas.microsoft.com/office/drawing/2014/main" id="{5F8A0ED5-8D88-437F-965F-590C0BD195F1}"/>
              </a:ext>
            </a:extLst>
          </p:cNvPr>
          <p:cNvSpPr>
            <a:spLocks noGrp="1"/>
          </p:cNvSpPr>
          <p:nvPr>
            <p:ph type="title" idx="1" hasCustomPrompt="1"/>
          </p:nvPr>
        </p:nvSpPr>
        <p:spPr>
          <a:xfrm>
            <a:off x="365760" y="301752"/>
            <a:ext cx="11466576" cy="731318"/>
          </a:xfrm>
        </p:spPr>
        <p:txBody>
          <a:bodyPr/>
          <a:lstStyle>
            <a:lvl1pPr>
              <a:defRPr>
                <a:solidFill>
                  <a:srgbClr val="232F3E"/>
                </a:solidFill>
                <a:latin typeface="Amazon Ember Display Heavy"/>
              </a:defRPr>
            </a:lvl1pPr>
          </a:lstStyle>
          <a:p>
            <a:r>
              <a:rPr lang="en-US" dirty="0"/>
              <a:t>Service introduction slide – Option 1</a:t>
            </a:r>
          </a:p>
        </p:txBody>
      </p:sp>
      <p:sp>
        <p:nvSpPr>
          <p:cNvPr id="3" name="Service Image">
            <a:extLst>
              <a:ext uri="{FF2B5EF4-FFF2-40B4-BE49-F238E27FC236}">
                <a16:creationId xmlns:a16="http://schemas.microsoft.com/office/drawing/2014/main" id="{E25EBCDC-6C07-4B35-82D5-0AC6628754E6}"/>
              </a:ext>
              <a:ext uri="{C183D7F6-B498-43B3-948B-1728B52AA6E4}">
                <adec:decorative xmlns:adec="http://schemas.microsoft.com/office/drawing/2017/decorative" val="1"/>
              </a:ext>
            </a:extLst>
          </p:cNvPr>
          <p:cNvSpPr>
            <a:spLocks noGrp="1"/>
          </p:cNvSpPr>
          <p:nvPr>
            <p:ph type="pic" idx="3" hasCustomPrompt="1"/>
          </p:nvPr>
        </p:nvSpPr>
        <p:spPr>
          <a:xfrm>
            <a:off x="531884" y="2182807"/>
            <a:ext cx="2286000" cy="2286000"/>
          </a:xfrm>
        </p:spPr>
        <p:txBody>
          <a:bodyPr anchor="t">
            <a:noAutofit/>
          </a:bodyPr>
          <a:lstStyle>
            <a:lvl1pPr marL="0" indent="0" algn="ctr">
              <a:buNone/>
              <a:defRPr sz="2000">
                <a:solidFill>
                  <a:srgbClr val="232F3E"/>
                </a:solidFill>
              </a:defRPr>
            </a:lvl1pPr>
          </a:lstStyle>
          <a:p>
            <a:r>
              <a:rPr lang="en-US" dirty="0"/>
              <a:t>Click the icon to add a service icon</a:t>
            </a:r>
          </a:p>
        </p:txBody>
      </p:sp>
      <p:sp>
        <p:nvSpPr>
          <p:cNvPr id="4" name="Service name">
            <a:extLst>
              <a:ext uri="{FF2B5EF4-FFF2-40B4-BE49-F238E27FC236}">
                <a16:creationId xmlns:a16="http://schemas.microsoft.com/office/drawing/2014/main" id="{5EE453FC-29B3-4823-BA8D-E5D7343F2858}"/>
              </a:ext>
            </a:extLst>
          </p:cNvPr>
          <p:cNvSpPr>
            <a:spLocks noGrp="1"/>
          </p:cNvSpPr>
          <p:nvPr>
            <p:ph type="body" idx="4" hasCustomPrompt="1"/>
          </p:nvPr>
        </p:nvSpPr>
        <p:spPr>
          <a:xfrm>
            <a:off x="531884" y="4508261"/>
            <a:ext cx="2286001" cy="914400"/>
          </a:xfrm>
        </p:spPr>
        <p:txBody>
          <a:bodyPr>
            <a:noAutofit/>
          </a:bodyPr>
          <a:lstStyle>
            <a:lvl1pPr algn="ctr">
              <a:spcAft>
                <a:spcPts val="0"/>
              </a:spcAft>
              <a:buNone/>
              <a:defRPr sz="2000">
                <a:solidFill>
                  <a:srgbClr val="232F3E"/>
                </a:solidFill>
                <a:latin typeface="Amazon Ember Display"/>
              </a:defRPr>
            </a:lvl1pPr>
          </a:lstStyle>
          <a:p>
            <a:pPr lvl="0"/>
            <a:r>
              <a:rPr lang="en-US" dirty="0"/>
              <a:t>Enter service name</a:t>
            </a:r>
          </a:p>
        </p:txBody>
      </p:sp>
      <p:sp>
        <p:nvSpPr>
          <p:cNvPr id="2" name="Content">
            <a:extLst>
              <a:ext uri="{FF2B5EF4-FFF2-40B4-BE49-F238E27FC236}">
                <a16:creationId xmlns:a16="http://schemas.microsoft.com/office/drawing/2014/main" id="{951E617C-D9F7-4098-883E-6A048DBCF862}"/>
              </a:ext>
            </a:extLst>
          </p:cNvPr>
          <p:cNvSpPr>
            <a:spLocks noGrp="1"/>
          </p:cNvSpPr>
          <p:nvPr>
            <p:ph idx="2" hasCustomPrompt="1"/>
          </p:nvPr>
        </p:nvSpPr>
        <p:spPr>
          <a:xfrm>
            <a:off x="3118104" y="1097280"/>
            <a:ext cx="8714232" cy="5330952"/>
          </a:xfrm>
        </p:spPr>
        <p:txBody>
          <a:bodyPr anchor="ctr">
            <a:normAutofit/>
          </a:bodyPr>
          <a:lstStyle>
            <a:lvl1pPr>
              <a:lnSpc>
                <a:spcPct val="100000"/>
              </a:lnSpc>
              <a:spcAft>
                <a:spcPts val="1200"/>
              </a:spcAft>
              <a:defRPr sz="3200">
                <a:solidFill>
                  <a:srgbClr val="232F3E"/>
                </a:solidFill>
              </a:defRPr>
            </a:lvl1pPr>
            <a:lvl2pPr marL="457200" indent="-228600">
              <a:lnSpc>
                <a:spcPct val="100000"/>
              </a:lnSpc>
              <a:spcAft>
                <a:spcPts val="1200"/>
              </a:spcAft>
              <a:defRPr sz="2800">
                <a:solidFill>
                  <a:srgbClr val="232F3E"/>
                </a:solidFill>
              </a:defRPr>
            </a:lvl2pPr>
            <a:lvl3pPr marL="684213" indent="-228600">
              <a:lnSpc>
                <a:spcPct val="100000"/>
              </a:lnSpc>
              <a:spcAft>
                <a:spcPts val="1200"/>
              </a:spcAft>
              <a:defRPr sz="2400">
                <a:solidFill>
                  <a:srgbClr val="232F3E"/>
                </a:solidFill>
              </a:defRPr>
            </a:lvl3pPr>
            <a:lvl4pPr marL="914400" indent="-228600">
              <a:lnSpc>
                <a:spcPct val="100000"/>
              </a:lnSpc>
              <a:spcAft>
                <a:spcPts val="1200"/>
              </a:spcAft>
              <a:defRPr sz="2000">
                <a:solidFill>
                  <a:srgbClr val="232F3E"/>
                </a:solidFill>
              </a:defRPr>
            </a:lvl4pPr>
            <a:lvl5pPr marL="1144588" indent="-228600">
              <a:lnSpc>
                <a:spcPct val="100000"/>
              </a:lnSpc>
              <a:spcAft>
                <a:spcPts val="1200"/>
              </a:spcAft>
              <a:defRPr sz="2000">
                <a:solidFill>
                  <a:srgbClr val="232F3E"/>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Tree>
    <p:custDataLst>
      <p:tags r:id="rId1"/>
    </p:custDataLst>
    <p:extLst>
      <p:ext uri="{BB962C8B-B14F-4D97-AF65-F5344CB8AC3E}">
        <p14:creationId xmlns:p14="http://schemas.microsoft.com/office/powerpoint/2010/main" val="12322782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Service Introduction Option 2">
    <p:bg>
      <p:bgPr>
        <a:solidFill>
          <a:schemeClr val="bg1"/>
        </a:solidFill>
        <a:effectLst/>
      </p:bgPr>
    </p:bg>
    <p:spTree>
      <p:nvGrpSpPr>
        <p:cNvPr id="1" name=""/>
        <p:cNvGrpSpPr/>
        <p:nvPr/>
      </p:nvGrpSpPr>
      <p:grpSpPr>
        <a:xfrm>
          <a:off x="0" y="0"/>
          <a:ext cx="0" cy="0"/>
          <a:chOff x="0" y="0"/>
          <a:chExt cx="0" cy="0"/>
        </a:xfrm>
      </p:grpSpPr>
      <p:grpSp>
        <p:nvGrpSpPr>
          <p:cNvPr id="99" name="Background">
            <a:extLst>
              <a:ext uri="{FF2B5EF4-FFF2-40B4-BE49-F238E27FC236}">
                <a16:creationId xmlns:a16="http://schemas.microsoft.com/office/drawing/2014/main" id="{47407828-5EAD-4B51-9E63-A3BCA2C02C10}"/>
              </a:ext>
              <a:ext uri="{C183D7F6-B498-43B3-948B-1728B52AA6E4}">
                <adec:decorative xmlns:adec="http://schemas.microsoft.com/office/drawing/2017/decorative" val="1"/>
              </a:ext>
            </a:extLst>
          </p:cNvPr>
          <p:cNvGrpSpPr/>
          <p:nvPr/>
        </p:nvGrpSpPr>
        <p:grpSpPr>
          <a:xfrm>
            <a:off x="365759" y="1028377"/>
            <a:ext cx="11484864" cy="5509260"/>
            <a:chOff x="365759" y="1028377"/>
            <a:chExt cx="11484864" cy="5509260"/>
          </a:xfrm>
        </p:grpSpPr>
        <p:pic>
          <p:nvPicPr>
            <p:cNvPr id="96" name="Divider H">
              <a:extLst>
                <a:ext uri="{FF2B5EF4-FFF2-40B4-BE49-F238E27FC236}">
                  <a16:creationId xmlns:a16="http://schemas.microsoft.com/office/drawing/2014/main" id="{86EB8EF7-E12A-4724-8CD0-BCD419CC1D72}"/>
                </a:ext>
                <a:ext uri="{C183D7F6-B498-43B3-948B-1728B52AA6E4}">
                  <adec:decorative xmlns:adec="http://schemas.microsoft.com/office/drawing/2017/decorative" val="1"/>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365759" y="1028377"/>
              <a:ext cx="11484864" cy="45720"/>
            </a:xfrm>
            <a:prstGeom prst="rect">
              <a:avLst/>
            </a:prstGeom>
          </p:spPr>
        </p:pic>
        <p:pic>
          <p:nvPicPr>
            <p:cNvPr id="95" name="Divider V">
              <a:extLst>
                <a:ext uri="{FF2B5EF4-FFF2-40B4-BE49-F238E27FC236}">
                  <a16:creationId xmlns:a16="http://schemas.microsoft.com/office/drawing/2014/main" id="{A98871DD-BA51-4D2E-B73C-B53E0040D847}"/>
                </a:ext>
                <a:ext uri="{C183D7F6-B498-43B3-948B-1728B52AA6E4}">
                  <adec:decorative xmlns:adec="http://schemas.microsoft.com/office/drawing/2017/decorative" val="1"/>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rot="5400000">
              <a:off x="224043" y="3771577"/>
              <a:ext cx="5486400" cy="45720"/>
            </a:xfrm>
            <a:prstGeom prst="rect">
              <a:avLst/>
            </a:prstGeom>
          </p:spPr>
        </p:pic>
      </p:grpSp>
      <p:sp>
        <p:nvSpPr>
          <p:cNvPr id="97" name="Slide Number">
            <a:extLst>
              <a:ext uri="{FF2B5EF4-FFF2-40B4-BE49-F238E27FC236}">
                <a16:creationId xmlns:a16="http://schemas.microsoft.com/office/drawing/2014/main" id="{1C486246-EB4C-49BA-AED3-F7550CA0BAFE}"/>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930176A1-BCF0-4712-97A6-6B495F55390B}" type="slidenum">
              <a:rPr lang="en-US" smtClean="0"/>
              <a:pPr/>
              <a:t>‹#›</a:t>
            </a:fld>
            <a:endParaRPr lang="en-US" dirty="0"/>
          </a:p>
        </p:txBody>
      </p:sp>
      <p:sp>
        <p:nvSpPr>
          <p:cNvPr id="11" name="Title">
            <a:extLst>
              <a:ext uri="{FF2B5EF4-FFF2-40B4-BE49-F238E27FC236}">
                <a16:creationId xmlns:a16="http://schemas.microsoft.com/office/drawing/2014/main" id="{75DBD6AA-5E11-44A8-900B-2519518B0622}"/>
              </a:ext>
            </a:extLst>
          </p:cNvPr>
          <p:cNvSpPr>
            <a:spLocks noGrp="1"/>
          </p:cNvSpPr>
          <p:nvPr>
            <p:ph type="title" idx="1" hasCustomPrompt="1"/>
          </p:nvPr>
        </p:nvSpPr>
        <p:spPr>
          <a:xfrm>
            <a:off x="365760" y="301752"/>
            <a:ext cx="11466576" cy="731318"/>
          </a:xfrm>
        </p:spPr>
        <p:txBody>
          <a:bodyPr/>
          <a:lstStyle>
            <a:lvl1pPr>
              <a:defRPr>
                <a:solidFill>
                  <a:srgbClr val="232F3E"/>
                </a:solidFill>
                <a:latin typeface="Amazon Ember Display Heavy"/>
              </a:defRPr>
            </a:lvl1pPr>
          </a:lstStyle>
          <a:p>
            <a:r>
              <a:rPr lang="en-US" dirty="0">
                <a:latin typeface="Amazon Ember Display Heavy" panose="04020705040A02060702" pitchFamily="82" charset="0"/>
              </a:rPr>
              <a:t>Service introduction slide – Option 2</a:t>
            </a:r>
          </a:p>
        </p:txBody>
      </p:sp>
      <p:sp>
        <p:nvSpPr>
          <p:cNvPr id="3" name="Service image">
            <a:extLst>
              <a:ext uri="{FF2B5EF4-FFF2-40B4-BE49-F238E27FC236}">
                <a16:creationId xmlns:a16="http://schemas.microsoft.com/office/drawing/2014/main" id="{A8750EE2-55D6-4668-9C14-21FA8D6643EA}"/>
              </a:ext>
              <a:ext uri="{C183D7F6-B498-43B3-948B-1728B52AA6E4}">
                <adec:decorative xmlns:adec="http://schemas.microsoft.com/office/drawing/2017/decorative" val="1"/>
              </a:ext>
            </a:extLst>
          </p:cNvPr>
          <p:cNvSpPr>
            <a:spLocks noGrp="1"/>
          </p:cNvSpPr>
          <p:nvPr>
            <p:ph type="pic" idx="3" hasCustomPrompt="1"/>
          </p:nvPr>
        </p:nvSpPr>
        <p:spPr>
          <a:xfrm>
            <a:off x="531884" y="2182807"/>
            <a:ext cx="2286000" cy="2286000"/>
          </a:xfrm>
        </p:spPr>
        <p:txBody>
          <a:bodyPr anchor="t">
            <a:noAutofit/>
          </a:bodyPr>
          <a:lstStyle>
            <a:lvl1pPr marL="0" indent="0" algn="ctr">
              <a:buNone/>
              <a:defRPr sz="2000">
                <a:solidFill>
                  <a:srgbClr val="232F3E"/>
                </a:solidFill>
              </a:defRPr>
            </a:lvl1pPr>
          </a:lstStyle>
          <a:p>
            <a:r>
              <a:rPr lang="en-US" dirty="0"/>
              <a:t>Click the icon to add a service icon</a:t>
            </a:r>
          </a:p>
        </p:txBody>
      </p:sp>
      <p:sp>
        <p:nvSpPr>
          <p:cNvPr id="4" name="Service name">
            <a:extLst>
              <a:ext uri="{FF2B5EF4-FFF2-40B4-BE49-F238E27FC236}">
                <a16:creationId xmlns:a16="http://schemas.microsoft.com/office/drawing/2014/main" id="{ED5D782A-3E94-4C16-BD1E-13F939926C06}"/>
              </a:ext>
            </a:extLst>
          </p:cNvPr>
          <p:cNvSpPr>
            <a:spLocks noGrp="1"/>
          </p:cNvSpPr>
          <p:nvPr>
            <p:ph type="body" idx="4" hasCustomPrompt="1"/>
          </p:nvPr>
        </p:nvSpPr>
        <p:spPr>
          <a:xfrm>
            <a:off x="531884" y="4508261"/>
            <a:ext cx="2286001" cy="914400"/>
          </a:xfrm>
        </p:spPr>
        <p:txBody>
          <a:bodyPr>
            <a:noAutofit/>
          </a:bodyPr>
          <a:lstStyle>
            <a:lvl1pPr marL="0" indent="0" algn="ctr">
              <a:spcAft>
                <a:spcPts val="0"/>
              </a:spcAft>
              <a:buNone/>
              <a:defRPr sz="2000">
                <a:solidFill>
                  <a:srgbClr val="232F3E"/>
                </a:solidFill>
                <a:latin typeface="Amazon Ember Display"/>
              </a:defRPr>
            </a:lvl1pPr>
          </a:lstStyle>
          <a:p>
            <a:pPr lvl="0"/>
            <a:r>
              <a:rPr lang="en-US" dirty="0"/>
              <a:t>Enter service name</a:t>
            </a:r>
          </a:p>
        </p:txBody>
      </p:sp>
      <p:sp>
        <p:nvSpPr>
          <p:cNvPr id="2" name="Service description">
            <a:extLst>
              <a:ext uri="{FF2B5EF4-FFF2-40B4-BE49-F238E27FC236}">
                <a16:creationId xmlns:a16="http://schemas.microsoft.com/office/drawing/2014/main" id="{125C2183-0325-4A52-BF1F-38F8AAFA8B4A}"/>
              </a:ext>
            </a:extLst>
          </p:cNvPr>
          <p:cNvSpPr>
            <a:spLocks noGrp="1"/>
          </p:cNvSpPr>
          <p:nvPr>
            <p:ph type="body" idx="2" hasCustomPrompt="1"/>
          </p:nvPr>
        </p:nvSpPr>
        <p:spPr>
          <a:xfrm>
            <a:off x="3118104" y="1097280"/>
            <a:ext cx="8714232" cy="1655064"/>
          </a:xfrm>
        </p:spPr>
        <p:txBody>
          <a:bodyPr tIns="45720" bIns="45720">
            <a:normAutofit/>
          </a:bodyPr>
          <a:lstStyle>
            <a:lvl1pPr marL="0" indent="0">
              <a:lnSpc>
                <a:spcPct val="100000"/>
              </a:lnSpc>
              <a:spcBef>
                <a:spcPts val="0"/>
              </a:spcBef>
              <a:spcAft>
                <a:spcPts val="300"/>
              </a:spcAft>
              <a:buNone/>
              <a:defRPr sz="2400">
                <a:solidFill>
                  <a:srgbClr val="232F3E"/>
                </a:solidFill>
                <a:latin typeface="Amazon Ember Display"/>
              </a:defRPr>
            </a:lvl1pPr>
            <a:lvl2pPr marL="457200" indent="0">
              <a:buNone/>
              <a:defRPr/>
            </a:lvl2pPr>
          </a:lstStyle>
          <a:p>
            <a:pPr lvl="0"/>
            <a:r>
              <a:rPr lang="en-US" dirty="0"/>
              <a:t>Enter service description from our website.</a:t>
            </a:r>
          </a:p>
        </p:txBody>
      </p:sp>
      <p:sp>
        <p:nvSpPr>
          <p:cNvPr id="8" name="Service Benefit 1">
            <a:extLst>
              <a:ext uri="{FF2B5EF4-FFF2-40B4-BE49-F238E27FC236}">
                <a16:creationId xmlns:a16="http://schemas.microsoft.com/office/drawing/2014/main" id="{97C88FB1-7BD6-48D3-9B99-1098619F5246}"/>
              </a:ext>
              <a:ext uri="{C183D7F6-B498-43B3-948B-1728B52AA6E4}">
                <adec:decorative xmlns:adec="http://schemas.microsoft.com/office/drawing/2017/decorative" val="1"/>
              </a:ext>
            </a:extLst>
          </p:cNvPr>
          <p:cNvSpPr>
            <a:spLocks noGrp="1"/>
          </p:cNvSpPr>
          <p:nvPr>
            <p:ph type="pic" idx="8" hasCustomPrompt="1"/>
          </p:nvPr>
        </p:nvSpPr>
        <p:spPr>
          <a:xfrm>
            <a:off x="3483864" y="2798064"/>
            <a:ext cx="2011680" cy="2011680"/>
          </a:xfrm>
        </p:spPr>
        <p:txBody>
          <a:bodyPr anchor="t">
            <a:noAutofit/>
          </a:bodyPr>
          <a:lstStyle>
            <a:lvl1pPr marL="0" indent="0" algn="ctr">
              <a:buNone/>
              <a:defRPr sz="1800">
                <a:solidFill>
                  <a:srgbClr val="232F3E"/>
                </a:solidFill>
              </a:defRPr>
            </a:lvl1pPr>
          </a:lstStyle>
          <a:p>
            <a:r>
              <a:rPr lang="en-US" dirty="0"/>
              <a:t>Click icon to add a service benefit image</a:t>
            </a:r>
          </a:p>
        </p:txBody>
      </p:sp>
      <p:sp>
        <p:nvSpPr>
          <p:cNvPr id="5" name="Benefit 1 Description">
            <a:extLst>
              <a:ext uri="{FF2B5EF4-FFF2-40B4-BE49-F238E27FC236}">
                <a16:creationId xmlns:a16="http://schemas.microsoft.com/office/drawing/2014/main" id="{CEBB69C5-28A4-4F99-A9FE-572F9D53CF4E}"/>
              </a:ext>
            </a:extLst>
          </p:cNvPr>
          <p:cNvSpPr>
            <a:spLocks noGrp="1"/>
          </p:cNvSpPr>
          <p:nvPr>
            <p:ph type="body" idx="5" hasCustomPrompt="1"/>
          </p:nvPr>
        </p:nvSpPr>
        <p:spPr>
          <a:xfrm>
            <a:off x="3118104" y="4846320"/>
            <a:ext cx="2743200" cy="1600200"/>
          </a:xfrm>
          <a:noFill/>
          <a:ln>
            <a:noFill/>
          </a:ln>
        </p:spPr>
        <p:txBody>
          <a:bodyPr lIns="91440" anchor="t">
            <a:noAutofit/>
          </a:bodyPr>
          <a:lstStyle>
            <a:lvl1pPr marL="60325" indent="0" algn="ctr">
              <a:spcBef>
                <a:spcPts val="0"/>
              </a:spcBef>
              <a:spcAft>
                <a:spcPts val="0"/>
              </a:spcAft>
              <a:buNone/>
              <a:defRPr sz="2000" b="0">
                <a:solidFill>
                  <a:srgbClr val="232F3E"/>
                </a:solidFill>
                <a:latin typeface="Amazon Ember Display"/>
              </a:defRPr>
            </a:lvl1pPr>
          </a:lstStyle>
          <a:p>
            <a:pPr lvl="0"/>
            <a:r>
              <a:rPr lang="en-US" dirty="0"/>
              <a:t>Enter benefit description</a:t>
            </a:r>
          </a:p>
        </p:txBody>
      </p:sp>
      <p:sp>
        <p:nvSpPr>
          <p:cNvPr id="9" name="Service Benefit 2">
            <a:extLst>
              <a:ext uri="{FF2B5EF4-FFF2-40B4-BE49-F238E27FC236}">
                <a16:creationId xmlns:a16="http://schemas.microsoft.com/office/drawing/2014/main" id="{536ADC96-59CC-4670-BA80-757A11151BF9}"/>
              </a:ext>
              <a:ext uri="{C183D7F6-B498-43B3-948B-1728B52AA6E4}">
                <adec:decorative xmlns:adec="http://schemas.microsoft.com/office/drawing/2017/decorative" val="1"/>
              </a:ext>
            </a:extLst>
          </p:cNvPr>
          <p:cNvSpPr>
            <a:spLocks noGrp="1"/>
          </p:cNvSpPr>
          <p:nvPr>
            <p:ph type="pic" idx="9" hasCustomPrompt="1"/>
          </p:nvPr>
        </p:nvSpPr>
        <p:spPr>
          <a:xfrm>
            <a:off x="6473952" y="2798064"/>
            <a:ext cx="2011680" cy="2011680"/>
          </a:xfrm>
        </p:spPr>
        <p:txBody>
          <a:bodyPr anchor="t">
            <a:noAutofit/>
          </a:bodyPr>
          <a:lstStyle>
            <a:lvl1pPr marL="0" indent="0" algn="ctr">
              <a:buNone/>
              <a:defRPr sz="1800">
                <a:solidFill>
                  <a:srgbClr val="232F3E"/>
                </a:solidFill>
              </a:defRPr>
            </a:lvl1pPr>
          </a:lstStyle>
          <a:p>
            <a:r>
              <a:rPr lang="en-US" dirty="0"/>
              <a:t>Click icon to add a service benefit image</a:t>
            </a:r>
          </a:p>
        </p:txBody>
      </p:sp>
      <p:sp>
        <p:nvSpPr>
          <p:cNvPr id="6" name="Benefit 2 Description">
            <a:extLst>
              <a:ext uri="{FF2B5EF4-FFF2-40B4-BE49-F238E27FC236}">
                <a16:creationId xmlns:a16="http://schemas.microsoft.com/office/drawing/2014/main" id="{04C41CFA-9BF9-474A-89A9-E22790A538E2}"/>
              </a:ext>
            </a:extLst>
          </p:cNvPr>
          <p:cNvSpPr>
            <a:spLocks noGrp="1"/>
          </p:cNvSpPr>
          <p:nvPr>
            <p:ph type="body" idx="6" hasCustomPrompt="1"/>
          </p:nvPr>
        </p:nvSpPr>
        <p:spPr>
          <a:xfrm>
            <a:off x="6108192" y="4846320"/>
            <a:ext cx="2743200" cy="1600200"/>
          </a:xfrm>
          <a:noFill/>
          <a:ln>
            <a:noFill/>
          </a:ln>
        </p:spPr>
        <p:txBody>
          <a:bodyPr lIns="91440" anchor="t">
            <a:noAutofit/>
          </a:bodyPr>
          <a:lstStyle>
            <a:lvl1pPr marL="60325" indent="0" algn="ctr">
              <a:spcBef>
                <a:spcPts val="0"/>
              </a:spcBef>
              <a:spcAft>
                <a:spcPts val="0"/>
              </a:spcAft>
              <a:buNone/>
              <a:defRPr sz="2000" b="0">
                <a:solidFill>
                  <a:srgbClr val="232F3E"/>
                </a:solidFill>
                <a:latin typeface="Amazon Ember Display"/>
              </a:defRPr>
            </a:lvl1pPr>
          </a:lstStyle>
          <a:p>
            <a:pPr lvl="0"/>
            <a:r>
              <a:rPr lang="en-US" dirty="0"/>
              <a:t>Enter benefit description</a:t>
            </a:r>
          </a:p>
        </p:txBody>
      </p:sp>
      <p:sp>
        <p:nvSpPr>
          <p:cNvPr id="10" name="Service Benefit 3">
            <a:extLst>
              <a:ext uri="{FF2B5EF4-FFF2-40B4-BE49-F238E27FC236}">
                <a16:creationId xmlns:a16="http://schemas.microsoft.com/office/drawing/2014/main" id="{DEC705E3-5BBB-4173-AAF5-E12991B7D59F}"/>
              </a:ext>
              <a:ext uri="{C183D7F6-B498-43B3-948B-1728B52AA6E4}">
                <adec:decorative xmlns:adec="http://schemas.microsoft.com/office/drawing/2017/decorative" val="1"/>
              </a:ext>
            </a:extLst>
          </p:cNvPr>
          <p:cNvSpPr>
            <a:spLocks noGrp="1"/>
          </p:cNvSpPr>
          <p:nvPr>
            <p:ph type="pic" idx="10" hasCustomPrompt="1"/>
          </p:nvPr>
        </p:nvSpPr>
        <p:spPr>
          <a:xfrm>
            <a:off x="9454896" y="2798064"/>
            <a:ext cx="2011680" cy="2011680"/>
          </a:xfrm>
        </p:spPr>
        <p:txBody>
          <a:bodyPr anchor="t">
            <a:noAutofit/>
          </a:bodyPr>
          <a:lstStyle>
            <a:lvl1pPr marL="0" indent="0" algn="ctr">
              <a:buNone/>
              <a:defRPr sz="1800">
                <a:solidFill>
                  <a:srgbClr val="232F3E"/>
                </a:solidFill>
              </a:defRPr>
            </a:lvl1pPr>
          </a:lstStyle>
          <a:p>
            <a:r>
              <a:rPr lang="en-US" dirty="0"/>
              <a:t>Click icon to add a service benefit image</a:t>
            </a:r>
          </a:p>
        </p:txBody>
      </p:sp>
      <p:sp>
        <p:nvSpPr>
          <p:cNvPr id="7" name="Benefit 3 Description">
            <a:extLst>
              <a:ext uri="{FF2B5EF4-FFF2-40B4-BE49-F238E27FC236}">
                <a16:creationId xmlns:a16="http://schemas.microsoft.com/office/drawing/2014/main" id="{CF01F87A-DBEF-4657-8500-6A751FF3BC24}"/>
              </a:ext>
            </a:extLst>
          </p:cNvPr>
          <p:cNvSpPr>
            <a:spLocks noGrp="1"/>
          </p:cNvSpPr>
          <p:nvPr>
            <p:ph type="body" idx="7" hasCustomPrompt="1"/>
          </p:nvPr>
        </p:nvSpPr>
        <p:spPr>
          <a:xfrm>
            <a:off x="9089136" y="4846320"/>
            <a:ext cx="2743200" cy="1600200"/>
          </a:xfrm>
          <a:noFill/>
          <a:ln>
            <a:noFill/>
          </a:ln>
        </p:spPr>
        <p:txBody>
          <a:bodyPr lIns="91440" anchor="t">
            <a:noAutofit/>
          </a:bodyPr>
          <a:lstStyle>
            <a:lvl1pPr marL="60325" indent="0" algn="ctr">
              <a:spcBef>
                <a:spcPts val="0"/>
              </a:spcBef>
              <a:spcAft>
                <a:spcPts val="0"/>
              </a:spcAft>
              <a:buNone/>
              <a:defRPr sz="2000" b="0">
                <a:solidFill>
                  <a:srgbClr val="232F3E"/>
                </a:solidFill>
                <a:latin typeface="Amazon Ember Display"/>
              </a:defRPr>
            </a:lvl1pPr>
          </a:lstStyle>
          <a:p>
            <a:pPr lvl="0"/>
            <a:r>
              <a:rPr lang="en-US" dirty="0"/>
              <a:t>Enter benefit description</a:t>
            </a:r>
          </a:p>
        </p:txBody>
      </p:sp>
    </p:spTree>
    <p:custDataLst>
      <p:tags r:id="rId1"/>
    </p:custDataLst>
    <p:extLst>
      <p:ext uri="{BB962C8B-B14F-4D97-AF65-F5344CB8AC3E}">
        <p14:creationId xmlns:p14="http://schemas.microsoft.com/office/powerpoint/2010/main" val="35481142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 preserve="1">
  <p:cSld name="Title and 2 Content Columns">
    <p:bg>
      <p:bgPr>
        <a:solidFill>
          <a:schemeClr val="bg1"/>
        </a:solidFill>
        <a:effectLst/>
      </p:bgPr>
    </p:bg>
    <p:spTree>
      <p:nvGrpSpPr>
        <p:cNvPr id="1" name=""/>
        <p:cNvGrpSpPr/>
        <p:nvPr/>
      </p:nvGrpSpPr>
      <p:grpSpPr>
        <a:xfrm>
          <a:off x="0" y="0"/>
          <a:ext cx="0" cy="0"/>
          <a:chOff x="0" y="0"/>
          <a:chExt cx="0" cy="0"/>
        </a:xfrm>
      </p:grpSpPr>
      <p:sp>
        <p:nvSpPr>
          <p:cNvPr id="97" name="Slide Number">
            <a:extLst>
              <a:ext uri="{FF2B5EF4-FFF2-40B4-BE49-F238E27FC236}">
                <a16:creationId xmlns:a16="http://schemas.microsoft.com/office/drawing/2014/main" id="{79271B92-68F7-439C-8199-7E16014A6742}"/>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4037B1B0-0345-4E15-985A-6BECCDBE474F}" type="slidenum">
              <a:rPr lang="en-US" smtClean="0"/>
              <a:pPr/>
              <a:t>‹#›</a:t>
            </a:fld>
            <a:endParaRPr lang="en-US" dirty="0"/>
          </a:p>
        </p:txBody>
      </p:sp>
      <p:sp>
        <p:nvSpPr>
          <p:cNvPr id="4" name="Title">
            <a:extLst>
              <a:ext uri="{FF2B5EF4-FFF2-40B4-BE49-F238E27FC236}">
                <a16:creationId xmlns:a16="http://schemas.microsoft.com/office/drawing/2014/main" id="{5F8A0ED5-8D88-437F-965F-590C0BD195F1}"/>
              </a:ext>
            </a:extLst>
          </p:cNvPr>
          <p:cNvSpPr>
            <a:spLocks noGrp="1"/>
          </p:cNvSpPr>
          <p:nvPr>
            <p:ph type="title" idx="1" hasCustomPrompt="1"/>
          </p:nvPr>
        </p:nvSpPr>
        <p:spPr>
          <a:xfrm>
            <a:off x="365760" y="301752"/>
            <a:ext cx="11466576" cy="731318"/>
          </a:xfrm>
        </p:spPr>
        <p:txBody>
          <a:bodyPr/>
          <a:lstStyle>
            <a:lvl1pPr>
              <a:defRPr>
                <a:solidFill>
                  <a:srgbClr val="232F3E"/>
                </a:solidFill>
                <a:latin typeface="Amazon Ember Display Heavy"/>
              </a:defRPr>
            </a:lvl1pPr>
          </a:lstStyle>
          <a:p>
            <a:r>
              <a:rPr lang="en-US" dirty="0"/>
              <a:t>Title and 2 content columns</a:t>
            </a:r>
          </a:p>
        </p:txBody>
      </p:sp>
      <p:pic>
        <p:nvPicPr>
          <p:cNvPr id="99" name="Divider">
            <a:extLst>
              <a:ext uri="{FF2B5EF4-FFF2-40B4-BE49-F238E27FC236}">
                <a16:creationId xmlns:a16="http://schemas.microsoft.com/office/drawing/2014/main" id="{DDE84D45-638C-4BCD-B539-05F38F37CF3D}"/>
              </a:ext>
              <a:ext uri="{C183D7F6-B498-43B3-948B-1728B52AA6E4}">
                <adec:decorative xmlns:adec="http://schemas.microsoft.com/office/drawing/2017/decorative" val="1"/>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365759" y="1028377"/>
            <a:ext cx="11484864" cy="45720"/>
          </a:xfrm>
          <a:prstGeom prst="rect">
            <a:avLst/>
          </a:prstGeom>
        </p:spPr>
      </p:pic>
      <p:sp>
        <p:nvSpPr>
          <p:cNvPr id="2" name="Content Left">
            <a:extLst>
              <a:ext uri="{FF2B5EF4-FFF2-40B4-BE49-F238E27FC236}">
                <a16:creationId xmlns:a16="http://schemas.microsoft.com/office/drawing/2014/main" id="{8A73B5A2-5001-4FA4-B113-0F6124F1F6A0}"/>
              </a:ext>
            </a:extLst>
          </p:cNvPr>
          <p:cNvSpPr>
            <a:spLocks noGrp="1"/>
          </p:cNvSpPr>
          <p:nvPr>
            <p:ph idx="2" hasCustomPrompt="1"/>
          </p:nvPr>
        </p:nvSpPr>
        <p:spPr>
          <a:xfrm>
            <a:off x="365760" y="1097280"/>
            <a:ext cx="5669280" cy="5330952"/>
          </a:xfrm>
        </p:spPr>
        <p:txBody>
          <a:bodyPr>
            <a:noAutofit/>
          </a:bodyPr>
          <a:lstStyle>
            <a:lvl1pPr>
              <a:lnSpc>
                <a:spcPct val="100000"/>
              </a:lnSpc>
              <a:spcAft>
                <a:spcPts val="1200"/>
              </a:spcAft>
              <a:defRPr sz="2800">
                <a:solidFill>
                  <a:srgbClr val="232F3E"/>
                </a:solidFill>
              </a:defRPr>
            </a:lvl1pPr>
            <a:lvl2pPr marL="457200" indent="-228600">
              <a:lnSpc>
                <a:spcPct val="100000"/>
              </a:lnSpc>
              <a:spcAft>
                <a:spcPts val="1200"/>
              </a:spcAft>
              <a:defRPr sz="2400">
                <a:solidFill>
                  <a:srgbClr val="232F3E"/>
                </a:solidFill>
              </a:defRPr>
            </a:lvl2pPr>
            <a:lvl3pPr marL="684213" indent="-228600">
              <a:lnSpc>
                <a:spcPct val="100000"/>
              </a:lnSpc>
              <a:spcAft>
                <a:spcPts val="1200"/>
              </a:spcAft>
              <a:defRPr sz="2000">
                <a:solidFill>
                  <a:srgbClr val="232F3E"/>
                </a:solidFill>
              </a:defRPr>
            </a:lvl3pPr>
            <a:lvl4pPr marL="914400" indent="-228600">
              <a:lnSpc>
                <a:spcPct val="100000"/>
              </a:lnSpc>
              <a:spcAft>
                <a:spcPts val="1200"/>
              </a:spcAft>
              <a:defRPr sz="1800">
                <a:solidFill>
                  <a:srgbClr val="232F3E"/>
                </a:solidFill>
              </a:defRPr>
            </a:lvl4pPr>
            <a:lvl5pPr marL="1144588" indent="-228600">
              <a:lnSpc>
                <a:spcPct val="100000"/>
              </a:lnSpc>
              <a:spcAft>
                <a:spcPts val="1200"/>
              </a:spcAft>
              <a:defRPr sz="1800">
                <a:solidFill>
                  <a:srgbClr val="232F3E"/>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3" name="Content Right">
            <a:extLst>
              <a:ext uri="{FF2B5EF4-FFF2-40B4-BE49-F238E27FC236}">
                <a16:creationId xmlns:a16="http://schemas.microsoft.com/office/drawing/2014/main" id="{951E617C-D9F7-4098-883E-6A048DBCF862}"/>
              </a:ext>
            </a:extLst>
          </p:cNvPr>
          <p:cNvSpPr>
            <a:spLocks noGrp="1"/>
          </p:cNvSpPr>
          <p:nvPr>
            <p:ph idx="3" hasCustomPrompt="1"/>
          </p:nvPr>
        </p:nvSpPr>
        <p:spPr>
          <a:xfrm>
            <a:off x="6163056" y="1097280"/>
            <a:ext cx="5669280" cy="5330952"/>
          </a:xfrm>
        </p:spPr>
        <p:txBody>
          <a:bodyPr>
            <a:noAutofit/>
          </a:bodyPr>
          <a:lstStyle>
            <a:lvl1pPr>
              <a:lnSpc>
                <a:spcPct val="100000"/>
              </a:lnSpc>
              <a:spcAft>
                <a:spcPts val="1200"/>
              </a:spcAft>
              <a:defRPr sz="2800">
                <a:solidFill>
                  <a:srgbClr val="232F3E"/>
                </a:solidFill>
              </a:defRPr>
            </a:lvl1pPr>
            <a:lvl2pPr marL="457200" indent="-228600">
              <a:lnSpc>
                <a:spcPct val="100000"/>
              </a:lnSpc>
              <a:spcAft>
                <a:spcPts val="1200"/>
              </a:spcAft>
              <a:defRPr sz="2400">
                <a:solidFill>
                  <a:srgbClr val="232F3E"/>
                </a:solidFill>
              </a:defRPr>
            </a:lvl2pPr>
            <a:lvl3pPr marL="684213" indent="-228600">
              <a:lnSpc>
                <a:spcPct val="100000"/>
              </a:lnSpc>
              <a:spcAft>
                <a:spcPts val="1200"/>
              </a:spcAft>
              <a:defRPr sz="2000">
                <a:solidFill>
                  <a:srgbClr val="232F3E"/>
                </a:solidFill>
              </a:defRPr>
            </a:lvl3pPr>
            <a:lvl4pPr marL="914400" indent="-228600">
              <a:lnSpc>
                <a:spcPct val="100000"/>
              </a:lnSpc>
              <a:spcAft>
                <a:spcPts val="1200"/>
              </a:spcAft>
              <a:defRPr sz="1800">
                <a:solidFill>
                  <a:srgbClr val="232F3E"/>
                </a:solidFill>
              </a:defRPr>
            </a:lvl4pPr>
            <a:lvl5pPr marL="1144588" indent="-228600">
              <a:lnSpc>
                <a:spcPct val="100000"/>
              </a:lnSpc>
              <a:spcAft>
                <a:spcPts val="1200"/>
              </a:spcAft>
              <a:defRPr sz="1800">
                <a:solidFill>
                  <a:srgbClr val="232F3E"/>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Tree>
    <p:custDataLst>
      <p:tags r:id="rId1"/>
    </p:custDataLst>
    <p:extLst>
      <p:ext uri="{BB962C8B-B14F-4D97-AF65-F5344CB8AC3E}">
        <p14:creationId xmlns:p14="http://schemas.microsoft.com/office/powerpoint/2010/main" val="2452053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x" preserve="1">
  <p:cSld name="Title, Narrow, and Wide Columns">
    <p:bg>
      <p:bgPr>
        <a:solidFill>
          <a:schemeClr val="bg1"/>
        </a:solidFill>
        <a:effectLst/>
      </p:bgPr>
    </p:bg>
    <p:spTree>
      <p:nvGrpSpPr>
        <p:cNvPr id="1" name=""/>
        <p:cNvGrpSpPr/>
        <p:nvPr/>
      </p:nvGrpSpPr>
      <p:grpSpPr>
        <a:xfrm>
          <a:off x="0" y="0"/>
          <a:ext cx="0" cy="0"/>
          <a:chOff x="0" y="0"/>
          <a:chExt cx="0" cy="0"/>
        </a:xfrm>
      </p:grpSpPr>
      <p:sp>
        <p:nvSpPr>
          <p:cNvPr id="97" name="Slide Number">
            <a:extLst>
              <a:ext uri="{FF2B5EF4-FFF2-40B4-BE49-F238E27FC236}">
                <a16:creationId xmlns:a16="http://schemas.microsoft.com/office/drawing/2014/main" id="{79271B92-68F7-439C-8199-7E16014A6742}"/>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4037B1B0-0345-4E15-985A-6BECCDBE474F}" type="slidenum">
              <a:rPr lang="en-US" smtClean="0"/>
              <a:pPr/>
              <a:t>‹#›</a:t>
            </a:fld>
            <a:endParaRPr lang="en-US" dirty="0"/>
          </a:p>
        </p:txBody>
      </p:sp>
      <p:sp>
        <p:nvSpPr>
          <p:cNvPr id="4" name="Title">
            <a:extLst>
              <a:ext uri="{FF2B5EF4-FFF2-40B4-BE49-F238E27FC236}">
                <a16:creationId xmlns:a16="http://schemas.microsoft.com/office/drawing/2014/main" id="{5F8A0ED5-8D88-437F-965F-590C0BD195F1}"/>
              </a:ext>
            </a:extLst>
          </p:cNvPr>
          <p:cNvSpPr>
            <a:spLocks noGrp="1"/>
          </p:cNvSpPr>
          <p:nvPr>
            <p:ph type="title" idx="1" hasCustomPrompt="1"/>
          </p:nvPr>
        </p:nvSpPr>
        <p:spPr>
          <a:xfrm>
            <a:off x="365760" y="301752"/>
            <a:ext cx="11466576" cy="731318"/>
          </a:xfrm>
        </p:spPr>
        <p:txBody>
          <a:bodyPr/>
          <a:lstStyle>
            <a:lvl1pPr>
              <a:defRPr>
                <a:solidFill>
                  <a:srgbClr val="232F3E"/>
                </a:solidFill>
                <a:latin typeface="Amazon Ember Display Heavy"/>
              </a:defRPr>
            </a:lvl1pPr>
          </a:lstStyle>
          <a:p>
            <a:r>
              <a:rPr lang="en-US" dirty="0"/>
              <a:t>Title, narrow left, and wide right columns</a:t>
            </a:r>
          </a:p>
        </p:txBody>
      </p:sp>
      <p:pic>
        <p:nvPicPr>
          <p:cNvPr id="99" name="Divider">
            <a:extLst>
              <a:ext uri="{FF2B5EF4-FFF2-40B4-BE49-F238E27FC236}">
                <a16:creationId xmlns:a16="http://schemas.microsoft.com/office/drawing/2014/main" id="{436CF646-2D71-47F1-8550-51446EDEB819}"/>
              </a:ext>
              <a:ext uri="{C183D7F6-B498-43B3-948B-1728B52AA6E4}">
                <adec:decorative xmlns:adec="http://schemas.microsoft.com/office/drawing/2017/decorative" val="1"/>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365759" y="1028377"/>
            <a:ext cx="11484864" cy="45720"/>
          </a:xfrm>
          <a:prstGeom prst="rect">
            <a:avLst/>
          </a:prstGeom>
        </p:spPr>
      </p:pic>
      <p:sp>
        <p:nvSpPr>
          <p:cNvPr id="2" name="Content Left">
            <a:extLst>
              <a:ext uri="{FF2B5EF4-FFF2-40B4-BE49-F238E27FC236}">
                <a16:creationId xmlns:a16="http://schemas.microsoft.com/office/drawing/2014/main" id="{8A73B5A2-5001-4FA4-B113-0F6124F1F6A0}"/>
              </a:ext>
            </a:extLst>
          </p:cNvPr>
          <p:cNvSpPr>
            <a:spLocks noGrp="1"/>
          </p:cNvSpPr>
          <p:nvPr>
            <p:ph idx="2" hasCustomPrompt="1"/>
          </p:nvPr>
        </p:nvSpPr>
        <p:spPr>
          <a:xfrm>
            <a:off x="365760" y="1097280"/>
            <a:ext cx="3657600" cy="5330952"/>
          </a:xfrm>
        </p:spPr>
        <p:txBody>
          <a:bodyPr>
            <a:noAutofit/>
          </a:bodyPr>
          <a:lstStyle>
            <a:lvl1pPr>
              <a:lnSpc>
                <a:spcPct val="100000"/>
              </a:lnSpc>
              <a:spcAft>
                <a:spcPts val="1200"/>
              </a:spcAft>
              <a:defRPr sz="2400">
                <a:solidFill>
                  <a:srgbClr val="232F3E"/>
                </a:solidFill>
              </a:defRPr>
            </a:lvl1pPr>
            <a:lvl2pPr marL="457200" indent="-228600">
              <a:lnSpc>
                <a:spcPct val="100000"/>
              </a:lnSpc>
              <a:spcAft>
                <a:spcPts val="1200"/>
              </a:spcAft>
              <a:defRPr sz="2000">
                <a:solidFill>
                  <a:srgbClr val="232F3E"/>
                </a:solidFill>
              </a:defRPr>
            </a:lvl2pPr>
            <a:lvl3pPr marL="684213" indent="-228600">
              <a:lnSpc>
                <a:spcPct val="100000"/>
              </a:lnSpc>
              <a:spcAft>
                <a:spcPts val="1200"/>
              </a:spcAft>
              <a:defRPr sz="1800">
                <a:solidFill>
                  <a:srgbClr val="232F3E"/>
                </a:solidFill>
              </a:defRPr>
            </a:lvl3pPr>
            <a:lvl4pPr marL="914400" indent="-228600">
              <a:lnSpc>
                <a:spcPct val="100000"/>
              </a:lnSpc>
              <a:spcAft>
                <a:spcPts val="1200"/>
              </a:spcAft>
              <a:defRPr sz="1600">
                <a:solidFill>
                  <a:srgbClr val="232F3E"/>
                </a:solidFill>
              </a:defRPr>
            </a:lvl4pPr>
            <a:lvl5pPr marL="1144588" indent="-228600">
              <a:lnSpc>
                <a:spcPct val="100000"/>
              </a:lnSpc>
              <a:spcAft>
                <a:spcPts val="1200"/>
              </a:spcAft>
              <a:defRPr sz="1600">
                <a:solidFill>
                  <a:srgbClr val="232F3E"/>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3" name="Content Right">
            <a:extLst>
              <a:ext uri="{FF2B5EF4-FFF2-40B4-BE49-F238E27FC236}">
                <a16:creationId xmlns:a16="http://schemas.microsoft.com/office/drawing/2014/main" id="{951E617C-D9F7-4098-883E-6A048DBCF862}"/>
              </a:ext>
            </a:extLst>
          </p:cNvPr>
          <p:cNvSpPr>
            <a:spLocks noGrp="1"/>
          </p:cNvSpPr>
          <p:nvPr>
            <p:ph idx="3" hasCustomPrompt="1"/>
          </p:nvPr>
        </p:nvSpPr>
        <p:spPr>
          <a:xfrm>
            <a:off x="4187952" y="1097280"/>
            <a:ext cx="7644384" cy="5330952"/>
          </a:xfrm>
        </p:spPr>
        <p:txBody>
          <a:bodyPr>
            <a:noAutofit/>
          </a:bodyPr>
          <a:lstStyle>
            <a:lvl1pPr>
              <a:lnSpc>
                <a:spcPct val="100000"/>
              </a:lnSpc>
              <a:spcAft>
                <a:spcPts val="1200"/>
              </a:spcAft>
              <a:defRPr sz="2400">
                <a:solidFill>
                  <a:srgbClr val="232F3E"/>
                </a:solidFill>
              </a:defRPr>
            </a:lvl1pPr>
            <a:lvl2pPr marL="457200" indent="-228600">
              <a:lnSpc>
                <a:spcPct val="100000"/>
              </a:lnSpc>
              <a:spcAft>
                <a:spcPts val="1200"/>
              </a:spcAft>
              <a:defRPr sz="2000">
                <a:solidFill>
                  <a:srgbClr val="232F3E"/>
                </a:solidFill>
              </a:defRPr>
            </a:lvl2pPr>
            <a:lvl3pPr marL="684213" indent="-228600">
              <a:lnSpc>
                <a:spcPct val="100000"/>
              </a:lnSpc>
              <a:spcAft>
                <a:spcPts val="1200"/>
              </a:spcAft>
              <a:defRPr sz="1800">
                <a:solidFill>
                  <a:srgbClr val="232F3E"/>
                </a:solidFill>
              </a:defRPr>
            </a:lvl3pPr>
            <a:lvl4pPr marL="914400" indent="-228600">
              <a:lnSpc>
                <a:spcPct val="100000"/>
              </a:lnSpc>
              <a:spcAft>
                <a:spcPts val="1200"/>
              </a:spcAft>
              <a:defRPr sz="1600">
                <a:solidFill>
                  <a:srgbClr val="232F3E"/>
                </a:solidFill>
              </a:defRPr>
            </a:lvl4pPr>
            <a:lvl5pPr marL="1144588" indent="-228600">
              <a:lnSpc>
                <a:spcPct val="100000"/>
              </a:lnSpc>
              <a:spcAft>
                <a:spcPts val="1200"/>
              </a:spcAft>
              <a:defRPr sz="1600">
                <a:solidFill>
                  <a:srgbClr val="232F3E"/>
                </a:solidFill>
              </a:defRPr>
            </a:lvl5pPr>
          </a:lstStyle>
          <a:p>
            <a:pPr lvl="0"/>
            <a:r>
              <a:rPr lang="en-US" dirty="0"/>
              <a:t>Add content text or Click to add image</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Tree>
    <p:custDataLst>
      <p:tags r:id="rId1"/>
    </p:custDataLst>
    <p:extLst>
      <p:ext uri="{BB962C8B-B14F-4D97-AF65-F5344CB8AC3E}">
        <p14:creationId xmlns:p14="http://schemas.microsoft.com/office/powerpoint/2010/main" val="24971911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x" preserve="1">
  <p:cSld name="Title and 2 Code Columns">
    <p:bg>
      <p:bgPr>
        <a:solidFill>
          <a:schemeClr val="bg1"/>
        </a:solidFill>
        <a:effectLst/>
      </p:bgPr>
    </p:bg>
    <p:spTree>
      <p:nvGrpSpPr>
        <p:cNvPr id="1" name=""/>
        <p:cNvGrpSpPr/>
        <p:nvPr/>
      </p:nvGrpSpPr>
      <p:grpSpPr>
        <a:xfrm>
          <a:off x="0" y="0"/>
          <a:ext cx="0" cy="0"/>
          <a:chOff x="0" y="0"/>
          <a:chExt cx="0" cy="0"/>
        </a:xfrm>
      </p:grpSpPr>
      <p:sp>
        <p:nvSpPr>
          <p:cNvPr id="97" name="Slide Number">
            <a:extLst>
              <a:ext uri="{FF2B5EF4-FFF2-40B4-BE49-F238E27FC236}">
                <a16:creationId xmlns:a16="http://schemas.microsoft.com/office/drawing/2014/main" id="{D1314593-B97F-4159-BF1C-7D08727B7989}"/>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4037B1B0-0345-4E15-985A-6BECCDBE474F}" type="slidenum">
              <a:rPr lang="en-US" smtClean="0"/>
              <a:pPr/>
              <a:t>‹#›</a:t>
            </a:fld>
            <a:endParaRPr lang="en-US" dirty="0"/>
          </a:p>
        </p:txBody>
      </p:sp>
      <p:sp>
        <p:nvSpPr>
          <p:cNvPr id="4" name="Title">
            <a:extLst>
              <a:ext uri="{FF2B5EF4-FFF2-40B4-BE49-F238E27FC236}">
                <a16:creationId xmlns:a16="http://schemas.microsoft.com/office/drawing/2014/main" id="{5F8A0ED5-8D88-437F-965F-590C0BD195F1}"/>
              </a:ext>
            </a:extLst>
          </p:cNvPr>
          <p:cNvSpPr>
            <a:spLocks noGrp="1"/>
          </p:cNvSpPr>
          <p:nvPr>
            <p:ph type="title" idx="1" hasCustomPrompt="1"/>
          </p:nvPr>
        </p:nvSpPr>
        <p:spPr>
          <a:xfrm>
            <a:off x="365760" y="301752"/>
            <a:ext cx="11466576" cy="731318"/>
          </a:xfrm>
        </p:spPr>
        <p:txBody>
          <a:bodyPr/>
          <a:lstStyle>
            <a:lvl1pPr>
              <a:defRPr>
                <a:solidFill>
                  <a:srgbClr val="232F3E"/>
                </a:solidFill>
                <a:latin typeface="Amazon Ember Display Heavy"/>
              </a:defRPr>
            </a:lvl1pPr>
          </a:lstStyle>
          <a:p>
            <a:r>
              <a:rPr lang="en-US" dirty="0"/>
              <a:t>Title and 2 code columns</a:t>
            </a:r>
          </a:p>
        </p:txBody>
      </p:sp>
      <p:pic>
        <p:nvPicPr>
          <p:cNvPr id="99" name="Divider">
            <a:extLst>
              <a:ext uri="{FF2B5EF4-FFF2-40B4-BE49-F238E27FC236}">
                <a16:creationId xmlns:a16="http://schemas.microsoft.com/office/drawing/2014/main" id="{25E540B6-8F1E-4977-BD60-59FB7D23F464}"/>
              </a:ext>
              <a:ext uri="{C183D7F6-B498-43B3-948B-1728B52AA6E4}">
                <adec:decorative xmlns:adec="http://schemas.microsoft.com/office/drawing/2017/decorative" val="1"/>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365759" y="1028377"/>
            <a:ext cx="11484864" cy="45720"/>
          </a:xfrm>
          <a:prstGeom prst="rect">
            <a:avLst/>
          </a:prstGeom>
        </p:spPr>
      </p:pic>
      <p:sp>
        <p:nvSpPr>
          <p:cNvPr id="2" name="Code Left">
            <a:extLst>
              <a:ext uri="{FF2B5EF4-FFF2-40B4-BE49-F238E27FC236}">
                <a16:creationId xmlns:a16="http://schemas.microsoft.com/office/drawing/2014/main" id="{D77EFECE-400E-4BAA-A766-7DD8A1117BBC}"/>
              </a:ext>
            </a:extLst>
          </p:cNvPr>
          <p:cNvSpPr>
            <a:spLocks noGrp="1"/>
          </p:cNvSpPr>
          <p:nvPr>
            <p:ph type="body" idx="2" hasCustomPrompt="1"/>
          </p:nvPr>
        </p:nvSpPr>
        <p:spPr>
          <a:xfrm>
            <a:off x="365760" y="1097280"/>
            <a:ext cx="5669280" cy="5330952"/>
          </a:xfrm>
        </p:spPr>
        <p:txBody>
          <a:bodyPr>
            <a:noAutofit/>
          </a:bodyPr>
          <a:lstStyle>
            <a:lvl1pPr marL="0" indent="0">
              <a:spcBef>
                <a:spcPts val="0"/>
              </a:spcBef>
              <a:buNone/>
              <a:defRPr sz="1600">
                <a:solidFill>
                  <a:srgbClr val="232F3E"/>
                </a:solidFill>
                <a:latin typeface="Lucida Console" panose="020B0609040504020204" pitchFamily="49" charset="0"/>
              </a:defRPr>
            </a:lvl1pPr>
          </a:lstStyle>
          <a:p>
            <a:pPr lvl="0"/>
            <a:r>
              <a:rPr lang="en-US" dirty="0"/>
              <a:t>; Syntax Test file for 68k Assembly code</a:t>
            </a:r>
          </a:p>
          <a:p>
            <a:pPr lvl="0"/>
            <a:r>
              <a:rPr lang="en-US" dirty="0"/>
              <a:t>; Some comments about this file</a:t>
            </a:r>
          </a:p>
          <a:p>
            <a:pPr lvl="0"/>
            <a:r>
              <a:rPr lang="en-US" dirty="0"/>
              <a:t>.D0 00000000</a:t>
            </a:r>
          </a:p>
          <a:p>
            <a:pPr lvl="0"/>
            <a:r>
              <a:rPr lang="en-US" dirty="0"/>
              <a:t>MS 2100 00000002</a:t>
            </a:r>
          </a:p>
          <a:p>
            <a:pPr lvl="0"/>
            <a:r>
              <a:rPr lang="en-US" dirty="0"/>
              <a:t>MM 2000;DI</a:t>
            </a:r>
          </a:p>
          <a:p>
            <a:pPr lvl="0"/>
            <a:r>
              <a:rPr lang="en-US" dirty="0"/>
              <a:t>LEA.L $002100,A1</a:t>
            </a:r>
          </a:p>
          <a:p>
            <a:pPr lvl="0"/>
            <a:r>
              <a:rPr lang="en-US" dirty="0"/>
              <a:t>MOVE.L #2,-(A1)</a:t>
            </a:r>
          </a:p>
          <a:p>
            <a:pPr lvl="0"/>
            <a:r>
              <a:rPr lang="en-US" dirty="0"/>
              <a:t>BSR $00002050</a:t>
            </a:r>
          </a:p>
          <a:p>
            <a:pPr lvl="0"/>
            <a:r>
              <a:rPr lang="en-US" dirty="0"/>
              <a:t>MM 2050;DI</a:t>
            </a:r>
          </a:p>
          <a:p>
            <a:pPr lvl="0"/>
            <a:r>
              <a:rPr lang="en-US" dirty="0"/>
              <a:t>MOVE.L (A1)+,D1</a:t>
            </a:r>
          </a:p>
          <a:p>
            <a:pPr lvl="0"/>
            <a:r>
              <a:rPr lang="en-US" dirty="0"/>
              <a:t>MOVE.L (A1),D2</a:t>
            </a:r>
          </a:p>
          <a:p>
            <a:pPr lvl="0"/>
            <a:r>
              <a:rPr lang="en-US" dirty="0"/>
              <a:t>ADD.L D1,D2</a:t>
            </a:r>
          </a:p>
          <a:p>
            <a:pPr lvl="0"/>
            <a:r>
              <a:rPr lang="en-US" dirty="0"/>
              <a:t>MOVE.L D2,D0</a:t>
            </a:r>
          </a:p>
          <a:p>
            <a:pPr lvl="0"/>
            <a:r>
              <a:rPr lang="en-US" dirty="0"/>
              <a:t>RTS</a:t>
            </a:r>
          </a:p>
        </p:txBody>
      </p:sp>
      <p:sp>
        <p:nvSpPr>
          <p:cNvPr id="3" name="Code Right">
            <a:extLst>
              <a:ext uri="{FF2B5EF4-FFF2-40B4-BE49-F238E27FC236}">
                <a16:creationId xmlns:a16="http://schemas.microsoft.com/office/drawing/2014/main" id="{E8572E41-DF36-40C1-9453-10D94D9775B7}"/>
              </a:ext>
            </a:extLst>
          </p:cNvPr>
          <p:cNvSpPr>
            <a:spLocks noGrp="1"/>
          </p:cNvSpPr>
          <p:nvPr>
            <p:ph type="body" idx="3" hasCustomPrompt="1"/>
          </p:nvPr>
        </p:nvSpPr>
        <p:spPr>
          <a:xfrm>
            <a:off x="6163056" y="1097280"/>
            <a:ext cx="5669280" cy="5330952"/>
          </a:xfrm>
        </p:spPr>
        <p:txBody>
          <a:bodyPr>
            <a:noAutofit/>
          </a:bodyPr>
          <a:lstStyle>
            <a:lvl1pPr marL="0" indent="0">
              <a:spcBef>
                <a:spcPts val="0"/>
              </a:spcBef>
              <a:buNone/>
              <a:defRPr sz="1600">
                <a:solidFill>
                  <a:srgbClr val="232F3E"/>
                </a:solidFill>
                <a:latin typeface="Lucida Console" panose="020B0609040504020204" pitchFamily="49" charset="0"/>
              </a:defRPr>
            </a:lvl1pPr>
          </a:lstStyle>
          <a:p>
            <a:pPr lvl="0"/>
            <a:r>
              <a:rPr lang="en-US" dirty="0"/>
              <a:t>; Syntax Test file for 68k Assembly code</a:t>
            </a:r>
          </a:p>
          <a:p>
            <a:pPr lvl="0"/>
            <a:r>
              <a:rPr lang="en-US" dirty="0"/>
              <a:t>; Some comments about this file</a:t>
            </a:r>
          </a:p>
          <a:p>
            <a:pPr lvl="0"/>
            <a:r>
              <a:rPr lang="en-US" dirty="0"/>
              <a:t>.D0 00000000</a:t>
            </a:r>
          </a:p>
          <a:p>
            <a:pPr lvl="0"/>
            <a:r>
              <a:rPr lang="en-US" dirty="0"/>
              <a:t>MS 2100 00000002</a:t>
            </a:r>
          </a:p>
          <a:p>
            <a:pPr lvl="0"/>
            <a:r>
              <a:rPr lang="en-US" dirty="0"/>
              <a:t>MM 2000;DI</a:t>
            </a:r>
          </a:p>
          <a:p>
            <a:pPr lvl="0"/>
            <a:r>
              <a:rPr lang="en-US" dirty="0"/>
              <a:t>LEA.L $002100,A1</a:t>
            </a:r>
          </a:p>
          <a:p>
            <a:pPr lvl="0"/>
            <a:r>
              <a:rPr lang="en-US" dirty="0"/>
              <a:t>MOVE.L #2,-(A1)</a:t>
            </a:r>
          </a:p>
          <a:p>
            <a:pPr lvl="0"/>
            <a:r>
              <a:rPr lang="en-US" dirty="0"/>
              <a:t>BSR $00002050</a:t>
            </a:r>
          </a:p>
          <a:p>
            <a:pPr lvl="0"/>
            <a:r>
              <a:rPr lang="en-US" dirty="0"/>
              <a:t>MM 2050;DI</a:t>
            </a:r>
          </a:p>
          <a:p>
            <a:pPr lvl="0"/>
            <a:r>
              <a:rPr lang="en-US" dirty="0"/>
              <a:t>MOVE.L (A1)+,D1</a:t>
            </a:r>
          </a:p>
          <a:p>
            <a:pPr lvl="0"/>
            <a:r>
              <a:rPr lang="en-US" dirty="0"/>
              <a:t>MOVE.L (A1),D2</a:t>
            </a:r>
          </a:p>
          <a:p>
            <a:pPr lvl="0"/>
            <a:r>
              <a:rPr lang="en-US" dirty="0"/>
              <a:t>ADD.L D1,D2</a:t>
            </a:r>
          </a:p>
          <a:p>
            <a:pPr lvl="0"/>
            <a:r>
              <a:rPr lang="en-US" dirty="0"/>
              <a:t>MOVE.L D2,D0</a:t>
            </a:r>
          </a:p>
          <a:p>
            <a:pPr lvl="0"/>
            <a:r>
              <a:rPr lang="en-US" dirty="0"/>
              <a:t>RTS</a:t>
            </a:r>
          </a:p>
        </p:txBody>
      </p:sp>
    </p:spTree>
    <p:custDataLst>
      <p:tags r:id="rId1"/>
    </p:custDataLst>
    <p:extLst>
      <p:ext uri="{BB962C8B-B14F-4D97-AF65-F5344CB8AC3E}">
        <p14:creationId xmlns:p14="http://schemas.microsoft.com/office/powerpoint/2010/main" val="420900801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x" preserve="1">
  <p:cSld name="Title, Header, and 2 Text Columns">
    <p:bg>
      <p:bgPr>
        <a:solidFill>
          <a:schemeClr val="bg1"/>
        </a:solidFill>
        <a:effectLst/>
      </p:bgPr>
    </p:bg>
    <p:spTree>
      <p:nvGrpSpPr>
        <p:cNvPr id="1" name=""/>
        <p:cNvGrpSpPr/>
        <p:nvPr/>
      </p:nvGrpSpPr>
      <p:grpSpPr>
        <a:xfrm>
          <a:off x="0" y="0"/>
          <a:ext cx="0" cy="0"/>
          <a:chOff x="0" y="0"/>
          <a:chExt cx="0" cy="0"/>
        </a:xfrm>
      </p:grpSpPr>
      <p:sp>
        <p:nvSpPr>
          <p:cNvPr id="97" name="Slide Number">
            <a:extLst>
              <a:ext uri="{FF2B5EF4-FFF2-40B4-BE49-F238E27FC236}">
                <a16:creationId xmlns:a16="http://schemas.microsoft.com/office/drawing/2014/main" id="{BF7951DD-641A-4F55-851E-3A3DAE5483DC}"/>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4037B1B0-0345-4E15-985A-6BECCDBE474F}" type="slidenum">
              <a:rPr lang="en-US" smtClean="0"/>
              <a:pPr/>
              <a:t>‹#›</a:t>
            </a:fld>
            <a:endParaRPr lang="en-US" dirty="0"/>
          </a:p>
        </p:txBody>
      </p:sp>
      <p:sp>
        <p:nvSpPr>
          <p:cNvPr id="4" name="Title">
            <a:extLst>
              <a:ext uri="{FF2B5EF4-FFF2-40B4-BE49-F238E27FC236}">
                <a16:creationId xmlns:a16="http://schemas.microsoft.com/office/drawing/2014/main" id="{75DBD6AA-5E11-44A8-900B-2519518B0622}"/>
              </a:ext>
            </a:extLst>
          </p:cNvPr>
          <p:cNvSpPr>
            <a:spLocks noGrp="1"/>
          </p:cNvSpPr>
          <p:nvPr>
            <p:ph type="title" idx="1" hasCustomPrompt="1"/>
          </p:nvPr>
        </p:nvSpPr>
        <p:spPr>
          <a:xfrm>
            <a:off x="365760" y="301752"/>
            <a:ext cx="11466576" cy="731318"/>
          </a:xfrm>
        </p:spPr>
        <p:txBody>
          <a:bodyPr/>
          <a:lstStyle>
            <a:lvl1pPr>
              <a:defRPr>
                <a:solidFill>
                  <a:srgbClr val="232F3E"/>
                </a:solidFill>
                <a:latin typeface="Amazon Ember Display Heavy"/>
              </a:defRPr>
            </a:lvl1pPr>
          </a:lstStyle>
          <a:p>
            <a:r>
              <a:rPr lang="en-US" dirty="0"/>
              <a:t>Title, header, and 2 text columns</a:t>
            </a:r>
          </a:p>
        </p:txBody>
      </p:sp>
      <p:pic>
        <p:nvPicPr>
          <p:cNvPr id="99" name="Background">
            <a:extLst>
              <a:ext uri="{FF2B5EF4-FFF2-40B4-BE49-F238E27FC236}">
                <a16:creationId xmlns:a16="http://schemas.microsoft.com/office/drawing/2014/main" id="{B5282040-FA2B-4014-827F-F5B85DA67656}"/>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5760" y="1053311"/>
            <a:ext cx="11460480" cy="440329"/>
          </a:xfrm>
          <a:prstGeom prst="rect">
            <a:avLst/>
          </a:prstGeom>
        </p:spPr>
      </p:pic>
      <p:sp>
        <p:nvSpPr>
          <p:cNvPr id="12" name="Header">
            <a:extLst>
              <a:ext uri="{FF2B5EF4-FFF2-40B4-BE49-F238E27FC236}">
                <a16:creationId xmlns:a16="http://schemas.microsoft.com/office/drawing/2014/main" id="{CEBB69C5-28A4-4F99-A9FE-572F9D53CF4E}"/>
              </a:ext>
            </a:extLst>
          </p:cNvPr>
          <p:cNvSpPr>
            <a:spLocks noGrp="1"/>
          </p:cNvSpPr>
          <p:nvPr>
            <p:ph type="body" idx="12" hasCustomPrompt="1"/>
          </p:nvPr>
        </p:nvSpPr>
        <p:spPr>
          <a:xfrm>
            <a:off x="365760" y="1053311"/>
            <a:ext cx="11460480" cy="440329"/>
          </a:xfrm>
          <a:noFill/>
          <a:ln>
            <a:noFill/>
          </a:ln>
        </p:spPr>
        <p:txBody>
          <a:bodyPr anchor="ctr">
            <a:noAutofit/>
          </a:bodyPr>
          <a:lstStyle>
            <a:lvl1pPr marL="0" indent="0">
              <a:lnSpc>
                <a:spcPct val="100000"/>
              </a:lnSpc>
              <a:spcBef>
                <a:spcPts val="0"/>
              </a:spcBef>
              <a:spcAft>
                <a:spcPts val="0"/>
              </a:spcAft>
              <a:buNone/>
              <a:defRPr sz="2400" b="0">
                <a:solidFill>
                  <a:schemeClr val="bg1"/>
                </a:solidFill>
                <a:latin typeface="Amazon Ember Display"/>
              </a:defRPr>
            </a:lvl1pPr>
          </a:lstStyle>
          <a:p>
            <a:pPr lvl="0"/>
            <a:r>
              <a:rPr lang="en-US" dirty="0"/>
              <a:t>Enter header text</a:t>
            </a:r>
          </a:p>
        </p:txBody>
      </p:sp>
      <p:sp>
        <p:nvSpPr>
          <p:cNvPr id="2" name="Content Left">
            <a:extLst>
              <a:ext uri="{FF2B5EF4-FFF2-40B4-BE49-F238E27FC236}">
                <a16:creationId xmlns:a16="http://schemas.microsoft.com/office/drawing/2014/main" id="{5ACBD598-6775-4223-B2AB-B169A112E3FF}"/>
              </a:ext>
            </a:extLst>
          </p:cNvPr>
          <p:cNvSpPr>
            <a:spLocks noGrp="1"/>
          </p:cNvSpPr>
          <p:nvPr>
            <p:ph idx="2" hasCustomPrompt="1"/>
          </p:nvPr>
        </p:nvSpPr>
        <p:spPr>
          <a:xfrm>
            <a:off x="365760" y="1563624"/>
            <a:ext cx="5669280" cy="4873752"/>
          </a:xfrm>
        </p:spPr>
        <p:txBody>
          <a:bodyPr>
            <a:noAutofit/>
          </a:bodyPr>
          <a:lstStyle>
            <a:lvl1pPr>
              <a:lnSpc>
                <a:spcPct val="100000"/>
              </a:lnSpc>
              <a:spcAft>
                <a:spcPts val="1200"/>
              </a:spcAft>
              <a:defRPr sz="2800">
                <a:solidFill>
                  <a:srgbClr val="232F3E"/>
                </a:solidFill>
              </a:defRPr>
            </a:lvl1pPr>
            <a:lvl2pPr marL="457200" indent="-228600">
              <a:lnSpc>
                <a:spcPct val="100000"/>
              </a:lnSpc>
              <a:spcAft>
                <a:spcPts val="1200"/>
              </a:spcAft>
              <a:defRPr sz="2400">
                <a:solidFill>
                  <a:srgbClr val="232F3E"/>
                </a:solidFill>
              </a:defRPr>
            </a:lvl2pPr>
            <a:lvl3pPr marL="684213" indent="-228600">
              <a:lnSpc>
                <a:spcPct val="100000"/>
              </a:lnSpc>
              <a:spcAft>
                <a:spcPts val="1200"/>
              </a:spcAft>
              <a:defRPr sz="2000">
                <a:solidFill>
                  <a:srgbClr val="232F3E"/>
                </a:solidFill>
              </a:defRPr>
            </a:lvl3pPr>
            <a:lvl4pPr marL="914400" indent="-228600">
              <a:lnSpc>
                <a:spcPct val="100000"/>
              </a:lnSpc>
              <a:spcAft>
                <a:spcPts val="1200"/>
              </a:spcAft>
              <a:defRPr sz="1800">
                <a:solidFill>
                  <a:srgbClr val="232F3E"/>
                </a:solidFill>
              </a:defRPr>
            </a:lvl4pPr>
            <a:lvl5pPr marL="1144588" indent="-228600">
              <a:lnSpc>
                <a:spcPct val="100000"/>
              </a:lnSpc>
              <a:spcAft>
                <a:spcPts val="1200"/>
              </a:spcAft>
              <a:defRPr sz="1800">
                <a:solidFill>
                  <a:srgbClr val="232F3E"/>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3" name="Content Right">
            <a:extLst>
              <a:ext uri="{FF2B5EF4-FFF2-40B4-BE49-F238E27FC236}">
                <a16:creationId xmlns:a16="http://schemas.microsoft.com/office/drawing/2014/main" id="{7F5B85B9-BABC-44F6-B2AE-99F02670D702}"/>
              </a:ext>
            </a:extLst>
          </p:cNvPr>
          <p:cNvSpPr>
            <a:spLocks noGrp="1"/>
          </p:cNvSpPr>
          <p:nvPr>
            <p:ph idx="3" hasCustomPrompt="1"/>
          </p:nvPr>
        </p:nvSpPr>
        <p:spPr>
          <a:xfrm>
            <a:off x="6163056" y="1563624"/>
            <a:ext cx="5669280" cy="4873752"/>
          </a:xfrm>
        </p:spPr>
        <p:txBody>
          <a:bodyPr>
            <a:noAutofit/>
          </a:bodyPr>
          <a:lstStyle>
            <a:lvl1pPr>
              <a:lnSpc>
                <a:spcPct val="100000"/>
              </a:lnSpc>
              <a:spcAft>
                <a:spcPts val="1200"/>
              </a:spcAft>
              <a:defRPr sz="2800">
                <a:solidFill>
                  <a:srgbClr val="232F3E"/>
                </a:solidFill>
              </a:defRPr>
            </a:lvl1pPr>
            <a:lvl2pPr marL="457200" indent="-228600">
              <a:lnSpc>
                <a:spcPct val="100000"/>
              </a:lnSpc>
              <a:spcAft>
                <a:spcPts val="1200"/>
              </a:spcAft>
              <a:defRPr sz="2400">
                <a:solidFill>
                  <a:srgbClr val="232F3E"/>
                </a:solidFill>
              </a:defRPr>
            </a:lvl2pPr>
            <a:lvl3pPr marL="684213" indent="-228600">
              <a:lnSpc>
                <a:spcPct val="100000"/>
              </a:lnSpc>
              <a:spcAft>
                <a:spcPts val="1200"/>
              </a:spcAft>
              <a:defRPr sz="2000">
                <a:solidFill>
                  <a:srgbClr val="232F3E"/>
                </a:solidFill>
              </a:defRPr>
            </a:lvl3pPr>
            <a:lvl4pPr marL="914400" indent="-228600">
              <a:lnSpc>
                <a:spcPct val="100000"/>
              </a:lnSpc>
              <a:spcAft>
                <a:spcPts val="1200"/>
              </a:spcAft>
              <a:defRPr sz="1800">
                <a:solidFill>
                  <a:srgbClr val="232F3E"/>
                </a:solidFill>
              </a:defRPr>
            </a:lvl4pPr>
            <a:lvl5pPr marL="1144588" indent="-228600">
              <a:lnSpc>
                <a:spcPct val="100000"/>
              </a:lnSpc>
              <a:spcAft>
                <a:spcPts val="1200"/>
              </a:spcAft>
              <a:defRPr sz="1800">
                <a:solidFill>
                  <a:srgbClr val="232F3E"/>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Tree>
    <p:custDataLst>
      <p:tags r:id="rId1"/>
    </p:custDataLst>
    <p:extLst>
      <p:ext uri="{BB962C8B-B14F-4D97-AF65-F5344CB8AC3E}">
        <p14:creationId xmlns:p14="http://schemas.microsoft.com/office/powerpoint/2010/main" val="93953358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Title, 2 Headers, and 2 Text Columns">
    <p:bg>
      <p:bgPr>
        <a:solidFill>
          <a:schemeClr val="bg1"/>
        </a:solidFill>
        <a:effectLst/>
      </p:bgPr>
    </p:bg>
    <p:spTree>
      <p:nvGrpSpPr>
        <p:cNvPr id="1" name=""/>
        <p:cNvGrpSpPr/>
        <p:nvPr/>
      </p:nvGrpSpPr>
      <p:grpSpPr>
        <a:xfrm>
          <a:off x="0" y="0"/>
          <a:ext cx="0" cy="0"/>
          <a:chOff x="0" y="0"/>
          <a:chExt cx="0" cy="0"/>
        </a:xfrm>
      </p:grpSpPr>
      <p:pic>
        <p:nvPicPr>
          <p:cNvPr id="99" name="Background">
            <a:extLst>
              <a:ext uri="{FF2B5EF4-FFF2-40B4-BE49-F238E27FC236}">
                <a16:creationId xmlns:a16="http://schemas.microsoft.com/office/drawing/2014/main" id="{12D9B9CA-678C-44DB-A29A-D7DA4A64C7B1}"/>
              </a:ext>
              <a:ext uri="{C183D7F6-B498-43B3-948B-1728B52AA6E4}">
                <adec:decorative xmlns:adec="http://schemas.microsoft.com/office/drawing/2017/decorative" val="1"/>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365760" y="1053311"/>
            <a:ext cx="11460480" cy="440329"/>
          </a:xfrm>
          <a:prstGeom prst="rect">
            <a:avLst/>
          </a:prstGeom>
        </p:spPr>
      </p:pic>
      <p:sp>
        <p:nvSpPr>
          <p:cNvPr id="97" name="Slide Number">
            <a:extLst>
              <a:ext uri="{FF2B5EF4-FFF2-40B4-BE49-F238E27FC236}">
                <a16:creationId xmlns:a16="http://schemas.microsoft.com/office/drawing/2014/main" id="{BF7951DD-641A-4F55-851E-3A3DAE5483DC}"/>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4037B1B0-0345-4E15-985A-6BECCDBE474F}" type="slidenum">
              <a:rPr lang="en-US" smtClean="0"/>
              <a:pPr/>
              <a:t>‹#›</a:t>
            </a:fld>
            <a:endParaRPr lang="en-US" dirty="0"/>
          </a:p>
        </p:txBody>
      </p:sp>
      <p:sp>
        <p:nvSpPr>
          <p:cNvPr id="4" name="Title">
            <a:extLst>
              <a:ext uri="{FF2B5EF4-FFF2-40B4-BE49-F238E27FC236}">
                <a16:creationId xmlns:a16="http://schemas.microsoft.com/office/drawing/2014/main" id="{75DBD6AA-5E11-44A8-900B-2519518B0622}"/>
              </a:ext>
            </a:extLst>
          </p:cNvPr>
          <p:cNvSpPr>
            <a:spLocks noGrp="1"/>
          </p:cNvSpPr>
          <p:nvPr>
            <p:ph type="title" idx="1" hasCustomPrompt="1"/>
          </p:nvPr>
        </p:nvSpPr>
        <p:spPr>
          <a:xfrm>
            <a:off x="365760" y="301752"/>
            <a:ext cx="11466576" cy="731318"/>
          </a:xfrm>
        </p:spPr>
        <p:txBody>
          <a:bodyPr/>
          <a:lstStyle>
            <a:lvl1pPr>
              <a:defRPr>
                <a:solidFill>
                  <a:srgbClr val="232F3E"/>
                </a:solidFill>
                <a:latin typeface="Amazon Ember Display Heavy"/>
              </a:defRPr>
            </a:lvl1pPr>
          </a:lstStyle>
          <a:p>
            <a:r>
              <a:rPr lang="en-US" dirty="0"/>
              <a:t>Title, 2 headers, and 2 text columns</a:t>
            </a:r>
          </a:p>
        </p:txBody>
      </p:sp>
      <p:sp>
        <p:nvSpPr>
          <p:cNvPr id="12" name="Header Left">
            <a:extLst>
              <a:ext uri="{FF2B5EF4-FFF2-40B4-BE49-F238E27FC236}">
                <a16:creationId xmlns:a16="http://schemas.microsoft.com/office/drawing/2014/main" id="{CEBB69C5-28A4-4F99-A9FE-572F9D53CF4E}"/>
              </a:ext>
            </a:extLst>
          </p:cNvPr>
          <p:cNvSpPr>
            <a:spLocks noGrp="1"/>
          </p:cNvSpPr>
          <p:nvPr>
            <p:ph type="body" idx="12" hasCustomPrompt="1"/>
          </p:nvPr>
        </p:nvSpPr>
        <p:spPr>
          <a:xfrm>
            <a:off x="365760" y="1053311"/>
            <a:ext cx="5669280" cy="440329"/>
          </a:xfrm>
          <a:noFill/>
          <a:ln>
            <a:noFill/>
          </a:ln>
        </p:spPr>
        <p:txBody>
          <a:bodyPr anchor="ctr">
            <a:noAutofit/>
          </a:bodyPr>
          <a:lstStyle>
            <a:lvl1pPr marL="0" indent="0">
              <a:lnSpc>
                <a:spcPct val="100000"/>
              </a:lnSpc>
              <a:spcBef>
                <a:spcPts val="0"/>
              </a:spcBef>
              <a:spcAft>
                <a:spcPts val="0"/>
              </a:spcAft>
              <a:buNone/>
              <a:defRPr sz="2400" b="0">
                <a:solidFill>
                  <a:schemeClr val="bg1"/>
                </a:solidFill>
                <a:latin typeface="Amazon Ember Display"/>
              </a:defRPr>
            </a:lvl1pPr>
          </a:lstStyle>
          <a:p>
            <a:pPr lvl="0"/>
            <a:r>
              <a:rPr lang="en-US" dirty="0"/>
              <a:t>Enter header text</a:t>
            </a:r>
          </a:p>
        </p:txBody>
      </p:sp>
      <p:sp>
        <p:nvSpPr>
          <p:cNvPr id="2" name="Body1 Content">
            <a:extLst>
              <a:ext uri="{FF2B5EF4-FFF2-40B4-BE49-F238E27FC236}">
                <a16:creationId xmlns:a16="http://schemas.microsoft.com/office/drawing/2014/main" id="{5ACBD598-6775-4223-B2AB-B169A112E3FF}"/>
              </a:ext>
            </a:extLst>
          </p:cNvPr>
          <p:cNvSpPr>
            <a:spLocks noGrp="1"/>
          </p:cNvSpPr>
          <p:nvPr>
            <p:ph idx="2" hasCustomPrompt="1"/>
          </p:nvPr>
        </p:nvSpPr>
        <p:spPr>
          <a:xfrm>
            <a:off x="365760" y="1563624"/>
            <a:ext cx="5669280" cy="4873752"/>
          </a:xfrm>
        </p:spPr>
        <p:txBody>
          <a:bodyPr>
            <a:noAutofit/>
          </a:bodyPr>
          <a:lstStyle>
            <a:lvl1pPr>
              <a:lnSpc>
                <a:spcPct val="100000"/>
              </a:lnSpc>
              <a:spcAft>
                <a:spcPts val="1200"/>
              </a:spcAft>
              <a:defRPr sz="2800">
                <a:solidFill>
                  <a:srgbClr val="232F3E"/>
                </a:solidFill>
                <a:latin typeface="Amazon Ember Display"/>
              </a:defRPr>
            </a:lvl1pPr>
            <a:lvl2pPr marL="457200" indent="-228600">
              <a:lnSpc>
                <a:spcPct val="100000"/>
              </a:lnSpc>
              <a:spcAft>
                <a:spcPts val="1200"/>
              </a:spcAft>
              <a:defRPr sz="2400">
                <a:solidFill>
                  <a:srgbClr val="232F3E"/>
                </a:solidFill>
                <a:latin typeface="Amazon Ember Display"/>
              </a:defRPr>
            </a:lvl2pPr>
            <a:lvl3pPr marL="684213" indent="-228600">
              <a:lnSpc>
                <a:spcPct val="100000"/>
              </a:lnSpc>
              <a:spcAft>
                <a:spcPts val="1200"/>
              </a:spcAft>
              <a:defRPr sz="2000">
                <a:solidFill>
                  <a:srgbClr val="232F3E"/>
                </a:solidFill>
                <a:latin typeface="Amazon Ember Display"/>
              </a:defRPr>
            </a:lvl3pPr>
            <a:lvl4pPr marL="914400" indent="-228600">
              <a:lnSpc>
                <a:spcPct val="100000"/>
              </a:lnSpc>
              <a:spcAft>
                <a:spcPts val="1200"/>
              </a:spcAft>
              <a:defRPr sz="1800">
                <a:solidFill>
                  <a:srgbClr val="232F3E"/>
                </a:solidFill>
                <a:latin typeface="Amazon Ember Display"/>
              </a:defRPr>
            </a:lvl4pPr>
            <a:lvl5pPr marL="1144588" indent="-228600">
              <a:lnSpc>
                <a:spcPct val="100000"/>
              </a:lnSpc>
              <a:spcAft>
                <a:spcPts val="1200"/>
              </a:spcAft>
              <a:defRPr sz="1800">
                <a:solidFill>
                  <a:srgbClr val="232F3E"/>
                </a:solidFill>
                <a:latin typeface="Amazon Ember Display"/>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3" name="Header Right">
            <a:extLst>
              <a:ext uri="{FF2B5EF4-FFF2-40B4-BE49-F238E27FC236}">
                <a16:creationId xmlns:a16="http://schemas.microsoft.com/office/drawing/2014/main" id="{08B6087B-5128-4D07-A02C-11A4D91176A4}"/>
              </a:ext>
            </a:extLst>
          </p:cNvPr>
          <p:cNvSpPr>
            <a:spLocks noGrp="1"/>
          </p:cNvSpPr>
          <p:nvPr>
            <p:ph type="body" idx="13" hasCustomPrompt="1"/>
          </p:nvPr>
        </p:nvSpPr>
        <p:spPr>
          <a:xfrm>
            <a:off x="6163056" y="1053311"/>
            <a:ext cx="5669280" cy="440329"/>
          </a:xfrm>
          <a:noFill/>
        </p:spPr>
        <p:txBody>
          <a:bodyPr anchor="ctr">
            <a:noAutofit/>
          </a:bodyPr>
          <a:lstStyle>
            <a:lvl1pPr marL="0" indent="0">
              <a:lnSpc>
                <a:spcPct val="100000"/>
              </a:lnSpc>
              <a:spcBef>
                <a:spcPts val="0"/>
              </a:spcBef>
              <a:spcAft>
                <a:spcPts val="0"/>
              </a:spcAft>
              <a:buNone/>
              <a:defRPr sz="2400" b="0">
                <a:solidFill>
                  <a:schemeClr val="bg1"/>
                </a:solidFill>
                <a:latin typeface="Amazon Ember Display"/>
              </a:defRPr>
            </a:lvl1pPr>
          </a:lstStyle>
          <a:p>
            <a:pPr lvl="0"/>
            <a:r>
              <a:rPr lang="en-US" dirty="0"/>
              <a:t>Enter header text</a:t>
            </a:r>
          </a:p>
        </p:txBody>
      </p:sp>
      <p:sp>
        <p:nvSpPr>
          <p:cNvPr id="3" name="Content Right">
            <a:extLst>
              <a:ext uri="{FF2B5EF4-FFF2-40B4-BE49-F238E27FC236}">
                <a16:creationId xmlns:a16="http://schemas.microsoft.com/office/drawing/2014/main" id="{7F5B85B9-BABC-44F6-B2AE-99F02670D702}"/>
              </a:ext>
            </a:extLst>
          </p:cNvPr>
          <p:cNvSpPr>
            <a:spLocks noGrp="1"/>
          </p:cNvSpPr>
          <p:nvPr>
            <p:ph idx="3" hasCustomPrompt="1"/>
          </p:nvPr>
        </p:nvSpPr>
        <p:spPr>
          <a:xfrm>
            <a:off x="6163056" y="1563624"/>
            <a:ext cx="5669280" cy="4873752"/>
          </a:xfrm>
        </p:spPr>
        <p:txBody>
          <a:bodyPr>
            <a:noAutofit/>
          </a:bodyPr>
          <a:lstStyle>
            <a:lvl1pPr>
              <a:lnSpc>
                <a:spcPct val="100000"/>
              </a:lnSpc>
              <a:spcAft>
                <a:spcPts val="1200"/>
              </a:spcAft>
              <a:defRPr sz="2800">
                <a:solidFill>
                  <a:srgbClr val="232F3E"/>
                </a:solidFill>
                <a:latin typeface="Amazon Ember Display"/>
              </a:defRPr>
            </a:lvl1pPr>
            <a:lvl2pPr marL="457200" indent="-228600">
              <a:lnSpc>
                <a:spcPct val="100000"/>
              </a:lnSpc>
              <a:spcAft>
                <a:spcPts val="1200"/>
              </a:spcAft>
              <a:defRPr sz="2400">
                <a:solidFill>
                  <a:srgbClr val="232F3E"/>
                </a:solidFill>
                <a:latin typeface="Amazon Ember Display"/>
              </a:defRPr>
            </a:lvl2pPr>
            <a:lvl3pPr marL="684213" indent="-228600">
              <a:lnSpc>
                <a:spcPct val="100000"/>
              </a:lnSpc>
              <a:spcAft>
                <a:spcPts val="1200"/>
              </a:spcAft>
              <a:defRPr sz="2000">
                <a:solidFill>
                  <a:srgbClr val="232F3E"/>
                </a:solidFill>
                <a:latin typeface="Amazon Ember Display"/>
              </a:defRPr>
            </a:lvl3pPr>
            <a:lvl4pPr marL="914400" indent="-228600">
              <a:lnSpc>
                <a:spcPct val="100000"/>
              </a:lnSpc>
              <a:spcAft>
                <a:spcPts val="1200"/>
              </a:spcAft>
              <a:defRPr sz="1800">
                <a:solidFill>
                  <a:srgbClr val="232F3E"/>
                </a:solidFill>
                <a:latin typeface="Amazon Ember Display"/>
              </a:defRPr>
            </a:lvl4pPr>
            <a:lvl5pPr marL="1144588" indent="-228600">
              <a:lnSpc>
                <a:spcPct val="100000"/>
              </a:lnSpc>
              <a:spcAft>
                <a:spcPts val="1200"/>
              </a:spcAft>
              <a:defRPr sz="1800">
                <a:solidFill>
                  <a:srgbClr val="232F3E"/>
                </a:solidFill>
                <a:latin typeface="Amazon Ember Display"/>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Tree>
    <p:custDataLst>
      <p:tags r:id="rId1"/>
    </p:custDataLst>
    <p:extLst>
      <p:ext uri="{BB962C8B-B14F-4D97-AF65-F5344CB8AC3E}">
        <p14:creationId xmlns:p14="http://schemas.microsoft.com/office/powerpoint/2010/main" val="20847844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Varia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97" name="Slide Number">
            <a:extLst>
              <a:ext uri="{FF2B5EF4-FFF2-40B4-BE49-F238E27FC236}">
                <a16:creationId xmlns:a16="http://schemas.microsoft.com/office/drawing/2014/main" id="{576AC153-25F3-4431-87F8-2E0931CF2549}"/>
              </a:ext>
            </a:extLst>
          </p:cNvPr>
          <p:cNvSpPr>
            <a:spLocks noGrp="1"/>
          </p:cNvSpPr>
          <p:nvPr>
            <p:ph type="sldNum" idx="97"/>
          </p:nvPr>
        </p:nvSpPr>
        <p:spPr>
          <a:xfrm>
            <a:off x="11347704" y="6446520"/>
            <a:ext cx="484632" cy="228600"/>
          </a:xfrm>
        </p:spPr>
        <p:txBody>
          <a:bodyPr/>
          <a:lstStyle>
            <a:lvl1pPr>
              <a:defRPr>
                <a:solidFill>
                  <a:schemeClr val="bg1"/>
                </a:solidFill>
              </a:defRPr>
            </a:lvl1pPr>
          </a:lstStyle>
          <a:p>
            <a:fld id="{4037B1B0-0345-4E15-985A-6BECCDBE474F}" type="slidenum">
              <a:rPr lang="en-US" smtClean="0"/>
              <a:pPr/>
              <a:t>‹#›</a:t>
            </a:fld>
            <a:endParaRPr lang="en-US" dirty="0"/>
          </a:p>
        </p:txBody>
      </p:sp>
      <p:sp>
        <p:nvSpPr>
          <p:cNvPr id="5" name="Title">
            <a:extLst>
              <a:ext uri="{FF2B5EF4-FFF2-40B4-BE49-F238E27FC236}">
                <a16:creationId xmlns:a16="http://schemas.microsoft.com/office/drawing/2014/main" id="{1D95C62C-EA11-4B27-9639-F8BCE11725B6}"/>
              </a:ext>
            </a:extLst>
          </p:cNvPr>
          <p:cNvSpPr>
            <a:spLocks noGrp="1"/>
          </p:cNvSpPr>
          <p:nvPr>
            <p:ph type="title" idx="1" hasCustomPrompt="1"/>
          </p:nvPr>
        </p:nvSpPr>
        <p:spPr>
          <a:xfrm>
            <a:off x="457200" y="2503472"/>
            <a:ext cx="8946292" cy="1673352"/>
          </a:xfrm>
        </p:spPr>
        <p:txBody>
          <a:bodyPr anchor="b">
            <a:normAutofit/>
          </a:bodyPr>
          <a:lstStyle>
            <a:lvl1pPr algn="l">
              <a:spcBef>
                <a:spcPts val="0"/>
              </a:spcBef>
              <a:spcAft>
                <a:spcPts val="0"/>
              </a:spcAft>
              <a:defRPr sz="4800">
                <a:solidFill>
                  <a:schemeClr val="bg1"/>
                </a:solidFill>
                <a:latin typeface="Amazon Ember Display Heavy"/>
              </a:defRPr>
            </a:lvl1pPr>
          </a:lstStyle>
          <a:p>
            <a:r>
              <a:rPr lang="en-US" dirty="0"/>
              <a:t>Enter Module Title</a:t>
            </a:r>
          </a:p>
        </p:txBody>
      </p:sp>
      <p:sp>
        <p:nvSpPr>
          <p:cNvPr id="2" name="Subtitle">
            <a:extLst>
              <a:ext uri="{FF2B5EF4-FFF2-40B4-BE49-F238E27FC236}">
                <a16:creationId xmlns:a16="http://schemas.microsoft.com/office/drawing/2014/main" id="{5306A075-06B6-4644-A82F-DAE4D29918FB}"/>
              </a:ext>
            </a:extLst>
          </p:cNvPr>
          <p:cNvSpPr>
            <a:spLocks noGrp="1"/>
          </p:cNvSpPr>
          <p:nvPr>
            <p:ph type="body" idx="2" hasCustomPrompt="1"/>
          </p:nvPr>
        </p:nvSpPr>
        <p:spPr>
          <a:xfrm>
            <a:off x="457200" y="4224832"/>
            <a:ext cx="8946292" cy="995898"/>
          </a:xfrm>
        </p:spPr>
        <p:txBody>
          <a:bodyPr>
            <a:normAutofit/>
          </a:bodyPr>
          <a:lstStyle>
            <a:lvl1pPr marL="0" indent="0" algn="l">
              <a:spcBef>
                <a:spcPts val="0"/>
              </a:spcBef>
              <a:spcAft>
                <a:spcPts val="0"/>
              </a:spcAft>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Enter Course Title</a:t>
            </a:r>
          </a:p>
        </p:txBody>
      </p:sp>
      <p:pic>
        <p:nvPicPr>
          <p:cNvPr id="4" name="Copyright2">
            <a:extLst>
              <a:ext uri="{FF2B5EF4-FFF2-40B4-BE49-F238E27FC236}">
                <a16:creationId xmlns:a16="http://schemas.microsoft.com/office/drawing/2014/main" id="{D92B13EB-841E-4A00-B345-D5601EDE0664}"/>
              </a:ext>
              <a:ext uri="{C183D7F6-B498-43B3-948B-1728B52AA6E4}">
                <adec:decorative xmlns:adec="http://schemas.microsoft.com/office/drawing/2017/decorative" val="1"/>
              </a:ext>
            </a:extLst>
          </p:cNvPr>
          <p:cNvPicPr>
            <a:picLocks/>
          </p:cNvPicPr>
          <p:nvPr userDrawn="1"/>
        </p:nvPicPr>
        <p:blipFill>
          <a:blip r:embed="rId3">
            <a:extLst>
              <a:ext uri="{28A0092B-C50C-407E-A947-70E740481C1C}">
                <a14:useLocalDpi xmlns:a14="http://schemas.microsoft.com/office/drawing/2010/main" val="0"/>
              </a:ext>
            </a:extLst>
          </a:blip>
          <a:stretch>
            <a:fillRect/>
          </a:stretch>
        </p:blipFill>
        <p:spPr>
          <a:xfrm>
            <a:off x="3799983" y="6446520"/>
            <a:ext cx="4610100" cy="311150"/>
          </a:xfrm>
          <a:prstGeom prst="rect">
            <a:avLst/>
          </a:prstGeom>
        </p:spPr>
      </p:pic>
    </p:spTree>
    <p:extLst>
      <p:ext uri="{BB962C8B-B14F-4D97-AF65-F5344CB8AC3E}">
        <p14:creationId xmlns:p14="http://schemas.microsoft.com/office/powerpoint/2010/main" val="28369668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Header, Content, Full Height Picture">
    <p:bg>
      <p:bgPr>
        <a:solidFill>
          <a:schemeClr val="bg1"/>
        </a:solidFill>
        <a:effectLst/>
      </p:bgPr>
    </p:bg>
    <p:spTree>
      <p:nvGrpSpPr>
        <p:cNvPr id="1" name=""/>
        <p:cNvGrpSpPr/>
        <p:nvPr/>
      </p:nvGrpSpPr>
      <p:grpSpPr>
        <a:xfrm>
          <a:off x="0" y="0"/>
          <a:ext cx="0" cy="0"/>
          <a:chOff x="0" y="0"/>
          <a:chExt cx="0" cy="0"/>
        </a:xfrm>
      </p:grpSpPr>
      <p:pic>
        <p:nvPicPr>
          <p:cNvPr id="99" name="Background">
            <a:extLst>
              <a:ext uri="{FF2B5EF4-FFF2-40B4-BE49-F238E27FC236}">
                <a16:creationId xmlns:a16="http://schemas.microsoft.com/office/drawing/2014/main" id="{DEF6C79C-9D0E-41C2-AA50-8E21FCE741EA}"/>
              </a:ext>
              <a:ext uri="{C183D7F6-B498-43B3-948B-1728B52AA6E4}">
                <adec:decorative xmlns:adec="http://schemas.microsoft.com/office/drawing/2017/decorative" val="1"/>
              </a:ext>
            </a:extLst>
          </p:cNvPr>
          <p:cNvPicPr>
            <a:picLocks/>
          </p:cNvPicPr>
          <p:nvPr/>
        </p:nvPicPr>
        <p:blipFill rotWithShape="1">
          <a:blip r:embed="rId3">
            <a:extLst>
              <a:ext uri="{28A0092B-C50C-407E-A947-70E740481C1C}">
                <a14:useLocalDpi xmlns:a14="http://schemas.microsoft.com/office/drawing/2010/main" val="0"/>
              </a:ext>
            </a:extLst>
          </a:blip>
          <a:srcRect r="50690"/>
          <a:stretch/>
        </p:blipFill>
        <p:spPr>
          <a:xfrm>
            <a:off x="365761" y="1059966"/>
            <a:ext cx="5663184" cy="459972"/>
          </a:xfrm>
          <a:prstGeom prst="rect">
            <a:avLst/>
          </a:prstGeom>
        </p:spPr>
      </p:pic>
      <p:sp>
        <p:nvSpPr>
          <p:cNvPr id="97" name="Slide Number">
            <a:extLst>
              <a:ext uri="{FF2B5EF4-FFF2-40B4-BE49-F238E27FC236}">
                <a16:creationId xmlns:a16="http://schemas.microsoft.com/office/drawing/2014/main" id="{73F8E55C-0C56-481E-96C0-45506B8577FA}"/>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4037B1B0-0345-4E15-985A-6BECCDBE474F}" type="slidenum">
              <a:rPr lang="en-US" smtClean="0"/>
              <a:pPr/>
              <a:t>‹#›</a:t>
            </a:fld>
            <a:endParaRPr lang="en-US" dirty="0"/>
          </a:p>
        </p:txBody>
      </p:sp>
      <p:sp>
        <p:nvSpPr>
          <p:cNvPr id="3" name="Title">
            <a:extLst>
              <a:ext uri="{FF2B5EF4-FFF2-40B4-BE49-F238E27FC236}">
                <a16:creationId xmlns:a16="http://schemas.microsoft.com/office/drawing/2014/main" id="{75DBD6AA-5E11-44A8-900B-2519518B0622}"/>
              </a:ext>
            </a:extLst>
          </p:cNvPr>
          <p:cNvSpPr>
            <a:spLocks noGrp="1"/>
          </p:cNvSpPr>
          <p:nvPr>
            <p:ph type="title" idx="1" hasCustomPrompt="1"/>
          </p:nvPr>
        </p:nvSpPr>
        <p:spPr>
          <a:xfrm>
            <a:off x="365760" y="301752"/>
            <a:ext cx="11466576" cy="731318"/>
          </a:xfrm>
        </p:spPr>
        <p:txBody>
          <a:bodyPr/>
          <a:lstStyle>
            <a:lvl1pPr>
              <a:defRPr>
                <a:solidFill>
                  <a:srgbClr val="232F3E"/>
                </a:solidFill>
                <a:latin typeface="Amazon Ember Display Heavy"/>
              </a:defRPr>
            </a:lvl1pPr>
          </a:lstStyle>
          <a:p>
            <a:r>
              <a:rPr lang="en-US" dirty="0"/>
              <a:t>Title, header, content, and full height picture</a:t>
            </a:r>
          </a:p>
        </p:txBody>
      </p:sp>
      <p:sp>
        <p:nvSpPr>
          <p:cNvPr id="12" name="Header">
            <a:extLst>
              <a:ext uri="{FF2B5EF4-FFF2-40B4-BE49-F238E27FC236}">
                <a16:creationId xmlns:a16="http://schemas.microsoft.com/office/drawing/2014/main" id="{CEBB69C5-28A4-4F99-A9FE-572F9D53CF4E}"/>
              </a:ext>
            </a:extLst>
          </p:cNvPr>
          <p:cNvSpPr>
            <a:spLocks noGrp="1"/>
          </p:cNvSpPr>
          <p:nvPr>
            <p:ph type="body" idx="12" hasCustomPrompt="1"/>
          </p:nvPr>
        </p:nvSpPr>
        <p:spPr>
          <a:xfrm>
            <a:off x="365761" y="1051560"/>
            <a:ext cx="5669279" cy="440329"/>
          </a:xfrm>
          <a:noFill/>
          <a:ln>
            <a:noFill/>
          </a:ln>
        </p:spPr>
        <p:txBody>
          <a:bodyPr anchor="ctr">
            <a:noAutofit/>
          </a:bodyPr>
          <a:lstStyle>
            <a:lvl1pPr marL="0" indent="0">
              <a:lnSpc>
                <a:spcPct val="100000"/>
              </a:lnSpc>
              <a:spcBef>
                <a:spcPts val="0"/>
              </a:spcBef>
              <a:spcAft>
                <a:spcPts val="0"/>
              </a:spcAft>
              <a:buNone/>
              <a:defRPr sz="2400" b="0">
                <a:solidFill>
                  <a:schemeClr val="bg1"/>
                </a:solidFill>
                <a:latin typeface="Amazon Ember Display"/>
              </a:defRPr>
            </a:lvl1pPr>
          </a:lstStyle>
          <a:p>
            <a:pPr lvl="0"/>
            <a:r>
              <a:rPr lang="en-US" dirty="0"/>
              <a:t>Enter header text</a:t>
            </a:r>
          </a:p>
        </p:txBody>
      </p:sp>
      <p:sp>
        <p:nvSpPr>
          <p:cNvPr id="2" name="Content">
            <a:extLst>
              <a:ext uri="{FF2B5EF4-FFF2-40B4-BE49-F238E27FC236}">
                <a16:creationId xmlns:a16="http://schemas.microsoft.com/office/drawing/2014/main" id="{EEA0232A-1E36-4B66-8855-7774205AD335}"/>
              </a:ext>
            </a:extLst>
          </p:cNvPr>
          <p:cNvSpPr>
            <a:spLocks noGrp="1"/>
          </p:cNvSpPr>
          <p:nvPr>
            <p:ph idx="2" hasCustomPrompt="1"/>
          </p:nvPr>
        </p:nvSpPr>
        <p:spPr>
          <a:xfrm>
            <a:off x="365760" y="1554480"/>
            <a:ext cx="5669280" cy="4881742"/>
          </a:xfrm>
        </p:spPr>
        <p:txBody>
          <a:bodyPr>
            <a:normAutofit/>
          </a:bodyPr>
          <a:lstStyle>
            <a:lvl1pPr>
              <a:lnSpc>
                <a:spcPct val="100000"/>
              </a:lnSpc>
              <a:spcAft>
                <a:spcPts val="1200"/>
              </a:spcAft>
              <a:defRPr sz="2800">
                <a:solidFill>
                  <a:srgbClr val="232F3E"/>
                </a:solidFill>
              </a:defRPr>
            </a:lvl1pPr>
            <a:lvl2pPr marL="457200" indent="-228600">
              <a:lnSpc>
                <a:spcPct val="100000"/>
              </a:lnSpc>
              <a:spcAft>
                <a:spcPts val="1200"/>
              </a:spcAft>
              <a:defRPr sz="2400">
                <a:solidFill>
                  <a:srgbClr val="232F3E"/>
                </a:solidFill>
              </a:defRPr>
            </a:lvl2pPr>
            <a:lvl3pPr marL="684213" indent="-228600">
              <a:lnSpc>
                <a:spcPct val="100000"/>
              </a:lnSpc>
              <a:spcAft>
                <a:spcPts val="1200"/>
              </a:spcAft>
              <a:defRPr sz="2000">
                <a:solidFill>
                  <a:srgbClr val="232F3E"/>
                </a:solidFill>
              </a:defRPr>
            </a:lvl3pPr>
            <a:lvl4pPr marL="914400" indent="-228600">
              <a:lnSpc>
                <a:spcPct val="100000"/>
              </a:lnSpc>
              <a:spcAft>
                <a:spcPts val="1200"/>
              </a:spcAft>
              <a:defRPr sz="1800">
                <a:solidFill>
                  <a:srgbClr val="232F3E"/>
                </a:solidFill>
              </a:defRPr>
            </a:lvl4pPr>
            <a:lvl5pPr marL="1144588" indent="-228600">
              <a:lnSpc>
                <a:spcPct val="100000"/>
              </a:lnSpc>
              <a:spcAft>
                <a:spcPts val="1200"/>
              </a:spcAft>
              <a:defRPr sz="1800">
                <a:solidFill>
                  <a:srgbClr val="232F3E"/>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22" name="Picture">
            <a:extLst>
              <a:ext uri="{FF2B5EF4-FFF2-40B4-BE49-F238E27FC236}">
                <a16:creationId xmlns:a16="http://schemas.microsoft.com/office/drawing/2014/main" id="{E9ECC349-DC9E-43B4-9780-22F11542C500}"/>
              </a:ext>
              <a:ext uri="{C183D7F6-B498-43B3-948B-1728B52AA6E4}">
                <adec:decorative xmlns:adec="http://schemas.microsoft.com/office/drawing/2017/decorative" val="1"/>
              </a:ext>
            </a:extLst>
          </p:cNvPr>
          <p:cNvSpPr>
            <a:spLocks noGrp="1"/>
          </p:cNvSpPr>
          <p:nvPr>
            <p:ph type="pic" idx="22" hasCustomPrompt="1"/>
          </p:nvPr>
        </p:nvSpPr>
        <p:spPr>
          <a:xfrm>
            <a:off x="6163056" y="1046819"/>
            <a:ext cx="5669280" cy="5398103"/>
          </a:xfrm>
        </p:spPr>
        <p:txBody>
          <a:bodyPr anchor="t">
            <a:noAutofit/>
          </a:bodyPr>
          <a:lstStyle>
            <a:lvl1pPr marL="0" indent="0" algn="ctr">
              <a:buNone/>
              <a:defRPr sz="2800">
                <a:solidFill>
                  <a:srgbClr val="232F3E"/>
                </a:solidFill>
              </a:defRPr>
            </a:lvl1pPr>
          </a:lstStyle>
          <a:p>
            <a:r>
              <a:rPr lang="en-US" dirty="0"/>
              <a:t>Click icon to add image</a:t>
            </a:r>
          </a:p>
        </p:txBody>
      </p:sp>
    </p:spTree>
    <p:custDataLst>
      <p:tags r:id="rId1"/>
    </p:custDataLst>
    <p:extLst>
      <p:ext uri="{BB962C8B-B14F-4D97-AF65-F5344CB8AC3E}">
        <p14:creationId xmlns:p14="http://schemas.microsoft.com/office/powerpoint/2010/main" val="236880269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2 Pictures, 2 Headers, and 2 Text Columns">
    <p:bg>
      <p:bgPr>
        <a:solidFill>
          <a:schemeClr val="bg1"/>
        </a:solidFill>
        <a:effectLst/>
      </p:bgPr>
    </p:bg>
    <p:spTree>
      <p:nvGrpSpPr>
        <p:cNvPr id="1" name=""/>
        <p:cNvGrpSpPr/>
        <p:nvPr/>
      </p:nvGrpSpPr>
      <p:grpSpPr>
        <a:xfrm>
          <a:off x="0" y="0"/>
          <a:ext cx="0" cy="0"/>
          <a:chOff x="0" y="0"/>
          <a:chExt cx="0" cy="0"/>
        </a:xfrm>
      </p:grpSpPr>
      <p:grpSp>
        <p:nvGrpSpPr>
          <p:cNvPr id="99" name="Background">
            <a:extLst>
              <a:ext uri="{FF2B5EF4-FFF2-40B4-BE49-F238E27FC236}">
                <a16:creationId xmlns:a16="http://schemas.microsoft.com/office/drawing/2014/main" id="{173D7629-1A9C-4345-AAF8-04B661B01BFF}"/>
              </a:ext>
              <a:ext uri="{C183D7F6-B498-43B3-948B-1728B52AA6E4}">
                <adec:decorative xmlns:adec="http://schemas.microsoft.com/office/drawing/2017/decorative" val="1"/>
              </a:ext>
            </a:extLst>
          </p:cNvPr>
          <p:cNvGrpSpPr/>
          <p:nvPr/>
        </p:nvGrpSpPr>
        <p:grpSpPr>
          <a:xfrm>
            <a:off x="365759" y="1028377"/>
            <a:ext cx="11484866" cy="2850096"/>
            <a:chOff x="365759" y="1028377"/>
            <a:chExt cx="11484866" cy="2850096"/>
          </a:xfrm>
        </p:grpSpPr>
        <p:pic>
          <p:nvPicPr>
            <p:cNvPr id="96" name="Background">
              <a:extLst>
                <a:ext uri="{FF2B5EF4-FFF2-40B4-BE49-F238E27FC236}">
                  <a16:creationId xmlns:a16="http://schemas.microsoft.com/office/drawing/2014/main" id="{7D5C187B-1A36-4731-9D73-181529A36405}"/>
                </a:ext>
                <a:ext uri="{C183D7F6-B498-43B3-948B-1728B52AA6E4}">
                  <adec:decorative xmlns:adec="http://schemas.microsoft.com/office/drawing/2017/decorative" val="1"/>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365760" y="3438144"/>
              <a:ext cx="11460480" cy="440329"/>
            </a:xfrm>
            <a:prstGeom prst="rect">
              <a:avLst/>
            </a:prstGeom>
          </p:spPr>
        </p:pic>
        <p:pic>
          <p:nvPicPr>
            <p:cNvPr id="95" name="Divider">
              <a:extLst>
                <a:ext uri="{FF2B5EF4-FFF2-40B4-BE49-F238E27FC236}">
                  <a16:creationId xmlns:a16="http://schemas.microsoft.com/office/drawing/2014/main" id="{2BB9B5CB-6BB1-45BC-9AA7-38BB668B8A35}"/>
                </a:ext>
                <a:ext uri="{C183D7F6-B498-43B3-948B-1728B52AA6E4}">
                  <adec:decorative xmlns:adec="http://schemas.microsoft.com/office/drawing/2017/decorative" val="1"/>
                </a:ext>
              </a:extLst>
            </p:cNvPr>
            <p:cNvPicPr>
              <a:picLocks/>
            </p:cNvPicPr>
            <p:nvPr/>
          </p:nvPicPr>
          <p:blipFill>
            <a:blip r:embed="rId4">
              <a:extLst>
                <a:ext uri="{28A0092B-C50C-407E-A947-70E740481C1C}">
                  <a14:useLocalDpi xmlns:a14="http://schemas.microsoft.com/office/drawing/2010/main" val="0"/>
                </a:ext>
              </a:extLst>
            </a:blip>
            <a:stretch>
              <a:fillRect/>
            </a:stretch>
          </p:blipFill>
          <p:spPr>
            <a:xfrm>
              <a:off x="365759" y="1028377"/>
              <a:ext cx="11484864" cy="45720"/>
            </a:xfrm>
            <a:prstGeom prst="rect">
              <a:avLst/>
            </a:prstGeom>
          </p:spPr>
        </p:pic>
      </p:grpSp>
      <p:sp>
        <p:nvSpPr>
          <p:cNvPr id="97" name="Slide Number">
            <a:extLst>
              <a:ext uri="{FF2B5EF4-FFF2-40B4-BE49-F238E27FC236}">
                <a16:creationId xmlns:a16="http://schemas.microsoft.com/office/drawing/2014/main" id="{BF7951DD-641A-4F55-851E-3A3DAE5483DC}"/>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4037B1B0-0345-4E15-985A-6BECCDBE474F}" type="slidenum">
              <a:rPr lang="en-US" smtClean="0"/>
              <a:pPr/>
              <a:t>‹#›</a:t>
            </a:fld>
            <a:endParaRPr lang="en-US" dirty="0"/>
          </a:p>
        </p:txBody>
      </p:sp>
      <p:sp>
        <p:nvSpPr>
          <p:cNvPr id="2" name="Title">
            <a:extLst>
              <a:ext uri="{FF2B5EF4-FFF2-40B4-BE49-F238E27FC236}">
                <a16:creationId xmlns:a16="http://schemas.microsoft.com/office/drawing/2014/main" id="{75DBD6AA-5E11-44A8-900B-2519518B0622}"/>
              </a:ext>
            </a:extLst>
          </p:cNvPr>
          <p:cNvSpPr>
            <a:spLocks noGrp="1"/>
          </p:cNvSpPr>
          <p:nvPr>
            <p:ph type="title" idx="1" hasCustomPrompt="1"/>
          </p:nvPr>
        </p:nvSpPr>
        <p:spPr>
          <a:xfrm>
            <a:off x="365760" y="301752"/>
            <a:ext cx="11466576" cy="731318"/>
          </a:xfrm>
        </p:spPr>
        <p:txBody>
          <a:bodyPr/>
          <a:lstStyle>
            <a:lvl1pPr>
              <a:defRPr>
                <a:solidFill>
                  <a:srgbClr val="232F3E"/>
                </a:solidFill>
                <a:latin typeface="Amazon Ember Display Heavy"/>
              </a:defRPr>
            </a:lvl1pPr>
          </a:lstStyle>
          <a:p>
            <a:r>
              <a:rPr lang="en-US" dirty="0"/>
              <a:t>Title, 2 pictures, 2 headers, and 2 text columns</a:t>
            </a:r>
          </a:p>
        </p:txBody>
      </p:sp>
      <p:sp>
        <p:nvSpPr>
          <p:cNvPr id="22" name="Picture Left">
            <a:extLst>
              <a:ext uri="{FF2B5EF4-FFF2-40B4-BE49-F238E27FC236}">
                <a16:creationId xmlns:a16="http://schemas.microsoft.com/office/drawing/2014/main" id="{D20A7D1A-2EBE-48DA-AE10-ADAE1FC9C413}"/>
              </a:ext>
              <a:ext uri="{C183D7F6-B498-43B3-948B-1728B52AA6E4}">
                <adec:decorative xmlns:adec="http://schemas.microsoft.com/office/drawing/2017/decorative" val="1"/>
              </a:ext>
            </a:extLst>
          </p:cNvPr>
          <p:cNvSpPr>
            <a:spLocks noGrp="1"/>
          </p:cNvSpPr>
          <p:nvPr>
            <p:ph type="pic" idx="22" hasCustomPrompt="1"/>
          </p:nvPr>
        </p:nvSpPr>
        <p:spPr>
          <a:xfrm>
            <a:off x="2057400" y="1097280"/>
            <a:ext cx="2286000" cy="2286000"/>
          </a:xfrm>
        </p:spPr>
        <p:txBody>
          <a:bodyPr anchor="t">
            <a:noAutofit/>
          </a:bodyPr>
          <a:lstStyle>
            <a:lvl1pPr marL="0" indent="0" algn="ctr">
              <a:buNone/>
              <a:defRPr sz="2000">
                <a:solidFill>
                  <a:srgbClr val="232F3E"/>
                </a:solidFill>
              </a:defRPr>
            </a:lvl1pPr>
          </a:lstStyle>
          <a:p>
            <a:r>
              <a:rPr lang="en-US" dirty="0"/>
              <a:t>Click icon to add image</a:t>
            </a:r>
          </a:p>
        </p:txBody>
      </p:sp>
      <p:sp>
        <p:nvSpPr>
          <p:cNvPr id="12" name="Header Left">
            <a:extLst>
              <a:ext uri="{FF2B5EF4-FFF2-40B4-BE49-F238E27FC236}">
                <a16:creationId xmlns:a16="http://schemas.microsoft.com/office/drawing/2014/main" id="{CEBB69C5-28A4-4F99-A9FE-572F9D53CF4E}"/>
              </a:ext>
            </a:extLst>
          </p:cNvPr>
          <p:cNvSpPr>
            <a:spLocks noGrp="1"/>
          </p:cNvSpPr>
          <p:nvPr>
            <p:ph type="body" idx="12" hasCustomPrompt="1"/>
          </p:nvPr>
        </p:nvSpPr>
        <p:spPr>
          <a:xfrm>
            <a:off x="365760" y="3438144"/>
            <a:ext cx="5669280" cy="440329"/>
          </a:xfrm>
          <a:noFill/>
          <a:ln>
            <a:noFill/>
          </a:ln>
        </p:spPr>
        <p:txBody>
          <a:bodyPr anchor="ctr">
            <a:noAutofit/>
          </a:bodyPr>
          <a:lstStyle>
            <a:lvl1pPr marL="0" indent="0">
              <a:lnSpc>
                <a:spcPct val="100000"/>
              </a:lnSpc>
              <a:spcBef>
                <a:spcPts val="0"/>
              </a:spcBef>
              <a:spcAft>
                <a:spcPts val="0"/>
              </a:spcAft>
              <a:buNone/>
              <a:defRPr sz="2400" b="0">
                <a:solidFill>
                  <a:schemeClr val="bg1"/>
                </a:solidFill>
                <a:latin typeface="Amazon Ember Display"/>
              </a:defRPr>
            </a:lvl1pPr>
          </a:lstStyle>
          <a:p>
            <a:pPr lvl="0"/>
            <a:r>
              <a:rPr lang="en-US" dirty="0"/>
              <a:t>Enter header text</a:t>
            </a:r>
          </a:p>
        </p:txBody>
      </p:sp>
      <p:sp>
        <p:nvSpPr>
          <p:cNvPr id="3" name="Content Left">
            <a:extLst>
              <a:ext uri="{FF2B5EF4-FFF2-40B4-BE49-F238E27FC236}">
                <a16:creationId xmlns:a16="http://schemas.microsoft.com/office/drawing/2014/main" id="{5ACBD598-6775-4223-B2AB-B169A112E3FF}"/>
              </a:ext>
            </a:extLst>
          </p:cNvPr>
          <p:cNvSpPr>
            <a:spLocks noGrp="1"/>
          </p:cNvSpPr>
          <p:nvPr>
            <p:ph idx="3" hasCustomPrompt="1"/>
          </p:nvPr>
        </p:nvSpPr>
        <p:spPr>
          <a:xfrm>
            <a:off x="365760" y="3895344"/>
            <a:ext cx="5669280" cy="2551176"/>
          </a:xfrm>
        </p:spPr>
        <p:txBody>
          <a:bodyPr>
            <a:noAutofit/>
          </a:bodyPr>
          <a:lstStyle>
            <a:lvl1pPr>
              <a:lnSpc>
                <a:spcPct val="100000"/>
              </a:lnSpc>
              <a:spcAft>
                <a:spcPts val="600"/>
              </a:spcAft>
              <a:defRPr sz="2800">
                <a:solidFill>
                  <a:srgbClr val="232F3E"/>
                </a:solidFill>
                <a:latin typeface="Amazon Ember Display"/>
              </a:defRPr>
            </a:lvl1pPr>
            <a:lvl2pPr marL="457200" indent="-228600">
              <a:lnSpc>
                <a:spcPct val="100000"/>
              </a:lnSpc>
              <a:spcAft>
                <a:spcPts val="600"/>
              </a:spcAft>
              <a:defRPr sz="2400">
                <a:solidFill>
                  <a:srgbClr val="232F3E"/>
                </a:solidFill>
                <a:latin typeface="Amazon Ember Display"/>
              </a:defRPr>
            </a:lvl2pPr>
            <a:lvl3pPr marL="684213" indent="-228600">
              <a:lnSpc>
                <a:spcPct val="100000"/>
              </a:lnSpc>
              <a:spcAft>
                <a:spcPts val="600"/>
              </a:spcAft>
              <a:defRPr sz="2000">
                <a:solidFill>
                  <a:srgbClr val="232F3E"/>
                </a:solidFill>
                <a:latin typeface="Amazon Ember Display"/>
              </a:defRPr>
            </a:lvl3pPr>
            <a:lvl4pPr marL="914400" indent="-228600">
              <a:lnSpc>
                <a:spcPct val="100000"/>
              </a:lnSpc>
              <a:spcAft>
                <a:spcPts val="600"/>
              </a:spcAft>
              <a:defRPr sz="1800">
                <a:solidFill>
                  <a:srgbClr val="232F3E"/>
                </a:solidFill>
                <a:latin typeface="Amazon Ember Display"/>
              </a:defRPr>
            </a:lvl4pPr>
            <a:lvl5pPr marL="1144588" indent="-228600">
              <a:lnSpc>
                <a:spcPct val="100000"/>
              </a:lnSpc>
              <a:spcAft>
                <a:spcPts val="600"/>
              </a:spcAft>
              <a:defRPr sz="1800">
                <a:solidFill>
                  <a:srgbClr val="232F3E"/>
                </a:solidFill>
                <a:latin typeface="Amazon Ember Display"/>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23" name="Picture Right">
            <a:extLst>
              <a:ext uri="{FF2B5EF4-FFF2-40B4-BE49-F238E27FC236}">
                <a16:creationId xmlns:a16="http://schemas.microsoft.com/office/drawing/2014/main" id="{0FC9A3C9-76CB-45ED-925D-DF04C6D528DC}"/>
              </a:ext>
              <a:ext uri="{C183D7F6-B498-43B3-948B-1728B52AA6E4}">
                <adec:decorative xmlns:adec="http://schemas.microsoft.com/office/drawing/2017/decorative" val="1"/>
              </a:ext>
            </a:extLst>
          </p:cNvPr>
          <p:cNvSpPr>
            <a:spLocks noGrp="1"/>
          </p:cNvSpPr>
          <p:nvPr>
            <p:ph type="pic" idx="23" hasCustomPrompt="1"/>
          </p:nvPr>
        </p:nvSpPr>
        <p:spPr>
          <a:xfrm>
            <a:off x="7891272" y="1097280"/>
            <a:ext cx="2286000" cy="2286000"/>
          </a:xfrm>
        </p:spPr>
        <p:txBody>
          <a:bodyPr anchor="t">
            <a:noAutofit/>
          </a:bodyPr>
          <a:lstStyle>
            <a:lvl1pPr marL="0" indent="0" algn="ctr">
              <a:buNone/>
              <a:defRPr sz="2000">
                <a:solidFill>
                  <a:srgbClr val="232F3E"/>
                </a:solidFill>
              </a:defRPr>
            </a:lvl1pPr>
          </a:lstStyle>
          <a:p>
            <a:r>
              <a:rPr lang="en-US" dirty="0"/>
              <a:t>Click icon to add image</a:t>
            </a:r>
          </a:p>
        </p:txBody>
      </p:sp>
      <p:sp>
        <p:nvSpPr>
          <p:cNvPr id="13" name="Header Right">
            <a:extLst>
              <a:ext uri="{FF2B5EF4-FFF2-40B4-BE49-F238E27FC236}">
                <a16:creationId xmlns:a16="http://schemas.microsoft.com/office/drawing/2014/main" id="{08B6087B-5128-4D07-A02C-11A4D91176A4}"/>
              </a:ext>
            </a:extLst>
          </p:cNvPr>
          <p:cNvSpPr>
            <a:spLocks noGrp="1"/>
          </p:cNvSpPr>
          <p:nvPr>
            <p:ph type="body" idx="13" hasCustomPrompt="1"/>
          </p:nvPr>
        </p:nvSpPr>
        <p:spPr>
          <a:xfrm>
            <a:off x="6163056" y="3438144"/>
            <a:ext cx="5669280" cy="440329"/>
          </a:xfrm>
          <a:noFill/>
        </p:spPr>
        <p:txBody>
          <a:bodyPr anchor="ctr">
            <a:noAutofit/>
          </a:bodyPr>
          <a:lstStyle>
            <a:lvl1pPr marL="0" indent="0">
              <a:lnSpc>
                <a:spcPct val="100000"/>
              </a:lnSpc>
              <a:spcBef>
                <a:spcPts val="0"/>
              </a:spcBef>
              <a:spcAft>
                <a:spcPts val="0"/>
              </a:spcAft>
              <a:buNone/>
              <a:defRPr sz="2400" b="0">
                <a:solidFill>
                  <a:schemeClr val="bg1"/>
                </a:solidFill>
                <a:latin typeface="Amazon Ember Display"/>
              </a:defRPr>
            </a:lvl1pPr>
          </a:lstStyle>
          <a:p>
            <a:pPr lvl="0"/>
            <a:r>
              <a:rPr lang="en-US" dirty="0"/>
              <a:t>Enter header text</a:t>
            </a:r>
          </a:p>
        </p:txBody>
      </p:sp>
      <p:sp>
        <p:nvSpPr>
          <p:cNvPr id="4" name="Content Right">
            <a:extLst>
              <a:ext uri="{FF2B5EF4-FFF2-40B4-BE49-F238E27FC236}">
                <a16:creationId xmlns:a16="http://schemas.microsoft.com/office/drawing/2014/main" id="{7F5B85B9-BABC-44F6-B2AE-99F02670D702}"/>
              </a:ext>
            </a:extLst>
          </p:cNvPr>
          <p:cNvSpPr>
            <a:spLocks noGrp="1"/>
          </p:cNvSpPr>
          <p:nvPr>
            <p:ph idx="4" hasCustomPrompt="1"/>
          </p:nvPr>
        </p:nvSpPr>
        <p:spPr>
          <a:xfrm>
            <a:off x="6163056" y="3895344"/>
            <a:ext cx="5669280" cy="2551176"/>
          </a:xfrm>
        </p:spPr>
        <p:txBody>
          <a:bodyPr>
            <a:noAutofit/>
          </a:bodyPr>
          <a:lstStyle>
            <a:lvl1pPr>
              <a:lnSpc>
                <a:spcPct val="100000"/>
              </a:lnSpc>
              <a:spcAft>
                <a:spcPts val="600"/>
              </a:spcAft>
              <a:defRPr sz="2800">
                <a:solidFill>
                  <a:srgbClr val="232F3E"/>
                </a:solidFill>
                <a:latin typeface="Amazon Ember Display"/>
              </a:defRPr>
            </a:lvl1pPr>
            <a:lvl2pPr marL="457200" indent="-228600">
              <a:lnSpc>
                <a:spcPct val="100000"/>
              </a:lnSpc>
              <a:spcAft>
                <a:spcPts val="600"/>
              </a:spcAft>
              <a:defRPr sz="2400">
                <a:solidFill>
                  <a:srgbClr val="232F3E"/>
                </a:solidFill>
                <a:latin typeface="Amazon Ember Display"/>
              </a:defRPr>
            </a:lvl2pPr>
            <a:lvl3pPr marL="684213" indent="-228600">
              <a:lnSpc>
                <a:spcPct val="100000"/>
              </a:lnSpc>
              <a:spcAft>
                <a:spcPts val="600"/>
              </a:spcAft>
              <a:defRPr sz="2000">
                <a:solidFill>
                  <a:srgbClr val="232F3E"/>
                </a:solidFill>
                <a:latin typeface="Amazon Ember Display"/>
              </a:defRPr>
            </a:lvl3pPr>
            <a:lvl4pPr marL="914400" indent="-228600">
              <a:lnSpc>
                <a:spcPct val="100000"/>
              </a:lnSpc>
              <a:spcAft>
                <a:spcPts val="600"/>
              </a:spcAft>
              <a:defRPr sz="1800">
                <a:solidFill>
                  <a:srgbClr val="232F3E"/>
                </a:solidFill>
                <a:latin typeface="Amazon Ember Display"/>
              </a:defRPr>
            </a:lvl4pPr>
            <a:lvl5pPr marL="1144588" indent="-228600">
              <a:lnSpc>
                <a:spcPct val="100000"/>
              </a:lnSpc>
              <a:spcAft>
                <a:spcPts val="600"/>
              </a:spcAft>
              <a:defRPr sz="1800">
                <a:solidFill>
                  <a:srgbClr val="232F3E"/>
                </a:solidFill>
                <a:latin typeface="Amazon Ember Display"/>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Tree>
    <p:custDataLst>
      <p:tags r:id="rId1"/>
    </p:custDataLst>
    <p:extLst>
      <p:ext uri="{BB962C8B-B14F-4D97-AF65-F5344CB8AC3E}">
        <p14:creationId xmlns:p14="http://schemas.microsoft.com/office/powerpoint/2010/main" val="308326678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x" preserve="1">
  <p:cSld name="Title and 3 Columns">
    <p:bg>
      <p:bgPr>
        <a:solidFill>
          <a:schemeClr val="bg1"/>
        </a:solidFill>
        <a:effectLst/>
      </p:bgPr>
    </p:bg>
    <p:spTree>
      <p:nvGrpSpPr>
        <p:cNvPr id="1" name=""/>
        <p:cNvGrpSpPr/>
        <p:nvPr/>
      </p:nvGrpSpPr>
      <p:grpSpPr>
        <a:xfrm>
          <a:off x="0" y="0"/>
          <a:ext cx="0" cy="0"/>
          <a:chOff x="0" y="0"/>
          <a:chExt cx="0" cy="0"/>
        </a:xfrm>
      </p:grpSpPr>
      <p:sp>
        <p:nvSpPr>
          <p:cNvPr id="97" name="Slide Number">
            <a:extLst>
              <a:ext uri="{FF2B5EF4-FFF2-40B4-BE49-F238E27FC236}">
                <a16:creationId xmlns:a16="http://schemas.microsoft.com/office/drawing/2014/main" id="{462D2B2A-D218-4356-AEF2-F7FF4059392D}"/>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4037B1B0-0345-4E15-985A-6BECCDBE474F}" type="slidenum">
              <a:rPr lang="en-US" smtClean="0"/>
              <a:pPr/>
              <a:t>‹#›</a:t>
            </a:fld>
            <a:endParaRPr lang="en-US" dirty="0"/>
          </a:p>
        </p:txBody>
      </p:sp>
      <p:sp>
        <p:nvSpPr>
          <p:cNvPr id="5" name="Title">
            <a:extLst>
              <a:ext uri="{FF2B5EF4-FFF2-40B4-BE49-F238E27FC236}">
                <a16:creationId xmlns:a16="http://schemas.microsoft.com/office/drawing/2014/main" id="{5F8A0ED5-8D88-437F-965F-590C0BD195F1}"/>
              </a:ext>
            </a:extLst>
          </p:cNvPr>
          <p:cNvSpPr>
            <a:spLocks noGrp="1"/>
          </p:cNvSpPr>
          <p:nvPr>
            <p:ph type="title" idx="1" hasCustomPrompt="1"/>
          </p:nvPr>
        </p:nvSpPr>
        <p:spPr>
          <a:xfrm>
            <a:off x="365760" y="301752"/>
            <a:ext cx="11466576" cy="731318"/>
          </a:xfrm>
        </p:spPr>
        <p:txBody>
          <a:bodyPr/>
          <a:lstStyle>
            <a:lvl1pPr>
              <a:defRPr>
                <a:solidFill>
                  <a:srgbClr val="232F3E"/>
                </a:solidFill>
                <a:latin typeface="Amazon Ember Display Heavy"/>
              </a:defRPr>
            </a:lvl1pPr>
          </a:lstStyle>
          <a:p>
            <a:r>
              <a:rPr lang="en-US" dirty="0"/>
              <a:t>Title and 3 text columns</a:t>
            </a:r>
          </a:p>
        </p:txBody>
      </p:sp>
      <p:pic>
        <p:nvPicPr>
          <p:cNvPr id="99" name="Divider">
            <a:extLst>
              <a:ext uri="{FF2B5EF4-FFF2-40B4-BE49-F238E27FC236}">
                <a16:creationId xmlns:a16="http://schemas.microsoft.com/office/drawing/2014/main" id="{7EE2A4FF-27FC-4124-82F8-941EBFCC0E4F}"/>
              </a:ext>
              <a:ext uri="{C183D7F6-B498-43B3-948B-1728B52AA6E4}">
                <adec:decorative xmlns:adec="http://schemas.microsoft.com/office/drawing/2017/decorative" val="1"/>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365759" y="1028377"/>
            <a:ext cx="11484864" cy="45720"/>
          </a:xfrm>
          <a:prstGeom prst="rect">
            <a:avLst/>
          </a:prstGeom>
        </p:spPr>
      </p:pic>
      <p:sp>
        <p:nvSpPr>
          <p:cNvPr id="2" name="Content Left">
            <a:extLst>
              <a:ext uri="{FF2B5EF4-FFF2-40B4-BE49-F238E27FC236}">
                <a16:creationId xmlns:a16="http://schemas.microsoft.com/office/drawing/2014/main" id="{8A73B5A2-5001-4FA4-B113-0F6124F1F6A0}"/>
              </a:ext>
            </a:extLst>
          </p:cNvPr>
          <p:cNvSpPr>
            <a:spLocks noGrp="1"/>
          </p:cNvSpPr>
          <p:nvPr>
            <p:ph idx="2" hasCustomPrompt="1"/>
          </p:nvPr>
        </p:nvSpPr>
        <p:spPr>
          <a:xfrm>
            <a:off x="365760" y="1097280"/>
            <a:ext cx="3749040" cy="5330952"/>
          </a:xfrm>
        </p:spPr>
        <p:txBody>
          <a:bodyPr>
            <a:noAutofit/>
          </a:bodyPr>
          <a:lstStyle>
            <a:lvl1pPr>
              <a:lnSpc>
                <a:spcPct val="100000"/>
              </a:lnSpc>
              <a:spcAft>
                <a:spcPts val="600"/>
              </a:spcAft>
              <a:defRPr sz="2800">
                <a:solidFill>
                  <a:srgbClr val="232F3E"/>
                </a:solidFill>
              </a:defRPr>
            </a:lvl1pPr>
            <a:lvl2pPr marL="457200" indent="-228600">
              <a:lnSpc>
                <a:spcPct val="100000"/>
              </a:lnSpc>
              <a:spcAft>
                <a:spcPts val="600"/>
              </a:spcAft>
              <a:defRPr sz="2400">
                <a:solidFill>
                  <a:srgbClr val="232F3E"/>
                </a:solidFill>
              </a:defRPr>
            </a:lvl2pPr>
            <a:lvl3pPr marL="684213" indent="-228600">
              <a:lnSpc>
                <a:spcPct val="100000"/>
              </a:lnSpc>
              <a:spcAft>
                <a:spcPts val="600"/>
              </a:spcAft>
              <a:defRPr sz="2000">
                <a:solidFill>
                  <a:srgbClr val="232F3E"/>
                </a:solidFill>
              </a:defRPr>
            </a:lvl3pPr>
            <a:lvl4pPr marL="914400" indent="-228600">
              <a:lnSpc>
                <a:spcPct val="100000"/>
              </a:lnSpc>
              <a:spcAft>
                <a:spcPts val="600"/>
              </a:spcAft>
              <a:defRPr sz="1800">
                <a:solidFill>
                  <a:srgbClr val="232F3E"/>
                </a:solidFill>
              </a:defRPr>
            </a:lvl4pPr>
            <a:lvl5pPr marL="1144588" indent="-228600">
              <a:lnSpc>
                <a:spcPct val="100000"/>
              </a:lnSpc>
              <a:spcAft>
                <a:spcPts val="600"/>
              </a:spcAft>
              <a:defRPr sz="1800">
                <a:solidFill>
                  <a:srgbClr val="232F3E"/>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3" name="Content Middle">
            <a:extLst>
              <a:ext uri="{FF2B5EF4-FFF2-40B4-BE49-F238E27FC236}">
                <a16:creationId xmlns:a16="http://schemas.microsoft.com/office/drawing/2014/main" id="{951E617C-D9F7-4098-883E-6A048DBCF862}"/>
              </a:ext>
            </a:extLst>
          </p:cNvPr>
          <p:cNvSpPr>
            <a:spLocks noGrp="1"/>
          </p:cNvSpPr>
          <p:nvPr>
            <p:ph idx="3" hasCustomPrompt="1"/>
          </p:nvPr>
        </p:nvSpPr>
        <p:spPr>
          <a:xfrm>
            <a:off x="4224528" y="1097280"/>
            <a:ext cx="3749040" cy="5330952"/>
          </a:xfrm>
        </p:spPr>
        <p:txBody>
          <a:bodyPr>
            <a:noAutofit/>
          </a:bodyPr>
          <a:lstStyle>
            <a:lvl1pPr>
              <a:lnSpc>
                <a:spcPct val="100000"/>
              </a:lnSpc>
              <a:spcAft>
                <a:spcPts val="600"/>
              </a:spcAft>
              <a:defRPr sz="2800">
                <a:solidFill>
                  <a:srgbClr val="232F3E"/>
                </a:solidFill>
              </a:defRPr>
            </a:lvl1pPr>
            <a:lvl2pPr marL="457200" indent="-228600">
              <a:lnSpc>
                <a:spcPct val="100000"/>
              </a:lnSpc>
              <a:spcAft>
                <a:spcPts val="600"/>
              </a:spcAft>
              <a:defRPr sz="2400">
                <a:solidFill>
                  <a:srgbClr val="232F3E"/>
                </a:solidFill>
              </a:defRPr>
            </a:lvl2pPr>
            <a:lvl3pPr marL="684213" indent="-228600">
              <a:lnSpc>
                <a:spcPct val="100000"/>
              </a:lnSpc>
              <a:spcAft>
                <a:spcPts val="600"/>
              </a:spcAft>
              <a:defRPr sz="2000">
                <a:solidFill>
                  <a:srgbClr val="232F3E"/>
                </a:solidFill>
              </a:defRPr>
            </a:lvl3pPr>
            <a:lvl4pPr marL="914400" indent="-228600">
              <a:lnSpc>
                <a:spcPct val="100000"/>
              </a:lnSpc>
              <a:spcAft>
                <a:spcPts val="600"/>
              </a:spcAft>
              <a:defRPr sz="1800">
                <a:solidFill>
                  <a:srgbClr val="232F3E"/>
                </a:solidFill>
              </a:defRPr>
            </a:lvl4pPr>
            <a:lvl5pPr marL="1144588" indent="-228600">
              <a:lnSpc>
                <a:spcPct val="100000"/>
              </a:lnSpc>
              <a:spcAft>
                <a:spcPts val="600"/>
              </a:spcAft>
              <a:defRPr sz="1800">
                <a:solidFill>
                  <a:srgbClr val="232F3E"/>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4" name="Content Right">
            <a:extLst>
              <a:ext uri="{FF2B5EF4-FFF2-40B4-BE49-F238E27FC236}">
                <a16:creationId xmlns:a16="http://schemas.microsoft.com/office/drawing/2014/main" id="{A8A7CEA5-195D-4DB0-B5A3-06CEEA93C108}"/>
              </a:ext>
            </a:extLst>
          </p:cNvPr>
          <p:cNvSpPr>
            <a:spLocks noGrp="1"/>
          </p:cNvSpPr>
          <p:nvPr>
            <p:ph idx="4" hasCustomPrompt="1"/>
          </p:nvPr>
        </p:nvSpPr>
        <p:spPr>
          <a:xfrm>
            <a:off x="8083296" y="1097280"/>
            <a:ext cx="3749040" cy="5330952"/>
          </a:xfrm>
        </p:spPr>
        <p:txBody>
          <a:bodyPr>
            <a:noAutofit/>
          </a:bodyPr>
          <a:lstStyle>
            <a:lvl1pPr>
              <a:lnSpc>
                <a:spcPct val="100000"/>
              </a:lnSpc>
              <a:spcAft>
                <a:spcPts val="600"/>
              </a:spcAft>
              <a:defRPr sz="2800">
                <a:solidFill>
                  <a:srgbClr val="232F3E"/>
                </a:solidFill>
              </a:defRPr>
            </a:lvl1pPr>
            <a:lvl2pPr marL="457200" indent="-228600">
              <a:lnSpc>
                <a:spcPct val="100000"/>
              </a:lnSpc>
              <a:spcAft>
                <a:spcPts val="600"/>
              </a:spcAft>
              <a:defRPr sz="2400">
                <a:solidFill>
                  <a:srgbClr val="232F3E"/>
                </a:solidFill>
              </a:defRPr>
            </a:lvl2pPr>
            <a:lvl3pPr marL="684213" indent="-228600">
              <a:lnSpc>
                <a:spcPct val="100000"/>
              </a:lnSpc>
              <a:spcAft>
                <a:spcPts val="600"/>
              </a:spcAft>
              <a:defRPr sz="2000">
                <a:solidFill>
                  <a:srgbClr val="232F3E"/>
                </a:solidFill>
              </a:defRPr>
            </a:lvl3pPr>
            <a:lvl4pPr marL="914400" indent="-228600">
              <a:lnSpc>
                <a:spcPct val="100000"/>
              </a:lnSpc>
              <a:spcAft>
                <a:spcPts val="600"/>
              </a:spcAft>
              <a:defRPr sz="1800">
                <a:solidFill>
                  <a:srgbClr val="232F3E"/>
                </a:solidFill>
              </a:defRPr>
            </a:lvl4pPr>
            <a:lvl5pPr marL="1144588" indent="-228600">
              <a:lnSpc>
                <a:spcPct val="100000"/>
              </a:lnSpc>
              <a:spcAft>
                <a:spcPts val="600"/>
              </a:spcAft>
              <a:defRPr sz="1800">
                <a:solidFill>
                  <a:srgbClr val="232F3E"/>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Tree>
    <p:custDataLst>
      <p:tags r:id="rId1"/>
    </p:custDataLst>
    <p:extLst>
      <p:ext uri="{BB962C8B-B14F-4D97-AF65-F5344CB8AC3E}">
        <p14:creationId xmlns:p14="http://schemas.microsoft.com/office/powerpoint/2010/main" val="24471028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x" preserve="1">
  <p:cSld name="Title, 3 Headers, and 3 Text Columns">
    <p:bg>
      <p:bgPr>
        <a:solidFill>
          <a:schemeClr val="bg1"/>
        </a:solidFill>
        <a:effectLst/>
      </p:bgPr>
    </p:bg>
    <p:spTree>
      <p:nvGrpSpPr>
        <p:cNvPr id="1" name=""/>
        <p:cNvGrpSpPr/>
        <p:nvPr/>
      </p:nvGrpSpPr>
      <p:grpSpPr>
        <a:xfrm>
          <a:off x="0" y="0"/>
          <a:ext cx="0" cy="0"/>
          <a:chOff x="0" y="0"/>
          <a:chExt cx="0" cy="0"/>
        </a:xfrm>
      </p:grpSpPr>
      <p:pic>
        <p:nvPicPr>
          <p:cNvPr id="99" name="Background">
            <a:extLst>
              <a:ext uri="{FF2B5EF4-FFF2-40B4-BE49-F238E27FC236}">
                <a16:creationId xmlns:a16="http://schemas.microsoft.com/office/drawing/2014/main" id="{5E94278F-C163-4179-AC1B-35DE088D94AB}"/>
              </a:ext>
              <a:ext uri="{C183D7F6-B498-43B3-948B-1728B52AA6E4}">
                <adec:decorative xmlns:adec="http://schemas.microsoft.com/office/drawing/2017/decorative" val="1"/>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365760" y="1053311"/>
            <a:ext cx="11460480" cy="440329"/>
          </a:xfrm>
          <a:prstGeom prst="rect">
            <a:avLst/>
          </a:prstGeom>
        </p:spPr>
      </p:pic>
      <p:sp>
        <p:nvSpPr>
          <p:cNvPr id="97" name="Slide Number">
            <a:extLst>
              <a:ext uri="{FF2B5EF4-FFF2-40B4-BE49-F238E27FC236}">
                <a16:creationId xmlns:a16="http://schemas.microsoft.com/office/drawing/2014/main" id="{D472F160-9C3B-4BD6-99BB-267BDD7DD312}"/>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4037B1B0-0345-4E15-985A-6BECCDBE474F}" type="slidenum">
              <a:rPr lang="en-US" smtClean="0"/>
              <a:pPr/>
              <a:t>‹#›</a:t>
            </a:fld>
            <a:endParaRPr lang="en-US" dirty="0"/>
          </a:p>
        </p:txBody>
      </p:sp>
      <p:sp>
        <p:nvSpPr>
          <p:cNvPr id="5" name="Title">
            <a:extLst>
              <a:ext uri="{FF2B5EF4-FFF2-40B4-BE49-F238E27FC236}">
                <a16:creationId xmlns:a16="http://schemas.microsoft.com/office/drawing/2014/main" id="{75DBD6AA-5E11-44A8-900B-2519518B0622}"/>
              </a:ext>
            </a:extLst>
          </p:cNvPr>
          <p:cNvSpPr>
            <a:spLocks noGrp="1"/>
          </p:cNvSpPr>
          <p:nvPr>
            <p:ph type="title" idx="1" hasCustomPrompt="1"/>
          </p:nvPr>
        </p:nvSpPr>
        <p:spPr>
          <a:xfrm>
            <a:off x="365760" y="301752"/>
            <a:ext cx="11466576" cy="731318"/>
          </a:xfrm>
        </p:spPr>
        <p:txBody>
          <a:bodyPr/>
          <a:lstStyle>
            <a:lvl1pPr>
              <a:defRPr>
                <a:solidFill>
                  <a:srgbClr val="232F3E"/>
                </a:solidFill>
                <a:latin typeface="Amazon Ember Display Heavy"/>
              </a:defRPr>
            </a:lvl1pPr>
          </a:lstStyle>
          <a:p>
            <a:r>
              <a:rPr lang="en-US" dirty="0"/>
              <a:t>Title, 3 headers, and 3 text columns</a:t>
            </a:r>
          </a:p>
        </p:txBody>
      </p:sp>
      <p:sp>
        <p:nvSpPr>
          <p:cNvPr id="12" name="Content Header Left">
            <a:extLst>
              <a:ext uri="{FF2B5EF4-FFF2-40B4-BE49-F238E27FC236}">
                <a16:creationId xmlns:a16="http://schemas.microsoft.com/office/drawing/2014/main" id="{CEBB69C5-28A4-4F99-A9FE-572F9D53CF4E}"/>
              </a:ext>
            </a:extLst>
          </p:cNvPr>
          <p:cNvSpPr>
            <a:spLocks noGrp="1"/>
          </p:cNvSpPr>
          <p:nvPr>
            <p:ph type="body" idx="12" hasCustomPrompt="1"/>
          </p:nvPr>
        </p:nvSpPr>
        <p:spPr>
          <a:xfrm>
            <a:off x="365760" y="1053311"/>
            <a:ext cx="3749040" cy="440329"/>
          </a:xfrm>
          <a:noFill/>
          <a:ln>
            <a:noFill/>
          </a:ln>
        </p:spPr>
        <p:txBody>
          <a:bodyPr anchor="ctr">
            <a:noAutofit/>
          </a:bodyPr>
          <a:lstStyle>
            <a:lvl1pPr marL="0" indent="0">
              <a:lnSpc>
                <a:spcPct val="100000"/>
              </a:lnSpc>
              <a:spcBef>
                <a:spcPts val="0"/>
              </a:spcBef>
              <a:spcAft>
                <a:spcPts val="0"/>
              </a:spcAft>
              <a:buNone/>
              <a:defRPr sz="2400" b="0">
                <a:solidFill>
                  <a:schemeClr val="bg1"/>
                </a:solidFill>
                <a:latin typeface="Amazon Ember Display"/>
              </a:defRPr>
            </a:lvl1pPr>
          </a:lstStyle>
          <a:p>
            <a:pPr lvl="0"/>
            <a:r>
              <a:rPr lang="en-US" dirty="0"/>
              <a:t>Enter header text</a:t>
            </a:r>
          </a:p>
        </p:txBody>
      </p:sp>
      <p:sp>
        <p:nvSpPr>
          <p:cNvPr id="2" name="Content Left">
            <a:extLst>
              <a:ext uri="{FF2B5EF4-FFF2-40B4-BE49-F238E27FC236}">
                <a16:creationId xmlns:a16="http://schemas.microsoft.com/office/drawing/2014/main" id="{5ACBD598-6775-4223-B2AB-B169A112E3FF}"/>
              </a:ext>
            </a:extLst>
          </p:cNvPr>
          <p:cNvSpPr>
            <a:spLocks noGrp="1"/>
          </p:cNvSpPr>
          <p:nvPr>
            <p:ph type="body" idx="2" hasCustomPrompt="1"/>
          </p:nvPr>
        </p:nvSpPr>
        <p:spPr>
          <a:xfrm>
            <a:off x="365760" y="1563624"/>
            <a:ext cx="3749040" cy="4873752"/>
          </a:xfrm>
        </p:spPr>
        <p:txBody>
          <a:bodyPr>
            <a:noAutofit/>
          </a:bodyPr>
          <a:lstStyle>
            <a:lvl1pPr>
              <a:lnSpc>
                <a:spcPct val="100000"/>
              </a:lnSpc>
              <a:spcAft>
                <a:spcPts val="600"/>
              </a:spcAft>
              <a:defRPr sz="2800">
                <a:solidFill>
                  <a:srgbClr val="232F3E"/>
                </a:solidFill>
              </a:defRPr>
            </a:lvl1pPr>
            <a:lvl2pPr marL="457200" indent="-228600">
              <a:lnSpc>
                <a:spcPct val="100000"/>
              </a:lnSpc>
              <a:spcAft>
                <a:spcPts val="600"/>
              </a:spcAft>
              <a:defRPr sz="2400">
                <a:solidFill>
                  <a:srgbClr val="232F3E"/>
                </a:solidFill>
              </a:defRPr>
            </a:lvl2pPr>
            <a:lvl3pPr marL="684213" indent="-228600">
              <a:lnSpc>
                <a:spcPct val="100000"/>
              </a:lnSpc>
              <a:spcAft>
                <a:spcPts val="600"/>
              </a:spcAft>
              <a:defRPr sz="2000">
                <a:solidFill>
                  <a:srgbClr val="232F3E"/>
                </a:solidFill>
              </a:defRPr>
            </a:lvl3pPr>
            <a:lvl4pPr marL="914400" indent="-228600">
              <a:lnSpc>
                <a:spcPct val="100000"/>
              </a:lnSpc>
              <a:spcAft>
                <a:spcPts val="600"/>
              </a:spcAft>
              <a:defRPr sz="1800">
                <a:solidFill>
                  <a:srgbClr val="232F3E"/>
                </a:solidFill>
              </a:defRPr>
            </a:lvl4pPr>
            <a:lvl5pPr marL="1144588" indent="-228600">
              <a:lnSpc>
                <a:spcPct val="100000"/>
              </a:lnSpc>
              <a:spcAft>
                <a:spcPts val="600"/>
              </a:spcAft>
              <a:defRPr sz="1800">
                <a:solidFill>
                  <a:srgbClr val="232F3E"/>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3" name="Content Header Middle">
            <a:extLst>
              <a:ext uri="{FF2B5EF4-FFF2-40B4-BE49-F238E27FC236}">
                <a16:creationId xmlns:a16="http://schemas.microsoft.com/office/drawing/2014/main" id="{04C41CFA-9BF9-474A-89A9-E22790A538E2}"/>
              </a:ext>
            </a:extLst>
          </p:cNvPr>
          <p:cNvSpPr>
            <a:spLocks noGrp="1"/>
          </p:cNvSpPr>
          <p:nvPr>
            <p:ph type="body" idx="13" hasCustomPrompt="1"/>
          </p:nvPr>
        </p:nvSpPr>
        <p:spPr>
          <a:xfrm>
            <a:off x="4224528" y="1053311"/>
            <a:ext cx="3749040" cy="440329"/>
          </a:xfrm>
          <a:noFill/>
          <a:ln>
            <a:noFill/>
          </a:ln>
        </p:spPr>
        <p:txBody>
          <a:bodyPr anchor="ctr">
            <a:noAutofit/>
          </a:bodyPr>
          <a:lstStyle>
            <a:lvl1pPr marL="0" indent="0">
              <a:lnSpc>
                <a:spcPct val="100000"/>
              </a:lnSpc>
              <a:spcBef>
                <a:spcPts val="0"/>
              </a:spcBef>
              <a:spcAft>
                <a:spcPts val="0"/>
              </a:spcAft>
              <a:buNone/>
              <a:defRPr sz="2400" b="0">
                <a:solidFill>
                  <a:schemeClr val="bg1"/>
                </a:solidFill>
                <a:latin typeface="Amazon Ember Display"/>
              </a:defRPr>
            </a:lvl1pPr>
          </a:lstStyle>
          <a:p>
            <a:pPr lvl="0"/>
            <a:r>
              <a:rPr lang="en-US" dirty="0"/>
              <a:t>Enter header text</a:t>
            </a:r>
          </a:p>
        </p:txBody>
      </p:sp>
      <p:sp>
        <p:nvSpPr>
          <p:cNvPr id="3" name="Content Middle">
            <a:extLst>
              <a:ext uri="{FF2B5EF4-FFF2-40B4-BE49-F238E27FC236}">
                <a16:creationId xmlns:a16="http://schemas.microsoft.com/office/drawing/2014/main" id="{7F5B85B9-BABC-44F6-B2AE-99F02670D702}"/>
              </a:ext>
            </a:extLst>
          </p:cNvPr>
          <p:cNvSpPr>
            <a:spLocks noGrp="1"/>
          </p:cNvSpPr>
          <p:nvPr>
            <p:ph type="body" idx="3" hasCustomPrompt="1"/>
          </p:nvPr>
        </p:nvSpPr>
        <p:spPr>
          <a:xfrm>
            <a:off x="4224528" y="1563624"/>
            <a:ext cx="3749040" cy="4873752"/>
          </a:xfrm>
        </p:spPr>
        <p:txBody>
          <a:bodyPr>
            <a:noAutofit/>
          </a:bodyPr>
          <a:lstStyle>
            <a:lvl1pPr>
              <a:lnSpc>
                <a:spcPct val="100000"/>
              </a:lnSpc>
              <a:spcAft>
                <a:spcPts val="600"/>
              </a:spcAft>
              <a:defRPr sz="2800">
                <a:solidFill>
                  <a:srgbClr val="232F3E"/>
                </a:solidFill>
              </a:defRPr>
            </a:lvl1pPr>
            <a:lvl2pPr marL="457200" indent="-228600">
              <a:lnSpc>
                <a:spcPct val="100000"/>
              </a:lnSpc>
              <a:spcAft>
                <a:spcPts val="600"/>
              </a:spcAft>
              <a:defRPr sz="2400">
                <a:solidFill>
                  <a:srgbClr val="232F3E"/>
                </a:solidFill>
              </a:defRPr>
            </a:lvl2pPr>
            <a:lvl3pPr marL="684213" indent="-228600">
              <a:lnSpc>
                <a:spcPct val="100000"/>
              </a:lnSpc>
              <a:spcAft>
                <a:spcPts val="600"/>
              </a:spcAft>
              <a:defRPr sz="2000">
                <a:solidFill>
                  <a:srgbClr val="232F3E"/>
                </a:solidFill>
              </a:defRPr>
            </a:lvl3pPr>
            <a:lvl4pPr marL="914400" indent="-228600">
              <a:lnSpc>
                <a:spcPct val="100000"/>
              </a:lnSpc>
              <a:spcAft>
                <a:spcPts val="600"/>
              </a:spcAft>
              <a:defRPr sz="1800">
                <a:solidFill>
                  <a:srgbClr val="232F3E"/>
                </a:solidFill>
              </a:defRPr>
            </a:lvl4pPr>
            <a:lvl5pPr marL="1144588" indent="-228600">
              <a:lnSpc>
                <a:spcPct val="100000"/>
              </a:lnSpc>
              <a:spcAft>
                <a:spcPts val="600"/>
              </a:spcAft>
              <a:defRPr sz="1800">
                <a:solidFill>
                  <a:srgbClr val="232F3E"/>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4" name="Content Header Right">
            <a:extLst>
              <a:ext uri="{FF2B5EF4-FFF2-40B4-BE49-F238E27FC236}">
                <a16:creationId xmlns:a16="http://schemas.microsoft.com/office/drawing/2014/main" id="{B3EBECE3-35F9-4AF4-A8A7-FD546C7C32D6}"/>
              </a:ext>
            </a:extLst>
          </p:cNvPr>
          <p:cNvSpPr>
            <a:spLocks noGrp="1"/>
          </p:cNvSpPr>
          <p:nvPr>
            <p:ph type="body" idx="14" hasCustomPrompt="1"/>
          </p:nvPr>
        </p:nvSpPr>
        <p:spPr>
          <a:xfrm>
            <a:off x="8083296" y="1053311"/>
            <a:ext cx="3749040" cy="440329"/>
          </a:xfrm>
          <a:noFill/>
          <a:ln>
            <a:noFill/>
          </a:ln>
        </p:spPr>
        <p:txBody>
          <a:bodyPr anchor="ctr">
            <a:noAutofit/>
          </a:bodyPr>
          <a:lstStyle>
            <a:lvl1pPr marL="0" indent="0">
              <a:lnSpc>
                <a:spcPct val="100000"/>
              </a:lnSpc>
              <a:spcBef>
                <a:spcPts val="0"/>
              </a:spcBef>
              <a:spcAft>
                <a:spcPts val="0"/>
              </a:spcAft>
              <a:buNone/>
              <a:defRPr sz="2400" b="0">
                <a:solidFill>
                  <a:schemeClr val="bg1"/>
                </a:solidFill>
                <a:latin typeface="Amazon Ember Display"/>
              </a:defRPr>
            </a:lvl1pPr>
          </a:lstStyle>
          <a:p>
            <a:pPr lvl="0"/>
            <a:r>
              <a:rPr lang="en-US" dirty="0"/>
              <a:t>Enter header text</a:t>
            </a:r>
          </a:p>
        </p:txBody>
      </p:sp>
      <p:sp>
        <p:nvSpPr>
          <p:cNvPr id="4" name="Content Right">
            <a:extLst>
              <a:ext uri="{FF2B5EF4-FFF2-40B4-BE49-F238E27FC236}">
                <a16:creationId xmlns:a16="http://schemas.microsoft.com/office/drawing/2014/main" id="{92466994-EA21-45EA-9DC6-3C179254B3A8}"/>
              </a:ext>
            </a:extLst>
          </p:cNvPr>
          <p:cNvSpPr>
            <a:spLocks noGrp="1"/>
          </p:cNvSpPr>
          <p:nvPr>
            <p:ph type="body" idx="4" hasCustomPrompt="1"/>
          </p:nvPr>
        </p:nvSpPr>
        <p:spPr>
          <a:xfrm>
            <a:off x="8083296" y="1591056"/>
            <a:ext cx="3749040" cy="4843688"/>
          </a:xfrm>
        </p:spPr>
        <p:txBody>
          <a:bodyPr>
            <a:noAutofit/>
          </a:bodyPr>
          <a:lstStyle>
            <a:lvl1pPr>
              <a:lnSpc>
                <a:spcPct val="100000"/>
              </a:lnSpc>
              <a:spcAft>
                <a:spcPts val="600"/>
              </a:spcAft>
              <a:defRPr sz="2800">
                <a:solidFill>
                  <a:srgbClr val="232F3E"/>
                </a:solidFill>
              </a:defRPr>
            </a:lvl1pPr>
            <a:lvl2pPr marL="457200" indent="-228600">
              <a:lnSpc>
                <a:spcPct val="100000"/>
              </a:lnSpc>
              <a:spcAft>
                <a:spcPts val="600"/>
              </a:spcAft>
              <a:defRPr sz="2400">
                <a:solidFill>
                  <a:srgbClr val="232F3E"/>
                </a:solidFill>
              </a:defRPr>
            </a:lvl2pPr>
            <a:lvl3pPr marL="684213" indent="-228600">
              <a:lnSpc>
                <a:spcPct val="100000"/>
              </a:lnSpc>
              <a:spcAft>
                <a:spcPts val="600"/>
              </a:spcAft>
              <a:defRPr sz="2000">
                <a:solidFill>
                  <a:srgbClr val="232F3E"/>
                </a:solidFill>
              </a:defRPr>
            </a:lvl3pPr>
            <a:lvl4pPr marL="914400" indent="-228600">
              <a:lnSpc>
                <a:spcPct val="100000"/>
              </a:lnSpc>
              <a:spcAft>
                <a:spcPts val="600"/>
              </a:spcAft>
              <a:defRPr sz="1800">
                <a:solidFill>
                  <a:srgbClr val="232F3E"/>
                </a:solidFill>
              </a:defRPr>
            </a:lvl4pPr>
            <a:lvl5pPr marL="1144588" indent="-228600">
              <a:lnSpc>
                <a:spcPct val="100000"/>
              </a:lnSpc>
              <a:spcAft>
                <a:spcPts val="600"/>
              </a:spcAft>
              <a:defRPr sz="1800">
                <a:solidFill>
                  <a:srgbClr val="232F3E"/>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Tree>
    <p:custDataLst>
      <p:tags r:id="rId1"/>
    </p:custDataLst>
    <p:extLst>
      <p:ext uri="{BB962C8B-B14F-4D97-AF65-F5344CB8AC3E}">
        <p14:creationId xmlns:p14="http://schemas.microsoft.com/office/powerpoint/2010/main" val="153025985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Title, 3 Lg Pics, and 3 Headers">
    <p:bg>
      <p:bgPr>
        <a:solidFill>
          <a:schemeClr val="bg1"/>
        </a:solidFill>
        <a:effectLst/>
      </p:bgPr>
    </p:bg>
    <p:spTree>
      <p:nvGrpSpPr>
        <p:cNvPr id="1" name=""/>
        <p:cNvGrpSpPr/>
        <p:nvPr/>
      </p:nvGrpSpPr>
      <p:grpSpPr>
        <a:xfrm>
          <a:off x="0" y="0"/>
          <a:ext cx="0" cy="0"/>
          <a:chOff x="0" y="0"/>
          <a:chExt cx="0" cy="0"/>
        </a:xfrm>
      </p:grpSpPr>
      <p:grpSp>
        <p:nvGrpSpPr>
          <p:cNvPr id="99" name="Background">
            <a:extLst>
              <a:ext uri="{FF2B5EF4-FFF2-40B4-BE49-F238E27FC236}">
                <a16:creationId xmlns:a16="http://schemas.microsoft.com/office/drawing/2014/main" id="{D60A92DB-4EDE-4A1F-9E58-683E66BD2485}"/>
              </a:ext>
              <a:ext uri="{C183D7F6-B498-43B3-948B-1728B52AA6E4}">
                <adec:decorative xmlns:adec="http://schemas.microsoft.com/office/drawing/2017/decorative" val="1"/>
              </a:ext>
            </a:extLst>
          </p:cNvPr>
          <p:cNvGrpSpPr/>
          <p:nvPr/>
        </p:nvGrpSpPr>
        <p:grpSpPr>
          <a:xfrm>
            <a:off x="353568" y="1028377"/>
            <a:ext cx="11497055" cy="4238575"/>
            <a:chOff x="353568" y="1028377"/>
            <a:chExt cx="11497055" cy="4238575"/>
          </a:xfrm>
        </p:grpSpPr>
        <p:pic>
          <p:nvPicPr>
            <p:cNvPr id="98" name="Background">
              <a:extLst>
                <a:ext uri="{FF2B5EF4-FFF2-40B4-BE49-F238E27FC236}">
                  <a16:creationId xmlns:a16="http://schemas.microsoft.com/office/drawing/2014/main" id="{0A39D91E-8E12-4EDA-A92E-1823DFEBDCAE}"/>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3568" y="4663440"/>
              <a:ext cx="11460480" cy="440329"/>
            </a:xfrm>
            <a:prstGeom prst="rect">
              <a:avLst/>
            </a:prstGeom>
          </p:spPr>
        </p:pic>
        <p:pic>
          <p:nvPicPr>
            <p:cNvPr id="96" name="Divider">
              <a:extLst>
                <a:ext uri="{FF2B5EF4-FFF2-40B4-BE49-F238E27FC236}">
                  <a16:creationId xmlns:a16="http://schemas.microsoft.com/office/drawing/2014/main" id="{07A34186-F2DF-4A02-80D8-2DCF8944E228}"/>
                </a:ext>
                <a:ext uri="{C183D7F6-B498-43B3-948B-1728B52AA6E4}">
                  <adec:decorative xmlns:adec="http://schemas.microsoft.com/office/drawing/2017/decorative" val="1"/>
                </a:ext>
              </a:extLst>
            </p:cNvPr>
            <p:cNvPicPr>
              <a:picLocks/>
            </p:cNvPicPr>
            <p:nvPr/>
          </p:nvPicPr>
          <p:blipFill>
            <a:blip r:embed="rId4">
              <a:extLst>
                <a:ext uri="{28A0092B-C50C-407E-A947-70E740481C1C}">
                  <a14:useLocalDpi xmlns:a14="http://schemas.microsoft.com/office/drawing/2010/main" val="0"/>
                </a:ext>
              </a:extLst>
            </a:blip>
            <a:stretch>
              <a:fillRect/>
            </a:stretch>
          </p:blipFill>
          <p:spPr>
            <a:xfrm>
              <a:off x="365759" y="1028377"/>
              <a:ext cx="11484864" cy="45720"/>
            </a:xfrm>
            <a:prstGeom prst="rect">
              <a:avLst/>
            </a:prstGeom>
          </p:spPr>
        </p:pic>
      </p:grpSp>
      <p:sp>
        <p:nvSpPr>
          <p:cNvPr id="97" name="Slide Number">
            <a:extLst>
              <a:ext uri="{FF2B5EF4-FFF2-40B4-BE49-F238E27FC236}">
                <a16:creationId xmlns:a16="http://schemas.microsoft.com/office/drawing/2014/main" id="{4E12A119-63D8-4FB5-9AE0-FE08C858C579}"/>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4037B1B0-0345-4E15-985A-6BECCDBE474F}" type="slidenum">
              <a:rPr lang="en-US" smtClean="0"/>
              <a:pPr/>
              <a:t>‹#›</a:t>
            </a:fld>
            <a:endParaRPr lang="en-US" dirty="0"/>
          </a:p>
        </p:txBody>
      </p:sp>
      <p:sp>
        <p:nvSpPr>
          <p:cNvPr id="2" name="Title">
            <a:extLst>
              <a:ext uri="{FF2B5EF4-FFF2-40B4-BE49-F238E27FC236}">
                <a16:creationId xmlns:a16="http://schemas.microsoft.com/office/drawing/2014/main" id="{75DBD6AA-5E11-44A8-900B-2519518B0622}"/>
              </a:ext>
            </a:extLst>
          </p:cNvPr>
          <p:cNvSpPr>
            <a:spLocks noGrp="1"/>
          </p:cNvSpPr>
          <p:nvPr>
            <p:ph type="title" idx="1" hasCustomPrompt="1"/>
          </p:nvPr>
        </p:nvSpPr>
        <p:spPr>
          <a:xfrm>
            <a:off x="365760" y="301752"/>
            <a:ext cx="11466576" cy="731318"/>
          </a:xfrm>
        </p:spPr>
        <p:txBody>
          <a:bodyPr/>
          <a:lstStyle>
            <a:lvl1pPr>
              <a:defRPr>
                <a:solidFill>
                  <a:srgbClr val="232F3E"/>
                </a:solidFill>
                <a:latin typeface="Amazon Ember Display Heavy"/>
              </a:defRPr>
            </a:lvl1pPr>
          </a:lstStyle>
          <a:p>
            <a:r>
              <a:rPr lang="en-US" dirty="0"/>
              <a:t>Title, 3 large pictures, and 3 headers</a:t>
            </a:r>
          </a:p>
        </p:txBody>
      </p:sp>
      <p:sp>
        <p:nvSpPr>
          <p:cNvPr id="22" name="Picture Left">
            <a:extLst>
              <a:ext uri="{FF2B5EF4-FFF2-40B4-BE49-F238E27FC236}">
                <a16:creationId xmlns:a16="http://schemas.microsoft.com/office/drawing/2014/main" id="{97C88FB1-7BD6-48D3-9B99-1098619F5246}"/>
              </a:ext>
              <a:ext uri="{C183D7F6-B498-43B3-948B-1728B52AA6E4}">
                <adec:decorative xmlns:adec="http://schemas.microsoft.com/office/drawing/2017/decorative" val="1"/>
              </a:ext>
            </a:extLst>
          </p:cNvPr>
          <p:cNvSpPr>
            <a:spLocks noGrp="1"/>
          </p:cNvSpPr>
          <p:nvPr>
            <p:ph idx="22" hasCustomPrompt="1"/>
          </p:nvPr>
        </p:nvSpPr>
        <p:spPr>
          <a:xfrm>
            <a:off x="1097280" y="2286000"/>
            <a:ext cx="2286000" cy="2286000"/>
          </a:xfrm>
        </p:spPr>
        <p:txBody>
          <a:bodyPr anchor="t">
            <a:noAutofit/>
          </a:bodyPr>
          <a:lstStyle>
            <a:lvl1pPr marL="0" indent="0" algn="ctr">
              <a:buNone/>
              <a:defRPr sz="2000">
                <a:solidFill>
                  <a:schemeClr val="tx2"/>
                </a:solidFill>
                <a:latin typeface="+mn-lt"/>
              </a:defRPr>
            </a:lvl1pPr>
          </a:lstStyle>
          <a:p>
            <a:r>
              <a:rPr lang="en-US" dirty="0"/>
              <a:t>Click icon to add image</a:t>
            </a:r>
          </a:p>
        </p:txBody>
      </p:sp>
      <p:sp>
        <p:nvSpPr>
          <p:cNvPr id="12" name="Header Left">
            <a:extLst>
              <a:ext uri="{FF2B5EF4-FFF2-40B4-BE49-F238E27FC236}">
                <a16:creationId xmlns:a16="http://schemas.microsoft.com/office/drawing/2014/main" id="{CEBB69C5-28A4-4F99-A9FE-572F9D53CF4E}"/>
              </a:ext>
            </a:extLst>
          </p:cNvPr>
          <p:cNvSpPr>
            <a:spLocks noGrp="1"/>
          </p:cNvSpPr>
          <p:nvPr>
            <p:ph type="body" idx="12" hasCustomPrompt="1"/>
          </p:nvPr>
        </p:nvSpPr>
        <p:spPr>
          <a:xfrm>
            <a:off x="365760" y="4663440"/>
            <a:ext cx="3749040" cy="440329"/>
          </a:xfrm>
          <a:noFill/>
          <a:ln>
            <a:noFill/>
          </a:ln>
        </p:spPr>
        <p:txBody>
          <a:bodyPr lIns="91440" anchor="ctr">
            <a:noAutofit/>
          </a:bodyPr>
          <a:lstStyle>
            <a:lvl1pPr marL="0" indent="0" algn="ctr">
              <a:lnSpc>
                <a:spcPct val="100000"/>
              </a:lnSpc>
              <a:spcBef>
                <a:spcPts val="0"/>
              </a:spcBef>
              <a:spcAft>
                <a:spcPts val="0"/>
              </a:spcAft>
              <a:buNone/>
              <a:defRPr sz="2000" b="0">
                <a:solidFill>
                  <a:schemeClr val="bg1"/>
                </a:solidFill>
                <a:latin typeface="Amazon Ember Display"/>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23" name="Picture Center Left">
            <a:extLst>
              <a:ext uri="{FF2B5EF4-FFF2-40B4-BE49-F238E27FC236}">
                <a16:creationId xmlns:a16="http://schemas.microsoft.com/office/drawing/2014/main" id="{536ADC96-59CC-4670-BA80-757A11151BF9}"/>
              </a:ext>
              <a:ext uri="{C183D7F6-B498-43B3-948B-1728B52AA6E4}">
                <adec:decorative xmlns:adec="http://schemas.microsoft.com/office/drawing/2017/decorative" val="1"/>
              </a:ext>
            </a:extLst>
          </p:cNvPr>
          <p:cNvSpPr>
            <a:spLocks noGrp="1"/>
          </p:cNvSpPr>
          <p:nvPr>
            <p:ph idx="10" hasCustomPrompt="1"/>
          </p:nvPr>
        </p:nvSpPr>
        <p:spPr>
          <a:xfrm>
            <a:off x="4956048" y="2286000"/>
            <a:ext cx="2286000" cy="2286000"/>
          </a:xfrm>
        </p:spPr>
        <p:txBody>
          <a:bodyPr anchor="t">
            <a:noAutofit/>
          </a:bodyPr>
          <a:lstStyle>
            <a:lvl1pPr marL="0" indent="0" algn="ctr">
              <a:buNone/>
              <a:defRPr sz="2000">
                <a:solidFill>
                  <a:schemeClr val="tx2"/>
                </a:solidFill>
                <a:latin typeface="+mn-lt"/>
              </a:defRPr>
            </a:lvl1pPr>
          </a:lstStyle>
          <a:p>
            <a:r>
              <a:rPr lang="en-US"/>
              <a:t>Click icon to add image</a:t>
            </a:r>
          </a:p>
        </p:txBody>
      </p:sp>
      <p:sp>
        <p:nvSpPr>
          <p:cNvPr id="13" name="Header Center Left">
            <a:extLst>
              <a:ext uri="{FF2B5EF4-FFF2-40B4-BE49-F238E27FC236}">
                <a16:creationId xmlns:a16="http://schemas.microsoft.com/office/drawing/2014/main" id="{04C41CFA-9BF9-474A-89A9-E22790A538E2}"/>
              </a:ext>
            </a:extLst>
          </p:cNvPr>
          <p:cNvSpPr>
            <a:spLocks noGrp="1"/>
          </p:cNvSpPr>
          <p:nvPr>
            <p:ph type="body" idx="13" hasCustomPrompt="1"/>
          </p:nvPr>
        </p:nvSpPr>
        <p:spPr>
          <a:xfrm>
            <a:off x="4224528" y="4663440"/>
            <a:ext cx="3749040" cy="440329"/>
          </a:xfrm>
          <a:noFill/>
          <a:ln>
            <a:noFill/>
          </a:ln>
        </p:spPr>
        <p:txBody>
          <a:bodyPr lIns="91440" anchor="ctr">
            <a:noAutofit/>
          </a:bodyPr>
          <a:lstStyle>
            <a:lvl1pPr marL="0" indent="0" algn="ctr">
              <a:lnSpc>
                <a:spcPct val="100000"/>
              </a:lnSpc>
              <a:spcBef>
                <a:spcPts val="0"/>
              </a:spcBef>
              <a:spcAft>
                <a:spcPts val="0"/>
              </a:spcAft>
              <a:buNone/>
              <a:defRPr sz="20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24" name="Picture Center Right">
            <a:extLst>
              <a:ext uri="{FF2B5EF4-FFF2-40B4-BE49-F238E27FC236}">
                <a16:creationId xmlns:a16="http://schemas.microsoft.com/office/drawing/2014/main" id="{DEC705E3-5BBB-4173-AAF5-E12991B7D59F}"/>
              </a:ext>
              <a:ext uri="{C183D7F6-B498-43B3-948B-1728B52AA6E4}">
                <adec:decorative xmlns:adec="http://schemas.microsoft.com/office/drawing/2017/decorative" val="1"/>
              </a:ext>
            </a:extLst>
          </p:cNvPr>
          <p:cNvSpPr>
            <a:spLocks noGrp="1"/>
          </p:cNvSpPr>
          <p:nvPr>
            <p:ph idx="24" hasCustomPrompt="1"/>
          </p:nvPr>
        </p:nvSpPr>
        <p:spPr>
          <a:xfrm>
            <a:off x="8814816" y="2286000"/>
            <a:ext cx="2286000" cy="2286000"/>
          </a:xfrm>
        </p:spPr>
        <p:txBody>
          <a:bodyPr anchor="t">
            <a:noAutofit/>
          </a:bodyPr>
          <a:lstStyle>
            <a:lvl1pPr marL="0" indent="0" algn="ctr">
              <a:buNone/>
              <a:defRPr sz="2000">
                <a:solidFill>
                  <a:schemeClr val="tx2"/>
                </a:solidFill>
                <a:latin typeface="+mn-lt"/>
              </a:defRPr>
            </a:lvl1pPr>
          </a:lstStyle>
          <a:p>
            <a:r>
              <a:rPr lang="en-US" dirty="0"/>
              <a:t>Click icon to add image</a:t>
            </a:r>
          </a:p>
        </p:txBody>
      </p:sp>
      <p:sp>
        <p:nvSpPr>
          <p:cNvPr id="14" name="Header Center Right">
            <a:extLst>
              <a:ext uri="{FF2B5EF4-FFF2-40B4-BE49-F238E27FC236}">
                <a16:creationId xmlns:a16="http://schemas.microsoft.com/office/drawing/2014/main" id="{CF01F87A-DBEF-4657-8500-6A751FF3BC24}"/>
              </a:ext>
            </a:extLst>
          </p:cNvPr>
          <p:cNvSpPr>
            <a:spLocks noGrp="1"/>
          </p:cNvSpPr>
          <p:nvPr>
            <p:ph type="body" idx="14" hasCustomPrompt="1"/>
          </p:nvPr>
        </p:nvSpPr>
        <p:spPr>
          <a:xfrm>
            <a:off x="8083296" y="4663440"/>
            <a:ext cx="3749040" cy="440329"/>
          </a:xfrm>
          <a:noFill/>
          <a:ln>
            <a:noFill/>
          </a:ln>
        </p:spPr>
        <p:txBody>
          <a:bodyPr lIns="91440" anchor="ctr">
            <a:noAutofit/>
          </a:bodyPr>
          <a:lstStyle>
            <a:lvl1pPr marL="0" indent="0" algn="ctr">
              <a:lnSpc>
                <a:spcPct val="100000"/>
              </a:lnSpc>
              <a:spcBef>
                <a:spcPts val="0"/>
              </a:spcBef>
              <a:spcAft>
                <a:spcPts val="0"/>
              </a:spcAft>
              <a:buNone/>
              <a:defRPr sz="20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Tree>
    <p:custDataLst>
      <p:tags r:id="rId1"/>
    </p:custDataLst>
    <p:extLst>
      <p:ext uri="{BB962C8B-B14F-4D97-AF65-F5344CB8AC3E}">
        <p14:creationId xmlns:p14="http://schemas.microsoft.com/office/powerpoint/2010/main" val="271754555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Title, 3 Pictures, and 3 Text Columns">
    <p:bg>
      <p:bgPr>
        <a:solidFill>
          <a:schemeClr val="bg1"/>
        </a:solidFill>
        <a:effectLst/>
      </p:bgPr>
    </p:bg>
    <p:spTree>
      <p:nvGrpSpPr>
        <p:cNvPr id="1" name=""/>
        <p:cNvGrpSpPr/>
        <p:nvPr/>
      </p:nvGrpSpPr>
      <p:grpSpPr>
        <a:xfrm>
          <a:off x="0" y="0"/>
          <a:ext cx="0" cy="0"/>
          <a:chOff x="0" y="0"/>
          <a:chExt cx="0" cy="0"/>
        </a:xfrm>
      </p:grpSpPr>
      <p:sp>
        <p:nvSpPr>
          <p:cNvPr id="97" name="Slide Number">
            <a:extLst>
              <a:ext uri="{FF2B5EF4-FFF2-40B4-BE49-F238E27FC236}">
                <a16:creationId xmlns:a16="http://schemas.microsoft.com/office/drawing/2014/main" id="{1C486246-EB4C-49BA-AED3-F7550CA0BAFE}"/>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4037B1B0-0345-4E15-985A-6BECCDBE474F}" type="slidenum">
              <a:rPr lang="en-US" smtClean="0"/>
              <a:pPr/>
              <a:t>‹#›</a:t>
            </a:fld>
            <a:endParaRPr lang="en-US" dirty="0"/>
          </a:p>
        </p:txBody>
      </p:sp>
      <p:sp>
        <p:nvSpPr>
          <p:cNvPr id="2" name="Title">
            <a:extLst>
              <a:ext uri="{FF2B5EF4-FFF2-40B4-BE49-F238E27FC236}">
                <a16:creationId xmlns:a16="http://schemas.microsoft.com/office/drawing/2014/main" id="{75DBD6AA-5E11-44A8-900B-2519518B0622}"/>
              </a:ext>
            </a:extLst>
          </p:cNvPr>
          <p:cNvSpPr>
            <a:spLocks noGrp="1"/>
          </p:cNvSpPr>
          <p:nvPr>
            <p:ph type="title" idx="1" hasCustomPrompt="1"/>
          </p:nvPr>
        </p:nvSpPr>
        <p:spPr>
          <a:xfrm>
            <a:off x="365760" y="301752"/>
            <a:ext cx="11466576" cy="731318"/>
          </a:xfrm>
        </p:spPr>
        <p:txBody>
          <a:bodyPr/>
          <a:lstStyle>
            <a:lvl1pPr>
              <a:defRPr>
                <a:solidFill>
                  <a:srgbClr val="232F3E"/>
                </a:solidFill>
                <a:latin typeface="Amazon Ember Display Heavy"/>
              </a:defRPr>
            </a:lvl1pPr>
          </a:lstStyle>
          <a:p>
            <a:r>
              <a:rPr lang="en-US" dirty="0"/>
              <a:t>Title, 3 picture, and 3 text columns</a:t>
            </a:r>
          </a:p>
        </p:txBody>
      </p:sp>
      <p:pic>
        <p:nvPicPr>
          <p:cNvPr id="99" name="Divider">
            <a:extLst>
              <a:ext uri="{FF2B5EF4-FFF2-40B4-BE49-F238E27FC236}">
                <a16:creationId xmlns:a16="http://schemas.microsoft.com/office/drawing/2014/main" id="{6FD66F17-7724-455C-B925-81DD7A5F769A}"/>
              </a:ext>
              <a:ext uri="{C183D7F6-B498-43B3-948B-1728B52AA6E4}">
                <adec:decorative xmlns:adec="http://schemas.microsoft.com/office/drawing/2017/decorative" val="1"/>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365759" y="1028377"/>
            <a:ext cx="11484864" cy="45720"/>
          </a:xfrm>
          <a:prstGeom prst="rect">
            <a:avLst/>
          </a:prstGeom>
        </p:spPr>
      </p:pic>
      <p:sp>
        <p:nvSpPr>
          <p:cNvPr id="22" name="Picture Left">
            <a:extLst>
              <a:ext uri="{FF2B5EF4-FFF2-40B4-BE49-F238E27FC236}">
                <a16:creationId xmlns:a16="http://schemas.microsoft.com/office/drawing/2014/main" id="{97C88FB1-7BD6-48D3-9B99-1098619F5246}"/>
              </a:ext>
              <a:ext uri="{C183D7F6-B498-43B3-948B-1728B52AA6E4}">
                <adec:decorative xmlns:adec="http://schemas.microsoft.com/office/drawing/2017/decorative" val="1"/>
              </a:ext>
            </a:extLst>
          </p:cNvPr>
          <p:cNvSpPr>
            <a:spLocks noGrp="1"/>
          </p:cNvSpPr>
          <p:nvPr>
            <p:ph type="pic" idx="22" hasCustomPrompt="1"/>
          </p:nvPr>
        </p:nvSpPr>
        <p:spPr>
          <a:xfrm>
            <a:off x="1097280" y="2286000"/>
            <a:ext cx="2286000" cy="2286000"/>
          </a:xfrm>
        </p:spPr>
        <p:txBody>
          <a:bodyPr anchor="t">
            <a:normAutofit/>
          </a:bodyPr>
          <a:lstStyle>
            <a:lvl1pPr marL="0" indent="0" algn="ctr">
              <a:buNone/>
              <a:defRPr sz="2000">
                <a:solidFill>
                  <a:srgbClr val="232F3E"/>
                </a:solidFill>
                <a:latin typeface="+mn-lt"/>
              </a:defRPr>
            </a:lvl1pPr>
          </a:lstStyle>
          <a:p>
            <a:r>
              <a:rPr lang="en-US" dirty="0"/>
              <a:t>Click icon to add image</a:t>
            </a:r>
          </a:p>
        </p:txBody>
      </p:sp>
      <p:sp>
        <p:nvSpPr>
          <p:cNvPr id="3" name="Content Left">
            <a:extLst>
              <a:ext uri="{FF2B5EF4-FFF2-40B4-BE49-F238E27FC236}">
                <a16:creationId xmlns:a16="http://schemas.microsoft.com/office/drawing/2014/main" id="{CEBB69C5-28A4-4F99-A9FE-572F9D53CF4E}"/>
              </a:ext>
            </a:extLst>
          </p:cNvPr>
          <p:cNvSpPr>
            <a:spLocks noGrp="1"/>
          </p:cNvSpPr>
          <p:nvPr>
            <p:ph type="body" idx="3" hasCustomPrompt="1"/>
          </p:nvPr>
        </p:nvSpPr>
        <p:spPr>
          <a:xfrm>
            <a:off x="365760" y="4663440"/>
            <a:ext cx="3749040" cy="1783080"/>
          </a:xfrm>
          <a:noFill/>
          <a:ln>
            <a:noFill/>
          </a:ln>
        </p:spPr>
        <p:txBody>
          <a:bodyPr lIns="91440" anchor="t">
            <a:noAutofit/>
          </a:bodyPr>
          <a:lstStyle>
            <a:lvl1pPr marL="0" indent="0" algn="ctr">
              <a:lnSpc>
                <a:spcPct val="100000"/>
              </a:lnSpc>
              <a:spcBef>
                <a:spcPts val="0"/>
              </a:spcBef>
              <a:spcAft>
                <a:spcPts val="0"/>
              </a:spcAft>
              <a:buNone/>
              <a:defRPr sz="2400" b="0">
                <a:solidFill>
                  <a:srgbClr val="232F3E"/>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content text</a:t>
            </a:r>
          </a:p>
        </p:txBody>
      </p:sp>
      <p:sp>
        <p:nvSpPr>
          <p:cNvPr id="23" name="Picture Middle">
            <a:extLst>
              <a:ext uri="{FF2B5EF4-FFF2-40B4-BE49-F238E27FC236}">
                <a16:creationId xmlns:a16="http://schemas.microsoft.com/office/drawing/2014/main" id="{536ADC96-59CC-4670-BA80-757A11151BF9}"/>
              </a:ext>
              <a:ext uri="{C183D7F6-B498-43B3-948B-1728B52AA6E4}">
                <adec:decorative xmlns:adec="http://schemas.microsoft.com/office/drawing/2017/decorative" val="1"/>
              </a:ext>
            </a:extLst>
          </p:cNvPr>
          <p:cNvSpPr>
            <a:spLocks noGrp="1"/>
          </p:cNvSpPr>
          <p:nvPr>
            <p:ph type="pic" idx="23" hasCustomPrompt="1"/>
          </p:nvPr>
        </p:nvSpPr>
        <p:spPr>
          <a:xfrm>
            <a:off x="4956048" y="2286000"/>
            <a:ext cx="2286000" cy="2286000"/>
          </a:xfrm>
        </p:spPr>
        <p:txBody>
          <a:bodyPr anchor="t">
            <a:normAutofit/>
          </a:bodyPr>
          <a:lstStyle>
            <a:lvl1pPr marL="0" indent="0" algn="ctr">
              <a:buNone/>
              <a:defRPr sz="2000">
                <a:solidFill>
                  <a:srgbClr val="232F3E"/>
                </a:solidFill>
                <a:latin typeface="+mn-lt"/>
              </a:defRPr>
            </a:lvl1pPr>
          </a:lstStyle>
          <a:p>
            <a:r>
              <a:rPr lang="en-US" dirty="0"/>
              <a:t>Click icon to add image</a:t>
            </a:r>
          </a:p>
        </p:txBody>
      </p:sp>
      <p:sp>
        <p:nvSpPr>
          <p:cNvPr id="4" name="Content Middle">
            <a:extLst>
              <a:ext uri="{FF2B5EF4-FFF2-40B4-BE49-F238E27FC236}">
                <a16:creationId xmlns:a16="http://schemas.microsoft.com/office/drawing/2014/main" id="{04C41CFA-9BF9-474A-89A9-E22790A538E2}"/>
              </a:ext>
            </a:extLst>
          </p:cNvPr>
          <p:cNvSpPr>
            <a:spLocks noGrp="1"/>
          </p:cNvSpPr>
          <p:nvPr>
            <p:ph type="body" idx="4" hasCustomPrompt="1"/>
          </p:nvPr>
        </p:nvSpPr>
        <p:spPr>
          <a:xfrm>
            <a:off x="4224528" y="4663440"/>
            <a:ext cx="3749040" cy="1783080"/>
          </a:xfrm>
          <a:noFill/>
          <a:ln>
            <a:noFill/>
          </a:ln>
        </p:spPr>
        <p:txBody>
          <a:bodyPr lIns="91440" anchor="t">
            <a:noAutofit/>
          </a:bodyPr>
          <a:lstStyle>
            <a:lvl1pPr marL="0" indent="0" algn="ctr">
              <a:lnSpc>
                <a:spcPct val="100000"/>
              </a:lnSpc>
              <a:spcBef>
                <a:spcPts val="0"/>
              </a:spcBef>
              <a:spcAft>
                <a:spcPts val="0"/>
              </a:spcAft>
              <a:buNone/>
              <a:defRPr sz="2400" b="0">
                <a:solidFill>
                  <a:srgbClr val="232F3E"/>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content text</a:t>
            </a:r>
          </a:p>
        </p:txBody>
      </p:sp>
      <p:sp>
        <p:nvSpPr>
          <p:cNvPr id="24" name="Picture Right">
            <a:extLst>
              <a:ext uri="{FF2B5EF4-FFF2-40B4-BE49-F238E27FC236}">
                <a16:creationId xmlns:a16="http://schemas.microsoft.com/office/drawing/2014/main" id="{DEC705E3-5BBB-4173-AAF5-E12991B7D59F}"/>
              </a:ext>
              <a:ext uri="{C183D7F6-B498-43B3-948B-1728B52AA6E4}">
                <adec:decorative xmlns:adec="http://schemas.microsoft.com/office/drawing/2017/decorative" val="1"/>
              </a:ext>
            </a:extLst>
          </p:cNvPr>
          <p:cNvSpPr>
            <a:spLocks noGrp="1"/>
          </p:cNvSpPr>
          <p:nvPr>
            <p:ph type="pic" idx="24" hasCustomPrompt="1"/>
          </p:nvPr>
        </p:nvSpPr>
        <p:spPr>
          <a:xfrm>
            <a:off x="8814816" y="2286000"/>
            <a:ext cx="2286000" cy="2286000"/>
          </a:xfrm>
        </p:spPr>
        <p:txBody>
          <a:bodyPr anchor="t">
            <a:normAutofit/>
          </a:bodyPr>
          <a:lstStyle>
            <a:lvl1pPr marL="0" indent="0" algn="ctr">
              <a:buNone/>
              <a:defRPr sz="2000">
                <a:solidFill>
                  <a:srgbClr val="232F3E"/>
                </a:solidFill>
                <a:latin typeface="+mn-lt"/>
              </a:defRPr>
            </a:lvl1pPr>
          </a:lstStyle>
          <a:p>
            <a:r>
              <a:rPr lang="en-US" dirty="0"/>
              <a:t>Click icon to add image</a:t>
            </a:r>
          </a:p>
        </p:txBody>
      </p:sp>
      <p:sp>
        <p:nvSpPr>
          <p:cNvPr id="5" name="Content Right">
            <a:extLst>
              <a:ext uri="{FF2B5EF4-FFF2-40B4-BE49-F238E27FC236}">
                <a16:creationId xmlns:a16="http://schemas.microsoft.com/office/drawing/2014/main" id="{CF01F87A-DBEF-4657-8500-6A751FF3BC24}"/>
              </a:ext>
            </a:extLst>
          </p:cNvPr>
          <p:cNvSpPr>
            <a:spLocks noGrp="1"/>
          </p:cNvSpPr>
          <p:nvPr>
            <p:ph type="body" idx="5" hasCustomPrompt="1"/>
          </p:nvPr>
        </p:nvSpPr>
        <p:spPr>
          <a:xfrm>
            <a:off x="8083296" y="4663440"/>
            <a:ext cx="3749040" cy="1783080"/>
          </a:xfrm>
          <a:noFill/>
          <a:ln>
            <a:noFill/>
          </a:ln>
        </p:spPr>
        <p:txBody>
          <a:bodyPr lIns="91440" anchor="t">
            <a:noAutofit/>
          </a:bodyPr>
          <a:lstStyle>
            <a:lvl1pPr marL="0" indent="0" algn="ctr">
              <a:lnSpc>
                <a:spcPct val="100000"/>
              </a:lnSpc>
              <a:spcBef>
                <a:spcPts val="0"/>
              </a:spcBef>
              <a:spcAft>
                <a:spcPts val="0"/>
              </a:spcAft>
              <a:buNone/>
              <a:defRPr sz="2400" b="0">
                <a:solidFill>
                  <a:srgbClr val="232F3E"/>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content text</a:t>
            </a:r>
          </a:p>
        </p:txBody>
      </p:sp>
    </p:spTree>
    <p:custDataLst>
      <p:tags r:id="rId1"/>
    </p:custDataLst>
    <p:extLst>
      <p:ext uri="{BB962C8B-B14F-4D97-AF65-F5344CB8AC3E}">
        <p14:creationId xmlns:p14="http://schemas.microsoft.com/office/powerpoint/2010/main" val="342786807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itle, Header, 3 Pictures, and 3 Text Labels">
    <p:bg>
      <p:bgPr>
        <a:solidFill>
          <a:schemeClr val="bg1"/>
        </a:solidFill>
        <a:effectLst/>
      </p:bgPr>
    </p:bg>
    <p:spTree>
      <p:nvGrpSpPr>
        <p:cNvPr id="1" name=""/>
        <p:cNvGrpSpPr/>
        <p:nvPr/>
      </p:nvGrpSpPr>
      <p:grpSpPr>
        <a:xfrm>
          <a:off x="0" y="0"/>
          <a:ext cx="0" cy="0"/>
          <a:chOff x="0" y="0"/>
          <a:chExt cx="0" cy="0"/>
        </a:xfrm>
      </p:grpSpPr>
      <p:sp>
        <p:nvSpPr>
          <p:cNvPr id="97" name="Slide Number">
            <a:extLst>
              <a:ext uri="{FF2B5EF4-FFF2-40B4-BE49-F238E27FC236}">
                <a16:creationId xmlns:a16="http://schemas.microsoft.com/office/drawing/2014/main" id="{1C486246-EB4C-49BA-AED3-F7550CA0BAFE}"/>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4037B1B0-0345-4E15-985A-6BECCDBE474F}" type="slidenum">
              <a:rPr lang="en-US" smtClean="0"/>
              <a:pPr/>
              <a:t>‹#›</a:t>
            </a:fld>
            <a:endParaRPr lang="en-US" dirty="0"/>
          </a:p>
        </p:txBody>
      </p:sp>
      <p:sp>
        <p:nvSpPr>
          <p:cNvPr id="6" name="Title">
            <a:extLst>
              <a:ext uri="{FF2B5EF4-FFF2-40B4-BE49-F238E27FC236}">
                <a16:creationId xmlns:a16="http://schemas.microsoft.com/office/drawing/2014/main" id="{75DBD6AA-5E11-44A8-900B-2519518B0622}"/>
              </a:ext>
            </a:extLst>
          </p:cNvPr>
          <p:cNvSpPr>
            <a:spLocks noGrp="1"/>
          </p:cNvSpPr>
          <p:nvPr>
            <p:ph type="title" idx="1" hasCustomPrompt="1"/>
          </p:nvPr>
        </p:nvSpPr>
        <p:spPr>
          <a:xfrm>
            <a:off x="365760" y="301752"/>
            <a:ext cx="11466576" cy="731318"/>
          </a:xfrm>
        </p:spPr>
        <p:txBody>
          <a:bodyPr/>
          <a:lstStyle>
            <a:lvl1pPr>
              <a:defRPr>
                <a:solidFill>
                  <a:srgbClr val="232F3E"/>
                </a:solidFill>
                <a:latin typeface="Amazon Ember Display Heavy"/>
              </a:defRPr>
            </a:lvl1pPr>
          </a:lstStyle>
          <a:p>
            <a:r>
              <a:rPr lang="en-US" dirty="0"/>
              <a:t>Title, header, 3 picture, and 3 labels</a:t>
            </a:r>
          </a:p>
        </p:txBody>
      </p:sp>
      <p:pic>
        <p:nvPicPr>
          <p:cNvPr id="99" name="Divider">
            <a:extLst>
              <a:ext uri="{FF2B5EF4-FFF2-40B4-BE49-F238E27FC236}">
                <a16:creationId xmlns:a16="http://schemas.microsoft.com/office/drawing/2014/main" id="{ED3BCD03-2F61-469D-A4B4-1B61BB21D364}"/>
              </a:ext>
              <a:ext uri="{C183D7F6-B498-43B3-948B-1728B52AA6E4}">
                <adec:decorative xmlns:adec="http://schemas.microsoft.com/office/drawing/2017/decorative" val="1"/>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365759" y="1028377"/>
            <a:ext cx="11484864" cy="45720"/>
          </a:xfrm>
          <a:prstGeom prst="rect">
            <a:avLst/>
          </a:prstGeom>
        </p:spPr>
      </p:pic>
      <p:sp>
        <p:nvSpPr>
          <p:cNvPr id="2" name="Description">
            <a:extLst>
              <a:ext uri="{FF2B5EF4-FFF2-40B4-BE49-F238E27FC236}">
                <a16:creationId xmlns:a16="http://schemas.microsoft.com/office/drawing/2014/main" id="{125C2183-0325-4A52-BF1F-38F8AAFA8B4A}"/>
              </a:ext>
            </a:extLst>
          </p:cNvPr>
          <p:cNvSpPr>
            <a:spLocks noGrp="1"/>
          </p:cNvSpPr>
          <p:nvPr>
            <p:ph type="body" idx="2"/>
          </p:nvPr>
        </p:nvSpPr>
        <p:spPr>
          <a:xfrm>
            <a:off x="365125" y="1084263"/>
            <a:ext cx="11466576" cy="1158011"/>
          </a:xfrm>
        </p:spPr>
        <p:txBody>
          <a:bodyPr/>
          <a:lstStyle>
            <a:lvl1pPr marL="0" indent="0">
              <a:spcAft>
                <a:spcPts val="0"/>
              </a:spcAft>
              <a:buNone/>
              <a:defRPr>
                <a:solidFill>
                  <a:srgbClr val="232F3E"/>
                </a:solidFill>
                <a:latin typeface="+mn-lt"/>
              </a:defRPr>
            </a:lvl1pPr>
            <a:lvl2pPr marL="457200" indent="0">
              <a:buNone/>
              <a:defRPr/>
            </a:lvl2pPr>
          </a:lstStyle>
          <a:p>
            <a:pPr lvl="0"/>
            <a:r>
              <a:rPr lang="en-US"/>
              <a:t>Edit Master text styles</a:t>
            </a:r>
          </a:p>
        </p:txBody>
      </p:sp>
      <p:sp>
        <p:nvSpPr>
          <p:cNvPr id="22" name="Picture Left">
            <a:extLst>
              <a:ext uri="{FF2B5EF4-FFF2-40B4-BE49-F238E27FC236}">
                <a16:creationId xmlns:a16="http://schemas.microsoft.com/office/drawing/2014/main" id="{97C88FB1-7BD6-48D3-9B99-1098619F5246}"/>
              </a:ext>
              <a:ext uri="{C183D7F6-B498-43B3-948B-1728B52AA6E4}">
                <adec:decorative xmlns:adec="http://schemas.microsoft.com/office/drawing/2017/decorative" val="1"/>
              </a:ext>
            </a:extLst>
          </p:cNvPr>
          <p:cNvSpPr>
            <a:spLocks noGrp="1"/>
          </p:cNvSpPr>
          <p:nvPr>
            <p:ph type="pic" idx="22" hasCustomPrompt="1"/>
          </p:nvPr>
        </p:nvSpPr>
        <p:spPr>
          <a:xfrm>
            <a:off x="1097280" y="2286000"/>
            <a:ext cx="2286000" cy="2286000"/>
          </a:xfrm>
        </p:spPr>
        <p:txBody>
          <a:bodyPr anchor="t">
            <a:normAutofit/>
          </a:bodyPr>
          <a:lstStyle>
            <a:lvl1pPr marL="0" indent="0" algn="ctr">
              <a:buNone/>
              <a:defRPr sz="2000">
                <a:solidFill>
                  <a:srgbClr val="232F3E"/>
                </a:solidFill>
                <a:latin typeface="+mn-lt"/>
              </a:defRPr>
            </a:lvl1pPr>
          </a:lstStyle>
          <a:p>
            <a:r>
              <a:rPr lang="en-US" dirty="0"/>
              <a:t>Click icon to add image</a:t>
            </a:r>
          </a:p>
        </p:txBody>
      </p:sp>
      <p:sp>
        <p:nvSpPr>
          <p:cNvPr id="3" name="Content Left">
            <a:extLst>
              <a:ext uri="{FF2B5EF4-FFF2-40B4-BE49-F238E27FC236}">
                <a16:creationId xmlns:a16="http://schemas.microsoft.com/office/drawing/2014/main" id="{CEBB69C5-28A4-4F99-A9FE-572F9D53CF4E}"/>
              </a:ext>
            </a:extLst>
          </p:cNvPr>
          <p:cNvSpPr>
            <a:spLocks noGrp="1"/>
          </p:cNvSpPr>
          <p:nvPr>
            <p:ph type="body" idx="3" hasCustomPrompt="1"/>
          </p:nvPr>
        </p:nvSpPr>
        <p:spPr>
          <a:xfrm>
            <a:off x="365760" y="4663440"/>
            <a:ext cx="3749040" cy="1783080"/>
          </a:xfrm>
          <a:noFill/>
          <a:ln>
            <a:noFill/>
          </a:ln>
        </p:spPr>
        <p:txBody>
          <a:bodyPr lIns="91440" anchor="t">
            <a:noAutofit/>
          </a:bodyPr>
          <a:lstStyle>
            <a:lvl1pPr marL="0" indent="0" algn="ctr">
              <a:lnSpc>
                <a:spcPct val="100000"/>
              </a:lnSpc>
              <a:spcBef>
                <a:spcPts val="0"/>
              </a:spcBef>
              <a:spcAft>
                <a:spcPts val="0"/>
              </a:spcAft>
              <a:buNone/>
              <a:defRPr sz="2400" b="0">
                <a:solidFill>
                  <a:srgbClr val="232F3E"/>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content text</a:t>
            </a:r>
          </a:p>
        </p:txBody>
      </p:sp>
      <p:sp>
        <p:nvSpPr>
          <p:cNvPr id="23" name="Picture Middle">
            <a:extLst>
              <a:ext uri="{FF2B5EF4-FFF2-40B4-BE49-F238E27FC236}">
                <a16:creationId xmlns:a16="http://schemas.microsoft.com/office/drawing/2014/main" id="{536ADC96-59CC-4670-BA80-757A11151BF9}"/>
              </a:ext>
              <a:ext uri="{C183D7F6-B498-43B3-948B-1728B52AA6E4}">
                <adec:decorative xmlns:adec="http://schemas.microsoft.com/office/drawing/2017/decorative" val="1"/>
              </a:ext>
            </a:extLst>
          </p:cNvPr>
          <p:cNvSpPr>
            <a:spLocks noGrp="1"/>
          </p:cNvSpPr>
          <p:nvPr>
            <p:ph type="pic" idx="23" hasCustomPrompt="1"/>
          </p:nvPr>
        </p:nvSpPr>
        <p:spPr>
          <a:xfrm>
            <a:off x="4956048" y="2286000"/>
            <a:ext cx="2286000" cy="2286000"/>
          </a:xfrm>
        </p:spPr>
        <p:txBody>
          <a:bodyPr anchor="t">
            <a:normAutofit/>
          </a:bodyPr>
          <a:lstStyle>
            <a:lvl1pPr marL="0" indent="0" algn="ctr">
              <a:buNone/>
              <a:defRPr sz="2000">
                <a:solidFill>
                  <a:srgbClr val="232F3E"/>
                </a:solidFill>
                <a:latin typeface="+mn-lt"/>
              </a:defRPr>
            </a:lvl1pPr>
          </a:lstStyle>
          <a:p>
            <a:r>
              <a:rPr lang="en-US" dirty="0"/>
              <a:t>Click icon to add image</a:t>
            </a:r>
          </a:p>
        </p:txBody>
      </p:sp>
      <p:sp>
        <p:nvSpPr>
          <p:cNvPr id="4" name="Content Middle">
            <a:extLst>
              <a:ext uri="{FF2B5EF4-FFF2-40B4-BE49-F238E27FC236}">
                <a16:creationId xmlns:a16="http://schemas.microsoft.com/office/drawing/2014/main" id="{04C41CFA-9BF9-474A-89A9-E22790A538E2}"/>
              </a:ext>
            </a:extLst>
          </p:cNvPr>
          <p:cNvSpPr>
            <a:spLocks noGrp="1"/>
          </p:cNvSpPr>
          <p:nvPr>
            <p:ph type="body" idx="4" hasCustomPrompt="1"/>
          </p:nvPr>
        </p:nvSpPr>
        <p:spPr>
          <a:xfrm>
            <a:off x="4224528" y="4663440"/>
            <a:ext cx="3749040" cy="1783080"/>
          </a:xfrm>
          <a:noFill/>
          <a:ln>
            <a:noFill/>
          </a:ln>
        </p:spPr>
        <p:txBody>
          <a:bodyPr lIns="91440" anchor="t">
            <a:noAutofit/>
          </a:bodyPr>
          <a:lstStyle>
            <a:lvl1pPr marL="0" indent="0" algn="ctr">
              <a:lnSpc>
                <a:spcPct val="100000"/>
              </a:lnSpc>
              <a:spcBef>
                <a:spcPts val="0"/>
              </a:spcBef>
              <a:spcAft>
                <a:spcPts val="0"/>
              </a:spcAft>
              <a:buNone/>
              <a:defRPr sz="2400" b="0">
                <a:solidFill>
                  <a:srgbClr val="232F3E"/>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content text</a:t>
            </a:r>
          </a:p>
        </p:txBody>
      </p:sp>
      <p:sp>
        <p:nvSpPr>
          <p:cNvPr id="24" name="Picture Right">
            <a:extLst>
              <a:ext uri="{FF2B5EF4-FFF2-40B4-BE49-F238E27FC236}">
                <a16:creationId xmlns:a16="http://schemas.microsoft.com/office/drawing/2014/main" id="{DEC705E3-5BBB-4173-AAF5-E12991B7D59F}"/>
              </a:ext>
              <a:ext uri="{C183D7F6-B498-43B3-948B-1728B52AA6E4}">
                <adec:decorative xmlns:adec="http://schemas.microsoft.com/office/drawing/2017/decorative" val="1"/>
              </a:ext>
            </a:extLst>
          </p:cNvPr>
          <p:cNvSpPr>
            <a:spLocks noGrp="1"/>
          </p:cNvSpPr>
          <p:nvPr>
            <p:ph type="pic" idx="24" hasCustomPrompt="1"/>
          </p:nvPr>
        </p:nvSpPr>
        <p:spPr>
          <a:xfrm>
            <a:off x="8814816" y="2286000"/>
            <a:ext cx="2286000" cy="2286000"/>
          </a:xfrm>
        </p:spPr>
        <p:txBody>
          <a:bodyPr anchor="t">
            <a:normAutofit/>
          </a:bodyPr>
          <a:lstStyle>
            <a:lvl1pPr marL="0" indent="0" algn="ctr">
              <a:buNone/>
              <a:defRPr sz="2000">
                <a:solidFill>
                  <a:srgbClr val="232F3E"/>
                </a:solidFill>
                <a:latin typeface="+mn-lt"/>
              </a:defRPr>
            </a:lvl1pPr>
          </a:lstStyle>
          <a:p>
            <a:r>
              <a:rPr lang="en-US" dirty="0"/>
              <a:t>Click icon to add image</a:t>
            </a:r>
          </a:p>
        </p:txBody>
      </p:sp>
      <p:sp>
        <p:nvSpPr>
          <p:cNvPr id="5" name="Content Right">
            <a:extLst>
              <a:ext uri="{FF2B5EF4-FFF2-40B4-BE49-F238E27FC236}">
                <a16:creationId xmlns:a16="http://schemas.microsoft.com/office/drawing/2014/main" id="{CF01F87A-DBEF-4657-8500-6A751FF3BC24}"/>
              </a:ext>
            </a:extLst>
          </p:cNvPr>
          <p:cNvSpPr>
            <a:spLocks noGrp="1"/>
          </p:cNvSpPr>
          <p:nvPr>
            <p:ph type="body" idx="5" hasCustomPrompt="1"/>
          </p:nvPr>
        </p:nvSpPr>
        <p:spPr>
          <a:xfrm>
            <a:off x="8083296" y="4663440"/>
            <a:ext cx="3749040" cy="1783080"/>
          </a:xfrm>
          <a:noFill/>
          <a:ln>
            <a:noFill/>
          </a:ln>
        </p:spPr>
        <p:txBody>
          <a:bodyPr lIns="91440" anchor="t">
            <a:noAutofit/>
          </a:bodyPr>
          <a:lstStyle>
            <a:lvl1pPr marL="0" indent="0" algn="ctr">
              <a:lnSpc>
                <a:spcPct val="100000"/>
              </a:lnSpc>
              <a:spcBef>
                <a:spcPts val="0"/>
              </a:spcBef>
              <a:spcAft>
                <a:spcPts val="0"/>
              </a:spcAft>
              <a:buNone/>
              <a:defRPr sz="2400" b="0">
                <a:solidFill>
                  <a:srgbClr val="232F3E"/>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Add content text</a:t>
            </a:r>
          </a:p>
        </p:txBody>
      </p:sp>
    </p:spTree>
    <p:custDataLst>
      <p:tags r:id="rId1"/>
    </p:custDataLst>
    <p:extLst>
      <p:ext uri="{BB962C8B-B14F-4D97-AF65-F5344CB8AC3E}">
        <p14:creationId xmlns:p14="http://schemas.microsoft.com/office/powerpoint/2010/main" val="244264086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itle, 3 Pics, and 3 Text Columns">
    <p:bg>
      <p:bgPr>
        <a:solidFill>
          <a:schemeClr val="bg1"/>
        </a:solidFill>
        <a:effectLst/>
      </p:bgPr>
    </p:bg>
    <p:spTree>
      <p:nvGrpSpPr>
        <p:cNvPr id="1" name=""/>
        <p:cNvGrpSpPr/>
        <p:nvPr/>
      </p:nvGrpSpPr>
      <p:grpSpPr>
        <a:xfrm>
          <a:off x="0" y="0"/>
          <a:ext cx="0" cy="0"/>
          <a:chOff x="0" y="0"/>
          <a:chExt cx="0" cy="0"/>
        </a:xfrm>
      </p:grpSpPr>
      <p:sp>
        <p:nvSpPr>
          <p:cNvPr id="97" name="Slide Number">
            <a:extLst>
              <a:ext uri="{FF2B5EF4-FFF2-40B4-BE49-F238E27FC236}">
                <a16:creationId xmlns:a16="http://schemas.microsoft.com/office/drawing/2014/main" id="{1C486246-EB4C-49BA-AED3-F7550CA0BAFE}"/>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4037B1B0-0345-4E15-985A-6BECCDBE474F}" type="slidenum">
              <a:rPr lang="en-US" smtClean="0"/>
              <a:pPr/>
              <a:t>‹#›</a:t>
            </a:fld>
            <a:endParaRPr lang="en-US" dirty="0"/>
          </a:p>
        </p:txBody>
      </p:sp>
      <p:sp>
        <p:nvSpPr>
          <p:cNvPr id="5" name="Title">
            <a:extLst>
              <a:ext uri="{FF2B5EF4-FFF2-40B4-BE49-F238E27FC236}">
                <a16:creationId xmlns:a16="http://schemas.microsoft.com/office/drawing/2014/main" id="{75DBD6AA-5E11-44A8-900B-2519518B0622}"/>
              </a:ext>
            </a:extLst>
          </p:cNvPr>
          <p:cNvSpPr>
            <a:spLocks noGrp="1"/>
          </p:cNvSpPr>
          <p:nvPr>
            <p:ph type="title" idx="1" hasCustomPrompt="1"/>
          </p:nvPr>
        </p:nvSpPr>
        <p:spPr>
          <a:xfrm>
            <a:off x="365760" y="301752"/>
            <a:ext cx="11466576" cy="731318"/>
          </a:xfrm>
        </p:spPr>
        <p:txBody>
          <a:bodyPr/>
          <a:lstStyle>
            <a:lvl1pPr>
              <a:defRPr>
                <a:solidFill>
                  <a:srgbClr val="232F3E"/>
                </a:solidFill>
                <a:latin typeface="Amazon Ember Display Heavy"/>
              </a:defRPr>
            </a:lvl1pPr>
          </a:lstStyle>
          <a:p>
            <a:r>
              <a:rPr lang="en-US" dirty="0"/>
              <a:t>Title, 3 pictures, and 3 text columns</a:t>
            </a:r>
          </a:p>
        </p:txBody>
      </p:sp>
      <p:pic>
        <p:nvPicPr>
          <p:cNvPr id="99" name="Divider">
            <a:extLst>
              <a:ext uri="{FF2B5EF4-FFF2-40B4-BE49-F238E27FC236}">
                <a16:creationId xmlns:a16="http://schemas.microsoft.com/office/drawing/2014/main" id="{F8C81323-B9A7-416C-ADF9-5BE9CC234E80}"/>
              </a:ext>
              <a:ext uri="{C183D7F6-B498-43B3-948B-1728B52AA6E4}">
                <adec:decorative xmlns:adec="http://schemas.microsoft.com/office/drawing/2017/decorative" val="1"/>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365759" y="1028377"/>
            <a:ext cx="11484864" cy="45720"/>
          </a:xfrm>
          <a:prstGeom prst="rect">
            <a:avLst/>
          </a:prstGeom>
        </p:spPr>
      </p:pic>
      <p:sp>
        <p:nvSpPr>
          <p:cNvPr id="22" name="Picture Left">
            <a:extLst>
              <a:ext uri="{FF2B5EF4-FFF2-40B4-BE49-F238E27FC236}">
                <a16:creationId xmlns:a16="http://schemas.microsoft.com/office/drawing/2014/main" id="{97C88FB1-7BD6-48D3-9B99-1098619F5246}"/>
              </a:ext>
              <a:ext uri="{C183D7F6-B498-43B3-948B-1728B52AA6E4}">
                <adec:decorative xmlns:adec="http://schemas.microsoft.com/office/drawing/2017/decorative" val="1"/>
              </a:ext>
            </a:extLst>
          </p:cNvPr>
          <p:cNvSpPr>
            <a:spLocks noGrp="1"/>
          </p:cNvSpPr>
          <p:nvPr>
            <p:ph type="pic" idx="22" hasCustomPrompt="1"/>
          </p:nvPr>
        </p:nvSpPr>
        <p:spPr>
          <a:xfrm>
            <a:off x="1097280" y="1097280"/>
            <a:ext cx="2286000" cy="2286000"/>
          </a:xfrm>
        </p:spPr>
        <p:txBody>
          <a:bodyPr anchor="t">
            <a:noAutofit/>
          </a:bodyPr>
          <a:lstStyle>
            <a:lvl1pPr marL="0" indent="0" algn="ctr">
              <a:buNone/>
              <a:defRPr sz="2000">
                <a:solidFill>
                  <a:srgbClr val="232F3E"/>
                </a:solidFill>
              </a:defRPr>
            </a:lvl1pPr>
          </a:lstStyle>
          <a:p>
            <a:r>
              <a:rPr lang="en-US" dirty="0"/>
              <a:t>Click icon to add image</a:t>
            </a:r>
          </a:p>
        </p:txBody>
      </p:sp>
      <p:sp>
        <p:nvSpPr>
          <p:cNvPr id="2" name="Content Left">
            <a:extLst>
              <a:ext uri="{FF2B5EF4-FFF2-40B4-BE49-F238E27FC236}">
                <a16:creationId xmlns:a16="http://schemas.microsoft.com/office/drawing/2014/main" id="{5ACBD598-6775-4223-B2AB-B169A112E3FF}"/>
              </a:ext>
            </a:extLst>
          </p:cNvPr>
          <p:cNvSpPr>
            <a:spLocks noGrp="1"/>
          </p:cNvSpPr>
          <p:nvPr>
            <p:ph type="body" idx="2" hasCustomPrompt="1"/>
          </p:nvPr>
        </p:nvSpPr>
        <p:spPr>
          <a:xfrm>
            <a:off x="365760" y="3429000"/>
            <a:ext cx="3749040" cy="2999232"/>
          </a:xfrm>
        </p:spPr>
        <p:txBody>
          <a:bodyPr>
            <a:noAutofit/>
          </a:bodyPr>
          <a:lstStyle>
            <a:lvl1pPr>
              <a:lnSpc>
                <a:spcPct val="100000"/>
              </a:lnSpc>
              <a:spcAft>
                <a:spcPts val="600"/>
              </a:spcAft>
              <a:defRPr sz="2400">
                <a:solidFill>
                  <a:srgbClr val="232F3E"/>
                </a:solidFill>
              </a:defRPr>
            </a:lvl1pPr>
            <a:lvl2pPr marL="457200" indent="-228600">
              <a:lnSpc>
                <a:spcPct val="100000"/>
              </a:lnSpc>
              <a:spcAft>
                <a:spcPts val="600"/>
              </a:spcAft>
              <a:defRPr sz="2000">
                <a:solidFill>
                  <a:srgbClr val="232F3E"/>
                </a:solidFill>
              </a:defRPr>
            </a:lvl2pPr>
            <a:lvl3pPr marL="684213" indent="-228600">
              <a:lnSpc>
                <a:spcPct val="100000"/>
              </a:lnSpc>
              <a:spcAft>
                <a:spcPts val="600"/>
              </a:spcAft>
              <a:defRPr sz="1800">
                <a:solidFill>
                  <a:srgbClr val="232F3E"/>
                </a:solidFill>
              </a:defRPr>
            </a:lvl3pPr>
            <a:lvl4pPr marL="914400" indent="-228600">
              <a:lnSpc>
                <a:spcPct val="100000"/>
              </a:lnSpc>
              <a:spcAft>
                <a:spcPts val="600"/>
              </a:spcAft>
              <a:defRPr sz="1600">
                <a:solidFill>
                  <a:srgbClr val="232F3E"/>
                </a:solidFill>
              </a:defRPr>
            </a:lvl4pPr>
            <a:lvl5pPr marL="1144588" indent="-228600">
              <a:lnSpc>
                <a:spcPct val="100000"/>
              </a:lnSpc>
              <a:spcAft>
                <a:spcPts val="600"/>
              </a:spcAft>
              <a:defRPr sz="1600">
                <a:solidFill>
                  <a:srgbClr val="232F3E"/>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3" name="Picture Middle">
            <a:extLst>
              <a:ext uri="{FF2B5EF4-FFF2-40B4-BE49-F238E27FC236}">
                <a16:creationId xmlns:a16="http://schemas.microsoft.com/office/drawing/2014/main" id="{536ADC96-59CC-4670-BA80-757A11151BF9}"/>
              </a:ext>
              <a:ext uri="{C183D7F6-B498-43B3-948B-1728B52AA6E4}">
                <adec:decorative xmlns:adec="http://schemas.microsoft.com/office/drawing/2017/decorative" val="1"/>
              </a:ext>
            </a:extLst>
          </p:cNvPr>
          <p:cNvSpPr>
            <a:spLocks noGrp="1"/>
          </p:cNvSpPr>
          <p:nvPr>
            <p:ph type="pic" idx="3" hasCustomPrompt="1"/>
          </p:nvPr>
        </p:nvSpPr>
        <p:spPr>
          <a:xfrm>
            <a:off x="4956048" y="1097280"/>
            <a:ext cx="2286000" cy="2286000"/>
          </a:xfrm>
        </p:spPr>
        <p:txBody>
          <a:bodyPr anchor="t">
            <a:noAutofit/>
          </a:bodyPr>
          <a:lstStyle>
            <a:lvl1pPr marL="0" indent="0" algn="ctr">
              <a:buNone/>
              <a:defRPr sz="2000">
                <a:solidFill>
                  <a:srgbClr val="232F3E"/>
                </a:solidFill>
              </a:defRPr>
            </a:lvl1pPr>
          </a:lstStyle>
          <a:p>
            <a:r>
              <a:rPr lang="en-US" dirty="0"/>
              <a:t>Click icon to add image</a:t>
            </a:r>
          </a:p>
        </p:txBody>
      </p:sp>
      <p:sp>
        <p:nvSpPr>
          <p:cNvPr id="6" name="Content Middle">
            <a:extLst>
              <a:ext uri="{FF2B5EF4-FFF2-40B4-BE49-F238E27FC236}">
                <a16:creationId xmlns:a16="http://schemas.microsoft.com/office/drawing/2014/main" id="{7F5B85B9-BABC-44F6-B2AE-99F02670D702}"/>
              </a:ext>
            </a:extLst>
          </p:cNvPr>
          <p:cNvSpPr>
            <a:spLocks noGrp="1"/>
          </p:cNvSpPr>
          <p:nvPr>
            <p:ph type="body" idx="3" hasCustomPrompt="1"/>
          </p:nvPr>
        </p:nvSpPr>
        <p:spPr>
          <a:xfrm>
            <a:off x="4224528" y="3429000"/>
            <a:ext cx="3749040" cy="2999232"/>
          </a:xfrm>
        </p:spPr>
        <p:txBody>
          <a:bodyPr>
            <a:noAutofit/>
          </a:bodyPr>
          <a:lstStyle>
            <a:lvl1pPr>
              <a:lnSpc>
                <a:spcPct val="100000"/>
              </a:lnSpc>
              <a:spcAft>
                <a:spcPts val="600"/>
              </a:spcAft>
              <a:defRPr sz="2400">
                <a:solidFill>
                  <a:srgbClr val="232F3E"/>
                </a:solidFill>
              </a:defRPr>
            </a:lvl1pPr>
            <a:lvl2pPr marL="457200" indent="-228600">
              <a:lnSpc>
                <a:spcPct val="100000"/>
              </a:lnSpc>
              <a:spcAft>
                <a:spcPts val="600"/>
              </a:spcAft>
              <a:defRPr sz="2000">
                <a:solidFill>
                  <a:srgbClr val="232F3E"/>
                </a:solidFill>
              </a:defRPr>
            </a:lvl2pPr>
            <a:lvl3pPr marL="684213" indent="-228600">
              <a:lnSpc>
                <a:spcPct val="100000"/>
              </a:lnSpc>
              <a:spcAft>
                <a:spcPts val="600"/>
              </a:spcAft>
              <a:defRPr sz="1800">
                <a:solidFill>
                  <a:srgbClr val="232F3E"/>
                </a:solidFill>
              </a:defRPr>
            </a:lvl3pPr>
            <a:lvl4pPr marL="914400" indent="-228600">
              <a:lnSpc>
                <a:spcPct val="100000"/>
              </a:lnSpc>
              <a:spcAft>
                <a:spcPts val="600"/>
              </a:spcAft>
              <a:defRPr sz="1600">
                <a:solidFill>
                  <a:srgbClr val="232F3E"/>
                </a:solidFill>
              </a:defRPr>
            </a:lvl4pPr>
            <a:lvl5pPr marL="1144588" indent="-228600">
              <a:lnSpc>
                <a:spcPct val="100000"/>
              </a:lnSpc>
              <a:spcAft>
                <a:spcPts val="600"/>
              </a:spcAft>
              <a:defRPr sz="1600">
                <a:solidFill>
                  <a:srgbClr val="232F3E"/>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24" name="Picture Right">
            <a:extLst>
              <a:ext uri="{FF2B5EF4-FFF2-40B4-BE49-F238E27FC236}">
                <a16:creationId xmlns:a16="http://schemas.microsoft.com/office/drawing/2014/main" id="{DEC705E3-5BBB-4173-AAF5-E12991B7D59F}"/>
              </a:ext>
              <a:ext uri="{C183D7F6-B498-43B3-948B-1728B52AA6E4}">
                <adec:decorative xmlns:adec="http://schemas.microsoft.com/office/drawing/2017/decorative" val="1"/>
              </a:ext>
            </a:extLst>
          </p:cNvPr>
          <p:cNvSpPr>
            <a:spLocks noGrp="1"/>
          </p:cNvSpPr>
          <p:nvPr>
            <p:ph type="pic" idx="24" hasCustomPrompt="1"/>
          </p:nvPr>
        </p:nvSpPr>
        <p:spPr>
          <a:xfrm>
            <a:off x="8814816" y="1097280"/>
            <a:ext cx="2286000" cy="2286000"/>
          </a:xfrm>
        </p:spPr>
        <p:txBody>
          <a:bodyPr anchor="t">
            <a:noAutofit/>
          </a:bodyPr>
          <a:lstStyle>
            <a:lvl1pPr marL="0" indent="0" algn="ctr">
              <a:buNone/>
              <a:defRPr sz="2000">
                <a:solidFill>
                  <a:srgbClr val="232F3E"/>
                </a:solidFill>
              </a:defRPr>
            </a:lvl1pPr>
          </a:lstStyle>
          <a:p>
            <a:r>
              <a:rPr lang="en-US" dirty="0"/>
              <a:t>Click icon to add image</a:t>
            </a:r>
          </a:p>
        </p:txBody>
      </p:sp>
      <p:sp>
        <p:nvSpPr>
          <p:cNvPr id="4" name="Content Right">
            <a:extLst>
              <a:ext uri="{FF2B5EF4-FFF2-40B4-BE49-F238E27FC236}">
                <a16:creationId xmlns:a16="http://schemas.microsoft.com/office/drawing/2014/main" id="{FD28CF85-103D-4AC7-BF7A-D32715F9433A}"/>
              </a:ext>
            </a:extLst>
          </p:cNvPr>
          <p:cNvSpPr>
            <a:spLocks noGrp="1"/>
          </p:cNvSpPr>
          <p:nvPr>
            <p:ph type="body" idx="4" hasCustomPrompt="1"/>
          </p:nvPr>
        </p:nvSpPr>
        <p:spPr>
          <a:xfrm>
            <a:off x="8083296" y="3429000"/>
            <a:ext cx="3749040" cy="2999232"/>
          </a:xfrm>
        </p:spPr>
        <p:txBody>
          <a:bodyPr>
            <a:noAutofit/>
          </a:bodyPr>
          <a:lstStyle>
            <a:lvl1pPr>
              <a:lnSpc>
                <a:spcPct val="100000"/>
              </a:lnSpc>
              <a:spcAft>
                <a:spcPts val="600"/>
              </a:spcAft>
              <a:defRPr sz="2400">
                <a:solidFill>
                  <a:srgbClr val="232F3E"/>
                </a:solidFill>
              </a:defRPr>
            </a:lvl1pPr>
            <a:lvl2pPr marL="457200" indent="-228600">
              <a:lnSpc>
                <a:spcPct val="100000"/>
              </a:lnSpc>
              <a:spcAft>
                <a:spcPts val="600"/>
              </a:spcAft>
              <a:defRPr sz="2000">
                <a:solidFill>
                  <a:srgbClr val="232F3E"/>
                </a:solidFill>
              </a:defRPr>
            </a:lvl2pPr>
            <a:lvl3pPr marL="684213" indent="-228600">
              <a:lnSpc>
                <a:spcPct val="100000"/>
              </a:lnSpc>
              <a:spcAft>
                <a:spcPts val="600"/>
              </a:spcAft>
              <a:defRPr sz="1800">
                <a:solidFill>
                  <a:srgbClr val="232F3E"/>
                </a:solidFill>
              </a:defRPr>
            </a:lvl3pPr>
            <a:lvl4pPr marL="914400" indent="-228600">
              <a:lnSpc>
                <a:spcPct val="100000"/>
              </a:lnSpc>
              <a:spcAft>
                <a:spcPts val="600"/>
              </a:spcAft>
              <a:defRPr sz="1600">
                <a:solidFill>
                  <a:srgbClr val="232F3E"/>
                </a:solidFill>
              </a:defRPr>
            </a:lvl4pPr>
            <a:lvl5pPr marL="1144588" indent="-228600">
              <a:lnSpc>
                <a:spcPct val="100000"/>
              </a:lnSpc>
              <a:spcAft>
                <a:spcPts val="600"/>
              </a:spcAft>
              <a:defRPr sz="1600">
                <a:solidFill>
                  <a:srgbClr val="232F3E"/>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Tree>
    <p:custDataLst>
      <p:tags r:id="rId1"/>
    </p:custDataLst>
    <p:extLst>
      <p:ext uri="{BB962C8B-B14F-4D97-AF65-F5344CB8AC3E}">
        <p14:creationId xmlns:p14="http://schemas.microsoft.com/office/powerpoint/2010/main" val="364466233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tle, 3 Pics, 3 Headers, and 3 Text Columns">
    <p:bg>
      <p:bgPr>
        <a:solidFill>
          <a:schemeClr val="bg1"/>
        </a:solidFill>
        <a:effectLst/>
      </p:bgPr>
    </p:bg>
    <p:spTree>
      <p:nvGrpSpPr>
        <p:cNvPr id="1" name=""/>
        <p:cNvGrpSpPr/>
        <p:nvPr/>
      </p:nvGrpSpPr>
      <p:grpSpPr>
        <a:xfrm>
          <a:off x="0" y="0"/>
          <a:ext cx="0" cy="0"/>
          <a:chOff x="0" y="0"/>
          <a:chExt cx="0" cy="0"/>
        </a:xfrm>
      </p:grpSpPr>
      <p:grpSp>
        <p:nvGrpSpPr>
          <p:cNvPr id="99" name="Background">
            <a:extLst>
              <a:ext uri="{FF2B5EF4-FFF2-40B4-BE49-F238E27FC236}">
                <a16:creationId xmlns:a16="http://schemas.microsoft.com/office/drawing/2014/main" id="{B67500C0-6D58-4DF1-8F3C-58EFF359ECA6}"/>
              </a:ext>
              <a:ext uri="{C183D7F6-B498-43B3-948B-1728B52AA6E4}">
                <adec:decorative xmlns:adec="http://schemas.microsoft.com/office/drawing/2017/decorative" val="1"/>
              </a:ext>
            </a:extLst>
          </p:cNvPr>
          <p:cNvGrpSpPr/>
          <p:nvPr/>
        </p:nvGrpSpPr>
        <p:grpSpPr>
          <a:xfrm>
            <a:off x="365759" y="1028377"/>
            <a:ext cx="11484864" cy="2875792"/>
            <a:chOff x="365759" y="1028377"/>
            <a:chExt cx="11484864" cy="2875792"/>
          </a:xfrm>
        </p:grpSpPr>
        <p:pic>
          <p:nvPicPr>
            <p:cNvPr id="96" name="Background">
              <a:extLst>
                <a:ext uri="{FF2B5EF4-FFF2-40B4-BE49-F238E27FC236}">
                  <a16:creationId xmlns:a16="http://schemas.microsoft.com/office/drawing/2014/main" id="{7D9831B3-B423-413E-89D0-129775480B70}"/>
                </a:ext>
                <a:ext uri="{C183D7F6-B498-43B3-948B-1728B52AA6E4}">
                  <adec:decorative xmlns:adec="http://schemas.microsoft.com/office/drawing/2017/decorative" val="1"/>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365760" y="3429000"/>
              <a:ext cx="11460480" cy="440329"/>
            </a:xfrm>
            <a:prstGeom prst="rect">
              <a:avLst/>
            </a:prstGeom>
          </p:spPr>
        </p:pic>
        <p:pic>
          <p:nvPicPr>
            <p:cNvPr id="95" name="Divider">
              <a:extLst>
                <a:ext uri="{FF2B5EF4-FFF2-40B4-BE49-F238E27FC236}">
                  <a16:creationId xmlns:a16="http://schemas.microsoft.com/office/drawing/2014/main" id="{747EDC26-917A-4143-823B-A7407C3FC37D}"/>
                </a:ext>
                <a:ext uri="{C183D7F6-B498-43B3-948B-1728B52AA6E4}">
                  <adec:decorative xmlns:adec="http://schemas.microsoft.com/office/drawing/2017/decorative" val="1"/>
                </a:ext>
              </a:extLst>
            </p:cNvPr>
            <p:cNvPicPr>
              <a:picLocks/>
            </p:cNvPicPr>
            <p:nvPr/>
          </p:nvPicPr>
          <p:blipFill>
            <a:blip r:embed="rId4">
              <a:extLst>
                <a:ext uri="{28A0092B-C50C-407E-A947-70E740481C1C}">
                  <a14:useLocalDpi xmlns:a14="http://schemas.microsoft.com/office/drawing/2010/main" val="0"/>
                </a:ext>
              </a:extLst>
            </a:blip>
            <a:stretch>
              <a:fillRect/>
            </a:stretch>
          </p:blipFill>
          <p:spPr>
            <a:xfrm>
              <a:off x="365759" y="1028377"/>
              <a:ext cx="11484864" cy="45720"/>
            </a:xfrm>
            <a:prstGeom prst="rect">
              <a:avLst/>
            </a:prstGeom>
          </p:spPr>
        </p:pic>
      </p:grpSp>
      <p:sp>
        <p:nvSpPr>
          <p:cNvPr id="97" name="Slide Number">
            <a:extLst>
              <a:ext uri="{FF2B5EF4-FFF2-40B4-BE49-F238E27FC236}">
                <a16:creationId xmlns:a16="http://schemas.microsoft.com/office/drawing/2014/main" id="{1C486246-EB4C-49BA-AED3-F7550CA0BAFE}"/>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4037B1B0-0345-4E15-985A-6BECCDBE474F}" type="slidenum">
              <a:rPr lang="en-US" smtClean="0"/>
              <a:pPr/>
              <a:t>‹#›</a:t>
            </a:fld>
            <a:endParaRPr lang="en-US" dirty="0"/>
          </a:p>
        </p:txBody>
      </p:sp>
      <p:sp>
        <p:nvSpPr>
          <p:cNvPr id="5" name="Title">
            <a:extLst>
              <a:ext uri="{FF2B5EF4-FFF2-40B4-BE49-F238E27FC236}">
                <a16:creationId xmlns:a16="http://schemas.microsoft.com/office/drawing/2014/main" id="{75DBD6AA-5E11-44A8-900B-2519518B0622}"/>
              </a:ext>
            </a:extLst>
          </p:cNvPr>
          <p:cNvSpPr>
            <a:spLocks noGrp="1"/>
          </p:cNvSpPr>
          <p:nvPr>
            <p:ph type="title" idx="1" hasCustomPrompt="1"/>
          </p:nvPr>
        </p:nvSpPr>
        <p:spPr>
          <a:xfrm>
            <a:off x="365761" y="301752"/>
            <a:ext cx="11466576" cy="731318"/>
          </a:xfrm>
        </p:spPr>
        <p:txBody>
          <a:bodyPr/>
          <a:lstStyle>
            <a:lvl1pPr>
              <a:defRPr>
                <a:solidFill>
                  <a:srgbClr val="232F3E"/>
                </a:solidFill>
                <a:latin typeface="Amazon Ember Display Heavy"/>
              </a:defRPr>
            </a:lvl1pPr>
          </a:lstStyle>
          <a:p>
            <a:r>
              <a:rPr lang="en-US" dirty="0"/>
              <a:t>Title, 3 pictures , 3 headers, and 3 text columns</a:t>
            </a:r>
          </a:p>
        </p:txBody>
      </p:sp>
      <p:sp>
        <p:nvSpPr>
          <p:cNvPr id="22" name="Picture Left">
            <a:extLst>
              <a:ext uri="{FF2B5EF4-FFF2-40B4-BE49-F238E27FC236}">
                <a16:creationId xmlns:a16="http://schemas.microsoft.com/office/drawing/2014/main" id="{97C88FB1-7BD6-48D3-9B99-1098619F5246}"/>
              </a:ext>
              <a:ext uri="{C183D7F6-B498-43B3-948B-1728B52AA6E4}">
                <adec:decorative xmlns:adec="http://schemas.microsoft.com/office/drawing/2017/decorative" val="1"/>
              </a:ext>
            </a:extLst>
          </p:cNvPr>
          <p:cNvSpPr>
            <a:spLocks noGrp="1"/>
          </p:cNvSpPr>
          <p:nvPr>
            <p:ph type="pic" idx="22" hasCustomPrompt="1"/>
          </p:nvPr>
        </p:nvSpPr>
        <p:spPr>
          <a:xfrm>
            <a:off x="1097280" y="1097280"/>
            <a:ext cx="2286000" cy="2286000"/>
          </a:xfrm>
        </p:spPr>
        <p:txBody>
          <a:bodyPr anchor="t">
            <a:noAutofit/>
          </a:bodyPr>
          <a:lstStyle>
            <a:lvl1pPr marL="0" indent="0" algn="ctr">
              <a:buNone/>
              <a:defRPr sz="2400">
                <a:solidFill>
                  <a:srgbClr val="232F3E"/>
                </a:solidFill>
              </a:defRPr>
            </a:lvl1pPr>
          </a:lstStyle>
          <a:p>
            <a:r>
              <a:rPr lang="en-US" dirty="0"/>
              <a:t>Click icon to add image</a:t>
            </a:r>
          </a:p>
        </p:txBody>
      </p:sp>
      <p:sp>
        <p:nvSpPr>
          <p:cNvPr id="12" name="Content Header Left">
            <a:extLst>
              <a:ext uri="{FF2B5EF4-FFF2-40B4-BE49-F238E27FC236}">
                <a16:creationId xmlns:a16="http://schemas.microsoft.com/office/drawing/2014/main" id="{CEBB69C5-28A4-4F99-A9FE-572F9D53CF4E}"/>
              </a:ext>
            </a:extLst>
          </p:cNvPr>
          <p:cNvSpPr>
            <a:spLocks noGrp="1"/>
          </p:cNvSpPr>
          <p:nvPr>
            <p:ph type="body" idx="12" hasCustomPrompt="1"/>
          </p:nvPr>
        </p:nvSpPr>
        <p:spPr>
          <a:xfrm>
            <a:off x="365760" y="3429000"/>
            <a:ext cx="3749040" cy="440329"/>
          </a:xfrm>
          <a:noFill/>
          <a:ln>
            <a:noFill/>
          </a:ln>
        </p:spPr>
        <p:txBody>
          <a:bodyPr lIns="91440" anchor="ctr">
            <a:noAutofit/>
          </a:bodyPr>
          <a:lstStyle>
            <a:lvl1pPr marL="0" indent="0">
              <a:lnSpc>
                <a:spcPct val="100000"/>
              </a:lnSpc>
              <a:spcBef>
                <a:spcPts val="0"/>
              </a:spcBef>
              <a:spcAft>
                <a:spcPts val="0"/>
              </a:spcAft>
              <a:buNone/>
              <a:defRPr sz="24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2" name="Content Left">
            <a:extLst>
              <a:ext uri="{FF2B5EF4-FFF2-40B4-BE49-F238E27FC236}">
                <a16:creationId xmlns:a16="http://schemas.microsoft.com/office/drawing/2014/main" id="{5ACBD598-6775-4223-B2AB-B169A112E3FF}"/>
              </a:ext>
            </a:extLst>
          </p:cNvPr>
          <p:cNvSpPr>
            <a:spLocks noGrp="1"/>
          </p:cNvSpPr>
          <p:nvPr>
            <p:ph type="body" idx="2" hasCustomPrompt="1"/>
          </p:nvPr>
        </p:nvSpPr>
        <p:spPr>
          <a:xfrm>
            <a:off x="365760" y="3895344"/>
            <a:ext cx="3749040" cy="2539399"/>
          </a:xfrm>
        </p:spPr>
        <p:txBody>
          <a:bodyPr>
            <a:noAutofit/>
          </a:bodyPr>
          <a:lstStyle>
            <a:lvl1pPr>
              <a:lnSpc>
                <a:spcPct val="100000"/>
              </a:lnSpc>
              <a:spcBef>
                <a:spcPts val="0"/>
              </a:spcBef>
              <a:spcAft>
                <a:spcPts val="600"/>
              </a:spcAft>
              <a:defRPr sz="2400">
                <a:solidFill>
                  <a:srgbClr val="232F3E"/>
                </a:solidFill>
              </a:defRPr>
            </a:lvl1pPr>
            <a:lvl2pPr marL="457200" indent="-228600">
              <a:lnSpc>
                <a:spcPct val="100000"/>
              </a:lnSpc>
              <a:spcBef>
                <a:spcPts val="0"/>
              </a:spcBef>
              <a:spcAft>
                <a:spcPts val="600"/>
              </a:spcAft>
              <a:defRPr sz="2000">
                <a:solidFill>
                  <a:srgbClr val="232F3E"/>
                </a:solidFill>
              </a:defRPr>
            </a:lvl2pPr>
            <a:lvl3pPr marL="684213" indent="-228600">
              <a:lnSpc>
                <a:spcPct val="100000"/>
              </a:lnSpc>
              <a:spcBef>
                <a:spcPts val="0"/>
              </a:spcBef>
              <a:spcAft>
                <a:spcPts val="600"/>
              </a:spcAft>
              <a:defRPr sz="1800">
                <a:solidFill>
                  <a:srgbClr val="232F3E"/>
                </a:solidFill>
              </a:defRPr>
            </a:lvl3pPr>
            <a:lvl4pPr marL="914400" indent="-228600">
              <a:lnSpc>
                <a:spcPct val="100000"/>
              </a:lnSpc>
              <a:spcBef>
                <a:spcPts val="0"/>
              </a:spcBef>
              <a:spcAft>
                <a:spcPts val="600"/>
              </a:spcAft>
              <a:defRPr sz="1600">
                <a:solidFill>
                  <a:srgbClr val="232F3E"/>
                </a:solidFill>
              </a:defRPr>
            </a:lvl4pPr>
            <a:lvl5pPr marL="1144588" indent="-228600">
              <a:lnSpc>
                <a:spcPct val="100000"/>
              </a:lnSpc>
              <a:spcBef>
                <a:spcPts val="0"/>
              </a:spcBef>
              <a:spcAft>
                <a:spcPts val="600"/>
              </a:spcAft>
              <a:defRPr sz="1600">
                <a:solidFill>
                  <a:srgbClr val="232F3E"/>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23" name="Picture Middle">
            <a:extLst>
              <a:ext uri="{FF2B5EF4-FFF2-40B4-BE49-F238E27FC236}">
                <a16:creationId xmlns:a16="http://schemas.microsoft.com/office/drawing/2014/main" id="{536ADC96-59CC-4670-BA80-757A11151BF9}"/>
              </a:ext>
              <a:ext uri="{C183D7F6-B498-43B3-948B-1728B52AA6E4}">
                <adec:decorative xmlns:adec="http://schemas.microsoft.com/office/drawing/2017/decorative" val="1"/>
              </a:ext>
            </a:extLst>
          </p:cNvPr>
          <p:cNvSpPr>
            <a:spLocks noGrp="1"/>
          </p:cNvSpPr>
          <p:nvPr>
            <p:ph type="pic" idx="23" hasCustomPrompt="1"/>
          </p:nvPr>
        </p:nvSpPr>
        <p:spPr>
          <a:xfrm>
            <a:off x="4956048" y="1097280"/>
            <a:ext cx="2286000" cy="2286000"/>
          </a:xfrm>
        </p:spPr>
        <p:txBody>
          <a:bodyPr anchor="t">
            <a:noAutofit/>
          </a:bodyPr>
          <a:lstStyle>
            <a:lvl1pPr marL="0" indent="0" algn="ctr">
              <a:buNone/>
              <a:defRPr sz="2400">
                <a:solidFill>
                  <a:srgbClr val="232F3E"/>
                </a:solidFill>
              </a:defRPr>
            </a:lvl1pPr>
          </a:lstStyle>
          <a:p>
            <a:r>
              <a:rPr lang="en-US" dirty="0"/>
              <a:t>Click icon to add image</a:t>
            </a:r>
          </a:p>
        </p:txBody>
      </p:sp>
      <p:sp>
        <p:nvSpPr>
          <p:cNvPr id="13" name="Content Header Middle">
            <a:extLst>
              <a:ext uri="{FF2B5EF4-FFF2-40B4-BE49-F238E27FC236}">
                <a16:creationId xmlns:a16="http://schemas.microsoft.com/office/drawing/2014/main" id="{04C41CFA-9BF9-474A-89A9-E22790A538E2}"/>
              </a:ext>
            </a:extLst>
          </p:cNvPr>
          <p:cNvSpPr>
            <a:spLocks noGrp="1"/>
          </p:cNvSpPr>
          <p:nvPr>
            <p:ph type="body" idx="13" hasCustomPrompt="1"/>
          </p:nvPr>
        </p:nvSpPr>
        <p:spPr>
          <a:xfrm>
            <a:off x="4224528" y="3429000"/>
            <a:ext cx="3749040" cy="440329"/>
          </a:xfrm>
          <a:noFill/>
          <a:ln>
            <a:noFill/>
          </a:ln>
        </p:spPr>
        <p:txBody>
          <a:bodyPr lIns="91440" anchor="ctr">
            <a:noAutofit/>
          </a:bodyPr>
          <a:lstStyle>
            <a:lvl1pPr marL="0" indent="0">
              <a:lnSpc>
                <a:spcPct val="100000"/>
              </a:lnSpc>
              <a:spcBef>
                <a:spcPts val="0"/>
              </a:spcBef>
              <a:spcAft>
                <a:spcPts val="0"/>
              </a:spcAft>
              <a:buNone/>
              <a:defRPr sz="24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3" name="Content Middle">
            <a:extLst>
              <a:ext uri="{FF2B5EF4-FFF2-40B4-BE49-F238E27FC236}">
                <a16:creationId xmlns:a16="http://schemas.microsoft.com/office/drawing/2014/main" id="{7F5B85B9-BABC-44F6-B2AE-99F02670D702}"/>
              </a:ext>
            </a:extLst>
          </p:cNvPr>
          <p:cNvSpPr>
            <a:spLocks noGrp="1"/>
          </p:cNvSpPr>
          <p:nvPr>
            <p:ph type="body" idx="3" hasCustomPrompt="1"/>
          </p:nvPr>
        </p:nvSpPr>
        <p:spPr>
          <a:xfrm>
            <a:off x="4224528" y="3895344"/>
            <a:ext cx="3749040" cy="2539399"/>
          </a:xfrm>
        </p:spPr>
        <p:txBody>
          <a:bodyPr>
            <a:noAutofit/>
          </a:bodyPr>
          <a:lstStyle>
            <a:lvl1pPr>
              <a:lnSpc>
                <a:spcPct val="100000"/>
              </a:lnSpc>
              <a:spcBef>
                <a:spcPts val="0"/>
              </a:spcBef>
              <a:spcAft>
                <a:spcPts val="600"/>
              </a:spcAft>
              <a:defRPr sz="2400">
                <a:solidFill>
                  <a:srgbClr val="232F3E"/>
                </a:solidFill>
              </a:defRPr>
            </a:lvl1pPr>
            <a:lvl2pPr marL="457200" indent="-228600">
              <a:lnSpc>
                <a:spcPct val="100000"/>
              </a:lnSpc>
              <a:spcBef>
                <a:spcPts val="0"/>
              </a:spcBef>
              <a:spcAft>
                <a:spcPts val="600"/>
              </a:spcAft>
              <a:defRPr sz="2000">
                <a:solidFill>
                  <a:srgbClr val="232F3E"/>
                </a:solidFill>
              </a:defRPr>
            </a:lvl2pPr>
            <a:lvl3pPr marL="684213" indent="-228600">
              <a:lnSpc>
                <a:spcPct val="100000"/>
              </a:lnSpc>
              <a:spcBef>
                <a:spcPts val="0"/>
              </a:spcBef>
              <a:spcAft>
                <a:spcPts val="600"/>
              </a:spcAft>
              <a:defRPr sz="1800">
                <a:solidFill>
                  <a:srgbClr val="232F3E"/>
                </a:solidFill>
              </a:defRPr>
            </a:lvl3pPr>
            <a:lvl4pPr marL="914400" indent="-228600">
              <a:lnSpc>
                <a:spcPct val="100000"/>
              </a:lnSpc>
              <a:spcBef>
                <a:spcPts val="0"/>
              </a:spcBef>
              <a:spcAft>
                <a:spcPts val="600"/>
              </a:spcAft>
              <a:defRPr sz="1600">
                <a:solidFill>
                  <a:srgbClr val="232F3E"/>
                </a:solidFill>
              </a:defRPr>
            </a:lvl4pPr>
            <a:lvl5pPr marL="1144588" indent="-228600">
              <a:lnSpc>
                <a:spcPct val="100000"/>
              </a:lnSpc>
              <a:spcBef>
                <a:spcPts val="0"/>
              </a:spcBef>
              <a:spcAft>
                <a:spcPts val="600"/>
              </a:spcAft>
              <a:defRPr sz="1600">
                <a:solidFill>
                  <a:srgbClr val="232F3E"/>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24" name="Picture Right">
            <a:extLst>
              <a:ext uri="{FF2B5EF4-FFF2-40B4-BE49-F238E27FC236}">
                <a16:creationId xmlns:a16="http://schemas.microsoft.com/office/drawing/2014/main" id="{DEC705E3-5BBB-4173-AAF5-E12991B7D59F}"/>
              </a:ext>
              <a:ext uri="{C183D7F6-B498-43B3-948B-1728B52AA6E4}">
                <adec:decorative xmlns:adec="http://schemas.microsoft.com/office/drawing/2017/decorative" val="1"/>
              </a:ext>
            </a:extLst>
          </p:cNvPr>
          <p:cNvSpPr>
            <a:spLocks noGrp="1"/>
          </p:cNvSpPr>
          <p:nvPr>
            <p:ph type="pic" idx="24" hasCustomPrompt="1"/>
          </p:nvPr>
        </p:nvSpPr>
        <p:spPr>
          <a:xfrm>
            <a:off x="8814816" y="1097280"/>
            <a:ext cx="2286000" cy="2286000"/>
          </a:xfrm>
        </p:spPr>
        <p:txBody>
          <a:bodyPr anchor="t">
            <a:noAutofit/>
          </a:bodyPr>
          <a:lstStyle>
            <a:lvl1pPr marL="0" indent="0" algn="ctr">
              <a:buNone/>
              <a:defRPr sz="2400">
                <a:solidFill>
                  <a:srgbClr val="232F3E"/>
                </a:solidFill>
              </a:defRPr>
            </a:lvl1pPr>
          </a:lstStyle>
          <a:p>
            <a:r>
              <a:rPr lang="en-US" dirty="0"/>
              <a:t>Click icon to add image</a:t>
            </a:r>
          </a:p>
        </p:txBody>
      </p:sp>
      <p:sp>
        <p:nvSpPr>
          <p:cNvPr id="14" name="Content Header Right">
            <a:extLst>
              <a:ext uri="{FF2B5EF4-FFF2-40B4-BE49-F238E27FC236}">
                <a16:creationId xmlns:a16="http://schemas.microsoft.com/office/drawing/2014/main" id="{CF01F87A-DBEF-4657-8500-6A751FF3BC24}"/>
              </a:ext>
            </a:extLst>
          </p:cNvPr>
          <p:cNvSpPr>
            <a:spLocks noGrp="1"/>
          </p:cNvSpPr>
          <p:nvPr>
            <p:ph type="body" idx="14" hasCustomPrompt="1"/>
          </p:nvPr>
        </p:nvSpPr>
        <p:spPr>
          <a:xfrm>
            <a:off x="8101583" y="3429000"/>
            <a:ext cx="3749040" cy="440329"/>
          </a:xfrm>
          <a:noFill/>
          <a:ln>
            <a:noFill/>
          </a:ln>
        </p:spPr>
        <p:txBody>
          <a:bodyPr lIns="91440" anchor="ctr">
            <a:noAutofit/>
          </a:bodyPr>
          <a:lstStyle>
            <a:lvl1pPr marL="0" indent="0">
              <a:lnSpc>
                <a:spcPct val="100000"/>
              </a:lnSpc>
              <a:spcBef>
                <a:spcPts val="0"/>
              </a:spcBef>
              <a:spcAft>
                <a:spcPts val="0"/>
              </a:spcAft>
              <a:buNone/>
              <a:defRPr sz="24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4" name="Content Right">
            <a:extLst>
              <a:ext uri="{FF2B5EF4-FFF2-40B4-BE49-F238E27FC236}">
                <a16:creationId xmlns:a16="http://schemas.microsoft.com/office/drawing/2014/main" id="{FD28CF85-103D-4AC7-BF7A-D32715F9433A}"/>
              </a:ext>
            </a:extLst>
          </p:cNvPr>
          <p:cNvSpPr>
            <a:spLocks noGrp="1"/>
          </p:cNvSpPr>
          <p:nvPr>
            <p:ph type="body" idx="4" hasCustomPrompt="1"/>
          </p:nvPr>
        </p:nvSpPr>
        <p:spPr>
          <a:xfrm>
            <a:off x="8083296" y="3895344"/>
            <a:ext cx="3749040" cy="2539399"/>
          </a:xfrm>
        </p:spPr>
        <p:txBody>
          <a:bodyPr>
            <a:noAutofit/>
          </a:bodyPr>
          <a:lstStyle>
            <a:lvl1pPr>
              <a:lnSpc>
                <a:spcPct val="100000"/>
              </a:lnSpc>
              <a:spcBef>
                <a:spcPts val="0"/>
              </a:spcBef>
              <a:spcAft>
                <a:spcPts val="600"/>
              </a:spcAft>
              <a:defRPr sz="2400">
                <a:solidFill>
                  <a:srgbClr val="232F3E"/>
                </a:solidFill>
              </a:defRPr>
            </a:lvl1pPr>
            <a:lvl2pPr marL="457200" indent="-228600">
              <a:lnSpc>
                <a:spcPct val="100000"/>
              </a:lnSpc>
              <a:spcBef>
                <a:spcPts val="0"/>
              </a:spcBef>
              <a:spcAft>
                <a:spcPts val="600"/>
              </a:spcAft>
              <a:defRPr sz="2000">
                <a:solidFill>
                  <a:srgbClr val="232F3E"/>
                </a:solidFill>
              </a:defRPr>
            </a:lvl2pPr>
            <a:lvl3pPr marL="684213" indent="-228600">
              <a:lnSpc>
                <a:spcPct val="100000"/>
              </a:lnSpc>
              <a:spcBef>
                <a:spcPts val="0"/>
              </a:spcBef>
              <a:spcAft>
                <a:spcPts val="600"/>
              </a:spcAft>
              <a:defRPr sz="1800">
                <a:solidFill>
                  <a:srgbClr val="232F3E"/>
                </a:solidFill>
              </a:defRPr>
            </a:lvl3pPr>
            <a:lvl4pPr marL="914400" indent="-228600">
              <a:lnSpc>
                <a:spcPct val="100000"/>
              </a:lnSpc>
              <a:spcBef>
                <a:spcPts val="0"/>
              </a:spcBef>
              <a:spcAft>
                <a:spcPts val="600"/>
              </a:spcAft>
              <a:defRPr sz="1600">
                <a:solidFill>
                  <a:srgbClr val="232F3E"/>
                </a:solidFill>
              </a:defRPr>
            </a:lvl4pPr>
            <a:lvl5pPr marL="1144588" indent="-228600">
              <a:lnSpc>
                <a:spcPct val="100000"/>
              </a:lnSpc>
              <a:spcBef>
                <a:spcPts val="0"/>
              </a:spcBef>
              <a:spcAft>
                <a:spcPts val="600"/>
              </a:spcAft>
              <a:defRPr sz="1600">
                <a:solidFill>
                  <a:srgbClr val="232F3E"/>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Tree>
    <p:custDataLst>
      <p:tags r:id="rId1"/>
    </p:custDataLst>
    <p:extLst>
      <p:ext uri="{BB962C8B-B14F-4D97-AF65-F5344CB8AC3E}">
        <p14:creationId xmlns:p14="http://schemas.microsoft.com/office/powerpoint/2010/main" val="302891008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picTx" preserve="1">
  <p:cSld name="Title, 3 images, and 3 text">
    <p:bg>
      <p:bgPr>
        <a:solidFill>
          <a:schemeClr val="bg1"/>
        </a:solidFill>
        <a:effectLst/>
      </p:bgPr>
    </p:bg>
    <p:spTree>
      <p:nvGrpSpPr>
        <p:cNvPr id="1" name=""/>
        <p:cNvGrpSpPr/>
        <p:nvPr/>
      </p:nvGrpSpPr>
      <p:grpSpPr>
        <a:xfrm>
          <a:off x="0" y="0"/>
          <a:ext cx="0" cy="0"/>
          <a:chOff x="0" y="0"/>
          <a:chExt cx="0" cy="0"/>
        </a:xfrm>
      </p:grpSpPr>
      <p:sp>
        <p:nvSpPr>
          <p:cNvPr id="97" name="Slide Number">
            <a:extLst>
              <a:ext uri="{FF2B5EF4-FFF2-40B4-BE49-F238E27FC236}">
                <a16:creationId xmlns:a16="http://schemas.microsoft.com/office/drawing/2014/main" id="{F8BD5B93-38A6-4C4A-A3EB-A591F4EDD6E5}"/>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4037B1B0-0345-4E15-985A-6BECCDBE474F}" type="slidenum">
              <a:rPr lang="en-US" smtClean="0"/>
              <a:pPr/>
              <a:t>‹#›</a:t>
            </a:fld>
            <a:endParaRPr lang="en-US" dirty="0"/>
          </a:p>
        </p:txBody>
      </p:sp>
      <p:sp>
        <p:nvSpPr>
          <p:cNvPr id="5" name="Title">
            <a:extLst>
              <a:ext uri="{FF2B5EF4-FFF2-40B4-BE49-F238E27FC236}">
                <a16:creationId xmlns:a16="http://schemas.microsoft.com/office/drawing/2014/main" id="{75DBD6AA-5E11-44A8-900B-2519518B0622}"/>
              </a:ext>
            </a:extLst>
          </p:cNvPr>
          <p:cNvSpPr>
            <a:spLocks noGrp="1"/>
          </p:cNvSpPr>
          <p:nvPr>
            <p:ph type="title" idx="1" hasCustomPrompt="1"/>
          </p:nvPr>
        </p:nvSpPr>
        <p:spPr>
          <a:xfrm>
            <a:off x="365760" y="301752"/>
            <a:ext cx="11466576" cy="731318"/>
          </a:xfrm>
        </p:spPr>
        <p:txBody>
          <a:bodyPr/>
          <a:lstStyle>
            <a:lvl1pPr>
              <a:defRPr>
                <a:solidFill>
                  <a:srgbClr val="232F3E"/>
                </a:solidFill>
                <a:latin typeface="Amazon Ember Display Heavy"/>
              </a:defRPr>
            </a:lvl1pPr>
          </a:lstStyle>
          <a:p>
            <a:r>
              <a:rPr lang="en-US" dirty="0"/>
              <a:t>Title, 3 images, and 3 text</a:t>
            </a:r>
          </a:p>
        </p:txBody>
      </p:sp>
      <p:pic>
        <p:nvPicPr>
          <p:cNvPr id="99" name="Divider">
            <a:extLst>
              <a:ext uri="{FF2B5EF4-FFF2-40B4-BE49-F238E27FC236}">
                <a16:creationId xmlns:a16="http://schemas.microsoft.com/office/drawing/2014/main" id="{4A7FD274-6B14-4547-8F81-35EB1030AF5A}"/>
              </a:ext>
              <a:ext uri="{C183D7F6-B498-43B3-948B-1728B52AA6E4}">
                <adec:decorative xmlns:adec="http://schemas.microsoft.com/office/drawing/2017/decorative" val="1"/>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365759" y="1028377"/>
            <a:ext cx="11484864" cy="45720"/>
          </a:xfrm>
          <a:prstGeom prst="rect">
            <a:avLst/>
          </a:prstGeom>
        </p:spPr>
      </p:pic>
      <p:sp>
        <p:nvSpPr>
          <p:cNvPr id="22" name="Picture Top">
            <a:extLst>
              <a:ext uri="{FF2B5EF4-FFF2-40B4-BE49-F238E27FC236}">
                <a16:creationId xmlns:a16="http://schemas.microsoft.com/office/drawing/2014/main" id="{A644AF2C-FFDC-4661-BF6B-D208E5E816FA}"/>
              </a:ext>
              <a:ext uri="{C183D7F6-B498-43B3-948B-1728B52AA6E4}">
                <adec:decorative xmlns:adec="http://schemas.microsoft.com/office/drawing/2017/decorative" val="1"/>
              </a:ext>
            </a:extLst>
          </p:cNvPr>
          <p:cNvSpPr>
            <a:spLocks noGrp="1"/>
          </p:cNvSpPr>
          <p:nvPr>
            <p:ph type="pic" idx="22" hasCustomPrompt="1"/>
          </p:nvPr>
        </p:nvSpPr>
        <p:spPr>
          <a:xfrm>
            <a:off x="365760" y="1238846"/>
            <a:ext cx="1554480" cy="1554480"/>
          </a:xfrm>
        </p:spPr>
        <p:txBody>
          <a:bodyPr anchor="t">
            <a:noAutofit/>
          </a:bodyPr>
          <a:lstStyle>
            <a:lvl1pPr marL="0" indent="0" algn="ctr">
              <a:buNone/>
              <a:defRPr sz="1800">
                <a:solidFill>
                  <a:srgbClr val="232F3E"/>
                </a:solidFill>
              </a:defRPr>
            </a:lvl1pPr>
          </a:lstStyle>
          <a:p>
            <a:r>
              <a:rPr lang="en-US" dirty="0"/>
              <a:t>Click icon to add image</a:t>
            </a:r>
          </a:p>
        </p:txBody>
      </p:sp>
      <p:sp>
        <p:nvSpPr>
          <p:cNvPr id="2" name="Content Top">
            <a:extLst>
              <a:ext uri="{FF2B5EF4-FFF2-40B4-BE49-F238E27FC236}">
                <a16:creationId xmlns:a16="http://schemas.microsoft.com/office/drawing/2014/main" id="{5ACBD598-6775-4223-B2AB-B169A112E3FF}"/>
              </a:ext>
            </a:extLst>
          </p:cNvPr>
          <p:cNvSpPr>
            <a:spLocks noGrp="1"/>
          </p:cNvSpPr>
          <p:nvPr>
            <p:ph type="body" idx="2" hasCustomPrompt="1"/>
          </p:nvPr>
        </p:nvSpPr>
        <p:spPr>
          <a:xfrm>
            <a:off x="2045043" y="1147406"/>
            <a:ext cx="9781197" cy="1737360"/>
          </a:xfrm>
        </p:spPr>
        <p:txBody>
          <a:bodyPr anchor="ctr">
            <a:noAutofit/>
          </a:bodyPr>
          <a:lstStyle>
            <a:lvl1pPr marL="0" indent="0">
              <a:lnSpc>
                <a:spcPct val="100000"/>
              </a:lnSpc>
              <a:spcBef>
                <a:spcPts val="0"/>
              </a:spcBef>
              <a:spcAft>
                <a:spcPts val="300"/>
              </a:spcAft>
              <a:buNone/>
              <a:defRPr sz="2400">
                <a:solidFill>
                  <a:srgbClr val="232F3E"/>
                </a:solidFill>
              </a:defRPr>
            </a:lvl1pPr>
            <a:lvl2pPr marL="233363" indent="0">
              <a:lnSpc>
                <a:spcPct val="100000"/>
              </a:lnSpc>
              <a:spcBef>
                <a:spcPts val="300"/>
              </a:spcBef>
              <a:spcAft>
                <a:spcPts val="600"/>
              </a:spcAft>
              <a:buNone/>
              <a:defRPr sz="2000">
                <a:solidFill>
                  <a:srgbClr val="232F3E"/>
                </a:solidFill>
              </a:defRPr>
            </a:lvl2pPr>
            <a:lvl3pPr marL="455613" indent="0">
              <a:lnSpc>
                <a:spcPct val="100000"/>
              </a:lnSpc>
              <a:spcAft>
                <a:spcPts val="600"/>
              </a:spcAft>
              <a:buNone/>
              <a:defRPr sz="2000">
                <a:solidFill>
                  <a:schemeClr val="tx2"/>
                </a:solidFill>
              </a:defRPr>
            </a:lvl3pPr>
            <a:lvl4pPr marL="914400" indent="-228600">
              <a:lnSpc>
                <a:spcPct val="100000"/>
              </a:lnSpc>
              <a:spcAft>
                <a:spcPts val="600"/>
              </a:spcAft>
              <a:defRPr sz="1800">
                <a:solidFill>
                  <a:schemeClr val="tx2"/>
                </a:solidFill>
              </a:defRPr>
            </a:lvl4pPr>
            <a:lvl5pPr marL="1144588" indent="-228600">
              <a:lnSpc>
                <a:spcPct val="100000"/>
              </a:lnSpc>
              <a:spcAft>
                <a:spcPts val="600"/>
              </a:spcAft>
              <a:defRPr sz="1800">
                <a:solidFill>
                  <a:schemeClr val="tx2"/>
                </a:solidFill>
              </a:defRPr>
            </a:lvl5pPr>
          </a:lstStyle>
          <a:p>
            <a:pPr lvl="0"/>
            <a:r>
              <a:rPr lang="en-US" dirty="0"/>
              <a:t>Add content text</a:t>
            </a:r>
          </a:p>
        </p:txBody>
      </p:sp>
      <p:sp>
        <p:nvSpPr>
          <p:cNvPr id="23" name="Picture Middle">
            <a:extLst>
              <a:ext uri="{FF2B5EF4-FFF2-40B4-BE49-F238E27FC236}">
                <a16:creationId xmlns:a16="http://schemas.microsoft.com/office/drawing/2014/main" id="{B777B55C-601A-4296-A013-0704520C9933}"/>
              </a:ext>
              <a:ext uri="{C183D7F6-B498-43B3-948B-1728B52AA6E4}">
                <adec:decorative xmlns:adec="http://schemas.microsoft.com/office/drawing/2017/decorative" val="1"/>
              </a:ext>
            </a:extLst>
          </p:cNvPr>
          <p:cNvSpPr>
            <a:spLocks noGrp="1"/>
          </p:cNvSpPr>
          <p:nvPr>
            <p:ph type="pic" idx="23" hasCustomPrompt="1"/>
          </p:nvPr>
        </p:nvSpPr>
        <p:spPr>
          <a:xfrm>
            <a:off x="365760" y="3008944"/>
            <a:ext cx="1554480" cy="1554480"/>
          </a:xfrm>
        </p:spPr>
        <p:txBody>
          <a:bodyPr anchor="t">
            <a:noAutofit/>
          </a:bodyPr>
          <a:lstStyle>
            <a:lvl1pPr marL="0" indent="0" algn="ctr">
              <a:buNone/>
              <a:defRPr sz="1800">
                <a:solidFill>
                  <a:srgbClr val="232F3E"/>
                </a:solidFill>
              </a:defRPr>
            </a:lvl1pPr>
          </a:lstStyle>
          <a:p>
            <a:r>
              <a:rPr lang="en-US" dirty="0"/>
              <a:t>Click icon to add image</a:t>
            </a:r>
          </a:p>
        </p:txBody>
      </p:sp>
      <p:sp>
        <p:nvSpPr>
          <p:cNvPr id="3" name="Content Middle">
            <a:extLst>
              <a:ext uri="{FF2B5EF4-FFF2-40B4-BE49-F238E27FC236}">
                <a16:creationId xmlns:a16="http://schemas.microsoft.com/office/drawing/2014/main" id="{80E603A3-BB5F-4E92-A77C-5055D8FB5D06}"/>
              </a:ext>
            </a:extLst>
          </p:cNvPr>
          <p:cNvSpPr>
            <a:spLocks noGrp="1"/>
          </p:cNvSpPr>
          <p:nvPr>
            <p:ph type="body" idx="3" hasCustomPrompt="1"/>
          </p:nvPr>
        </p:nvSpPr>
        <p:spPr>
          <a:xfrm>
            <a:off x="2045043" y="2917504"/>
            <a:ext cx="9781197" cy="1737360"/>
          </a:xfrm>
        </p:spPr>
        <p:txBody>
          <a:bodyPr anchor="ctr">
            <a:noAutofit/>
          </a:bodyPr>
          <a:lstStyle>
            <a:lvl1pPr marL="0" indent="0">
              <a:lnSpc>
                <a:spcPct val="100000"/>
              </a:lnSpc>
              <a:spcBef>
                <a:spcPts val="0"/>
              </a:spcBef>
              <a:spcAft>
                <a:spcPts val="300"/>
              </a:spcAft>
              <a:buNone/>
              <a:defRPr sz="2400">
                <a:solidFill>
                  <a:srgbClr val="232F3E"/>
                </a:solidFill>
              </a:defRPr>
            </a:lvl1pPr>
            <a:lvl2pPr marL="233363" indent="0">
              <a:lnSpc>
                <a:spcPct val="100000"/>
              </a:lnSpc>
              <a:spcBef>
                <a:spcPts val="300"/>
              </a:spcBef>
              <a:spcAft>
                <a:spcPts val="600"/>
              </a:spcAft>
              <a:buNone/>
              <a:defRPr sz="2000">
                <a:solidFill>
                  <a:srgbClr val="232F3E"/>
                </a:solidFill>
              </a:defRPr>
            </a:lvl2pPr>
            <a:lvl3pPr marL="455613" indent="0">
              <a:lnSpc>
                <a:spcPct val="100000"/>
              </a:lnSpc>
              <a:spcAft>
                <a:spcPts val="600"/>
              </a:spcAft>
              <a:buNone/>
              <a:defRPr sz="2000">
                <a:solidFill>
                  <a:schemeClr val="tx2"/>
                </a:solidFill>
              </a:defRPr>
            </a:lvl3pPr>
            <a:lvl4pPr marL="914400" indent="-228600">
              <a:lnSpc>
                <a:spcPct val="100000"/>
              </a:lnSpc>
              <a:spcAft>
                <a:spcPts val="600"/>
              </a:spcAft>
              <a:defRPr sz="1800">
                <a:solidFill>
                  <a:schemeClr val="tx2"/>
                </a:solidFill>
              </a:defRPr>
            </a:lvl4pPr>
            <a:lvl5pPr marL="1144588" indent="-228600">
              <a:lnSpc>
                <a:spcPct val="100000"/>
              </a:lnSpc>
              <a:spcAft>
                <a:spcPts val="600"/>
              </a:spcAft>
              <a:defRPr sz="1800">
                <a:solidFill>
                  <a:schemeClr val="tx2"/>
                </a:solidFill>
              </a:defRPr>
            </a:lvl5pPr>
          </a:lstStyle>
          <a:p>
            <a:pPr lvl="0"/>
            <a:r>
              <a:rPr lang="en-US" dirty="0"/>
              <a:t>Add content text</a:t>
            </a:r>
          </a:p>
        </p:txBody>
      </p:sp>
      <p:sp>
        <p:nvSpPr>
          <p:cNvPr id="24" name="Picture Bottom">
            <a:extLst>
              <a:ext uri="{FF2B5EF4-FFF2-40B4-BE49-F238E27FC236}">
                <a16:creationId xmlns:a16="http://schemas.microsoft.com/office/drawing/2014/main" id="{E03CC3B4-6BE1-41D3-B04E-E0C023B529E1}"/>
              </a:ext>
              <a:ext uri="{C183D7F6-B498-43B3-948B-1728B52AA6E4}">
                <adec:decorative xmlns:adec="http://schemas.microsoft.com/office/drawing/2017/decorative" val="1"/>
              </a:ext>
            </a:extLst>
          </p:cNvPr>
          <p:cNvSpPr>
            <a:spLocks noGrp="1"/>
          </p:cNvSpPr>
          <p:nvPr>
            <p:ph type="pic" idx="24" hasCustomPrompt="1"/>
          </p:nvPr>
        </p:nvSpPr>
        <p:spPr>
          <a:xfrm>
            <a:off x="365760" y="4776114"/>
            <a:ext cx="1554480" cy="1554480"/>
          </a:xfrm>
        </p:spPr>
        <p:txBody>
          <a:bodyPr anchor="t">
            <a:noAutofit/>
          </a:bodyPr>
          <a:lstStyle>
            <a:lvl1pPr marL="0" indent="0" algn="ctr">
              <a:buNone/>
              <a:defRPr sz="1800">
                <a:solidFill>
                  <a:srgbClr val="232F3E"/>
                </a:solidFill>
              </a:defRPr>
            </a:lvl1pPr>
          </a:lstStyle>
          <a:p>
            <a:r>
              <a:rPr lang="en-US" dirty="0"/>
              <a:t>Click icon to add image</a:t>
            </a:r>
          </a:p>
        </p:txBody>
      </p:sp>
      <p:sp>
        <p:nvSpPr>
          <p:cNvPr id="4" name="Content Bottom">
            <a:extLst>
              <a:ext uri="{FF2B5EF4-FFF2-40B4-BE49-F238E27FC236}">
                <a16:creationId xmlns:a16="http://schemas.microsoft.com/office/drawing/2014/main" id="{AD9F5B5C-5A2E-4FDE-BE90-933A1A3633E4}"/>
              </a:ext>
            </a:extLst>
          </p:cNvPr>
          <p:cNvSpPr>
            <a:spLocks noGrp="1"/>
          </p:cNvSpPr>
          <p:nvPr>
            <p:ph type="body" idx="4" hasCustomPrompt="1"/>
          </p:nvPr>
        </p:nvSpPr>
        <p:spPr>
          <a:xfrm>
            <a:off x="2045043" y="4684674"/>
            <a:ext cx="9781197" cy="1737360"/>
          </a:xfrm>
        </p:spPr>
        <p:txBody>
          <a:bodyPr anchor="ctr">
            <a:noAutofit/>
          </a:bodyPr>
          <a:lstStyle>
            <a:lvl1pPr marL="0" indent="0">
              <a:lnSpc>
                <a:spcPct val="100000"/>
              </a:lnSpc>
              <a:spcBef>
                <a:spcPts val="0"/>
              </a:spcBef>
              <a:spcAft>
                <a:spcPts val="300"/>
              </a:spcAft>
              <a:buNone/>
              <a:defRPr sz="2400">
                <a:solidFill>
                  <a:srgbClr val="232F3E"/>
                </a:solidFill>
              </a:defRPr>
            </a:lvl1pPr>
            <a:lvl2pPr marL="233363" indent="0">
              <a:lnSpc>
                <a:spcPct val="100000"/>
              </a:lnSpc>
              <a:spcBef>
                <a:spcPts val="300"/>
              </a:spcBef>
              <a:spcAft>
                <a:spcPts val="600"/>
              </a:spcAft>
              <a:buNone/>
              <a:defRPr sz="2000">
                <a:solidFill>
                  <a:srgbClr val="232F3E"/>
                </a:solidFill>
              </a:defRPr>
            </a:lvl2pPr>
            <a:lvl3pPr marL="455613" indent="0">
              <a:lnSpc>
                <a:spcPct val="100000"/>
              </a:lnSpc>
              <a:spcAft>
                <a:spcPts val="600"/>
              </a:spcAft>
              <a:buNone/>
              <a:defRPr sz="2000">
                <a:solidFill>
                  <a:schemeClr val="tx2"/>
                </a:solidFill>
              </a:defRPr>
            </a:lvl3pPr>
            <a:lvl4pPr marL="914400" indent="-228600">
              <a:lnSpc>
                <a:spcPct val="100000"/>
              </a:lnSpc>
              <a:spcAft>
                <a:spcPts val="600"/>
              </a:spcAft>
              <a:defRPr sz="1800">
                <a:solidFill>
                  <a:schemeClr val="tx2"/>
                </a:solidFill>
              </a:defRPr>
            </a:lvl4pPr>
            <a:lvl5pPr marL="1144588" indent="-228600">
              <a:lnSpc>
                <a:spcPct val="100000"/>
              </a:lnSpc>
              <a:spcAft>
                <a:spcPts val="600"/>
              </a:spcAft>
              <a:defRPr sz="1800">
                <a:solidFill>
                  <a:schemeClr val="tx2"/>
                </a:solidFill>
              </a:defRPr>
            </a:lvl5pPr>
          </a:lstStyle>
          <a:p>
            <a:pPr lvl="0"/>
            <a:r>
              <a:rPr lang="en-US" dirty="0"/>
              <a:t>Add content text</a:t>
            </a:r>
          </a:p>
        </p:txBody>
      </p:sp>
    </p:spTree>
    <p:custDataLst>
      <p:tags r:id="rId1"/>
    </p:custDataLst>
    <p:extLst>
      <p:ext uri="{BB962C8B-B14F-4D97-AF65-F5344CB8AC3E}">
        <p14:creationId xmlns:p14="http://schemas.microsoft.com/office/powerpoint/2010/main" val="10009680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Section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97" name="Slide Number">
            <a:extLst>
              <a:ext uri="{FF2B5EF4-FFF2-40B4-BE49-F238E27FC236}">
                <a16:creationId xmlns:a16="http://schemas.microsoft.com/office/drawing/2014/main" id="{576AC153-25F3-4431-87F8-2E0931CF2549}"/>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4037B1B0-0345-4E15-985A-6BECCDBE474F}" type="slidenum">
              <a:rPr lang="en-US" smtClean="0"/>
              <a:pPr/>
              <a:t>‹#›</a:t>
            </a:fld>
            <a:endParaRPr lang="en-US" dirty="0"/>
          </a:p>
        </p:txBody>
      </p:sp>
      <p:sp>
        <p:nvSpPr>
          <p:cNvPr id="3" name="Title">
            <a:extLst>
              <a:ext uri="{FF2B5EF4-FFF2-40B4-BE49-F238E27FC236}">
                <a16:creationId xmlns:a16="http://schemas.microsoft.com/office/drawing/2014/main" id="{1D95C62C-EA11-4B27-9639-F8BCE11725B6}"/>
              </a:ext>
            </a:extLst>
          </p:cNvPr>
          <p:cNvSpPr>
            <a:spLocks noGrp="1"/>
          </p:cNvSpPr>
          <p:nvPr>
            <p:ph type="title" idx="1" hasCustomPrompt="1"/>
          </p:nvPr>
        </p:nvSpPr>
        <p:spPr>
          <a:xfrm>
            <a:off x="457200" y="2545492"/>
            <a:ext cx="6456405" cy="2446876"/>
          </a:xfrm>
        </p:spPr>
        <p:txBody>
          <a:bodyPr anchor="b">
            <a:normAutofit/>
          </a:bodyPr>
          <a:lstStyle>
            <a:lvl1pPr algn="l">
              <a:spcBef>
                <a:spcPts val="0"/>
              </a:spcBef>
              <a:spcAft>
                <a:spcPts val="0"/>
              </a:spcAft>
              <a:defRPr sz="4800">
                <a:solidFill>
                  <a:schemeClr val="bg1"/>
                </a:solidFill>
                <a:latin typeface="Amazon Ember Display Heavy"/>
              </a:defRPr>
            </a:lvl1pPr>
          </a:lstStyle>
          <a:p>
            <a:r>
              <a:rPr lang="en-US" dirty="0"/>
              <a:t>Enter section title</a:t>
            </a:r>
          </a:p>
        </p:txBody>
      </p:sp>
      <p:sp>
        <p:nvSpPr>
          <p:cNvPr id="2" name="Subtitle">
            <a:extLst>
              <a:ext uri="{FF2B5EF4-FFF2-40B4-BE49-F238E27FC236}">
                <a16:creationId xmlns:a16="http://schemas.microsoft.com/office/drawing/2014/main" id="{5306A075-06B6-4644-A82F-DAE4D29918FB}"/>
              </a:ext>
            </a:extLst>
          </p:cNvPr>
          <p:cNvSpPr>
            <a:spLocks noGrp="1"/>
          </p:cNvSpPr>
          <p:nvPr>
            <p:ph type="body" idx="2" hasCustomPrompt="1"/>
          </p:nvPr>
        </p:nvSpPr>
        <p:spPr>
          <a:xfrm>
            <a:off x="457200" y="5040376"/>
            <a:ext cx="6456405" cy="995898"/>
          </a:xfrm>
        </p:spPr>
        <p:txBody>
          <a:bodyPr>
            <a:normAutofit/>
          </a:bodyPr>
          <a:lstStyle>
            <a:lvl1pPr marL="0" indent="0" algn="l">
              <a:spcBef>
                <a:spcPts val="0"/>
              </a:spcBef>
              <a:spcAft>
                <a:spcPts val="0"/>
              </a:spcAft>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Enter Module Title</a:t>
            </a:r>
          </a:p>
        </p:txBody>
      </p:sp>
      <p:pic>
        <p:nvPicPr>
          <p:cNvPr id="6" name="Copyright2">
            <a:extLst>
              <a:ext uri="{FF2B5EF4-FFF2-40B4-BE49-F238E27FC236}">
                <a16:creationId xmlns:a16="http://schemas.microsoft.com/office/drawing/2014/main" id="{0D082EC7-0F32-4BFC-8B4A-CF754ECE0188}"/>
              </a:ext>
              <a:ext uri="{C183D7F6-B498-43B3-948B-1728B52AA6E4}">
                <adec:decorative xmlns:adec="http://schemas.microsoft.com/office/drawing/2017/decorative" val="1"/>
              </a:ext>
            </a:extLst>
          </p:cNvPr>
          <p:cNvPicPr>
            <a:picLocks/>
          </p:cNvPicPr>
          <p:nvPr userDrawn="1"/>
        </p:nvPicPr>
        <p:blipFill>
          <a:blip r:embed="rId3">
            <a:extLst>
              <a:ext uri="{28A0092B-C50C-407E-A947-70E740481C1C}">
                <a14:useLocalDpi xmlns:a14="http://schemas.microsoft.com/office/drawing/2010/main" val="0"/>
              </a:ext>
            </a:extLst>
          </a:blip>
          <a:stretch>
            <a:fillRect/>
          </a:stretch>
        </p:blipFill>
        <p:spPr>
          <a:xfrm>
            <a:off x="1151752" y="6446520"/>
            <a:ext cx="4610100" cy="311150"/>
          </a:xfrm>
          <a:prstGeom prst="rect">
            <a:avLst/>
          </a:prstGeom>
        </p:spPr>
      </p:pic>
    </p:spTree>
    <p:extLst>
      <p:ext uri="{BB962C8B-B14F-4D97-AF65-F5344CB8AC3E}">
        <p14:creationId xmlns:p14="http://schemas.microsoft.com/office/powerpoint/2010/main" val="224202561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cSld name="Acronyms">
    <p:bg>
      <p:bgPr>
        <a:solidFill>
          <a:schemeClr val="bg1"/>
        </a:solidFill>
        <a:effectLst/>
      </p:bgPr>
    </p:bg>
    <p:spTree>
      <p:nvGrpSpPr>
        <p:cNvPr id="1" name=""/>
        <p:cNvGrpSpPr/>
        <p:nvPr/>
      </p:nvGrpSpPr>
      <p:grpSpPr>
        <a:xfrm>
          <a:off x="0" y="0"/>
          <a:ext cx="0" cy="0"/>
          <a:chOff x="0" y="0"/>
          <a:chExt cx="0" cy="0"/>
        </a:xfrm>
      </p:grpSpPr>
      <p:sp>
        <p:nvSpPr>
          <p:cNvPr id="97" name="Slide Number">
            <a:extLst>
              <a:ext uri="{FF2B5EF4-FFF2-40B4-BE49-F238E27FC236}">
                <a16:creationId xmlns:a16="http://schemas.microsoft.com/office/drawing/2014/main" id="{F8BD5B93-38A6-4C4A-A3EB-A591F4EDD6E5}"/>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4037B1B0-0345-4E15-985A-6BECCDBE474F}" type="slidenum">
              <a:rPr lang="en-US" smtClean="0"/>
              <a:pPr/>
              <a:t>‹#›</a:t>
            </a:fld>
            <a:endParaRPr lang="en-US" dirty="0"/>
          </a:p>
        </p:txBody>
      </p:sp>
      <p:sp>
        <p:nvSpPr>
          <p:cNvPr id="12" name="Title">
            <a:extLst>
              <a:ext uri="{FF2B5EF4-FFF2-40B4-BE49-F238E27FC236}">
                <a16:creationId xmlns:a16="http://schemas.microsoft.com/office/drawing/2014/main" id="{75DBD6AA-5E11-44A8-900B-2519518B0622}"/>
              </a:ext>
            </a:extLst>
          </p:cNvPr>
          <p:cNvSpPr>
            <a:spLocks noGrp="1"/>
          </p:cNvSpPr>
          <p:nvPr>
            <p:ph type="title" idx="1" hasCustomPrompt="1"/>
          </p:nvPr>
        </p:nvSpPr>
        <p:spPr>
          <a:xfrm>
            <a:off x="365760" y="301752"/>
            <a:ext cx="11466576" cy="731318"/>
          </a:xfrm>
        </p:spPr>
        <p:txBody>
          <a:bodyPr/>
          <a:lstStyle>
            <a:lvl1pPr>
              <a:defRPr>
                <a:solidFill>
                  <a:srgbClr val="232F3E"/>
                </a:solidFill>
                <a:latin typeface="Amazon Ember Display Heavy"/>
              </a:defRPr>
            </a:lvl1pPr>
          </a:lstStyle>
          <a:p>
            <a:r>
              <a:rPr lang="en-US" dirty="0"/>
              <a:t>Acronym Slide</a:t>
            </a:r>
          </a:p>
        </p:txBody>
      </p:sp>
      <p:pic>
        <p:nvPicPr>
          <p:cNvPr id="99" name="Divider">
            <a:extLst>
              <a:ext uri="{FF2B5EF4-FFF2-40B4-BE49-F238E27FC236}">
                <a16:creationId xmlns:a16="http://schemas.microsoft.com/office/drawing/2014/main" id="{E75453ED-071C-4C2B-B7E5-A670D111A549}"/>
              </a:ext>
              <a:ext uri="{C183D7F6-B498-43B3-948B-1728B52AA6E4}">
                <adec:decorative xmlns:adec="http://schemas.microsoft.com/office/drawing/2017/decorative" val="1"/>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365759" y="1028377"/>
            <a:ext cx="11484864" cy="45720"/>
          </a:xfrm>
          <a:prstGeom prst="rect">
            <a:avLst/>
          </a:prstGeom>
        </p:spPr>
      </p:pic>
      <p:sp>
        <p:nvSpPr>
          <p:cNvPr id="8" name="Acronym Left Top">
            <a:extLst>
              <a:ext uri="{FF2B5EF4-FFF2-40B4-BE49-F238E27FC236}">
                <a16:creationId xmlns:a16="http://schemas.microsoft.com/office/drawing/2014/main" id="{BFBAFEAE-54DC-4352-A240-FBA7A523B7F4}"/>
              </a:ext>
            </a:extLst>
          </p:cNvPr>
          <p:cNvSpPr>
            <a:spLocks noGrp="1"/>
          </p:cNvSpPr>
          <p:nvPr>
            <p:ph type="body" idx="8" hasCustomPrompt="1"/>
          </p:nvPr>
        </p:nvSpPr>
        <p:spPr>
          <a:xfrm>
            <a:off x="353060" y="1188403"/>
            <a:ext cx="1828800" cy="1554480"/>
          </a:xfrm>
        </p:spPr>
        <p:txBody>
          <a:bodyPr lIns="0" tIns="0" rIns="0" bIns="0" anchor="ctr">
            <a:noAutofit/>
          </a:bodyPr>
          <a:lstStyle>
            <a:lvl1pPr marL="0" indent="0" algn="ctr">
              <a:lnSpc>
                <a:spcPct val="100000"/>
              </a:lnSpc>
              <a:spcBef>
                <a:spcPts val="0"/>
              </a:spcBef>
              <a:buNone/>
              <a:defRPr lang="en-US" sz="5400" b="1" kern="1200" cap="none" spc="0" dirty="0">
                <a:ln w="9525">
                  <a:solidFill>
                    <a:schemeClr val="bg1"/>
                  </a:solidFill>
                  <a:prstDash val="solid"/>
                </a:ln>
                <a:solidFill>
                  <a:schemeClr val="accent2"/>
                </a:solidFill>
                <a:effectLst>
                  <a:outerShdw blurRad="12700" dist="38100" dir="2700000" algn="tl" rotWithShape="0">
                    <a:schemeClr val="bg1">
                      <a:lumMod val="50000"/>
                    </a:schemeClr>
                  </a:outerShdw>
                </a:effectLst>
                <a:latin typeface="+mn-lt"/>
                <a:ea typeface="+mn-ea"/>
                <a:cs typeface="+mn-cs"/>
              </a:defRPr>
            </a:lvl1pPr>
          </a:lstStyle>
          <a:p>
            <a:pPr lvl="0"/>
            <a:r>
              <a:rPr lang="en-US" dirty="0"/>
              <a:t>ABR</a:t>
            </a:r>
          </a:p>
        </p:txBody>
      </p:sp>
      <p:sp>
        <p:nvSpPr>
          <p:cNvPr id="2" name="Content Left Top">
            <a:extLst>
              <a:ext uri="{FF2B5EF4-FFF2-40B4-BE49-F238E27FC236}">
                <a16:creationId xmlns:a16="http://schemas.microsoft.com/office/drawing/2014/main" id="{5ACBD598-6775-4223-B2AB-B169A112E3FF}"/>
              </a:ext>
            </a:extLst>
          </p:cNvPr>
          <p:cNvSpPr>
            <a:spLocks noGrp="1"/>
          </p:cNvSpPr>
          <p:nvPr>
            <p:ph type="body" idx="2" hasCustomPrompt="1"/>
          </p:nvPr>
        </p:nvSpPr>
        <p:spPr>
          <a:xfrm>
            <a:off x="2194163" y="1096963"/>
            <a:ext cx="3840480" cy="1737360"/>
          </a:xfrm>
        </p:spPr>
        <p:txBody>
          <a:bodyPr anchor="ctr">
            <a:noAutofit/>
          </a:bodyPr>
          <a:lstStyle>
            <a:lvl1pPr marL="0" indent="0">
              <a:lnSpc>
                <a:spcPct val="100000"/>
              </a:lnSpc>
              <a:spcBef>
                <a:spcPts val="0"/>
              </a:spcBef>
              <a:spcAft>
                <a:spcPts val="300"/>
              </a:spcAft>
              <a:buNone/>
              <a:defRPr sz="2000">
                <a:solidFill>
                  <a:srgbClr val="232F3E"/>
                </a:solidFill>
                <a:latin typeface="Amazon Ember Display"/>
              </a:defRPr>
            </a:lvl1pPr>
            <a:lvl2pPr marL="233363" indent="0">
              <a:lnSpc>
                <a:spcPct val="100000"/>
              </a:lnSpc>
              <a:spcBef>
                <a:spcPts val="300"/>
              </a:spcBef>
              <a:spcAft>
                <a:spcPts val="600"/>
              </a:spcAft>
              <a:buNone/>
              <a:defRPr sz="2000">
                <a:solidFill>
                  <a:srgbClr val="232F3E"/>
                </a:solidFill>
                <a:latin typeface="Amazon Ember Display"/>
              </a:defRPr>
            </a:lvl2pPr>
            <a:lvl3pPr marL="455613" indent="0">
              <a:lnSpc>
                <a:spcPct val="100000"/>
              </a:lnSpc>
              <a:spcAft>
                <a:spcPts val="600"/>
              </a:spcAft>
              <a:buNone/>
              <a:defRPr sz="2000">
                <a:solidFill>
                  <a:schemeClr val="tx2"/>
                </a:solidFill>
                <a:latin typeface="Amazon Ember Display"/>
              </a:defRPr>
            </a:lvl3pPr>
            <a:lvl4pPr marL="914400" indent="-228600">
              <a:lnSpc>
                <a:spcPct val="100000"/>
              </a:lnSpc>
              <a:spcAft>
                <a:spcPts val="600"/>
              </a:spcAft>
              <a:defRPr sz="1800">
                <a:solidFill>
                  <a:schemeClr val="tx2"/>
                </a:solidFill>
                <a:latin typeface="Amazon Ember Display"/>
              </a:defRPr>
            </a:lvl4pPr>
            <a:lvl5pPr marL="1144588" indent="-228600">
              <a:lnSpc>
                <a:spcPct val="100000"/>
              </a:lnSpc>
              <a:spcAft>
                <a:spcPts val="600"/>
              </a:spcAft>
              <a:defRPr sz="1800">
                <a:solidFill>
                  <a:schemeClr val="tx2"/>
                </a:solidFill>
                <a:latin typeface="Amazon Ember Display"/>
              </a:defRPr>
            </a:lvl5pPr>
          </a:lstStyle>
          <a:p>
            <a:pPr lvl="0"/>
            <a:r>
              <a:rPr lang="en-US" dirty="0"/>
              <a:t>Acronym spelled out</a:t>
            </a:r>
          </a:p>
          <a:p>
            <a:pPr lvl="0"/>
            <a:r>
              <a:rPr lang="en-US" dirty="0"/>
              <a:t>Description</a:t>
            </a:r>
          </a:p>
          <a:p>
            <a:pPr lvl="0"/>
            <a:r>
              <a:rPr lang="en-US" dirty="0"/>
              <a:t>- Example</a:t>
            </a:r>
          </a:p>
        </p:txBody>
      </p:sp>
      <p:sp>
        <p:nvSpPr>
          <p:cNvPr id="9" name="Acronym Left Middle">
            <a:extLst>
              <a:ext uri="{FF2B5EF4-FFF2-40B4-BE49-F238E27FC236}">
                <a16:creationId xmlns:a16="http://schemas.microsoft.com/office/drawing/2014/main" id="{DF521447-4E72-4F87-B8F3-0A9998B3AC50}"/>
              </a:ext>
            </a:extLst>
          </p:cNvPr>
          <p:cNvSpPr>
            <a:spLocks noGrp="1"/>
          </p:cNvSpPr>
          <p:nvPr>
            <p:ph type="body" idx="9" hasCustomPrompt="1"/>
          </p:nvPr>
        </p:nvSpPr>
        <p:spPr>
          <a:xfrm>
            <a:off x="353060" y="2980786"/>
            <a:ext cx="1828800" cy="1554480"/>
          </a:xfrm>
        </p:spPr>
        <p:txBody>
          <a:bodyPr lIns="0" tIns="0" rIns="0" bIns="0" anchor="ctr">
            <a:noAutofit/>
          </a:bodyPr>
          <a:lstStyle>
            <a:lvl1pPr marL="0" indent="0" algn="ctr">
              <a:lnSpc>
                <a:spcPct val="100000"/>
              </a:lnSpc>
              <a:spcBef>
                <a:spcPts val="0"/>
              </a:spcBef>
              <a:buNone/>
              <a:defRPr lang="en-US" sz="5400" b="1" kern="1200" cap="none" spc="0" dirty="0">
                <a:ln w="9525">
                  <a:solidFill>
                    <a:schemeClr val="bg1"/>
                  </a:solidFill>
                  <a:prstDash val="solid"/>
                </a:ln>
                <a:solidFill>
                  <a:schemeClr val="accent2"/>
                </a:solidFill>
                <a:effectLst>
                  <a:outerShdw blurRad="12700" dist="38100" dir="2700000" algn="tl" rotWithShape="0">
                    <a:schemeClr val="bg1">
                      <a:lumMod val="50000"/>
                    </a:schemeClr>
                  </a:outerShdw>
                </a:effectLst>
                <a:latin typeface="+mn-lt"/>
                <a:ea typeface="+mn-ea"/>
                <a:cs typeface="+mn-cs"/>
              </a:defRPr>
            </a:lvl1pPr>
          </a:lstStyle>
          <a:p>
            <a:pPr lvl="0"/>
            <a:r>
              <a:rPr lang="en-US" dirty="0"/>
              <a:t>ABR</a:t>
            </a:r>
          </a:p>
        </p:txBody>
      </p:sp>
      <p:sp>
        <p:nvSpPr>
          <p:cNvPr id="3" name="Content Left Middle">
            <a:extLst>
              <a:ext uri="{FF2B5EF4-FFF2-40B4-BE49-F238E27FC236}">
                <a16:creationId xmlns:a16="http://schemas.microsoft.com/office/drawing/2014/main" id="{80E603A3-BB5F-4E92-A77C-5055D8FB5D06}"/>
              </a:ext>
            </a:extLst>
          </p:cNvPr>
          <p:cNvSpPr>
            <a:spLocks noGrp="1"/>
          </p:cNvSpPr>
          <p:nvPr>
            <p:ph type="body" idx="3" hasCustomPrompt="1"/>
          </p:nvPr>
        </p:nvSpPr>
        <p:spPr>
          <a:xfrm>
            <a:off x="2194163" y="2889346"/>
            <a:ext cx="3840480" cy="1737360"/>
          </a:xfrm>
        </p:spPr>
        <p:txBody>
          <a:bodyPr anchor="ctr">
            <a:noAutofit/>
          </a:bodyPr>
          <a:lstStyle>
            <a:lvl1pPr marL="0" indent="0">
              <a:lnSpc>
                <a:spcPct val="100000"/>
              </a:lnSpc>
              <a:spcBef>
                <a:spcPts val="0"/>
              </a:spcBef>
              <a:spcAft>
                <a:spcPts val="300"/>
              </a:spcAft>
              <a:buNone/>
              <a:defRPr sz="2000">
                <a:solidFill>
                  <a:srgbClr val="232F3E"/>
                </a:solidFill>
                <a:latin typeface="Amazon Ember Display"/>
              </a:defRPr>
            </a:lvl1pPr>
            <a:lvl2pPr marL="461963" indent="-228600">
              <a:lnSpc>
                <a:spcPct val="100000"/>
              </a:lnSpc>
              <a:spcBef>
                <a:spcPts val="300"/>
              </a:spcBef>
              <a:spcAft>
                <a:spcPts val="600"/>
              </a:spcAft>
              <a:defRPr sz="2000">
                <a:solidFill>
                  <a:srgbClr val="232F3E"/>
                </a:solidFill>
                <a:latin typeface="Amazon Ember Display"/>
              </a:defRPr>
            </a:lvl2pPr>
            <a:lvl3pPr marL="455613" indent="0">
              <a:lnSpc>
                <a:spcPct val="100000"/>
              </a:lnSpc>
              <a:spcAft>
                <a:spcPts val="600"/>
              </a:spcAft>
              <a:buNone/>
              <a:defRPr sz="2000">
                <a:solidFill>
                  <a:schemeClr val="tx2"/>
                </a:solidFill>
                <a:latin typeface="Amazon Ember Display"/>
              </a:defRPr>
            </a:lvl3pPr>
            <a:lvl4pPr marL="914400" indent="-228600">
              <a:lnSpc>
                <a:spcPct val="100000"/>
              </a:lnSpc>
              <a:spcAft>
                <a:spcPts val="600"/>
              </a:spcAft>
              <a:defRPr sz="1800">
                <a:solidFill>
                  <a:schemeClr val="tx2"/>
                </a:solidFill>
                <a:latin typeface="Amazon Ember Display"/>
              </a:defRPr>
            </a:lvl4pPr>
            <a:lvl5pPr marL="1144588" indent="-228600">
              <a:lnSpc>
                <a:spcPct val="100000"/>
              </a:lnSpc>
              <a:spcAft>
                <a:spcPts val="600"/>
              </a:spcAft>
              <a:defRPr sz="1800">
                <a:solidFill>
                  <a:schemeClr val="tx2"/>
                </a:solidFill>
                <a:latin typeface="Amazon Ember Display"/>
              </a:defRPr>
            </a:lvl5pPr>
          </a:lstStyle>
          <a:p>
            <a:pPr lvl="0"/>
            <a:r>
              <a:rPr lang="en-US" dirty="0"/>
              <a:t>Acronym spelled out</a:t>
            </a:r>
          </a:p>
          <a:p>
            <a:pPr lvl="0"/>
            <a:r>
              <a:rPr lang="en-US" dirty="0"/>
              <a:t>Description</a:t>
            </a:r>
          </a:p>
          <a:p>
            <a:pPr lvl="0"/>
            <a:r>
              <a:rPr lang="en-US" dirty="0"/>
              <a:t>- Example</a:t>
            </a:r>
          </a:p>
        </p:txBody>
      </p:sp>
      <p:sp>
        <p:nvSpPr>
          <p:cNvPr id="10" name="Acronym Left Bottom">
            <a:extLst>
              <a:ext uri="{FF2B5EF4-FFF2-40B4-BE49-F238E27FC236}">
                <a16:creationId xmlns:a16="http://schemas.microsoft.com/office/drawing/2014/main" id="{1A869D27-DAC1-4525-9F52-0E454C69A2CC}"/>
              </a:ext>
            </a:extLst>
          </p:cNvPr>
          <p:cNvSpPr>
            <a:spLocks noGrp="1"/>
          </p:cNvSpPr>
          <p:nvPr>
            <p:ph type="body" idx="10" hasCustomPrompt="1"/>
          </p:nvPr>
        </p:nvSpPr>
        <p:spPr>
          <a:xfrm>
            <a:off x="353060" y="4773168"/>
            <a:ext cx="1828800" cy="1554480"/>
          </a:xfrm>
        </p:spPr>
        <p:txBody>
          <a:bodyPr lIns="0" tIns="0" rIns="0" bIns="0" anchor="ctr">
            <a:noAutofit/>
          </a:bodyPr>
          <a:lstStyle>
            <a:lvl1pPr marL="0" indent="0" algn="ctr">
              <a:lnSpc>
                <a:spcPct val="100000"/>
              </a:lnSpc>
              <a:spcBef>
                <a:spcPts val="0"/>
              </a:spcBef>
              <a:buNone/>
              <a:defRPr lang="en-US" sz="5400" b="1" kern="1200" cap="none" spc="0" dirty="0">
                <a:ln w="9525">
                  <a:solidFill>
                    <a:schemeClr val="bg1"/>
                  </a:solidFill>
                  <a:prstDash val="solid"/>
                </a:ln>
                <a:solidFill>
                  <a:schemeClr val="accent2"/>
                </a:solidFill>
                <a:effectLst>
                  <a:outerShdw blurRad="12700" dist="38100" dir="2700000" algn="tl" rotWithShape="0">
                    <a:schemeClr val="bg1">
                      <a:lumMod val="50000"/>
                    </a:schemeClr>
                  </a:outerShdw>
                </a:effectLst>
                <a:latin typeface="+mn-lt"/>
                <a:ea typeface="+mn-ea"/>
                <a:cs typeface="+mn-cs"/>
              </a:defRPr>
            </a:lvl1pPr>
          </a:lstStyle>
          <a:p>
            <a:pPr lvl="0"/>
            <a:r>
              <a:rPr lang="en-US" dirty="0"/>
              <a:t>ABR</a:t>
            </a:r>
          </a:p>
        </p:txBody>
      </p:sp>
      <p:sp>
        <p:nvSpPr>
          <p:cNvPr id="4" name="Content Left Bottom">
            <a:extLst>
              <a:ext uri="{FF2B5EF4-FFF2-40B4-BE49-F238E27FC236}">
                <a16:creationId xmlns:a16="http://schemas.microsoft.com/office/drawing/2014/main" id="{AD9F5B5C-5A2E-4FDE-BE90-933A1A3633E4}"/>
              </a:ext>
            </a:extLst>
          </p:cNvPr>
          <p:cNvSpPr>
            <a:spLocks noGrp="1"/>
          </p:cNvSpPr>
          <p:nvPr>
            <p:ph type="body" idx="4" hasCustomPrompt="1"/>
          </p:nvPr>
        </p:nvSpPr>
        <p:spPr>
          <a:xfrm>
            <a:off x="2194163" y="4681728"/>
            <a:ext cx="3840480" cy="1737360"/>
          </a:xfrm>
        </p:spPr>
        <p:txBody>
          <a:bodyPr anchor="ctr">
            <a:noAutofit/>
          </a:bodyPr>
          <a:lstStyle>
            <a:lvl1pPr marL="0" indent="0">
              <a:lnSpc>
                <a:spcPct val="100000"/>
              </a:lnSpc>
              <a:spcBef>
                <a:spcPts val="0"/>
              </a:spcBef>
              <a:spcAft>
                <a:spcPts val="300"/>
              </a:spcAft>
              <a:buNone/>
              <a:defRPr sz="2000">
                <a:solidFill>
                  <a:srgbClr val="232F3E"/>
                </a:solidFill>
                <a:latin typeface="Amazon Ember Display"/>
              </a:defRPr>
            </a:lvl1pPr>
            <a:lvl2pPr marL="461963" indent="-228600">
              <a:lnSpc>
                <a:spcPct val="100000"/>
              </a:lnSpc>
              <a:spcBef>
                <a:spcPts val="300"/>
              </a:spcBef>
              <a:spcAft>
                <a:spcPts val="600"/>
              </a:spcAft>
              <a:defRPr sz="2000">
                <a:solidFill>
                  <a:srgbClr val="232F3E"/>
                </a:solidFill>
                <a:latin typeface="Amazon Ember Display"/>
              </a:defRPr>
            </a:lvl2pPr>
            <a:lvl3pPr marL="455613" indent="0">
              <a:lnSpc>
                <a:spcPct val="100000"/>
              </a:lnSpc>
              <a:spcAft>
                <a:spcPts val="600"/>
              </a:spcAft>
              <a:buNone/>
              <a:defRPr sz="2000">
                <a:solidFill>
                  <a:schemeClr val="tx2"/>
                </a:solidFill>
                <a:latin typeface="Amazon Ember Display"/>
              </a:defRPr>
            </a:lvl3pPr>
            <a:lvl4pPr marL="914400" indent="-228600">
              <a:lnSpc>
                <a:spcPct val="100000"/>
              </a:lnSpc>
              <a:spcAft>
                <a:spcPts val="600"/>
              </a:spcAft>
              <a:defRPr sz="1800">
                <a:solidFill>
                  <a:schemeClr val="tx2"/>
                </a:solidFill>
                <a:latin typeface="Amazon Ember Display"/>
              </a:defRPr>
            </a:lvl4pPr>
            <a:lvl5pPr marL="1144588" indent="-228600">
              <a:lnSpc>
                <a:spcPct val="100000"/>
              </a:lnSpc>
              <a:spcAft>
                <a:spcPts val="600"/>
              </a:spcAft>
              <a:defRPr sz="1800">
                <a:solidFill>
                  <a:schemeClr val="tx2"/>
                </a:solidFill>
                <a:latin typeface="Amazon Ember Display"/>
              </a:defRPr>
            </a:lvl5pPr>
          </a:lstStyle>
          <a:p>
            <a:pPr lvl="0"/>
            <a:r>
              <a:rPr lang="en-US" dirty="0"/>
              <a:t>Acronym spelled out</a:t>
            </a:r>
          </a:p>
          <a:p>
            <a:pPr lvl="0"/>
            <a:r>
              <a:rPr lang="en-US" dirty="0"/>
              <a:t>Description</a:t>
            </a:r>
          </a:p>
          <a:p>
            <a:pPr lvl="0"/>
            <a:r>
              <a:rPr lang="en-US" dirty="0"/>
              <a:t>- Example</a:t>
            </a:r>
          </a:p>
        </p:txBody>
      </p:sp>
      <p:sp>
        <p:nvSpPr>
          <p:cNvPr id="11" name="Acronym Right Top">
            <a:extLst>
              <a:ext uri="{FF2B5EF4-FFF2-40B4-BE49-F238E27FC236}">
                <a16:creationId xmlns:a16="http://schemas.microsoft.com/office/drawing/2014/main" id="{9837C0E6-DDD2-4E65-9314-88432234A7B2}"/>
              </a:ext>
            </a:extLst>
          </p:cNvPr>
          <p:cNvSpPr>
            <a:spLocks noGrp="1"/>
          </p:cNvSpPr>
          <p:nvPr>
            <p:ph type="body" idx="11" hasCustomPrompt="1"/>
          </p:nvPr>
        </p:nvSpPr>
        <p:spPr>
          <a:xfrm>
            <a:off x="6162412" y="1188403"/>
            <a:ext cx="1828800" cy="1554480"/>
          </a:xfrm>
        </p:spPr>
        <p:txBody>
          <a:bodyPr lIns="0" tIns="0" rIns="0" bIns="0" anchor="ctr">
            <a:noAutofit/>
          </a:bodyPr>
          <a:lstStyle>
            <a:lvl1pPr marL="0" indent="0" algn="ctr">
              <a:lnSpc>
                <a:spcPct val="100000"/>
              </a:lnSpc>
              <a:spcBef>
                <a:spcPts val="0"/>
              </a:spcBef>
              <a:buNone/>
              <a:defRPr lang="en-US" sz="5400" b="1" kern="1200" cap="none" spc="0" dirty="0">
                <a:ln w="9525">
                  <a:solidFill>
                    <a:schemeClr val="bg1"/>
                  </a:solidFill>
                  <a:prstDash val="solid"/>
                </a:ln>
                <a:solidFill>
                  <a:schemeClr val="accent2"/>
                </a:solidFill>
                <a:effectLst>
                  <a:outerShdw blurRad="12700" dist="38100" dir="2700000" algn="tl" rotWithShape="0">
                    <a:schemeClr val="bg1">
                      <a:lumMod val="50000"/>
                    </a:schemeClr>
                  </a:outerShdw>
                </a:effectLst>
                <a:latin typeface="+mn-lt"/>
                <a:ea typeface="+mn-ea"/>
                <a:cs typeface="+mn-cs"/>
              </a:defRPr>
            </a:lvl1pPr>
          </a:lstStyle>
          <a:p>
            <a:pPr lvl="0"/>
            <a:r>
              <a:rPr lang="en-US" dirty="0"/>
              <a:t>ABR</a:t>
            </a:r>
          </a:p>
        </p:txBody>
      </p:sp>
      <p:sp>
        <p:nvSpPr>
          <p:cNvPr id="5" name="Content Right Top">
            <a:extLst>
              <a:ext uri="{FF2B5EF4-FFF2-40B4-BE49-F238E27FC236}">
                <a16:creationId xmlns:a16="http://schemas.microsoft.com/office/drawing/2014/main" id="{90BB8441-20A6-4797-B4CD-C5446F55BFC4}"/>
              </a:ext>
            </a:extLst>
          </p:cNvPr>
          <p:cNvSpPr>
            <a:spLocks noGrp="1"/>
          </p:cNvSpPr>
          <p:nvPr>
            <p:ph type="body" idx="5" hasCustomPrompt="1"/>
          </p:nvPr>
        </p:nvSpPr>
        <p:spPr>
          <a:xfrm>
            <a:off x="7991878" y="1096963"/>
            <a:ext cx="3840480" cy="1737360"/>
          </a:xfrm>
        </p:spPr>
        <p:txBody>
          <a:bodyPr anchor="ctr">
            <a:noAutofit/>
          </a:bodyPr>
          <a:lstStyle>
            <a:lvl1pPr marL="0" indent="0" algn="l" defTabSz="914400" rtl="0" eaLnBrk="1" latinLnBrk="0" hangingPunct="1">
              <a:lnSpc>
                <a:spcPct val="100000"/>
              </a:lnSpc>
              <a:spcBef>
                <a:spcPts val="0"/>
              </a:spcBef>
              <a:spcAft>
                <a:spcPts val="300"/>
              </a:spcAft>
              <a:buFont typeface="Amazon Ember Display"/>
              <a:buNone/>
              <a:defRPr lang="en-US" sz="2000" kern="1200" dirty="0">
                <a:solidFill>
                  <a:srgbClr val="232F3E"/>
                </a:solidFill>
                <a:latin typeface="Amazon Ember Display"/>
                <a:ea typeface="+mn-ea"/>
                <a:cs typeface="+mn-cs"/>
              </a:defRPr>
            </a:lvl1pPr>
            <a:lvl2pPr marL="461963" indent="-228600">
              <a:lnSpc>
                <a:spcPct val="100000"/>
              </a:lnSpc>
              <a:spcBef>
                <a:spcPts val="300"/>
              </a:spcBef>
              <a:spcAft>
                <a:spcPts val="600"/>
              </a:spcAft>
              <a:defRPr sz="2000">
                <a:solidFill>
                  <a:srgbClr val="232F3E"/>
                </a:solidFill>
                <a:latin typeface="Amazon Ember Display"/>
              </a:defRPr>
            </a:lvl2pPr>
            <a:lvl3pPr marL="455613" indent="0">
              <a:lnSpc>
                <a:spcPct val="100000"/>
              </a:lnSpc>
              <a:spcAft>
                <a:spcPts val="600"/>
              </a:spcAft>
              <a:buNone/>
              <a:defRPr sz="2000">
                <a:solidFill>
                  <a:schemeClr val="tx2"/>
                </a:solidFill>
                <a:latin typeface="Amazon Ember Display"/>
              </a:defRPr>
            </a:lvl3pPr>
            <a:lvl4pPr marL="914400" indent="-228600">
              <a:lnSpc>
                <a:spcPct val="100000"/>
              </a:lnSpc>
              <a:spcAft>
                <a:spcPts val="600"/>
              </a:spcAft>
              <a:defRPr sz="1800">
                <a:solidFill>
                  <a:schemeClr val="tx2"/>
                </a:solidFill>
                <a:latin typeface="Amazon Ember Display"/>
              </a:defRPr>
            </a:lvl4pPr>
            <a:lvl5pPr marL="1144588" indent="-228600">
              <a:lnSpc>
                <a:spcPct val="100000"/>
              </a:lnSpc>
              <a:spcAft>
                <a:spcPts val="600"/>
              </a:spcAft>
              <a:defRPr sz="1800">
                <a:solidFill>
                  <a:schemeClr val="tx2"/>
                </a:solidFill>
                <a:latin typeface="Amazon Ember Display"/>
              </a:defRPr>
            </a:lvl5pPr>
          </a:lstStyle>
          <a:p>
            <a:pPr lvl="0"/>
            <a:r>
              <a:rPr lang="en-US" dirty="0"/>
              <a:t>Acronym spelled out</a:t>
            </a:r>
          </a:p>
          <a:p>
            <a:pPr lvl="0"/>
            <a:r>
              <a:rPr lang="en-US" dirty="0"/>
              <a:t>Description</a:t>
            </a:r>
          </a:p>
          <a:p>
            <a:pPr lvl="0"/>
            <a:r>
              <a:rPr lang="en-US" dirty="0"/>
              <a:t>- Example</a:t>
            </a:r>
          </a:p>
        </p:txBody>
      </p:sp>
      <p:sp>
        <p:nvSpPr>
          <p:cNvPr id="14" name="Acronym Right Middle">
            <a:extLst>
              <a:ext uri="{FF2B5EF4-FFF2-40B4-BE49-F238E27FC236}">
                <a16:creationId xmlns:a16="http://schemas.microsoft.com/office/drawing/2014/main" id="{92570328-F506-4FC2-AE2B-53186B9CA0BF}"/>
              </a:ext>
            </a:extLst>
          </p:cNvPr>
          <p:cNvSpPr>
            <a:spLocks noGrp="1"/>
          </p:cNvSpPr>
          <p:nvPr>
            <p:ph type="body" idx="12" hasCustomPrompt="1"/>
          </p:nvPr>
        </p:nvSpPr>
        <p:spPr>
          <a:xfrm>
            <a:off x="6162412" y="2980786"/>
            <a:ext cx="1828800" cy="1554480"/>
          </a:xfrm>
        </p:spPr>
        <p:txBody>
          <a:bodyPr lIns="0" tIns="0" rIns="0" bIns="0" anchor="ctr">
            <a:noAutofit/>
          </a:bodyPr>
          <a:lstStyle>
            <a:lvl1pPr marL="0" indent="0" algn="ctr">
              <a:lnSpc>
                <a:spcPct val="100000"/>
              </a:lnSpc>
              <a:spcBef>
                <a:spcPts val="0"/>
              </a:spcBef>
              <a:buNone/>
              <a:defRPr lang="en-US" sz="5400" b="1" kern="1200" cap="none" spc="0" dirty="0">
                <a:ln w="9525">
                  <a:solidFill>
                    <a:schemeClr val="bg1"/>
                  </a:solidFill>
                  <a:prstDash val="solid"/>
                </a:ln>
                <a:solidFill>
                  <a:schemeClr val="accent2"/>
                </a:solidFill>
                <a:effectLst>
                  <a:outerShdw blurRad="12700" dist="38100" dir="2700000" algn="tl" rotWithShape="0">
                    <a:schemeClr val="bg1">
                      <a:lumMod val="50000"/>
                    </a:schemeClr>
                  </a:outerShdw>
                </a:effectLst>
                <a:latin typeface="+mn-lt"/>
                <a:ea typeface="+mn-ea"/>
                <a:cs typeface="+mn-cs"/>
              </a:defRPr>
            </a:lvl1pPr>
          </a:lstStyle>
          <a:p>
            <a:pPr lvl="0"/>
            <a:r>
              <a:rPr lang="en-US" dirty="0"/>
              <a:t>ABR</a:t>
            </a:r>
          </a:p>
        </p:txBody>
      </p:sp>
      <p:sp>
        <p:nvSpPr>
          <p:cNvPr id="6" name="Content Right Middle">
            <a:extLst>
              <a:ext uri="{FF2B5EF4-FFF2-40B4-BE49-F238E27FC236}">
                <a16:creationId xmlns:a16="http://schemas.microsoft.com/office/drawing/2014/main" id="{0FAE0B8A-BC98-4464-9C65-3A47B0A5EACB}"/>
              </a:ext>
            </a:extLst>
          </p:cNvPr>
          <p:cNvSpPr>
            <a:spLocks noGrp="1"/>
          </p:cNvSpPr>
          <p:nvPr>
            <p:ph type="body" idx="6" hasCustomPrompt="1"/>
          </p:nvPr>
        </p:nvSpPr>
        <p:spPr>
          <a:xfrm>
            <a:off x="7991878" y="2889346"/>
            <a:ext cx="3840480" cy="1737360"/>
          </a:xfrm>
        </p:spPr>
        <p:txBody>
          <a:bodyPr anchor="ctr">
            <a:noAutofit/>
          </a:bodyPr>
          <a:lstStyle>
            <a:lvl1pPr marL="0" indent="0">
              <a:lnSpc>
                <a:spcPct val="100000"/>
              </a:lnSpc>
              <a:spcBef>
                <a:spcPts val="0"/>
              </a:spcBef>
              <a:spcAft>
                <a:spcPts val="300"/>
              </a:spcAft>
              <a:buNone/>
              <a:defRPr sz="2000">
                <a:solidFill>
                  <a:srgbClr val="232F3E"/>
                </a:solidFill>
                <a:latin typeface="Amazon Ember Display"/>
              </a:defRPr>
            </a:lvl1pPr>
            <a:lvl2pPr marL="461963" indent="-228600">
              <a:lnSpc>
                <a:spcPct val="100000"/>
              </a:lnSpc>
              <a:spcBef>
                <a:spcPts val="300"/>
              </a:spcBef>
              <a:spcAft>
                <a:spcPts val="600"/>
              </a:spcAft>
              <a:defRPr sz="2000">
                <a:solidFill>
                  <a:srgbClr val="232F3E"/>
                </a:solidFill>
                <a:latin typeface="Amazon Ember Display"/>
              </a:defRPr>
            </a:lvl2pPr>
            <a:lvl3pPr marL="455613" indent="0">
              <a:lnSpc>
                <a:spcPct val="100000"/>
              </a:lnSpc>
              <a:spcAft>
                <a:spcPts val="600"/>
              </a:spcAft>
              <a:buNone/>
              <a:defRPr sz="2000">
                <a:solidFill>
                  <a:schemeClr val="tx2"/>
                </a:solidFill>
                <a:latin typeface="Amazon Ember Display"/>
              </a:defRPr>
            </a:lvl3pPr>
            <a:lvl4pPr marL="914400" indent="-228600">
              <a:lnSpc>
                <a:spcPct val="100000"/>
              </a:lnSpc>
              <a:spcAft>
                <a:spcPts val="600"/>
              </a:spcAft>
              <a:defRPr sz="1800">
                <a:solidFill>
                  <a:schemeClr val="tx2"/>
                </a:solidFill>
                <a:latin typeface="Amazon Ember Display"/>
              </a:defRPr>
            </a:lvl4pPr>
            <a:lvl5pPr marL="1144588" indent="-228600">
              <a:lnSpc>
                <a:spcPct val="100000"/>
              </a:lnSpc>
              <a:spcAft>
                <a:spcPts val="600"/>
              </a:spcAft>
              <a:defRPr sz="1800">
                <a:solidFill>
                  <a:schemeClr val="tx2"/>
                </a:solidFill>
                <a:latin typeface="Amazon Ember Display"/>
              </a:defRPr>
            </a:lvl5pPr>
          </a:lstStyle>
          <a:p>
            <a:pPr lvl="0"/>
            <a:r>
              <a:rPr lang="en-US" dirty="0"/>
              <a:t>Acronym spelled out</a:t>
            </a:r>
          </a:p>
          <a:p>
            <a:pPr lvl="0"/>
            <a:r>
              <a:rPr lang="en-US" dirty="0"/>
              <a:t>Description</a:t>
            </a:r>
          </a:p>
          <a:p>
            <a:pPr lvl="0"/>
            <a:r>
              <a:rPr lang="en-US" dirty="0"/>
              <a:t>- Example</a:t>
            </a:r>
          </a:p>
        </p:txBody>
      </p:sp>
      <p:sp>
        <p:nvSpPr>
          <p:cNvPr id="13" name="Acronym Right Bottom">
            <a:extLst>
              <a:ext uri="{FF2B5EF4-FFF2-40B4-BE49-F238E27FC236}">
                <a16:creationId xmlns:a16="http://schemas.microsoft.com/office/drawing/2014/main" id="{724B4804-F3F3-4B62-A0EC-A77D95C244CD}"/>
              </a:ext>
            </a:extLst>
          </p:cNvPr>
          <p:cNvSpPr>
            <a:spLocks noGrp="1"/>
          </p:cNvSpPr>
          <p:nvPr>
            <p:ph type="body" idx="13" hasCustomPrompt="1"/>
          </p:nvPr>
        </p:nvSpPr>
        <p:spPr>
          <a:xfrm>
            <a:off x="6162412" y="4773168"/>
            <a:ext cx="1828800" cy="1554480"/>
          </a:xfrm>
        </p:spPr>
        <p:txBody>
          <a:bodyPr lIns="0" tIns="0" rIns="0" bIns="0" anchor="ctr">
            <a:noAutofit/>
          </a:bodyPr>
          <a:lstStyle>
            <a:lvl1pPr marL="0" indent="0" algn="ctr">
              <a:lnSpc>
                <a:spcPct val="100000"/>
              </a:lnSpc>
              <a:spcBef>
                <a:spcPts val="0"/>
              </a:spcBef>
              <a:buNone/>
              <a:defRPr lang="en-US" sz="5400" b="1" kern="1200" cap="none" spc="0" dirty="0">
                <a:ln w="9525">
                  <a:solidFill>
                    <a:schemeClr val="bg1"/>
                  </a:solidFill>
                  <a:prstDash val="solid"/>
                </a:ln>
                <a:solidFill>
                  <a:schemeClr val="accent2"/>
                </a:solidFill>
                <a:effectLst>
                  <a:outerShdw blurRad="12700" dist="38100" dir="2700000" algn="tl" rotWithShape="0">
                    <a:schemeClr val="bg1">
                      <a:lumMod val="50000"/>
                    </a:schemeClr>
                  </a:outerShdw>
                </a:effectLst>
                <a:latin typeface="+mn-lt"/>
                <a:ea typeface="+mn-ea"/>
                <a:cs typeface="+mn-cs"/>
              </a:defRPr>
            </a:lvl1pPr>
          </a:lstStyle>
          <a:p>
            <a:pPr lvl="0"/>
            <a:r>
              <a:rPr lang="en-US" dirty="0"/>
              <a:t>ABR</a:t>
            </a:r>
          </a:p>
        </p:txBody>
      </p:sp>
      <p:sp>
        <p:nvSpPr>
          <p:cNvPr id="7" name="Content Right Bottom">
            <a:extLst>
              <a:ext uri="{FF2B5EF4-FFF2-40B4-BE49-F238E27FC236}">
                <a16:creationId xmlns:a16="http://schemas.microsoft.com/office/drawing/2014/main" id="{30387F87-E08F-4DED-BCEC-437402769732}"/>
              </a:ext>
            </a:extLst>
          </p:cNvPr>
          <p:cNvSpPr>
            <a:spLocks noGrp="1"/>
          </p:cNvSpPr>
          <p:nvPr>
            <p:ph type="body" idx="7" hasCustomPrompt="1"/>
          </p:nvPr>
        </p:nvSpPr>
        <p:spPr>
          <a:xfrm>
            <a:off x="7991878" y="4681728"/>
            <a:ext cx="3840480" cy="1737360"/>
          </a:xfrm>
        </p:spPr>
        <p:txBody>
          <a:bodyPr anchor="ctr">
            <a:noAutofit/>
          </a:bodyPr>
          <a:lstStyle>
            <a:lvl1pPr marL="0" indent="0">
              <a:lnSpc>
                <a:spcPct val="100000"/>
              </a:lnSpc>
              <a:spcBef>
                <a:spcPts val="0"/>
              </a:spcBef>
              <a:spcAft>
                <a:spcPts val="300"/>
              </a:spcAft>
              <a:buNone/>
              <a:defRPr sz="2000">
                <a:solidFill>
                  <a:srgbClr val="232F3E"/>
                </a:solidFill>
                <a:latin typeface="Amazon Ember Display"/>
              </a:defRPr>
            </a:lvl1pPr>
            <a:lvl2pPr marL="461963" indent="-228600">
              <a:lnSpc>
                <a:spcPct val="100000"/>
              </a:lnSpc>
              <a:spcBef>
                <a:spcPts val="300"/>
              </a:spcBef>
              <a:spcAft>
                <a:spcPts val="600"/>
              </a:spcAft>
              <a:defRPr sz="2000">
                <a:solidFill>
                  <a:srgbClr val="232F3E"/>
                </a:solidFill>
                <a:latin typeface="Amazon Ember Display"/>
              </a:defRPr>
            </a:lvl2pPr>
            <a:lvl3pPr marL="455613" indent="0">
              <a:lnSpc>
                <a:spcPct val="100000"/>
              </a:lnSpc>
              <a:spcAft>
                <a:spcPts val="600"/>
              </a:spcAft>
              <a:buNone/>
              <a:defRPr sz="2000">
                <a:solidFill>
                  <a:schemeClr val="tx2"/>
                </a:solidFill>
                <a:latin typeface="Amazon Ember Display"/>
              </a:defRPr>
            </a:lvl3pPr>
            <a:lvl4pPr marL="914400" indent="-228600">
              <a:lnSpc>
                <a:spcPct val="100000"/>
              </a:lnSpc>
              <a:spcAft>
                <a:spcPts val="600"/>
              </a:spcAft>
              <a:defRPr sz="1800">
                <a:solidFill>
                  <a:schemeClr val="tx2"/>
                </a:solidFill>
                <a:latin typeface="Amazon Ember Display"/>
              </a:defRPr>
            </a:lvl4pPr>
            <a:lvl5pPr marL="1144588" indent="-228600">
              <a:lnSpc>
                <a:spcPct val="100000"/>
              </a:lnSpc>
              <a:spcAft>
                <a:spcPts val="600"/>
              </a:spcAft>
              <a:defRPr sz="1800">
                <a:solidFill>
                  <a:schemeClr val="tx2"/>
                </a:solidFill>
                <a:latin typeface="Amazon Ember Display"/>
              </a:defRPr>
            </a:lvl5pPr>
          </a:lstStyle>
          <a:p>
            <a:pPr lvl="0"/>
            <a:r>
              <a:rPr lang="en-US" dirty="0"/>
              <a:t>Acronym spelled out</a:t>
            </a:r>
          </a:p>
          <a:p>
            <a:pPr lvl="0"/>
            <a:r>
              <a:rPr lang="en-US" dirty="0"/>
              <a:t>Description</a:t>
            </a:r>
          </a:p>
          <a:p>
            <a:pPr lvl="0"/>
            <a:r>
              <a:rPr lang="en-US" dirty="0"/>
              <a:t>- Example</a:t>
            </a:r>
          </a:p>
        </p:txBody>
      </p:sp>
    </p:spTree>
    <p:custDataLst>
      <p:tags r:id="rId1"/>
    </p:custDataLst>
    <p:extLst>
      <p:ext uri="{BB962C8B-B14F-4D97-AF65-F5344CB8AC3E}">
        <p14:creationId xmlns:p14="http://schemas.microsoft.com/office/powerpoint/2010/main" val="62570106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Title, 6 images, and 6 text">
    <p:bg>
      <p:bgPr>
        <a:solidFill>
          <a:schemeClr val="bg1"/>
        </a:solidFill>
        <a:effectLst/>
      </p:bgPr>
    </p:bg>
    <p:spTree>
      <p:nvGrpSpPr>
        <p:cNvPr id="1" name=""/>
        <p:cNvGrpSpPr/>
        <p:nvPr/>
      </p:nvGrpSpPr>
      <p:grpSpPr>
        <a:xfrm>
          <a:off x="0" y="0"/>
          <a:ext cx="0" cy="0"/>
          <a:chOff x="0" y="0"/>
          <a:chExt cx="0" cy="0"/>
        </a:xfrm>
      </p:grpSpPr>
      <p:sp>
        <p:nvSpPr>
          <p:cNvPr id="97" name="Slide Number">
            <a:extLst>
              <a:ext uri="{FF2B5EF4-FFF2-40B4-BE49-F238E27FC236}">
                <a16:creationId xmlns:a16="http://schemas.microsoft.com/office/drawing/2014/main" id="{F8BD5B93-38A6-4C4A-A3EB-A591F4EDD6E5}"/>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4037B1B0-0345-4E15-985A-6BECCDBE474F}" type="slidenum">
              <a:rPr lang="en-US" smtClean="0"/>
              <a:pPr/>
              <a:t>‹#›</a:t>
            </a:fld>
            <a:endParaRPr lang="en-US" dirty="0"/>
          </a:p>
        </p:txBody>
      </p:sp>
      <p:sp>
        <p:nvSpPr>
          <p:cNvPr id="8" name="Title">
            <a:extLst>
              <a:ext uri="{FF2B5EF4-FFF2-40B4-BE49-F238E27FC236}">
                <a16:creationId xmlns:a16="http://schemas.microsoft.com/office/drawing/2014/main" id="{75DBD6AA-5E11-44A8-900B-2519518B0622}"/>
              </a:ext>
            </a:extLst>
          </p:cNvPr>
          <p:cNvSpPr>
            <a:spLocks noGrp="1"/>
          </p:cNvSpPr>
          <p:nvPr>
            <p:ph type="title" idx="1" hasCustomPrompt="1"/>
          </p:nvPr>
        </p:nvSpPr>
        <p:spPr>
          <a:xfrm>
            <a:off x="365760" y="301752"/>
            <a:ext cx="11466576" cy="731318"/>
          </a:xfrm>
        </p:spPr>
        <p:txBody>
          <a:bodyPr/>
          <a:lstStyle>
            <a:lvl1pPr>
              <a:defRPr>
                <a:solidFill>
                  <a:srgbClr val="232F3E"/>
                </a:solidFill>
                <a:latin typeface="Amazon Ember Display Heavy"/>
              </a:defRPr>
            </a:lvl1pPr>
          </a:lstStyle>
          <a:p>
            <a:r>
              <a:rPr lang="en-US" dirty="0"/>
              <a:t>Title, 6 images, and 6 text boxes</a:t>
            </a:r>
          </a:p>
        </p:txBody>
      </p:sp>
      <p:pic>
        <p:nvPicPr>
          <p:cNvPr id="99" name="Divider">
            <a:extLst>
              <a:ext uri="{FF2B5EF4-FFF2-40B4-BE49-F238E27FC236}">
                <a16:creationId xmlns:a16="http://schemas.microsoft.com/office/drawing/2014/main" id="{D8CEDAC6-2953-4473-BCFC-2357BFF28452}"/>
              </a:ext>
              <a:ext uri="{C183D7F6-B498-43B3-948B-1728B52AA6E4}">
                <adec:decorative xmlns:adec="http://schemas.microsoft.com/office/drawing/2017/decorative" val="1"/>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365759" y="1028377"/>
            <a:ext cx="11484864" cy="45720"/>
          </a:xfrm>
          <a:prstGeom prst="rect">
            <a:avLst/>
          </a:prstGeom>
        </p:spPr>
      </p:pic>
      <p:sp>
        <p:nvSpPr>
          <p:cNvPr id="22" name="Picture L Top">
            <a:extLst>
              <a:ext uri="{FF2B5EF4-FFF2-40B4-BE49-F238E27FC236}">
                <a16:creationId xmlns:a16="http://schemas.microsoft.com/office/drawing/2014/main" id="{A644AF2C-FFDC-4661-BF6B-D208E5E816FA}"/>
              </a:ext>
              <a:ext uri="{C183D7F6-B498-43B3-948B-1728B52AA6E4}">
                <adec:decorative xmlns:adec="http://schemas.microsoft.com/office/drawing/2017/decorative" val="1"/>
              </a:ext>
            </a:extLst>
          </p:cNvPr>
          <p:cNvSpPr>
            <a:spLocks noGrp="1"/>
          </p:cNvSpPr>
          <p:nvPr>
            <p:ph type="pic" idx="22" hasCustomPrompt="1"/>
          </p:nvPr>
        </p:nvSpPr>
        <p:spPr>
          <a:xfrm>
            <a:off x="365760" y="1238846"/>
            <a:ext cx="1554480" cy="1554480"/>
          </a:xfrm>
        </p:spPr>
        <p:txBody>
          <a:bodyPr wrap="square" anchor="t">
            <a:noAutofit/>
          </a:bodyPr>
          <a:lstStyle>
            <a:lvl1pPr marL="0" indent="0" algn="ctr">
              <a:buNone/>
              <a:defRPr sz="1800">
                <a:solidFill>
                  <a:srgbClr val="232F3E"/>
                </a:solidFill>
              </a:defRPr>
            </a:lvl1pPr>
          </a:lstStyle>
          <a:p>
            <a:r>
              <a:rPr lang="en-US" dirty="0"/>
              <a:t>Click icon to add image</a:t>
            </a:r>
          </a:p>
        </p:txBody>
      </p:sp>
      <p:sp>
        <p:nvSpPr>
          <p:cNvPr id="2" name="Content L Top">
            <a:extLst>
              <a:ext uri="{FF2B5EF4-FFF2-40B4-BE49-F238E27FC236}">
                <a16:creationId xmlns:a16="http://schemas.microsoft.com/office/drawing/2014/main" id="{5ACBD598-6775-4223-B2AB-B169A112E3FF}"/>
              </a:ext>
            </a:extLst>
          </p:cNvPr>
          <p:cNvSpPr>
            <a:spLocks noGrp="1"/>
          </p:cNvSpPr>
          <p:nvPr>
            <p:ph type="body" idx="2" hasCustomPrompt="1"/>
          </p:nvPr>
        </p:nvSpPr>
        <p:spPr>
          <a:xfrm>
            <a:off x="2045044" y="1147406"/>
            <a:ext cx="3941806" cy="1737360"/>
          </a:xfrm>
        </p:spPr>
        <p:txBody>
          <a:bodyPr anchor="ctr">
            <a:noAutofit/>
          </a:bodyPr>
          <a:lstStyle>
            <a:lvl1pPr marL="0" indent="0">
              <a:lnSpc>
                <a:spcPct val="100000"/>
              </a:lnSpc>
              <a:spcBef>
                <a:spcPts val="0"/>
              </a:spcBef>
              <a:spcAft>
                <a:spcPts val="300"/>
              </a:spcAft>
              <a:buNone/>
              <a:defRPr sz="2400">
                <a:solidFill>
                  <a:srgbClr val="232F3E"/>
                </a:solidFill>
              </a:defRPr>
            </a:lvl1pPr>
            <a:lvl2pPr marL="233363" indent="0">
              <a:lnSpc>
                <a:spcPct val="100000"/>
              </a:lnSpc>
              <a:spcBef>
                <a:spcPts val="300"/>
              </a:spcBef>
              <a:spcAft>
                <a:spcPts val="600"/>
              </a:spcAft>
              <a:buNone/>
              <a:defRPr sz="2000">
                <a:solidFill>
                  <a:srgbClr val="232F3E"/>
                </a:solidFill>
              </a:defRPr>
            </a:lvl2pPr>
            <a:lvl3pPr marL="455613" indent="0">
              <a:lnSpc>
                <a:spcPct val="100000"/>
              </a:lnSpc>
              <a:spcAft>
                <a:spcPts val="600"/>
              </a:spcAft>
              <a:buNone/>
              <a:defRPr sz="2000">
                <a:solidFill>
                  <a:schemeClr val="tx2"/>
                </a:solidFill>
              </a:defRPr>
            </a:lvl3pPr>
            <a:lvl4pPr marL="914400" indent="-228600">
              <a:lnSpc>
                <a:spcPct val="100000"/>
              </a:lnSpc>
              <a:spcAft>
                <a:spcPts val="600"/>
              </a:spcAft>
              <a:defRPr sz="1800">
                <a:solidFill>
                  <a:schemeClr val="tx2"/>
                </a:solidFill>
              </a:defRPr>
            </a:lvl4pPr>
            <a:lvl5pPr marL="1144588" indent="-228600">
              <a:lnSpc>
                <a:spcPct val="100000"/>
              </a:lnSpc>
              <a:spcAft>
                <a:spcPts val="600"/>
              </a:spcAft>
              <a:defRPr sz="1800">
                <a:solidFill>
                  <a:schemeClr val="tx2"/>
                </a:solidFill>
              </a:defRPr>
            </a:lvl5pPr>
          </a:lstStyle>
          <a:p>
            <a:pPr lvl="0"/>
            <a:r>
              <a:rPr lang="en-US" dirty="0"/>
              <a:t>Add content text</a:t>
            </a:r>
          </a:p>
        </p:txBody>
      </p:sp>
      <p:sp>
        <p:nvSpPr>
          <p:cNvPr id="23" name="Picture L Middle">
            <a:extLst>
              <a:ext uri="{FF2B5EF4-FFF2-40B4-BE49-F238E27FC236}">
                <a16:creationId xmlns:a16="http://schemas.microsoft.com/office/drawing/2014/main" id="{B777B55C-601A-4296-A013-0704520C9933}"/>
              </a:ext>
              <a:ext uri="{C183D7F6-B498-43B3-948B-1728B52AA6E4}">
                <adec:decorative xmlns:adec="http://schemas.microsoft.com/office/drawing/2017/decorative" val="1"/>
              </a:ext>
            </a:extLst>
          </p:cNvPr>
          <p:cNvSpPr>
            <a:spLocks noGrp="1"/>
          </p:cNvSpPr>
          <p:nvPr>
            <p:ph type="pic" idx="23" hasCustomPrompt="1"/>
          </p:nvPr>
        </p:nvSpPr>
        <p:spPr>
          <a:xfrm>
            <a:off x="365760" y="3008944"/>
            <a:ext cx="1554480" cy="1554480"/>
          </a:xfrm>
        </p:spPr>
        <p:txBody>
          <a:bodyPr wrap="square" anchor="t">
            <a:noAutofit/>
          </a:bodyPr>
          <a:lstStyle>
            <a:lvl1pPr marL="0" indent="0" algn="ctr">
              <a:buNone/>
              <a:defRPr sz="1800">
                <a:solidFill>
                  <a:srgbClr val="232F3E"/>
                </a:solidFill>
              </a:defRPr>
            </a:lvl1pPr>
          </a:lstStyle>
          <a:p>
            <a:r>
              <a:rPr lang="en-US" dirty="0"/>
              <a:t>Click icon to add image</a:t>
            </a:r>
          </a:p>
        </p:txBody>
      </p:sp>
      <p:sp>
        <p:nvSpPr>
          <p:cNvPr id="3" name="Content L Middle">
            <a:extLst>
              <a:ext uri="{FF2B5EF4-FFF2-40B4-BE49-F238E27FC236}">
                <a16:creationId xmlns:a16="http://schemas.microsoft.com/office/drawing/2014/main" id="{80E603A3-BB5F-4E92-A77C-5055D8FB5D06}"/>
              </a:ext>
            </a:extLst>
          </p:cNvPr>
          <p:cNvSpPr>
            <a:spLocks noGrp="1"/>
          </p:cNvSpPr>
          <p:nvPr>
            <p:ph type="body" idx="3" hasCustomPrompt="1"/>
          </p:nvPr>
        </p:nvSpPr>
        <p:spPr>
          <a:xfrm>
            <a:off x="2045044" y="2917504"/>
            <a:ext cx="3941806" cy="1737360"/>
          </a:xfrm>
        </p:spPr>
        <p:txBody>
          <a:bodyPr anchor="ctr">
            <a:noAutofit/>
          </a:bodyPr>
          <a:lstStyle>
            <a:lvl1pPr marL="0" indent="0">
              <a:lnSpc>
                <a:spcPct val="100000"/>
              </a:lnSpc>
              <a:spcBef>
                <a:spcPts val="0"/>
              </a:spcBef>
              <a:spcAft>
                <a:spcPts val="300"/>
              </a:spcAft>
              <a:buNone/>
              <a:defRPr sz="2400">
                <a:solidFill>
                  <a:srgbClr val="232F3E"/>
                </a:solidFill>
              </a:defRPr>
            </a:lvl1pPr>
            <a:lvl2pPr marL="233363" indent="0">
              <a:lnSpc>
                <a:spcPct val="100000"/>
              </a:lnSpc>
              <a:spcBef>
                <a:spcPts val="300"/>
              </a:spcBef>
              <a:spcAft>
                <a:spcPts val="600"/>
              </a:spcAft>
              <a:buNone/>
              <a:defRPr sz="2000">
                <a:solidFill>
                  <a:srgbClr val="232F3E"/>
                </a:solidFill>
              </a:defRPr>
            </a:lvl2pPr>
            <a:lvl3pPr marL="455613" indent="0">
              <a:lnSpc>
                <a:spcPct val="100000"/>
              </a:lnSpc>
              <a:spcAft>
                <a:spcPts val="600"/>
              </a:spcAft>
              <a:buNone/>
              <a:defRPr sz="2000">
                <a:solidFill>
                  <a:schemeClr val="tx2"/>
                </a:solidFill>
              </a:defRPr>
            </a:lvl3pPr>
            <a:lvl4pPr marL="914400" indent="-228600">
              <a:lnSpc>
                <a:spcPct val="100000"/>
              </a:lnSpc>
              <a:spcAft>
                <a:spcPts val="600"/>
              </a:spcAft>
              <a:defRPr sz="1800">
                <a:solidFill>
                  <a:schemeClr val="tx2"/>
                </a:solidFill>
              </a:defRPr>
            </a:lvl4pPr>
            <a:lvl5pPr marL="1144588" indent="-228600">
              <a:lnSpc>
                <a:spcPct val="100000"/>
              </a:lnSpc>
              <a:spcAft>
                <a:spcPts val="600"/>
              </a:spcAft>
              <a:defRPr sz="1800">
                <a:solidFill>
                  <a:schemeClr val="tx2"/>
                </a:solidFill>
              </a:defRPr>
            </a:lvl5pPr>
          </a:lstStyle>
          <a:p>
            <a:pPr lvl="0"/>
            <a:r>
              <a:rPr lang="en-US" dirty="0"/>
              <a:t>Add content text</a:t>
            </a:r>
          </a:p>
        </p:txBody>
      </p:sp>
      <p:sp>
        <p:nvSpPr>
          <p:cNvPr id="24" name="Picture L Bottom">
            <a:extLst>
              <a:ext uri="{FF2B5EF4-FFF2-40B4-BE49-F238E27FC236}">
                <a16:creationId xmlns:a16="http://schemas.microsoft.com/office/drawing/2014/main" id="{E03CC3B4-6BE1-41D3-B04E-E0C023B529E1}"/>
              </a:ext>
              <a:ext uri="{C183D7F6-B498-43B3-948B-1728B52AA6E4}">
                <adec:decorative xmlns:adec="http://schemas.microsoft.com/office/drawing/2017/decorative" val="1"/>
              </a:ext>
            </a:extLst>
          </p:cNvPr>
          <p:cNvSpPr>
            <a:spLocks noGrp="1"/>
          </p:cNvSpPr>
          <p:nvPr>
            <p:ph type="pic" idx="24" hasCustomPrompt="1"/>
          </p:nvPr>
        </p:nvSpPr>
        <p:spPr>
          <a:xfrm>
            <a:off x="365760" y="4776114"/>
            <a:ext cx="1554480" cy="1554480"/>
          </a:xfrm>
        </p:spPr>
        <p:txBody>
          <a:bodyPr wrap="square" anchor="t">
            <a:noAutofit/>
          </a:bodyPr>
          <a:lstStyle>
            <a:lvl1pPr marL="0" indent="0" algn="ctr">
              <a:buNone/>
              <a:defRPr sz="1800">
                <a:solidFill>
                  <a:srgbClr val="232F3E"/>
                </a:solidFill>
              </a:defRPr>
            </a:lvl1pPr>
          </a:lstStyle>
          <a:p>
            <a:r>
              <a:rPr lang="en-US" dirty="0"/>
              <a:t>Click icon to add image</a:t>
            </a:r>
          </a:p>
        </p:txBody>
      </p:sp>
      <p:sp>
        <p:nvSpPr>
          <p:cNvPr id="4" name="Content L Bottom">
            <a:extLst>
              <a:ext uri="{FF2B5EF4-FFF2-40B4-BE49-F238E27FC236}">
                <a16:creationId xmlns:a16="http://schemas.microsoft.com/office/drawing/2014/main" id="{AD9F5B5C-5A2E-4FDE-BE90-933A1A3633E4}"/>
              </a:ext>
            </a:extLst>
          </p:cNvPr>
          <p:cNvSpPr>
            <a:spLocks noGrp="1"/>
          </p:cNvSpPr>
          <p:nvPr>
            <p:ph type="body" idx="4" hasCustomPrompt="1"/>
          </p:nvPr>
        </p:nvSpPr>
        <p:spPr>
          <a:xfrm>
            <a:off x="2045044" y="4684674"/>
            <a:ext cx="3941806" cy="1737360"/>
          </a:xfrm>
        </p:spPr>
        <p:txBody>
          <a:bodyPr anchor="ctr">
            <a:noAutofit/>
          </a:bodyPr>
          <a:lstStyle>
            <a:lvl1pPr marL="0" indent="0">
              <a:lnSpc>
                <a:spcPct val="100000"/>
              </a:lnSpc>
              <a:spcBef>
                <a:spcPts val="0"/>
              </a:spcBef>
              <a:spcAft>
                <a:spcPts val="300"/>
              </a:spcAft>
              <a:buNone/>
              <a:defRPr sz="2400">
                <a:solidFill>
                  <a:srgbClr val="232F3E"/>
                </a:solidFill>
              </a:defRPr>
            </a:lvl1pPr>
            <a:lvl2pPr marL="233363" indent="0">
              <a:lnSpc>
                <a:spcPct val="100000"/>
              </a:lnSpc>
              <a:spcBef>
                <a:spcPts val="300"/>
              </a:spcBef>
              <a:spcAft>
                <a:spcPts val="600"/>
              </a:spcAft>
              <a:buNone/>
              <a:defRPr sz="2000">
                <a:solidFill>
                  <a:srgbClr val="232F3E"/>
                </a:solidFill>
              </a:defRPr>
            </a:lvl2pPr>
            <a:lvl3pPr marL="455613" indent="0">
              <a:lnSpc>
                <a:spcPct val="100000"/>
              </a:lnSpc>
              <a:spcAft>
                <a:spcPts val="600"/>
              </a:spcAft>
              <a:buNone/>
              <a:defRPr sz="2000">
                <a:solidFill>
                  <a:schemeClr val="tx2"/>
                </a:solidFill>
              </a:defRPr>
            </a:lvl3pPr>
            <a:lvl4pPr marL="914400" indent="-228600">
              <a:lnSpc>
                <a:spcPct val="100000"/>
              </a:lnSpc>
              <a:spcAft>
                <a:spcPts val="600"/>
              </a:spcAft>
              <a:defRPr sz="1800">
                <a:solidFill>
                  <a:schemeClr val="tx2"/>
                </a:solidFill>
              </a:defRPr>
            </a:lvl4pPr>
            <a:lvl5pPr marL="1144588" indent="-228600">
              <a:lnSpc>
                <a:spcPct val="100000"/>
              </a:lnSpc>
              <a:spcAft>
                <a:spcPts val="600"/>
              </a:spcAft>
              <a:defRPr sz="1800">
                <a:solidFill>
                  <a:schemeClr val="tx2"/>
                </a:solidFill>
              </a:defRPr>
            </a:lvl5pPr>
          </a:lstStyle>
          <a:p>
            <a:pPr lvl="0"/>
            <a:r>
              <a:rPr lang="en-US" dirty="0"/>
              <a:t>Add content text</a:t>
            </a:r>
          </a:p>
        </p:txBody>
      </p:sp>
      <p:sp>
        <p:nvSpPr>
          <p:cNvPr id="25" name="Picture R Top">
            <a:extLst>
              <a:ext uri="{FF2B5EF4-FFF2-40B4-BE49-F238E27FC236}">
                <a16:creationId xmlns:a16="http://schemas.microsoft.com/office/drawing/2014/main" id="{2537EBA4-2DD0-426E-A66E-7F0CC3C9A863}"/>
              </a:ext>
              <a:ext uri="{C183D7F6-B498-43B3-948B-1728B52AA6E4}">
                <adec:decorative xmlns:adec="http://schemas.microsoft.com/office/drawing/2017/decorative" val="1"/>
              </a:ext>
            </a:extLst>
          </p:cNvPr>
          <p:cNvSpPr>
            <a:spLocks noGrp="1"/>
          </p:cNvSpPr>
          <p:nvPr>
            <p:ph type="pic" idx="25" hasCustomPrompt="1"/>
          </p:nvPr>
        </p:nvSpPr>
        <p:spPr>
          <a:xfrm>
            <a:off x="6205152" y="1238846"/>
            <a:ext cx="1554480" cy="1554480"/>
          </a:xfrm>
        </p:spPr>
        <p:txBody>
          <a:bodyPr wrap="square" anchor="t">
            <a:noAutofit/>
          </a:bodyPr>
          <a:lstStyle>
            <a:lvl1pPr marL="0" indent="0" algn="ctr">
              <a:buNone/>
              <a:defRPr sz="1800">
                <a:solidFill>
                  <a:srgbClr val="232F3E"/>
                </a:solidFill>
              </a:defRPr>
            </a:lvl1pPr>
          </a:lstStyle>
          <a:p>
            <a:r>
              <a:rPr lang="en-US" dirty="0"/>
              <a:t>Click icon to add image</a:t>
            </a:r>
          </a:p>
        </p:txBody>
      </p:sp>
      <p:sp>
        <p:nvSpPr>
          <p:cNvPr id="5" name="Content R Top">
            <a:extLst>
              <a:ext uri="{FF2B5EF4-FFF2-40B4-BE49-F238E27FC236}">
                <a16:creationId xmlns:a16="http://schemas.microsoft.com/office/drawing/2014/main" id="{3124324C-4E3B-473E-85DD-0988B7B4CD52}"/>
              </a:ext>
            </a:extLst>
          </p:cNvPr>
          <p:cNvSpPr>
            <a:spLocks noGrp="1"/>
          </p:cNvSpPr>
          <p:nvPr>
            <p:ph type="body" idx="5" hasCustomPrompt="1"/>
          </p:nvPr>
        </p:nvSpPr>
        <p:spPr>
          <a:xfrm>
            <a:off x="7884436" y="1147406"/>
            <a:ext cx="3941806" cy="1737360"/>
          </a:xfrm>
        </p:spPr>
        <p:txBody>
          <a:bodyPr anchor="ctr">
            <a:noAutofit/>
          </a:bodyPr>
          <a:lstStyle>
            <a:lvl1pPr marL="0" indent="0">
              <a:lnSpc>
                <a:spcPct val="100000"/>
              </a:lnSpc>
              <a:spcBef>
                <a:spcPts val="0"/>
              </a:spcBef>
              <a:spcAft>
                <a:spcPts val="300"/>
              </a:spcAft>
              <a:buNone/>
              <a:defRPr sz="2400">
                <a:solidFill>
                  <a:srgbClr val="232F3E"/>
                </a:solidFill>
              </a:defRPr>
            </a:lvl1pPr>
            <a:lvl2pPr marL="233363" indent="0">
              <a:lnSpc>
                <a:spcPct val="100000"/>
              </a:lnSpc>
              <a:spcBef>
                <a:spcPts val="300"/>
              </a:spcBef>
              <a:spcAft>
                <a:spcPts val="600"/>
              </a:spcAft>
              <a:buNone/>
              <a:defRPr sz="2000">
                <a:solidFill>
                  <a:srgbClr val="232F3E"/>
                </a:solidFill>
              </a:defRPr>
            </a:lvl2pPr>
            <a:lvl3pPr marL="455613" indent="0">
              <a:lnSpc>
                <a:spcPct val="100000"/>
              </a:lnSpc>
              <a:spcAft>
                <a:spcPts val="600"/>
              </a:spcAft>
              <a:buNone/>
              <a:defRPr sz="2000">
                <a:solidFill>
                  <a:schemeClr val="tx2"/>
                </a:solidFill>
              </a:defRPr>
            </a:lvl3pPr>
            <a:lvl4pPr marL="914400" indent="-228600">
              <a:lnSpc>
                <a:spcPct val="100000"/>
              </a:lnSpc>
              <a:spcAft>
                <a:spcPts val="600"/>
              </a:spcAft>
              <a:defRPr sz="1800">
                <a:solidFill>
                  <a:schemeClr val="tx2"/>
                </a:solidFill>
              </a:defRPr>
            </a:lvl4pPr>
            <a:lvl5pPr marL="1144588" indent="-228600">
              <a:lnSpc>
                <a:spcPct val="100000"/>
              </a:lnSpc>
              <a:spcAft>
                <a:spcPts val="600"/>
              </a:spcAft>
              <a:defRPr sz="1800">
                <a:solidFill>
                  <a:schemeClr val="tx2"/>
                </a:solidFill>
              </a:defRPr>
            </a:lvl5pPr>
          </a:lstStyle>
          <a:p>
            <a:pPr lvl="0"/>
            <a:r>
              <a:rPr lang="en-US" dirty="0"/>
              <a:t>Add content text</a:t>
            </a:r>
          </a:p>
        </p:txBody>
      </p:sp>
      <p:sp>
        <p:nvSpPr>
          <p:cNvPr id="26" name="Picture R Middle">
            <a:extLst>
              <a:ext uri="{FF2B5EF4-FFF2-40B4-BE49-F238E27FC236}">
                <a16:creationId xmlns:a16="http://schemas.microsoft.com/office/drawing/2014/main" id="{C2DF48EF-CB9B-4DEC-A978-BD4C5E8A371A}"/>
              </a:ext>
              <a:ext uri="{C183D7F6-B498-43B3-948B-1728B52AA6E4}">
                <adec:decorative xmlns:adec="http://schemas.microsoft.com/office/drawing/2017/decorative" val="1"/>
              </a:ext>
            </a:extLst>
          </p:cNvPr>
          <p:cNvSpPr>
            <a:spLocks noGrp="1"/>
          </p:cNvSpPr>
          <p:nvPr>
            <p:ph type="pic" idx="26" hasCustomPrompt="1"/>
          </p:nvPr>
        </p:nvSpPr>
        <p:spPr>
          <a:xfrm>
            <a:off x="6205152" y="3008944"/>
            <a:ext cx="1554480" cy="1554480"/>
          </a:xfrm>
        </p:spPr>
        <p:txBody>
          <a:bodyPr wrap="square" anchor="t">
            <a:noAutofit/>
          </a:bodyPr>
          <a:lstStyle>
            <a:lvl1pPr marL="0" indent="0" algn="ctr">
              <a:buNone/>
              <a:defRPr sz="1800">
                <a:solidFill>
                  <a:srgbClr val="232F3E"/>
                </a:solidFill>
              </a:defRPr>
            </a:lvl1pPr>
          </a:lstStyle>
          <a:p>
            <a:r>
              <a:rPr lang="en-US" dirty="0"/>
              <a:t>Click icon to add image</a:t>
            </a:r>
          </a:p>
        </p:txBody>
      </p:sp>
      <p:sp>
        <p:nvSpPr>
          <p:cNvPr id="6" name="Content R Middle">
            <a:extLst>
              <a:ext uri="{FF2B5EF4-FFF2-40B4-BE49-F238E27FC236}">
                <a16:creationId xmlns:a16="http://schemas.microsoft.com/office/drawing/2014/main" id="{823555B5-F2D8-4708-8578-06784CA9E686}"/>
              </a:ext>
            </a:extLst>
          </p:cNvPr>
          <p:cNvSpPr>
            <a:spLocks noGrp="1"/>
          </p:cNvSpPr>
          <p:nvPr>
            <p:ph type="body" idx="6" hasCustomPrompt="1"/>
          </p:nvPr>
        </p:nvSpPr>
        <p:spPr>
          <a:xfrm>
            <a:off x="7884436" y="2917504"/>
            <a:ext cx="3941806" cy="1737360"/>
          </a:xfrm>
        </p:spPr>
        <p:txBody>
          <a:bodyPr anchor="ctr">
            <a:noAutofit/>
          </a:bodyPr>
          <a:lstStyle>
            <a:lvl1pPr marL="0" indent="0">
              <a:lnSpc>
                <a:spcPct val="100000"/>
              </a:lnSpc>
              <a:spcBef>
                <a:spcPts val="0"/>
              </a:spcBef>
              <a:spcAft>
                <a:spcPts val="300"/>
              </a:spcAft>
              <a:buNone/>
              <a:defRPr sz="2400">
                <a:solidFill>
                  <a:srgbClr val="232F3E"/>
                </a:solidFill>
              </a:defRPr>
            </a:lvl1pPr>
            <a:lvl2pPr marL="233363" indent="0">
              <a:lnSpc>
                <a:spcPct val="100000"/>
              </a:lnSpc>
              <a:spcBef>
                <a:spcPts val="300"/>
              </a:spcBef>
              <a:spcAft>
                <a:spcPts val="600"/>
              </a:spcAft>
              <a:buNone/>
              <a:defRPr sz="2000">
                <a:solidFill>
                  <a:srgbClr val="232F3E"/>
                </a:solidFill>
              </a:defRPr>
            </a:lvl2pPr>
            <a:lvl3pPr marL="455613" indent="0">
              <a:lnSpc>
                <a:spcPct val="100000"/>
              </a:lnSpc>
              <a:spcAft>
                <a:spcPts val="600"/>
              </a:spcAft>
              <a:buNone/>
              <a:defRPr sz="2000">
                <a:solidFill>
                  <a:schemeClr val="tx2"/>
                </a:solidFill>
              </a:defRPr>
            </a:lvl3pPr>
            <a:lvl4pPr marL="914400" indent="-228600">
              <a:lnSpc>
                <a:spcPct val="100000"/>
              </a:lnSpc>
              <a:spcAft>
                <a:spcPts val="600"/>
              </a:spcAft>
              <a:defRPr sz="1800">
                <a:solidFill>
                  <a:schemeClr val="tx2"/>
                </a:solidFill>
              </a:defRPr>
            </a:lvl4pPr>
            <a:lvl5pPr marL="1144588" indent="-228600">
              <a:lnSpc>
                <a:spcPct val="100000"/>
              </a:lnSpc>
              <a:spcAft>
                <a:spcPts val="600"/>
              </a:spcAft>
              <a:defRPr sz="1800">
                <a:solidFill>
                  <a:schemeClr val="tx2"/>
                </a:solidFill>
              </a:defRPr>
            </a:lvl5pPr>
          </a:lstStyle>
          <a:p>
            <a:pPr lvl="0"/>
            <a:r>
              <a:rPr lang="en-US" dirty="0"/>
              <a:t>Add content text</a:t>
            </a:r>
          </a:p>
        </p:txBody>
      </p:sp>
      <p:sp>
        <p:nvSpPr>
          <p:cNvPr id="27" name="Picture R Bottom">
            <a:extLst>
              <a:ext uri="{FF2B5EF4-FFF2-40B4-BE49-F238E27FC236}">
                <a16:creationId xmlns:a16="http://schemas.microsoft.com/office/drawing/2014/main" id="{F1E0B4C9-22CB-4378-B9DD-C97CC3CC37D3}"/>
              </a:ext>
              <a:ext uri="{C183D7F6-B498-43B3-948B-1728B52AA6E4}">
                <adec:decorative xmlns:adec="http://schemas.microsoft.com/office/drawing/2017/decorative" val="1"/>
              </a:ext>
            </a:extLst>
          </p:cNvPr>
          <p:cNvSpPr>
            <a:spLocks noGrp="1"/>
          </p:cNvSpPr>
          <p:nvPr>
            <p:ph type="pic" idx="27" hasCustomPrompt="1"/>
          </p:nvPr>
        </p:nvSpPr>
        <p:spPr>
          <a:xfrm>
            <a:off x="6205152" y="4776114"/>
            <a:ext cx="1554480" cy="1554480"/>
          </a:xfrm>
        </p:spPr>
        <p:txBody>
          <a:bodyPr wrap="square" anchor="t">
            <a:noAutofit/>
          </a:bodyPr>
          <a:lstStyle>
            <a:lvl1pPr marL="0" indent="0" algn="ctr">
              <a:buNone/>
              <a:defRPr sz="1800">
                <a:solidFill>
                  <a:srgbClr val="232F3E"/>
                </a:solidFill>
              </a:defRPr>
            </a:lvl1pPr>
          </a:lstStyle>
          <a:p>
            <a:r>
              <a:rPr lang="en-US" dirty="0"/>
              <a:t>Click icon to add image</a:t>
            </a:r>
          </a:p>
        </p:txBody>
      </p:sp>
      <p:sp>
        <p:nvSpPr>
          <p:cNvPr id="7" name="Content R Bottom">
            <a:extLst>
              <a:ext uri="{FF2B5EF4-FFF2-40B4-BE49-F238E27FC236}">
                <a16:creationId xmlns:a16="http://schemas.microsoft.com/office/drawing/2014/main" id="{B8A01145-54CF-4ED7-86C7-2C5968A8E4E9}"/>
              </a:ext>
            </a:extLst>
          </p:cNvPr>
          <p:cNvSpPr>
            <a:spLocks noGrp="1"/>
          </p:cNvSpPr>
          <p:nvPr>
            <p:ph type="body" idx="7" hasCustomPrompt="1"/>
          </p:nvPr>
        </p:nvSpPr>
        <p:spPr>
          <a:xfrm>
            <a:off x="7884436" y="4684674"/>
            <a:ext cx="3941806" cy="1737360"/>
          </a:xfrm>
        </p:spPr>
        <p:txBody>
          <a:bodyPr anchor="ctr">
            <a:noAutofit/>
          </a:bodyPr>
          <a:lstStyle>
            <a:lvl1pPr marL="0" indent="0">
              <a:lnSpc>
                <a:spcPct val="100000"/>
              </a:lnSpc>
              <a:spcBef>
                <a:spcPts val="0"/>
              </a:spcBef>
              <a:spcAft>
                <a:spcPts val="300"/>
              </a:spcAft>
              <a:buNone/>
              <a:defRPr sz="2400">
                <a:solidFill>
                  <a:srgbClr val="232F3E"/>
                </a:solidFill>
              </a:defRPr>
            </a:lvl1pPr>
            <a:lvl2pPr marL="233363" indent="0">
              <a:lnSpc>
                <a:spcPct val="100000"/>
              </a:lnSpc>
              <a:spcBef>
                <a:spcPts val="300"/>
              </a:spcBef>
              <a:spcAft>
                <a:spcPts val="600"/>
              </a:spcAft>
              <a:buNone/>
              <a:defRPr sz="2000">
                <a:solidFill>
                  <a:srgbClr val="232F3E"/>
                </a:solidFill>
              </a:defRPr>
            </a:lvl2pPr>
            <a:lvl3pPr marL="455613" indent="0">
              <a:lnSpc>
                <a:spcPct val="100000"/>
              </a:lnSpc>
              <a:spcAft>
                <a:spcPts val="600"/>
              </a:spcAft>
              <a:buNone/>
              <a:defRPr sz="2000">
                <a:solidFill>
                  <a:schemeClr val="tx2"/>
                </a:solidFill>
              </a:defRPr>
            </a:lvl3pPr>
            <a:lvl4pPr marL="914400" indent="-228600">
              <a:lnSpc>
                <a:spcPct val="100000"/>
              </a:lnSpc>
              <a:spcAft>
                <a:spcPts val="600"/>
              </a:spcAft>
              <a:defRPr sz="1800">
                <a:solidFill>
                  <a:schemeClr val="tx2"/>
                </a:solidFill>
              </a:defRPr>
            </a:lvl4pPr>
            <a:lvl5pPr marL="1144588" indent="-228600">
              <a:lnSpc>
                <a:spcPct val="100000"/>
              </a:lnSpc>
              <a:spcAft>
                <a:spcPts val="600"/>
              </a:spcAft>
              <a:defRPr sz="1800">
                <a:solidFill>
                  <a:schemeClr val="tx2"/>
                </a:solidFill>
              </a:defRPr>
            </a:lvl5pPr>
          </a:lstStyle>
          <a:p>
            <a:pPr lvl="0"/>
            <a:r>
              <a:rPr lang="en-US" dirty="0"/>
              <a:t>Add content text</a:t>
            </a:r>
          </a:p>
        </p:txBody>
      </p:sp>
    </p:spTree>
    <p:custDataLst>
      <p:tags r:id="rId1"/>
    </p:custDataLst>
    <p:extLst>
      <p:ext uri="{BB962C8B-B14F-4D97-AF65-F5344CB8AC3E}">
        <p14:creationId xmlns:p14="http://schemas.microsoft.com/office/powerpoint/2010/main" val="353207434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x" preserve="1">
  <p:cSld name="Title and 4 Content Columns">
    <p:bg>
      <p:bgPr>
        <a:solidFill>
          <a:schemeClr val="bg1"/>
        </a:solidFill>
        <a:effectLst/>
      </p:bgPr>
    </p:bg>
    <p:spTree>
      <p:nvGrpSpPr>
        <p:cNvPr id="1" name=""/>
        <p:cNvGrpSpPr/>
        <p:nvPr/>
      </p:nvGrpSpPr>
      <p:grpSpPr>
        <a:xfrm>
          <a:off x="0" y="0"/>
          <a:ext cx="0" cy="0"/>
          <a:chOff x="0" y="0"/>
          <a:chExt cx="0" cy="0"/>
        </a:xfrm>
      </p:grpSpPr>
      <p:sp>
        <p:nvSpPr>
          <p:cNvPr id="97" name="Slide Number">
            <a:extLst>
              <a:ext uri="{FF2B5EF4-FFF2-40B4-BE49-F238E27FC236}">
                <a16:creationId xmlns:a16="http://schemas.microsoft.com/office/drawing/2014/main" id="{F5FE023F-03C4-484F-A300-E408B4FEB8ED}"/>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4037B1B0-0345-4E15-985A-6BECCDBE474F}" type="slidenum">
              <a:rPr lang="en-US" smtClean="0"/>
              <a:pPr/>
              <a:t>‹#›</a:t>
            </a:fld>
            <a:endParaRPr lang="en-US" dirty="0"/>
          </a:p>
        </p:txBody>
      </p:sp>
      <p:sp>
        <p:nvSpPr>
          <p:cNvPr id="6" name="Title">
            <a:extLst>
              <a:ext uri="{FF2B5EF4-FFF2-40B4-BE49-F238E27FC236}">
                <a16:creationId xmlns:a16="http://schemas.microsoft.com/office/drawing/2014/main" id="{5F8A0ED5-8D88-437F-965F-590C0BD195F1}"/>
              </a:ext>
            </a:extLst>
          </p:cNvPr>
          <p:cNvSpPr>
            <a:spLocks noGrp="1"/>
          </p:cNvSpPr>
          <p:nvPr>
            <p:ph type="title" idx="1" hasCustomPrompt="1"/>
          </p:nvPr>
        </p:nvSpPr>
        <p:spPr>
          <a:xfrm>
            <a:off x="365760" y="301752"/>
            <a:ext cx="11466576" cy="731318"/>
          </a:xfrm>
        </p:spPr>
        <p:txBody>
          <a:bodyPr/>
          <a:lstStyle>
            <a:lvl1pPr>
              <a:defRPr>
                <a:solidFill>
                  <a:srgbClr val="232F3E"/>
                </a:solidFill>
                <a:latin typeface="Amazon Ember Display Heavy"/>
              </a:defRPr>
            </a:lvl1pPr>
          </a:lstStyle>
          <a:p>
            <a:r>
              <a:rPr lang="en-US" dirty="0"/>
              <a:t>Title and 4 content columns</a:t>
            </a:r>
          </a:p>
        </p:txBody>
      </p:sp>
      <p:pic>
        <p:nvPicPr>
          <p:cNvPr id="99" name="Divider">
            <a:extLst>
              <a:ext uri="{FF2B5EF4-FFF2-40B4-BE49-F238E27FC236}">
                <a16:creationId xmlns:a16="http://schemas.microsoft.com/office/drawing/2014/main" id="{DA5B3212-A91F-4308-A973-316F80A6A0B3}"/>
              </a:ext>
              <a:ext uri="{C183D7F6-B498-43B3-948B-1728B52AA6E4}">
                <adec:decorative xmlns:adec="http://schemas.microsoft.com/office/drawing/2017/decorative" val="1"/>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365759" y="1028377"/>
            <a:ext cx="11484864" cy="45720"/>
          </a:xfrm>
          <a:prstGeom prst="rect">
            <a:avLst/>
          </a:prstGeom>
        </p:spPr>
      </p:pic>
      <p:sp>
        <p:nvSpPr>
          <p:cNvPr id="2" name="Content Left">
            <a:extLst>
              <a:ext uri="{FF2B5EF4-FFF2-40B4-BE49-F238E27FC236}">
                <a16:creationId xmlns:a16="http://schemas.microsoft.com/office/drawing/2014/main" id="{8A73B5A2-5001-4FA4-B113-0F6124F1F6A0}"/>
              </a:ext>
            </a:extLst>
          </p:cNvPr>
          <p:cNvSpPr>
            <a:spLocks noGrp="1"/>
          </p:cNvSpPr>
          <p:nvPr>
            <p:ph type="body" idx="2" hasCustomPrompt="1"/>
          </p:nvPr>
        </p:nvSpPr>
        <p:spPr>
          <a:xfrm>
            <a:off x="365760" y="1097280"/>
            <a:ext cx="2788920" cy="5330952"/>
          </a:xfrm>
        </p:spPr>
        <p:txBody>
          <a:bodyPr>
            <a:noAutofit/>
          </a:bodyPr>
          <a:lstStyle>
            <a:lvl1pPr>
              <a:lnSpc>
                <a:spcPct val="100000"/>
              </a:lnSpc>
              <a:spcAft>
                <a:spcPts val="600"/>
              </a:spcAft>
              <a:defRPr sz="2400">
                <a:solidFill>
                  <a:srgbClr val="232F3E"/>
                </a:solidFill>
              </a:defRPr>
            </a:lvl1pPr>
            <a:lvl2pPr marL="457200" indent="-228600">
              <a:lnSpc>
                <a:spcPct val="100000"/>
              </a:lnSpc>
              <a:spcAft>
                <a:spcPts val="600"/>
              </a:spcAft>
              <a:defRPr sz="2000">
                <a:solidFill>
                  <a:srgbClr val="232F3E"/>
                </a:solidFill>
              </a:defRPr>
            </a:lvl2pPr>
            <a:lvl3pPr marL="684213" indent="-228600">
              <a:lnSpc>
                <a:spcPct val="100000"/>
              </a:lnSpc>
              <a:spcAft>
                <a:spcPts val="600"/>
              </a:spcAft>
              <a:defRPr sz="1800">
                <a:solidFill>
                  <a:srgbClr val="232F3E"/>
                </a:solidFill>
              </a:defRPr>
            </a:lvl3pPr>
            <a:lvl4pPr marL="914400" indent="-228600">
              <a:lnSpc>
                <a:spcPct val="100000"/>
              </a:lnSpc>
              <a:spcAft>
                <a:spcPts val="600"/>
              </a:spcAft>
              <a:defRPr sz="1600">
                <a:solidFill>
                  <a:srgbClr val="232F3E"/>
                </a:solidFill>
              </a:defRPr>
            </a:lvl4pPr>
            <a:lvl5pPr marL="1144588" indent="-228600">
              <a:lnSpc>
                <a:spcPct val="100000"/>
              </a:lnSpc>
              <a:spcAft>
                <a:spcPts val="600"/>
              </a:spcAft>
              <a:defRPr sz="1600">
                <a:solidFill>
                  <a:srgbClr val="232F3E"/>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3" name="Content Center Left">
            <a:extLst>
              <a:ext uri="{FF2B5EF4-FFF2-40B4-BE49-F238E27FC236}">
                <a16:creationId xmlns:a16="http://schemas.microsoft.com/office/drawing/2014/main" id="{951E617C-D9F7-4098-883E-6A048DBCF862}"/>
              </a:ext>
            </a:extLst>
          </p:cNvPr>
          <p:cNvSpPr>
            <a:spLocks noGrp="1"/>
          </p:cNvSpPr>
          <p:nvPr>
            <p:ph type="body" idx="3" hasCustomPrompt="1"/>
          </p:nvPr>
        </p:nvSpPr>
        <p:spPr>
          <a:xfrm>
            <a:off x="3258312" y="1097280"/>
            <a:ext cx="2788920" cy="5330952"/>
          </a:xfrm>
        </p:spPr>
        <p:txBody>
          <a:bodyPr>
            <a:noAutofit/>
          </a:bodyPr>
          <a:lstStyle>
            <a:lvl1pPr>
              <a:lnSpc>
                <a:spcPct val="100000"/>
              </a:lnSpc>
              <a:spcAft>
                <a:spcPts val="600"/>
              </a:spcAft>
              <a:defRPr sz="2400">
                <a:solidFill>
                  <a:srgbClr val="232F3E"/>
                </a:solidFill>
              </a:defRPr>
            </a:lvl1pPr>
            <a:lvl2pPr marL="457200" indent="-228600">
              <a:lnSpc>
                <a:spcPct val="100000"/>
              </a:lnSpc>
              <a:spcAft>
                <a:spcPts val="600"/>
              </a:spcAft>
              <a:defRPr sz="2000">
                <a:solidFill>
                  <a:srgbClr val="232F3E"/>
                </a:solidFill>
              </a:defRPr>
            </a:lvl2pPr>
            <a:lvl3pPr marL="684213" indent="-228600">
              <a:lnSpc>
                <a:spcPct val="100000"/>
              </a:lnSpc>
              <a:spcAft>
                <a:spcPts val="600"/>
              </a:spcAft>
              <a:defRPr sz="1800">
                <a:solidFill>
                  <a:srgbClr val="232F3E"/>
                </a:solidFill>
              </a:defRPr>
            </a:lvl3pPr>
            <a:lvl4pPr marL="914400" indent="-228600">
              <a:lnSpc>
                <a:spcPct val="100000"/>
              </a:lnSpc>
              <a:spcAft>
                <a:spcPts val="600"/>
              </a:spcAft>
              <a:defRPr sz="1600">
                <a:solidFill>
                  <a:srgbClr val="232F3E"/>
                </a:solidFill>
              </a:defRPr>
            </a:lvl4pPr>
            <a:lvl5pPr marL="1144588" indent="-228600">
              <a:lnSpc>
                <a:spcPct val="100000"/>
              </a:lnSpc>
              <a:spcAft>
                <a:spcPts val="600"/>
              </a:spcAft>
              <a:defRPr sz="1600">
                <a:solidFill>
                  <a:srgbClr val="232F3E"/>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4" name="Content Center Right">
            <a:extLst>
              <a:ext uri="{FF2B5EF4-FFF2-40B4-BE49-F238E27FC236}">
                <a16:creationId xmlns:a16="http://schemas.microsoft.com/office/drawing/2014/main" id="{A8A7CEA5-195D-4DB0-B5A3-06CEEA93C108}"/>
              </a:ext>
            </a:extLst>
          </p:cNvPr>
          <p:cNvSpPr>
            <a:spLocks noGrp="1"/>
          </p:cNvSpPr>
          <p:nvPr>
            <p:ph type="body" idx="4" hasCustomPrompt="1"/>
          </p:nvPr>
        </p:nvSpPr>
        <p:spPr>
          <a:xfrm>
            <a:off x="6150864" y="1097280"/>
            <a:ext cx="2788920" cy="5330952"/>
          </a:xfrm>
        </p:spPr>
        <p:txBody>
          <a:bodyPr>
            <a:noAutofit/>
          </a:bodyPr>
          <a:lstStyle>
            <a:lvl1pPr>
              <a:lnSpc>
                <a:spcPct val="100000"/>
              </a:lnSpc>
              <a:spcAft>
                <a:spcPts val="600"/>
              </a:spcAft>
              <a:defRPr sz="2400">
                <a:solidFill>
                  <a:srgbClr val="232F3E"/>
                </a:solidFill>
              </a:defRPr>
            </a:lvl1pPr>
            <a:lvl2pPr marL="457200" indent="-228600">
              <a:lnSpc>
                <a:spcPct val="100000"/>
              </a:lnSpc>
              <a:spcAft>
                <a:spcPts val="600"/>
              </a:spcAft>
              <a:defRPr sz="2000">
                <a:solidFill>
                  <a:srgbClr val="232F3E"/>
                </a:solidFill>
              </a:defRPr>
            </a:lvl2pPr>
            <a:lvl3pPr marL="684213" indent="-228600">
              <a:lnSpc>
                <a:spcPct val="100000"/>
              </a:lnSpc>
              <a:spcAft>
                <a:spcPts val="600"/>
              </a:spcAft>
              <a:defRPr sz="1800">
                <a:solidFill>
                  <a:srgbClr val="232F3E"/>
                </a:solidFill>
              </a:defRPr>
            </a:lvl3pPr>
            <a:lvl4pPr marL="914400" indent="-228600">
              <a:lnSpc>
                <a:spcPct val="100000"/>
              </a:lnSpc>
              <a:spcAft>
                <a:spcPts val="600"/>
              </a:spcAft>
              <a:defRPr sz="1600">
                <a:solidFill>
                  <a:srgbClr val="232F3E"/>
                </a:solidFill>
              </a:defRPr>
            </a:lvl4pPr>
            <a:lvl5pPr marL="1144588" indent="-228600">
              <a:lnSpc>
                <a:spcPct val="100000"/>
              </a:lnSpc>
              <a:spcAft>
                <a:spcPts val="600"/>
              </a:spcAft>
              <a:defRPr sz="1600">
                <a:solidFill>
                  <a:srgbClr val="232F3E"/>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5" name="Content Right">
            <a:extLst>
              <a:ext uri="{FF2B5EF4-FFF2-40B4-BE49-F238E27FC236}">
                <a16:creationId xmlns:a16="http://schemas.microsoft.com/office/drawing/2014/main" id="{BC11431A-8924-465C-98E0-6E4655C69AA7}"/>
              </a:ext>
            </a:extLst>
          </p:cNvPr>
          <p:cNvSpPr>
            <a:spLocks noGrp="1"/>
          </p:cNvSpPr>
          <p:nvPr>
            <p:ph type="body" idx="5" hasCustomPrompt="1"/>
          </p:nvPr>
        </p:nvSpPr>
        <p:spPr>
          <a:xfrm>
            <a:off x="9043416" y="1097280"/>
            <a:ext cx="2788920" cy="5330952"/>
          </a:xfrm>
        </p:spPr>
        <p:txBody>
          <a:bodyPr>
            <a:noAutofit/>
          </a:bodyPr>
          <a:lstStyle>
            <a:lvl1pPr>
              <a:lnSpc>
                <a:spcPct val="100000"/>
              </a:lnSpc>
              <a:spcAft>
                <a:spcPts val="600"/>
              </a:spcAft>
              <a:defRPr sz="2400">
                <a:solidFill>
                  <a:srgbClr val="232F3E"/>
                </a:solidFill>
              </a:defRPr>
            </a:lvl1pPr>
            <a:lvl2pPr marL="457200" indent="-228600">
              <a:lnSpc>
                <a:spcPct val="100000"/>
              </a:lnSpc>
              <a:spcAft>
                <a:spcPts val="600"/>
              </a:spcAft>
              <a:defRPr sz="2000">
                <a:solidFill>
                  <a:srgbClr val="232F3E"/>
                </a:solidFill>
              </a:defRPr>
            </a:lvl2pPr>
            <a:lvl3pPr marL="684213" indent="-228600">
              <a:lnSpc>
                <a:spcPct val="100000"/>
              </a:lnSpc>
              <a:spcAft>
                <a:spcPts val="600"/>
              </a:spcAft>
              <a:defRPr sz="1800">
                <a:solidFill>
                  <a:srgbClr val="232F3E"/>
                </a:solidFill>
              </a:defRPr>
            </a:lvl3pPr>
            <a:lvl4pPr marL="914400" indent="-228600">
              <a:lnSpc>
                <a:spcPct val="100000"/>
              </a:lnSpc>
              <a:spcAft>
                <a:spcPts val="600"/>
              </a:spcAft>
              <a:defRPr sz="1600">
                <a:solidFill>
                  <a:srgbClr val="232F3E"/>
                </a:solidFill>
              </a:defRPr>
            </a:lvl4pPr>
            <a:lvl5pPr marL="1144588" indent="-228600">
              <a:lnSpc>
                <a:spcPct val="100000"/>
              </a:lnSpc>
              <a:spcAft>
                <a:spcPts val="600"/>
              </a:spcAft>
              <a:defRPr sz="1600">
                <a:solidFill>
                  <a:srgbClr val="232F3E"/>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Tree>
    <p:custDataLst>
      <p:tags r:id="rId1"/>
    </p:custDataLst>
    <p:extLst>
      <p:ext uri="{BB962C8B-B14F-4D97-AF65-F5344CB8AC3E}">
        <p14:creationId xmlns:p14="http://schemas.microsoft.com/office/powerpoint/2010/main" val="239854604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x" preserve="1">
  <p:cSld name="Title, 4 Headers, and 4 Text Columns">
    <p:bg>
      <p:bgPr>
        <a:solidFill>
          <a:schemeClr val="bg1"/>
        </a:solidFill>
        <a:effectLst/>
      </p:bgPr>
    </p:bg>
    <p:spTree>
      <p:nvGrpSpPr>
        <p:cNvPr id="1" name=""/>
        <p:cNvGrpSpPr/>
        <p:nvPr/>
      </p:nvGrpSpPr>
      <p:grpSpPr>
        <a:xfrm>
          <a:off x="0" y="0"/>
          <a:ext cx="0" cy="0"/>
          <a:chOff x="0" y="0"/>
          <a:chExt cx="0" cy="0"/>
        </a:xfrm>
      </p:grpSpPr>
      <p:pic>
        <p:nvPicPr>
          <p:cNvPr id="99" name="Background">
            <a:extLst>
              <a:ext uri="{FF2B5EF4-FFF2-40B4-BE49-F238E27FC236}">
                <a16:creationId xmlns:a16="http://schemas.microsoft.com/office/drawing/2014/main" id="{DFFC9D1B-8040-4CD3-B060-07560FFB49A0}"/>
              </a:ext>
              <a:ext uri="{C183D7F6-B498-43B3-948B-1728B52AA6E4}">
                <adec:decorative xmlns:adec="http://schemas.microsoft.com/office/drawing/2017/decorative" val="1"/>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365760" y="1051560"/>
            <a:ext cx="11484864" cy="457200"/>
          </a:xfrm>
          <a:prstGeom prst="rect">
            <a:avLst/>
          </a:prstGeom>
        </p:spPr>
      </p:pic>
      <p:sp>
        <p:nvSpPr>
          <p:cNvPr id="97" name="Slide Number">
            <a:extLst>
              <a:ext uri="{FF2B5EF4-FFF2-40B4-BE49-F238E27FC236}">
                <a16:creationId xmlns:a16="http://schemas.microsoft.com/office/drawing/2014/main" id="{801112C1-CB8D-4535-B2A1-5048E573106F}"/>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4037B1B0-0345-4E15-985A-6BECCDBE474F}" type="slidenum">
              <a:rPr lang="en-US" smtClean="0"/>
              <a:pPr/>
              <a:t>‹#›</a:t>
            </a:fld>
            <a:endParaRPr lang="en-US" dirty="0"/>
          </a:p>
        </p:txBody>
      </p:sp>
      <p:sp>
        <p:nvSpPr>
          <p:cNvPr id="6" name="Title">
            <a:extLst>
              <a:ext uri="{FF2B5EF4-FFF2-40B4-BE49-F238E27FC236}">
                <a16:creationId xmlns:a16="http://schemas.microsoft.com/office/drawing/2014/main" id="{75DBD6AA-5E11-44A8-900B-2519518B0622}"/>
              </a:ext>
            </a:extLst>
          </p:cNvPr>
          <p:cNvSpPr>
            <a:spLocks noGrp="1"/>
          </p:cNvSpPr>
          <p:nvPr>
            <p:ph type="title" idx="1" hasCustomPrompt="1"/>
          </p:nvPr>
        </p:nvSpPr>
        <p:spPr>
          <a:xfrm>
            <a:off x="365760" y="301752"/>
            <a:ext cx="11466576" cy="731318"/>
          </a:xfrm>
        </p:spPr>
        <p:txBody>
          <a:bodyPr/>
          <a:lstStyle>
            <a:lvl1pPr>
              <a:defRPr>
                <a:solidFill>
                  <a:srgbClr val="232F3E"/>
                </a:solidFill>
                <a:latin typeface="Amazon Ember Display Heavy"/>
              </a:defRPr>
            </a:lvl1pPr>
          </a:lstStyle>
          <a:p>
            <a:r>
              <a:rPr lang="en-US" dirty="0"/>
              <a:t>Title, 4 headers, and 4 text columns</a:t>
            </a:r>
          </a:p>
        </p:txBody>
      </p:sp>
      <p:sp>
        <p:nvSpPr>
          <p:cNvPr id="12" name="Content Header Left">
            <a:extLst>
              <a:ext uri="{FF2B5EF4-FFF2-40B4-BE49-F238E27FC236}">
                <a16:creationId xmlns:a16="http://schemas.microsoft.com/office/drawing/2014/main" id="{CEBB69C5-28A4-4F99-A9FE-572F9D53CF4E}"/>
              </a:ext>
            </a:extLst>
          </p:cNvPr>
          <p:cNvSpPr>
            <a:spLocks noGrp="1"/>
          </p:cNvSpPr>
          <p:nvPr>
            <p:ph type="body" idx="12" hasCustomPrompt="1"/>
          </p:nvPr>
        </p:nvSpPr>
        <p:spPr>
          <a:xfrm>
            <a:off x="365760" y="1051560"/>
            <a:ext cx="2788920" cy="440329"/>
          </a:xfrm>
          <a:noFill/>
          <a:ln>
            <a:noFill/>
          </a:ln>
        </p:spPr>
        <p:txBody>
          <a:bodyPr lIns="91440" anchor="ctr">
            <a:noAutofit/>
          </a:bodyPr>
          <a:lstStyle>
            <a:lvl1pPr marL="0" indent="0">
              <a:lnSpc>
                <a:spcPct val="100000"/>
              </a:lnSpc>
              <a:spcBef>
                <a:spcPts val="0"/>
              </a:spcBef>
              <a:spcAft>
                <a:spcPts val="0"/>
              </a:spcAft>
              <a:buNone/>
              <a:defRPr sz="24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2" name="Content Left">
            <a:extLst>
              <a:ext uri="{FF2B5EF4-FFF2-40B4-BE49-F238E27FC236}">
                <a16:creationId xmlns:a16="http://schemas.microsoft.com/office/drawing/2014/main" id="{5ACBD598-6775-4223-B2AB-B169A112E3FF}"/>
              </a:ext>
            </a:extLst>
          </p:cNvPr>
          <p:cNvSpPr>
            <a:spLocks noGrp="1"/>
          </p:cNvSpPr>
          <p:nvPr>
            <p:ph type="body" idx="2" hasCustomPrompt="1"/>
          </p:nvPr>
        </p:nvSpPr>
        <p:spPr>
          <a:xfrm>
            <a:off x="365760" y="1563624"/>
            <a:ext cx="2788920" cy="4882896"/>
          </a:xfrm>
        </p:spPr>
        <p:txBody>
          <a:bodyPr>
            <a:noAutofit/>
          </a:bodyPr>
          <a:lstStyle>
            <a:lvl1pPr>
              <a:lnSpc>
                <a:spcPct val="100000"/>
              </a:lnSpc>
              <a:spcAft>
                <a:spcPts val="600"/>
              </a:spcAft>
              <a:defRPr sz="2400">
                <a:solidFill>
                  <a:srgbClr val="232F3E"/>
                </a:solidFill>
              </a:defRPr>
            </a:lvl1pPr>
            <a:lvl2pPr marL="457200" indent="-228600">
              <a:lnSpc>
                <a:spcPct val="100000"/>
              </a:lnSpc>
              <a:spcAft>
                <a:spcPts val="600"/>
              </a:spcAft>
              <a:defRPr sz="2000">
                <a:solidFill>
                  <a:srgbClr val="232F3E"/>
                </a:solidFill>
              </a:defRPr>
            </a:lvl2pPr>
            <a:lvl3pPr marL="684213" indent="-228600">
              <a:lnSpc>
                <a:spcPct val="100000"/>
              </a:lnSpc>
              <a:spcAft>
                <a:spcPts val="600"/>
              </a:spcAft>
              <a:defRPr sz="1800">
                <a:solidFill>
                  <a:srgbClr val="232F3E"/>
                </a:solidFill>
              </a:defRPr>
            </a:lvl3pPr>
            <a:lvl4pPr marL="914400" indent="-228600">
              <a:lnSpc>
                <a:spcPct val="100000"/>
              </a:lnSpc>
              <a:spcAft>
                <a:spcPts val="600"/>
              </a:spcAft>
              <a:defRPr sz="1600">
                <a:solidFill>
                  <a:srgbClr val="232F3E"/>
                </a:solidFill>
              </a:defRPr>
            </a:lvl4pPr>
            <a:lvl5pPr marL="1144588" indent="-228600">
              <a:lnSpc>
                <a:spcPct val="100000"/>
              </a:lnSpc>
              <a:spcAft>
                <a:spcPts val="600"/>
              </a:spcAft>
              <a:defRPr sz="1600">
                <a:solidFill>
                  <a:srgbClr val="232F3E"/>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3" name="Content Header Center Left">
            <a:extLst>
              <a:ext uri="{FF2B5EF4-FFF2-40B4-BE49-F238E27FC236}">
                <a16:creationId xmlns:a16="http://schemas.microsoft.com/office/drawing/2014/main" id="{04C41CFA-9BF9-474A-89A9-E22790A538E2}"/>
              </a:ext>
            </a:extLst>
          </p:cNvPr>
          <p:cNvSpPr>
            <a:spLocks noGrp="1"/>
          </p:cNvSpPr>
          <p:nvPr>
            <p:ph type="body" idx="13" hasCustomPrompt="1"/>
          </p:nvPr>
        </p:nvSpPr>
        <p:spPr>
          <a:xfrm>
            <a:off x="3264408" y="1051560"/>
            <a:ext cx="2788920" cy="440329"/>
          </a:xfrm>
          <a:noFill/>
          <a:ln>
            <a:noFill/>
          </a:ln>
        </p:spPr>
        <p:txBody>
          <a:bodyPr lIns="91440" anchor="ctr">
            <a:noAutofit/>
          </a:bodyPr>
          <a:lstStyle>
            <a:lvl1pPr marL="0" indent="0">
              <a:lnSpc>
                <a:spcPct val="100000"/>
              </a:lnSpc>
              <a:spcBef>
                <a:spcPts val="0"/>
              </a:spcBef>
              <a:spcAft>
                <a:spcPts val="0"/>
              </a:spcAft>
              <a:buNone/>
              <a:defRPr sz="24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3" name="Content Center Left">
            <a:extLst>
              <a:ext uri="{FF2B5EF4-FFF2-40B4-BE49-F238E27FC236}">
                <a16:creationId xmlns:a16="http://schemas.microsoft.com/office/drawing/2014/main" id="{7F5B85B9-BABC-44F6-B2AE-99F02670D702}"/>
              </a:ext>
            </a:extLst>
          </p:cNvPr>
          <p:cNvSpPr>
            <a:spLocks noGrp="1"/>
          </p:cNvSpPr>
          <p:nvPr>
            <p:ph type="body" idx="3" hasCustomPrompt="1"/>
          </p:nvPr>
        </p:nvSpPr>
        <p:spPr>
          <a:xfrm>
            <a:off x="3264408" y="1563624"/>
            <a:ext cx="2788920" cy="4882896"/>
          </a:xfrm>
        </p:spPr>
        <p:txBody>
          <a:bodyPr>
            <a:noAutofit/>
          </a:bodyPr>
          <a:lstStyle>
            <a:lvl1pPr>
              <a:lnSpc>
                <a:spcPct val="100000"/>
              </a:lnSpc>
              <a:spcAft>
                <a:spcPts val="600"/>
              </a:spcAft>
              <a:defRPr sz="2400">
                <a:solidFill>
                  <a:srgbClr val="232F3E"/>
                </a:solidFill>
              </a:defRPr>
            </a:lvl1pPr>
            <a:lvl2pPr marL="457200" indent="-228600">
              <a:lnSpc>
                <a:spcPct val="100000"/>
              </a:lnSpc>
              <a:spcAft>
                <a:spcPts val="600"/>
              </a:spcAft>
              <a:defRPr sz="2000">
                <a:solidFill>
                  <a:srgbClr val="232F3E"/>
                </a:solidFill>
              </a:defRPr>
            </a:lvl2pPr>
            <a:lvl3pPr marL="684213" indent="-228600">
              <a:lnSpc>
                <a:spcPct val="100000"/>
              </a:lnSpc>
              <a:spcAft>
                <a:spcPts val="600"/>
              </a:spcAft>
              <a:defRPr sz="1800">
                <a:solidFill>
                  <a:srgbClr val="232F3E"/>
                </a:solidFill>
              </a:defRPr>
            </a:lvl3pPr>
            <a:lvl4pPr marL="914400" indent="-228600">
              <a:lnSpc>
                <a:spcPct val="100000"/>
              </a:lnSpc>
              <a:spcAft>
                <a:spcPts val="600"/>
              </a:spcAft>
              <a:defRPr sz="1600">
                <a:solidFill>
                  <a:srgbClr val="232F3E"/>
                </a:solidFill>
              </a:defRPr>
            </a:lvl4pPr>
            <a:lvl5pPr marL="1144588" indent="-228600">
              <a:lnSpc>
                <a:spcPct val="100000"/>
              </a:lnSpc>
              <a:spcAft>
                <a:spcPts val="600"/>
              </a:spcAft>
              <a:defRPr sz="1600">
                <a:solidFill>
                  <a:srgbClr val="232F3E"/>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4" name="Content Header Center Right">
            <a:extLst>
              <a:ext uri="{FF2B5EF4-FFF2-40B4-BE49-F238E27FC236}">
                <a16:creationId xmlns:a16="http://schemas.microsoft.com/office/drawing/2014/main" id="{B3EBECE3-35F9-4AF4-A8A7-FD546C7C32D6}"/>
              </a:ext>
            </a:extLst>
          </p:cNvPr>
          <p:cNvSpPr>
            <a:spLocks noGrp="1"/>
          </p:cNvSpPr>
          <p:nvPr>
            <p:ph type="body" idx="14" hasCustomPrompt="1"/>
          </p:nvPr>
        </p:nvSpPr>
        <p:spPr>
          <a:xfrm>
            <a:off x="6163056" y="1051560"/>
            <a:ext cx="2788920" cy="440329"/>
          </a:xfrm>
          <a:noFill/>
          <a:ln>
            <a:noFill/>
          </a:ln>
        </p:spPr>
        <p:txBody>
          <a:bodyPr lIns="91440" anchor="ctr">
            <a:noAutofit/>
          </a:bodyPr>
          <a:lstStyle>
            <a:lvl1pPr marL="0" indent="0">
              <a:lnSpc>
                <a:spcPct val="100000"/>
              </a:lnSpc>
              <a:spcBef>
                <a:spcPts val="0"/>
              </a:spcBef>
              <a:spcAft>
                <a:spcPts val="0"/>
              </a:spcAft>
              <a:buNone/>
              <a:defRPr sz="24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4" name="Content Center Right">
            <a:extLst>
              <a:ext uri="{FF2B5EF4-FFF2-40B4-BE49-F238E27FC236}">
                <a16:creationId xmlns:a16="http://schemas.microsoft.com/office/drawing/2014/main" id="{92466994-EA21-45EA-9DC6-3C179254B3A8}"/>
              </a:ext>
            </a:extLst>
          </p:cNvPr>
          <p:cNvSpPr>
            <a:spLocks noGrp="1"/>
          </p:cNvSpPr>
          <p:nvPr>
            <p:ph type="body" idx="4" hasCustomPrompt="1"/>
          </p:nvPr>
        </p:nvSpPr>
        <p:spPr>
          <a:xfrm>
            <a:off x="6163056" y="1563624"/>
            <a:ext cx="2788920" cy="4882896"/>
          </a:xfrm>
        </p:spPr>
        <p:txBody>
          <a:bodyPr>
            <a:noAutofit/>
          </a:bodyPr>
          <a:lstStyle>
            <a:lvl1pPr>
              <a:lnSpc>
                <a:spcPct val="100000"/>
              </a:lnSpc>
              <a:spcAft>
                <a:spcPts val="600"/>
              </a:spcAft>
              <a:defRPr sz="2400">
                <a:solidFill>
                  <a:srgbClr val="232F3E"/>
                </a:solidFill>
              </a:defRPr>
            </a:lvl1pPr>
            <a:lvl2pPr marL="457200" indent="-228600">
              <a:lnSpc>
                <a:spcPct val="100000"/>
              </a:lnSpc>
              <a:spcAft>
                <a:spcPts val="600"/>
              </a:spcAft>
              <a:defRPr sz="2000">
                <a:solidFill>
                  <a:srgbClr val="232F3E"/>
                </a:solidFill>
              </a:defRPr>
            </a:lvl2pPr>
            <a:lvl3pPr marL="684213" indent="-228600">
              <a:lnSpc>
                <a:spcPct val="100000"/>
              </a:lnSpc>
              <a:spcAft>
                <a:spcPts val="600"/>
              </a:spcAft>
              <a:defRPr sz="1800">
                <a:solidFill>
                  <a:srgbClr val="232F3E"/>
                </a:solidFill>
              </a:defRPr>
            </a:lvl3pPr>
            <a:lvl4pPr marL="914400" indent="-228600">
              <a:lnSpc>
                <a:spcPct val="100000"/>
              </a:lnSpc>
              <a:spcAft>
                <a:spcPts val="600"/>
              </a:spcAft>
              <a:defRPr sz="1600">
                <a:solidFill>
                  <a:srgbClr val="232F3E"/>
                </a:solidFill>
              </a:defRPr>
            </a:lvl4pPr>
            <a:lvl5pPr marL="1144588" indent="-228600">
              <a:lnSpc>
                <a:spcPct val="100000"/>
              </a:lnSpc>
              <a:spcAft>
                <a:spcPts val="600"/>
              </a:spcAft>
              <a:defRPr sz="1600">
                <a:solidFill>
                  <a:srgbClr val="232F3E"/>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15" name="Content Header Right">
            <a:extLst>
              <a:ext uri="{FF2B5EF4-FFF2-40B4-BE49-F238E27FC236}">
                <a16:creationId xmlns:a16="http://schemas.microsoft.com/office/drawing/2014/main" id="{ED932AC6-C3A8-487A-A17E-48D0C368204C}"/>
              </a:ext>
            </a:extLst>
          </p:cNvPr>
          <p:cNvSpPr>
            <a:spLocks noGrp="1"/>
          </p:cNvSpPr>
          <p:nvPr>
            <p:ph type="body" idx="15" hasCustomPrompt="1"/>
          </p:nvPr>
        </p:nvSpPr>
        <p:spPr>
          <a:xfrm>
            <a:off x="9061704" y="1051560"/>
            <a:ext cx="2788920" cy="440329"/>
          </a:xfrm>
          <a:noFill/>
          <a:ln>
            <a:noFill/>
          </a:ln>
        </p:spPr>
        <p:txBody>
          <a:bodyPr lIns="91440" anchor="ctr">
            <a:noAutofit/>
          </a:bodyPr>
          <a:lstStyle>
            <a:lvl1pPr marL="0" indent="0">
              <a:lnSpc>
                <a:spcPct val="100000"/>
              </a:lnSpc>
              <a:spcBef>
                <a:spcPts val="0"/>
              </a:spcBef>
              <a:spcAft>
                <a:spcPts val="0"/>
              </a:spcAft>
              <a:buNone/>
              <a:defRPr sz="24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5" name="Content Right">
            <a:extLst>
              <a:ext uri="{FF2B5EF4-FFF2-40B4-BE49-F238E27FC236}">
                <a16:creationId xmlns:a16="http://schemas.microsoft.com/office/drawing/2014/main" id="{7CF59EA0-9039-4A19-8197-DA073A0DB52B}"/>
              </a:ext>
            </a:extLst>
          </p:cNvPr>
          <p:cNvSpPr>
            <a:spLocks noGrp="1"/>
          </p:cNvSpPr>
          <p:nvPr>
            <p:ph type="body" idx="5" hasCustomPrompt="1"/>
          </p:nvPr>
        </p:nvSpPr>
        <p:spPr>
          <a:xfrm>
            <a:off x="9061704" y="1563624"/>
            <a:ext cx="2788920" cy="4882896"/>
          </a:xfrm>
        </p:spPr>
        <p:txBody>
          <a:bodyPr>
            <a:noAutofit/>
          </a:bodyPr>
          <a:lstStyle>
            <a:lvl1pPr>
              <a:lnSpc>
                <a:spcPct val="100000"/>
              </a:lnSpc>
              <a:spcAft>
                <a:spcPts val="600"/>
              </a:spcAft>
              <a:defRPr sz="2400">
                <a:solidFill>
                  <a:srgbClr val="232F3E"/>
                </a:solidFill>
              </a:defRPr>
            </a:lvl1pPr>
            <a:lvl2pPr marL="457200" indent="-228600">
              <a:lnSpc>
                <a:spcPct val="100000"/>
              </a:lnSpc>
              <a:spcAft>
                <a:spcPts val="600"/>
              </a:spcAft>
              <a:defRPr sz="2000">
                <a:solidFill>
                  <a:srgbClr val="232F3E"/>
                </a:solidFill>
              </a:defRPr>
            </a:lvl2pPr>
            <a:lvl3pPr marL="684213" indent="-228600">
              <a:lnSpc>
                <a:spcPct val="100000"/>
              </a:lnSpc>
              <a:spcAft>
                <a:spcPts val="600"/>
              </a:spcAft>
              <a:defRPr sz="1800">
                <a:solidFill>
                  <a:srgbClr val="232F3E"/>
                </a:solidFill>
              </a:defRPr>
            </a:lvl3pPr>
            <a:lvl4pPr marL="914400" indent="-228600">
              <a:lnSpc>
                <a:spcPct val="100000"/>
              </a:lnSpc>
              <a:spcAft>
                <a:spcPts val="600"/>
              </a:spcAft>
              <a:defRPr sz="1600">
                <a:solidFill>
                  <a:srgbClr val="232F3E"/>
                </a:solidFill>
              </a:defRPr>
            </a:lvl4pPr>
            <a:lvl5pPr marL="1144588" indent="-228600">
              <a:lnSpc>
                <a:spcPct val="100000"/>
              </a:lnSpc>
              <a:spcAft>
                <a:spcPts val="600"/>
              </a:spcAft>
              <a:defRPr sz="1600">
                <a:solidFill>
                  <a:srgbClr val="232F3E"/>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Tree>
    <p:custDataLst>
      <p:tags r:id="rId1"/>
    </p:custDataLst>
    <p:extLst>
      <p:ext uri="{BB962C8B-B14F-4D97-AF65-F5344CB8AC3E}">
        <p14:creationId xmlns:p14="http://schemas.microsoft.com/office/powerpoint/2010/main" val="305012958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cSld name="Title, Header, 4 Lg Pics, and 4 Text Columns">
    <p:bg>
      <p:bgPr>
        <a:solidFill>
          <a:schemeClr val="bg1"/>
        </a:solidFill>
        <a:effectLst/>
      </p:bgPr>
    </p:bg>
    <p:spTree>
      <p:nvGrpSpPr>
        <p:cNvPr id="1" name=""/>
        <p:cNvGrpSpPr/>
        <p:nvPr/>
      </p:nvGrpSpPr>
      <p:grpSpPr>
        <a:xfrm>
          <a:off x="0" y="0"/>
          <a:ext cx="0" cy="0"/>
          <a:chOff x="0" y="0"/>
          <a:chExt cx="0" cy="0"/>
        </a:xfrm>
      </p:grpSpPr>
      <p:sp>
        <p:nvSpPr>
          <p:cNvPr id="97" name="Slide Number">
            <a:extLst>
              <a:ext uri="{FF2B5EF4-FFF2-40B4-BE49-F238E27FC236}">
                <a16:creationId xmlns:a16="http://schemas.microsoft.com/office/drawing/2014/main" id="{15C95989-61CE-4D1A-B9CC-1BD6446598E4}"/>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4037B1B0-0345-4E15-985A-6BECCDBE474F}" type="slidenum">
              <a:rPr lang="en-US" smtClean="0"/>
              <a:pPr/>
              <a:t>‹#›</a:t>
            </a:fld>
            <a:endParaRPr lang="en-US" dirty="0"/>
          </a:p>
        </p:txBody>
      </p:sp>
      <p:sp>
        <p:nvSpPr>
          <p:cNvPr id="7" name="Title">
            <a:extLst>
              <a:ext uri="{FF2B5EF4-FFF2-40B4-BE49-F238E27FC236}">
                <a16:creationId xmlns:a16="http://schemas.microsoft.com/office/drawing/2014/main" id="{75DBD6AA-5E11-44A8-900B-2519518B0622}"/>
              </a:ext>
            </a:extLst>
          </p:cNvPr>
          <p:cNvSpPr>
            <a:spLocks noGrp="1"/>
          </p:cNvSpPr>
          <p:nvPr>
            <p:ph type="title" idx="1" hasCustomPrompt="1"/>
          </p:nvPr>
        </p:nvSpPr>
        <p:spPr>
          <a:xfrm>
            <a:off x="365760" y="301752"/>
            <a:ext cx="11466576" cy="731318"/>
          </a:xfrm>
        </p:spPr>
        <p:txBody>
          <a:bodyPr/>
          <a:lstStyle>
            <a:lvl1pPr>
              <a:defRPr>
                <a:solidFill>
                  <a:srgbClr val="232F3E"/>
                </a:solidFill>
                <a:latin typeface="Amazon Ember Display Heavy"/>
              </a:defRPr>
            </a:lvl1pPr>
          </a:lstStyle>
          <a:p>
            <a:r>
              <a:rPr lang="en-US" dirty="0"/>
              <a:t>Title, header, 4 large pictures, and 4 labels</a:t>
            </a:r>
          </a:p>
        </p:txBody>
      </p:sp>
      <p:pic>
        <p:nvPicPr>
          <p:cNvPr id="99" name="Divider">
            <a:extLst>
              <a:ext uri="{FF2B5EF4-FFF2-40B4-BE49-F238E27FC236}">
                <a16:creationId xmlns:a16="http://schemas.microsoft.com/office/drawing/2014/main" id="{59FB098F-E843-4BDC-8C23-7C327B2DE964}"/>
              </a:ext>
              <a:ext uri="{C183D7F6-B498-43B3-948B-1728B52AA6E4}">
                <adec:decorative xmlns:adec="http://schemas.microsoft.com/office/drawing/2017/decorative" val="1"/>
              </a:ext>
            </a:extLst>
          </p:cNvPr>
          <p:cNvPicPr preferRelativeResize="0">
            <a:picLocks/>
          </p:cNvPicPr>
          <p:nvPr/>
        </p:nvPicPr>
        <p:blipFill rotWithShape="1">
          <a:blip r:embed="rId3">
            <a:extLst>
              <a:ext uri="{28A0092B-C50C-407E-A947-70E740481C1C}">
                <a14:useLocalDpi xmlns:a14="http://schemas.microsoft.com/office/drawing/2010/main" val="0"/>
              </a:ext>
            </a:extLst>
          </a:blip>
          <a:srcRect t="70015" r="1112" b="19988"/>
          <a:stretch/>
        </p:blipFill>
        <p:spPr>
          <a:xfrm>
            <a:off x="365760" y="1037751"/>
            <a:ext cx="11466576" cy="45719"/>
          </a:xfrm>
          <a:prstGeom prst="rect">
            <a:avLst/>
          </a:prstGeom>
        </p:spPr>
      </p:pic>
      <p:sp>
        <p:nvSpPr>
          <p:cNvPr id="2" name="Content Top">
            <a:extLst>
              <a:ext uri="{FF2B5EF4-FFF2-40B4-BE49-F238E27FC236}">
                <a16:creationId xmlns:a16="http://schemas.microsoft.com/office/drawing/2014/main" id="{CEBB69C5-28A4-4F99-A9FE-572F9D53CF4E}"/>
              </a:ext>
            </a:extLst>
          </p:cNvPr>
          <p:cNvSpPr>
            <a:spLocks noGrp="1"/>
          </p:cNvSpPr>
          <p:nvPr>
            <p:ph type="body" idx="2" hasCustomPrompt="1"/>
          </p:nvPr>
        </p:nvSpPr>
        <p:spPr>
          <a:xfrm>
            <a:off x="365760" y="1046879"/>
            <a:ext cx="11466576" cy="1099688"/>
          </a:xfrm>
          <a:noFill/>
          <a:ln>
            <a:noFill/>
          </a:ln>
        </p:spPr>
        <p:txBody>
          <a:bodyPr lIns="91440" anchor="ctr">
            <a:normAutofit/>
          </a:bodyPr>
          <a:lstStyle>
            <a:lvl1pPr marL="0" indent="0">
              <a:lnSpc>
                <a:spcPct val="100000"/>
              </a:lnSpc>
              <a:spcBef>
                <a:spcPts val="0"/>
              </a:spcBef>
              <a:spcAft>
                <a:spcPts val="0"/>
              </a:spcAft>
              <a:buNone/>
              <a:defRPr sz="2800" b="0">
                <a:solidFill>
                  <a:srgbClr val="232F3E"/>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22" name="Picture Left">
            <a:extLst>
              <a:ext uri="{FF2B5EF4-FFF2-40B4-BE49-F238E27FC236}">
                <a16:creationId xmlns:a16="http://schemas.microsoft.com/office/drawing/2014/main" id="{97C88FB1-7BD6-48D3-9B99-1098619F5246}"/>
              </a:ext>
              <a:ext uri="{C183D7F6-B498-43B3-948B-1728B52AA6E4}">
                <adec:decorative xmlns:adec="http://schemas.microsoft.com/office/drawing/2017/decorative" val="1"/>
              </a:ext>
            </a:extLst>
          </p:cNvPr>
          <p:cNvSpPr>
            <a:spLocks noGrp="1"/>
          </p:cNvSpPr>
          <p:nvPr>
            <p:ph type="pic" idx="22" hasCustomPrompt="1"/>
          </p:nvPr>
        </p:nvSpPr>
        <p:spPr>
          <a:xfrm>
            <a:off x="638603" y="2269331"/>
            <a:ext cx="2286000" cy="2286000"/>
          </a:xfrm>
        </p:spPr>
        <p:txBody>
          <a:bodyPr anchor="t">
            <a:noAutofit/>
          </a:bodyPr>
          <a:lstStyle>
            <a:lvl1pPr marL="0" indent="0" algn="ctr">
              <a:buNone/>
              <a:defRPr sz="2000">
                <a:solidFill>
                  <a:srgbClr val="232F3E"/>
                </a:solidFill>
                <a:latin typeface="+mn-lt"/>
              </a:defRPr>
            </a:lvl1pPr>
          </a:lstStyle>
          <a:p>
            <a:r>
              <a:rPr lang="en-US" dirty="0"/>
              <a:t>Click icon to add image</a:t>
            </a:r>
          </a:p>
        </p:txBody>
      </p:sp>
      <p:sp>
        <p:nvSpPr>
          <p:cNvPr id="3" name="Content Left">
            <a:extLst>
              <a:ext uri="{FF2B5EF4-FFF2-40B4-BE49-F238E27FC236}">
                <a16:creationId xmlns:a16="http://schemas.microsoft.com/office/drawing/2014/main" id="{5ACBD598-6775-4223-B2AB-B169A112E3FF}"/>
              </a:ext>
            </a:extLst>
          </p:cNvPr>
          <p:cNvSpPr>
            <a:spLocks noGrp="1"/>
          </p:cNvSpPr>
          <p:nvPr>
            <p:ph type="body" idx="3" hasCustomPrompt="1"/>
          </p:nvPr>
        </p:nvSpPr>
        <p:spPr>
          <a:xfrm>
            <a:off x="365760" y="4638120"/>
            <a:ext cx="2788920" cy="1808400"/>
          </a:xfrm>
        </p:spPr>
        <p:txBody>
          <a:bodyPr lIns="91440">
            <a:noAutofit/>
          </a:bodyPr>
          <a:lstStyle>
            <a:lvl1pPr marL="0" indent="0" algn="ctr">
              <a:lnSpc>
                <a:spcPct val="100000"/>
              </a:lnSpc>
              <a:spcAft>
                <a:spcPts val="0"/>
              </a:spcAft>
              <a:buNone/>
              <a:defRPr sz="2000">
                <a:solidFill>
                  <a:srgbClr val="232F3E"/>
                </a:solidFill>
                <a:latin typeface="+mn-lt"/>
              </a:defRPr>
            </a:lvl1pPr>
          </a:lstStyle>
          <a:p>
            <a:pPr lvl="0"/>
            <a:r>
              <a:rPr lang="en-US" dirty="0"/>
              <a:t>Enter text</a:t>
            </a:r>
          </a:p>
        </p:txBody>
      </p:sp>
      <p:sp>
        <p:nvSpPr>
          <p:cNvPr id="23" name="Picture Center Left">
            <a:extLst>
              <a:ext uri="{FF2B5EF4-FFF2-40B4-BE49-F238E27FC236}">
                <a16:creationId xmlns:a16="http://schemas.microsoft.com/office/drawing/2014/main" id="{536ADC96-59CC-4670-BA80-757A11151BF9}"/>
              </a:ext>
              <a:ext uri="{C183D7F6-B498-43B3-948B-1728B52AA6E4}">
                <adec:decorative xmlns:adec="http://schemas.microsoft.com/office/drawing/2017/decorative" val="1"/>
              </a:ext>
            </a:extLst>
          </p:cNvPr>
          <p:cNvSpPr>
            <a:spLocks noGrp="1"/>
          </p:cNvSpPr>
          <p:nvPr>
            <p:ph type="pic" idx="23" hasCustomPrompt="1"/>
          </p:nvPr>
        </p:nvSpPr>
        <p:spPr>
          <a:xfrm>
            <a:off x="3537251" y="2269331"/>
            <a:ext cx="2286000" cy="2286000"/>
          </a:xfrm>
        </p:spPr>
        <p:txBody>
          <a:bodyPr anchor="t">
            <a:noAutofit/>
          </a:bodyPr>
          <a:lstStyle>
            <a:lvl1pPr marL="0" indent="0" algn="ctr">
              <a:buNone/>
              <a:defRPr sz="2000">
                <a:solidFill>
                  <a:srgbClr val="232F3E"/>
                </a:solidFill>
                <a:latin typeface="+mn-lt"/>
              </a:defRPr>
            </a:lvl1pPr>
          </a:lstStyle>
          <a:p>
            <a:r>
              <a:rPr lang="en-US" dirty="0"/>
              <a:t>Click icon to add image</a:t>
            </a:r>
          </a:p>
        </p:txBody>
      </p:sp>
      <p:sp>
        <p:nvSpPr>
          <p:cNvPr id="4" name="Content Center Left">
            <a:extLst>
              <a:ext uri="{FF2B5EF4-FFF2-40B4-BE49-F238E27FC236}">
                <a16:creationId xmlns:a16="http://schemas.microsoft.com/office/drawing/2014/main" id="{7F5B85B9-BABC-44F6-B2AE-99F02670D702}"/>
              </a:ext>
            </a:extLst>
          </p:cNvPr>
          <p:cNvSpPr>
            <a:spLocks noGrp="1"/>
          </p:cNvSpPr>
          <p:nvPr>
            <p:ph type="body" idx="4" hasCustomPrompt="1"/>
          </p:nvPr>
        </p:nvSpPr>
        <p:spPr>
          <a:xfrm>
            <a:off x="3264408" y="4638120"/>
            <a:ext cx="2788920" cy="1808400"/>
          </a:xfrm>
        </p:spPr>
        <p:txBody>
          <a:bodyPr lIns="91440">
            <a:noAutofit/>
          </a:bodyPr>
          <a:lstStyle>
            <a:lvl1pPr marL="0" indent="0" algn="ctr">
              <a:lnSpc>
                <a:spcPct val="100000"/>
              </a:lnSpc>
              <a:spcAft>
                <a:spcPts val="0"/>
              </a:spcAft>
              <a:buNone/>
              <a:defRPr sz="2000">
                <a:solidFill>
                  <a:srgbClr val="232F3E"/>
                </a:solidFill>
                <a:latin typeface="+mn-lt"/>
              </a:defRPr>
            </a:lvl1pPr>
          </a:lstStyle>
          <a:p>
            <a:pPr lvl="0"/>
            <a:r>
              <a:rPr lang="en-US" dirty="0"/>
              <a:t>Enter text</a:t>
            </a:r>
          </a:p>
        </p:txBody>
      </p:sp>
      <p:sp>
        <p:nvSpPr>
          <p:cNvPr id="24" name="Picture Center Right">
            <a:extLst>
              <a:ext uri="{FF2B5EF4-FFF2-40B4-BE49-F238E27FC236}">
                <a16:creationId xmlns:a16="http://schemas.microsoft.com/office/drawing/2014/main" id="{DEC705E3-5BBB-4173-AAF5-E12991B7D59F}"/>
              </a:ext>
              <a:ext uri="{C183D7F6-B498-43B3-948B-1728B52AA6E4}">
                <adec:decorative xmlns:adec="http://schemas.microsoft.com/office/drawing/2017/decorative" val="1"/>
              </a:ext>
            </a:extLst>
          </p:cNvPr>
          <p:cNvSpPr>
            <a:spLocks noGrp="1"/>
          </p:cNvSpPr>
          <p:nvPr>
            <p:ph type="pic" idx="24" hasCustomPrompt="1"/>
          </p:nvPr>
        </p:nvSpPr>
        <p:spPr>
          <a:xfrm>
            <a:off x="6435899" y="2269331"/>
            <a:ext cx="2286000" cy="2286000"/>
          </a:xfrm>
        </p:spPr>
        <p:txBody>
          <a:bodyPr anchor="t">
            <a:noAutofit/>
          </a:bodyPr>
          <a:lstStyle>
            <a:lvl1pPr marL="0" indent="0" algn="ctr">
              <a:buNone/>
              <a:defRPr sz="2000">
                <a:solidFill>
                  <a:srgbClr val="232F3E"/>
                </a:solidFill>
                <a:latin typeface="+mn-lt"/>
              </a:defRPr>
            </a:lvl1pPr>
          </a:lstStyle>
          <a:p>
            <a:r>
              <a:rPr lang="en-US" dirty="0"/>
              <a:t>Click icon to add image</a:t>
            </a:r>
          </a:p>
        </p:txBody>
      </p:sp>
      <p:sp>
        <p:nvSpPr>
          <p:cNvPr id="5" name="Content Center Right">
            <a:extLst>
              <a:ext uri="{FF2B5EF4-FFF2-40B4-BE49-F238E27FC236}">
                <a16:creationId xmlns:a16="http://schemas.microsoft.com/office/drawing/2014/main" id="{FD28CF85-103D-4AC7-BF7A-D32715F9433A}"/>
              </a:ext>
            </a:extLst>
          </p:cNvPr>
          <p:cNvSpPr>
            <a:spLocks noGrp="1"/>
          </p:cNvSpPr>
          <p:nvPr>
            <p:ph type="body" idx="5" hasCustomPrompt="1"/>
          </p:nvPr>
        </p:nvSpPr>
        <p:spPr>
          <a:xfrm>
            <a:off x="6163056" y="4638120"/>
            <a:ext cx="2788920" cy="1808400"/>
          </a:xfrm>
        </p:spPr>
        <p:txBody>
          <a:bodyPr lIns="91440">
            <a:noAutofit/>
          </a:bodyPr>
          <a:lstStyle>
            <a:lvl1pPr marL="0" indent="0" algn="ctr">
              <a:lnSpc>
                <a:spcPct val="100000"/>
              </a:lnSpc>
              <a:spcAft>
                <a:spcPts val="0"/>
              </a:spcAft>
              <a:buNone/>
              <a:defRPr sz="2000">
                <a:solidFill>
                  <a:srgbClr val="232F3E"/>
                </a:solidFill>
                <a:latin typeface="+mn-lt"/>
              </a:defRPr>
            </a:lvl1pPr>
          </a:lstStyle>
          <a:p>
            <a:pPr lvl="0"/>
            <a:r>
              <a:rPr lang="en-US" dirty="0"/>
              <a:t>Enter text</a:t>
            </a:r>
          </a:p>
        </p:txBody>
      </p:sp>
      <p:sp>
        <p:nvSpPr>
          <p:cNvPr id="25" name="Picture Right">
            <a:extLst>
              <a:ext uri="{FF2B5EF4-FFF2-40B4-BE49-F238E27FC236}">
                <a16:creationId xmlns:a16="http://schemas.microsoft.com/office/drawing/2014/main" id="{3225055C-7E4D-4C57-84DA-4F32CFEE666E}"/>
              </a:ext>
              <a:ext uri="{C183D7F6-B498-43B3-948B-1728B52AA6E4}">
                <adec:decorative xmlns:adec="http://schemas.microsoft.com/office/drawing/2017/decorative" val="1"/>
              </a:ext>
            </a:extLst>
          </p:cNvPr>
          <p:cNvSpPr>
            <a:spLocks noGrp="1"/>
          </p:cNvSpPr>
          <p:nvPr>
            <p:ph type="pic" idx="25" hasCustomPrompt="1"/>
          </p:nvPr>
        </p:nvSpPr>
        <p:spPr>
          <a:xfrm>
            <a:off x="9334547" y="2269331"/>
            <a:ext cx="2286000" cy="2286000"/>
          </a:xfrm>
        </p:spPr>
        <p:txBody>
          <a:bodyPr anchor="t">
            <a:noAutofit/>
          </a:bodyPr>
          <a:lstStyle>
            <a:lvl1pPr marL="0" indent="0" algn="ctr">
              <a:buNone/>
              <a:defRPr sz="2000">
                <a:solidFill>
                  <a:srgbClr val="232F3E"/>
                </a:solidFill>
                <a:latin typeface="+mn-lt"/>
              </a:defRPr>
            </a:lvl1pPr>
          </a:lstStyle>
          <a:p>
            <a:r>
              <a:rPr lang="en-US" dirty="0"/>
              <a:t>Click icon to add image</a:t>
            </a:r>
          </a:p>
        </p:txBody>
      </p:sp>
      <p:sp>
        <p:nvSpPr>
          <p:cNvPr id="6" name="Content Right">
            <a:extLst>
              <a:ext uri="{FF2B5EF4-FFF2-40B4-BE49-F238E27FC236}">
                <a16:creationId xmlns:a16="http://schemas.microsoft.com/office/drawing/2014/main" id="{528A167E-DBEB-4BD8-B32A-B1DBF78AA248}"/>
              </a:ext>
            </a:extLst>
          </p:cNvPr>
          <p:cNvSpPr>
            <a:spLocks noGrp="1"/>
          </p:cNvSpPr>
          <p:nvPr>
            <p:ph type="body" idx="6" hasCustomPrompt="1"/>
          </p:nvPr>
        </p:nvSpPr>
        <p:spPr>
          <a:xfrm>
            <a:off x="9043416" y="4638120"/>
            <a:ext cx="2788920" cy="1808400"/>
          </a:xfrm>
        </p:spPr>
        <p:txBody>
          <a:bodyPr lIns="91440">
            <a:noAutofit/>
          </a:bodyPr>
          <a:lstStyle>
            <a:lvl1pPr marL="0" indent="0" algn="ctr">
              <a:lnSpc>
                <a:spcPct val="100000"/>
              </a:lnSpc>
              <a:spcAft>
                <a:spcPts val="0"/>
              </a:spcAft>
              <a:buNone/>
              <a:defRPr sz="2000">
                <a:solidFill>
                  <a:srgbClr val="232F3E"/>
                </a:solidFill>
                <a:latin typeface="+mn-lt"/>
              </a:defRPr>
            </a:lvl1pPr>
          </a:lstStyle>
          <a:p>
            <a:pPr lvl="0"/>
            <a:r>
              <a:rPr lang="en-US" dirty="0"/>
              <a:t>Enter text</a:t>
            </a:r>
          </a:p>
        </p:txBody>
      </p:sp>
    </p:spTree>
    <p:custDataLst>
      <p:tags r:id="rId1"/>
    </p:custDataLst>
    <p:extLst>
      <p:ext uri="{BB962C8B-B14F-4D97-AF65-F5344CB8AC3E}">
        <p14:creationId xmlns:p14="http://schemas.microsoft.com/office/powerpoint/2010/main" val="169305790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Title, 4 Lg Pics, 4 Headers, and 4 Text Columns">
    <p:bg>
      <p:bgPr>
        <a:solidFill>
          <a:schemeClr val="bg1"/>
        </a:solidFill>
        <a:effectLst/>
      </p:bgPr>
    </p:bg>
    <p:spTree>
      <p:nvGrpSpPr>
        <p:cNvPr id="1" name=""/>
        <p:cNvGrpSpPr/>
        <p:nvPr/>
      </p:nvGrpSpPr>
      <p:grpSpPr>
        <a:xfrm>
          <a:off x="0" y="0"/>
          <a:ext cx="0" cy="0"/>
          <a:chOff x="0" y="0"/>
          <a:chExt cx="0" cy="0"/>
        </a:xfrm>
      </p:grpSpPr>
      <p:grpSp>
        <p:nvGrpSpPr>
          <p:cNvPr id="99" name="Background">
            <a:extLst>
              <a:ext uri="{FF2B5EF4-FFF2-40B4-BE49-F238E27FC236}">
                <a16:creationId xmlns:a16="http://schemas.microsoft.com/office/drawing/2014/main" id="{0708DD83-40E9-4CDD-ADF1-464460D88C82}"/>
              </a:ext>
              <a:ext uri="{C183D7F6-B498-43B3-948B-1728B52AA6E4}">
                <adec:decorative xmlns:adec="http://schemas.microsoft.com/office/drawing/2017/decorative" val="1"/>
              </a:ext>
            </a:extLst>
          </p:cNvPr>
          <p:cNvGrpSpPr/>
          <p:nvPr/>
        </p:nvGrpSpPr>
        <p:grpSpPr>
          <a:xfrm>
            <a:off x="365759" y="1028377"/>
            <a:ext cx="11484865" cy="2877528"/>
            <a:chOff x="365759" y="1028377"/>
            <a:chExt cx="11484865" cy="2877528"/>
          </a:xfrm>
        </p:grpSpPr>
        <p:pic>
          <p:nvPicPr>
            <p:cNvPr id="96" name="Background">
              <a:extLst>
                <a:ext uri="{FF2B5EF4-FFF2-40B4-BE49-F238E27FC236}">
                  <a16:creationId xmlns:a16="http://schemas.microsoft.com/office/drawing/2014/main" id="{81AD1A9F-B900-4260-B582-AC445A80FAD0}"/>
                </a:ext>
                <a:ext uri="{C183D7F6-B498-43B3-948B-1728B52AA6E4}">
                  <adec:decorative xmlns:adec="http://schemas.microsoft.com/office/drawing/2017/decorative" val="1"/>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365760" y="3448705"/>
              <a:ext cx="11484864" cy="457200"/>
            </a:xfrm>
            <a:prstGeom prst="rect">
              <a:avLst/>
            </a:prstGeom>
          </p:spPr>
        </p:pic>
        <p:pic>
          <p:nvPicPr>
            <p:cNvPr id="95" name="Divider">
              <a:extLst>
                <a:ext uri="{FF2B5EF4-FFF2-40B4-BE49-F238E27FC236}">
                  <a16:creationId xmlns:a16="http://schemas.microsoft.com/office/drawing/2014/main" id="{B4D28540-5567-49EC-BB23-4B27A199DFB1}"/>
                </a:ext>
                <a:ext uri="{C183D7F6-B498-43B3-948B-1728B52AA6E4}">
                  <adec:decorative xmlns:adec="http://schemas.microsoft.com/office/drawing/2017/decorative" val="1"/>
                </a:ext>
              </a:extLst>
            </p:cNvPr>
            <p:cNvPicPr>
              <a:picLocks/>
            </p:cNvPicPr>
            <p:nvPr/>
          </p:nvPicPr>
          <p:blipFill>
            <a:blip r:embed="rId4">
              <a:extLst>
                <a:ext uri="{28A0092B-C50C-407E-A947-70E740481C1C}">
                  <a14:useLocalDpi xmlns:a14="http://schemas.microsoft.com/office/drawing/2010/main" val="0"/>
                </a:ext>
              </a:extLst>
            </a:blip>
            <a:stretch>
              <a:fillRect/>
            </a:stretch>
          </p:blipFill>
          <p:spPr>
            <a:xfrm>
              <a:off x="365759" y="1028377"/>
              <a:ext cx="11484864" cy="45720"/>
            </a:xfrm>
            <a:prstGeom prst="rect">
              <a:avLst/>
            </a:prstGeom>
          </p:spPr>
        </p:pic>
      </p:grpSp>
      <p:sp>
        <p:nvSpPr>
          <p:cNvPr id="97" name="Slide Number">
            <a:extLst>
              <a:ext uri="{FF2B5EF4-FFF2-40B4-BE49-F238E27FC236}">
                <a16:creationId xmlns:a16="http://schemas.microsoft.com/office/drawing/2014/main" id="{15C95989-61CE-4D1A-B9CC-1BD6446598E4}"/>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4037B1B0-0345-4E15-985A-6BECCDBE474F}" type="slidenum">
              <a:rPr lang="en-US" smtClean="0"/>
              <a:pPr/>
              <a:t>‹#›</a:t>
            </a:fld>
            <a:endParaRPr lang="en-US" dirty="0"/>
          </a:p>
        </p:txBody>
      </p:sp>
      <p:sp>
        <p:nvSpPr>
          <p:cNvPr id="6" name="Title">
            <a:extLst>
              <a:ext uri="{FF2B5EF4-FFF2-40B4-BE49-F238E27FC236}">
                <a16:creationId xmlns:a16="http://schemas.microsoft.com/office/drawing/2014/main" id="{75DBD6AA-5E11-44A8-900B-2519518B0622}"/>
              </a:ext>
            </a:extLst>
          </p:cNvPr>
          <p:cNvSpPr>
            <a:spLocks noGrp="1"/>
          </p:cNvSpPr>
          <p:nvPr>
            <p:ph type="title" idx="1" hasCustomPrompt="1"/>
          </p:nvPr>
        </p:nvSpPr>
        <p:spPr>
          <a:xfrm>
            <a:off x="365760" y="301752"/>
            <a:ext cx="11466576" cy="731318"/>
          </a:xfrm>
        </p:spPr>
        <p:txBody>
          <a:bodyPr/>
          <a:lstStyle>
            <a:lvl1pPr>
              <a:defRPr>
                <a:solidFill>
                  <a:srgbClr val="232F3E"/>
                </a:solidFill>
                <a:latin typeface="Amazon Ember Display Heavy"/>
              </a:defRPr>
            </a:lvl1pPr>
          </a:lstStyle>
          <a:p>
            <a:r>
              <a:rPr lang="en-US" dirty="0"/>
              <a:t>Title, 4 pictures, 4 headers, and 4 text columns</a:t>
            </a:r>
          </a:p>
        </p:txBody>
      </p:sp>
      <p:sp>
        <p:nvSpPr>
          <p:cNvPr id="22" name="Picture Left">
            <a:extLst>
              <a:ext uri="{FF2B5EF4-FFF2-40B4-BE49-F238E27FC236}">
                <a16:creationId xmlns:a16="http://schemas.microsoft.com/office/drawing/2014/main" id="{97C88FB1-7BD6-48D3-9B99-1098619F5246}"/>
              </a:ext>
              <a:ext uri="{C183D7F6-B498-43B3-948B-1728B52AA6E4}">
                <adec:decorative xmlns:adec="http://schemas.microsoft.com/office/drawing/2017/decorative" val="1"/>
              </a:ext>
            </a:extLst>
          </p:cNvPr>
          <p:cNvSpPr>
            <a:spLocks noGrp="1"/>
          </p:cNvSpPr>
          <p:nvPr>
            <p:ph type="pic" idx="22" hasCustomPrompt="1"/>
          </p:nvPr>
        </p:nvSpPr>
        <p:spPr>
          <a:xfrm>
            <a:off x="617220" y="1097280"/>
            <a:ext cx="2286000" cy="2286000"/>
          </a:xfrm>
        </p:spPr>
        <p:txBody>
          <a:bodyPr anchor="t">
            <a:noAutofit/>
          </a:bodyPr>
          <a:lstStyle>
            <a:lvl1pPr marL="0" indent="0" algn="ctr">
              <a:buNone/>
              <a:defRPr sz="2000">
                <a:solidFill>
                  <a:srgbClr val="232F3E"/>
                </a:solidFill>
              </a:defRPr>
            </a:lvl1pPr>
          </a:lstStyle>
          <a:p>
            <a:r>
              <a:rPr lang="en-US" dirty="0"/>
              <a:t>Click icon to add image</a:t>
            </a:r>
          </a:p>
        </p:txBody>
      </p:sp>
      <p:sp>
        <p:nvSpPr>
          <p:cNvPr id="12" name="Content Header Left">
            <a:extLst>
              <a:ext uri="{FF2B5EF4-FFF2-40B4-BE49-F238E27FC236}">
                <a16:creationId xmlns:a16="http://schemas.microsoft.com/office/drawing/2014/main" id="{CEBB69C5-28A4-4F99-A9FE-572F9D53CF4E}"/>
              </a:ext>
            </a:extLst>
          </p:cNvPr>
          <p:cNvSpPr>
            <a:spLocks noGrp="1"/>
          </p:cNvSpPr>
          <p:nvPr>
            <p:ph type="body" idx="12" hasCustomPrompt="1"/>
          </p:nvPr>
        </p:nvSpPr>
        <p:spPr>
          <a:xfrm>
            <a:off x="365760" y="3465576"/>
            <a:ext cx="2788920" cy="440329"/>
          </a:xfrm>
          <a:noFill/>
          <a:ln>
            <a:noFill/>
          </a:ln>
        </p:spPr>
        <p:txBody>
          <a:bodyPr lIns="91440" anchor="ctr">
            <a:noAutofit/>
          </a:bodyPr>
          <a:lstStyle>
            <a:lvl1pPr marL="0" indent="0">
              <a:lnSpc>
                <a:spcPct val="100000"/>
              </a:lnSpc>
              <a:spcBef>
                <a:spcPts val="0"/>
              </a:spcBef>
              <a:spcAft>
                <a:spcPts val="0"/>
              </a:spcAft>
              <a:buNone/>
              <a:defRPr sz="20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2" name="Content Left">
            <a:extLst>
              <a:ext uri="{FF2B5EF4-FFF2-40B4-BE49-F238E27FC236}">
                <a16:creationId xmlns:a16="http://schemas.microsoft.com/office/drawing/2014/main" id="{5ACBD598-6775-4223-B2AB-B169A112E3FF}"/>
              </a:ext>
            </a:extLst>
          </p:cNvPr>
          <p:cNvSpPr>
            <a:spLocks noGrp="1"/>
          </p:cNvSpPr>
          <p:nvPr>
            <p:ph type="body" idx="2" hasCustomPrompt="1"/>
          </p:nvPr>
        </p:nvSpPr>
        <p:spPr>
          <a:xfrm>
            <a:off x="365760" y="3915505"/>
            <a:ext cx="2788920" cy="2519238"/>
          </a:xfrm>
        </p:spPr>
        <p:txBody>
          <a:bodyPr lIns="91440">
            <a:noAutofit/>
          </a:bodyPr>
          <a:lstStyle>
            <a:lvl1pPr marL="182880" indent="-182880">
              <a:lnSpc>
                <a:spcPct val="100000"/>
              </a:lnSpc>
              <a:spcAft>
                <a:spcPts val="600"/>
              </a:spcAft>
              <a:buFont typeface="Arial" panose="020B0604020202020204" pitchFamily="34" charset="0"/>
              <a:buChar char="•"/>
              <a:defRPr sz="2000">
                <a:solidFill>
                  <a:srgbClr val="232F3E"/>
                </a:solidFill>
              </a:defRPr>
            </a:lvl1pPr>
            <a:lvl2pPr marL="365760" indent="-182880">
              <a:lnSpc>
                <a:spcPct val="100000"/>
              </a:lnSpc>
              <a:spcAft>
                <a:spcPts val="600"/>
              </a:spcAft>
              <a:defRPr sz="1800">
                <a:solidFill>
                  <a:srgbClr val="232F3E"/>
                </a:solidFill>
              </a:defRPr>
            </a:lvl2pPr>
            <a:lvl3pPr marL="548640" indent="-182880">
              <a:lnSpc>
                <a:spcPct val="100000"/>
              </a:lnSpc>
              <a:spcAft>
                <a:spcPts val="600"/>
              </a:spcAft>
              <a:defRPr sz="1600">
                <a:solidFill>
                  <a:srgbClr val="232F3E"/>
                </a:solidFill>
              </a:defRPr>
            </a:lvl3pPr>
            <a:lvl4pPr>
              <a:defRPr/>
            </a:lvl4pPr>
            <a:lvl5pPr>
              <a:defRPr/>
            </a:lvl5pPr>
          </a:lstStyle>
          <a:p>
            <a:pPr lvl="0"/>
            <a:r>
              <a:rPr lang="en-US" dirty="0"/>
              <a:t>Add content text</a:t>
            </a:r>
          </a:p>
          <a:p>
            <a:pPr lvl="1"/>
            <a:r>
              <a:rPr lang="en-US" dirty="0"/>
              <a:t>Second level</a:t>
            </a:r>
          </a:p>
          <a:p>
            <a:pPr lvl="2"/>
            <a:r>
              <a:rPr lang="en-US" dirty="0"/>
              <a:t>Third level</a:t>
            </a:r>
          </a:p>
        </p:txBody>
      </p:sp>
      <p:sp>
        <p:nvSpPr>
          <p:cNvPr id="23" name="Picture Center Left">
            <a:extLst>
              <a:ext uri="{FF2B5EF4-FFF2-40B4-BE49-F238E27FC236}">
                <a16:creationId xmlns:a16="http://schemas.microsoft.com/office/drawing/2014/main" id="{536ADC96-59CC-4670-BA80-757A11151BF9}"/>
              </a:ext>
              <a:ext uri="{C183D7F6-B498-43B3-948B-1728B52AA6E4}">
                <adec:decorative xmlns:adec="http://schemas.microsoft.com/office/drawing/2017/decorative" val="1"/>
              </a:ext>
            </a:extLst>
          </p:cNvPr>
          <p:cNvSpPr>
            <a:spLocks noGrp="1"/>
          </p:cNvSpPr>
          <p:nvPr>
            <p:ph type="pic" idx="23" hasCustomPrompt="1"/>
          </p:nvPr>
        </p:nvSpPr>
        <p:spPr>
          <a:xfrm>
            <a:off x="3512820" y="1097280"/>
            <a:ext cx="2286000" cy="2286000"/>
          </a:xfrm>
        </p:spPr>
        <p:txBody>
          <a:bodyPr anchor="t">
            <a:noAutofit/>
          </a:bodyPr>
          <a:lstStyle>
            <a:lvl1pPr marL="0" indent="0" algn="ctr">
              <a:buNone/>
              <a:defRPr sz="2000">
                <a:solidFill>
                  <a:srgbClr val="232F3E"/>
                </a:solidFill>
              </a:defRPr>
            </a:lvl1pPr>
          </a:lstStyle>
          <a:p>
            <a:r>
              <a:rPr lang="en-US" dirty="0"/>
              <a:t>Click icon to add image</a:t>
            </a:r>
          </a:p>
        </p:txBody>
      </p:sp>
      <p:sp>
        <p:nvSpPr>
          <p:cNvPr id="13" name="Content Header Center Left">
            <a:extLst>
              <a:ext uri="{FF2B5EF4-FFF2-40B4-BE49-F238E27FC236}">
                <a16:creationId xmlns:a16="http://schemas.microsoft.com/office/drawing/2014/main" id="{04C41CFA-9BF9-474A-89A9-E22790A538E2}"/>
              </a:ext>
            </a:extLst>
          </p:cNvPr>
          <p:cNvSpPr>
            <a:spLocks noGrp="1"/>
          </p:cNvSpPr>
          <p:nvPr>
            <p:ph type="body" idx="13" hasCustomPrompt="1"/>
          </p:nvPr>
        </p:nvSpPr>
        <p:spPr>
          <a:xfrm>
            <a:off x="3261360" y="3465576"/>
            <a:ext cx="2788920" cy="440329"/>
          </a:xfrm>
          <a:noFill/>
          <a:ln>
            <a:noFill/>
          </a:ln>
        </p:spPr>
        <p:txBody>
          <a:bodyPr lIns="91440" anchor="ctr">
            <a:noAutofit/>
          </a:bodyPr>
          <a:lstStyle>
            <a:lvl1pPr marL="0" indent="0">
              <a:lnSpc>
                <a:spcPct val="100000"/>
              </a:lnSpc>
              <a:spcBef>
                <a:spcPts val="0"/>
              </a:spcBef>
              <a:spcAft>
                <a:spcPts val="0"/>
              </a:spcAft>
              <a:buNone/>
              <a:defRPr sz="20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3" name="Content Left Center">
            <a:extLst>
              <a:ext uri="{FF2B5EF4-FFF2-40B4-BE49-F238E27FC236}">
                <a16:creationId xmlns:a16="http://schemas.microsoft.com/office/drawing/2014/main" id="{8F2CF915-F007-4E72-A31F-37CC3AA65001}"/>
              </a:ext>
            </a:extLst>
          </p:cNvPr>
          <p:cNvSpPr>
            <a:spLocks noGrp="1"/>
          </p:cNvSpPr>
          <p:nvPr>
            <p:ph type="body" idx="3" hasCustomPrompt="1"/>
          </p:nvPr>
        </p:nvSpPr>
        <p:spPr>
          <a:xfrm>
            <a:off x="3261360" y="3915505"/>
            <a:ext cx="2788920" cy="2519238"/>
          </a:xfrm>
        </p:spPr>
        <p:txBody>
          <a:bodyPr lIns="91440">
            <a:noAutofit/>
          </a:bodyPr>
          <a:lstStyle>
            <a:lvl1pPr marL="182880" indent="-182880">
              <a:lnSpc>
                <a:spcPct val="100000"/>
              </a:lnSpc>
              <a:spcAft>
                <a:spcPts val="600"/>
              </a:spcAft>
              <a:buFont typeface="Arial" panose="020B0604020202020204" pitchFamily="34" charset="0"/>
              <a:buChar char="•"/>
              <a:defRPr sz="2000">
                <a:solidFill>
                  <a:srgbClr val="232F3E"/>
                </a:solidFill>
              </a:defRPr>
            </a:lvl1pPr>
            <a:lvl2pPr marL="365760" indent="-182880">
              <a:lnSpc>
                <a:spcPct val="100000"/>
              </a:lnSpc>
              <a:spcAft>
                <a:spcPts val="600"/>
              </a:spcAft>
              <a:defRPr sz="1800">
                <a:solidFill>
                  <a:srgbClr val="232F3E"/>
                </a:solidFill>
              </a:defRPr>
            </a:lvl2pPr>
            <a:lvl3pPr marL="548640" indent="-182880">
              <a:lnSpc>
                <a:spcPct val="100000"/>
              </a:lnSpc>
              <a:spcAft>
                <a:spcPts val="600"/>
              </a:spcAft>
              <a:defRPr sz="1600">
                <a:solidFill>
                  <a:srgbClr val="232F3E"/>
                </a:solidFill>
              </a:defRPr>
            </a:lvl3pPr>
            <a:lvl4pPr>
              <a:defRPr/>
            </a:lvl4pPr>
            <a:lvl5pPr>
              <a:defRPr/>
            </a:lvl5pPr>
          </a:lstStyle>
          <a:p>
            <a:pPr lvl="0"/>
            <a:r>
              <a:rPr lang="en-US" dirty="0"/>
              <a:t>Add content text</a:t>
            </a:r>
          </a:p>
          <a:p>
            <a:pPr lvl="1"/>
            <a:r>
              <a:rPr lang="en-US" dirty="0"/>
              <a:t>Second level</a:t>
            </a:r>
          </a:p>
          <a:p>
            <a:pPr lvl="2"/>
            <a:r>
              <a:rPr lang="en-US" dirty="0"/>
              <a:t>Third level</a:t>
            </a:r>
          </a:p>
        </p:txBody>
      </p:sp>
      <p:sp>
        <p:nvSpPr>
          <p:cNvPr id="24" name="Picture Center Right">
            <a:extLst>
              <a:ext uri="{FF2B5EF4-FFF2-40B4-BE49-F238E27FC236}">
                <a16:creationId xmlns:a16="http://schemas.microsoft.com/office/drawing/2014/main" id="{DEC705E3-5BBB-4173-AAF5-E12991B7D59F}"/>
              </a:ext>
              <a:ext uri="{C183D7F6-B498-43B3-948B-1728B52AA6E4}">
                <adec:decorative xmlns:adec="http://schemas.microsoft.com/office/drawing/2017/decorative" val="1"/>
              </a:ext>
            </a:extLst>
          </p:cNvPr>
          <p:cNvSpPr>
            <a:spLocks noGrp="1"/>
          </p:cNvSpPr>
          <p:nvPr>
            <p:ph type="pic" idx="24" hasCustomPrompt="1"/>
          </p:nvPr>
        </p:nvSpPr>
        <p:spPr>
          <a:xfrm>
            <a:off x="6414516" y="1097280"/>
            <a:ext cx="2286000" cy="2286000"/>
          </a:xfrm>
        </p:spPr>
        <p:txBody>
          <a:bodyPr anchor="t">
            <a:noAutofit/>
          </a:bodyPr>
          <a:lstStyle>
            <a:lvl1pPr marL="0" indent="0" algn="ctr">
              <a:buNone/>
              <a:defRPr sz="2000">
                <a:solidFill>
                  <a:srgbClr val="232F3E"/>
                </a:solidFill>
              </a:defRPr>
            </a:lvl1pPr>
          </a:lstStyle>
          <a:p>
            <a:r>
              <a:rPr lang="en-US" dirty="0"/>
              <a:t>Click icon to add image</a:t>
            </a:r>
          </a:p>
        </p:txBody>
      </p:sp>
      <p:sp>
        <p:nvSpPr>
          <p:cNvPr id="14" name="Content Header Center Right">
            <a:extLst>
              <a:ext uri="{FF2B5EF4-FFF2-40B4-BE49-F238E27FC236}">
                <a16:creationId xmlns:a16="http://schemas.microsoft.com/office/drawing/2014/main" id="{CF01F87A-DBEF-4657-8500-6A751FF3BC24}"/>
              </a:ext>
            </a:extLst>
          </p:cNvPr>
          <p:cNvSpPr>
            <a:spLocks noGrp="1"/>
          </p:cNvSpPr>
          <p:nvPr>
            <p:ph type="body" idx="14" hasCustomPrompt="1"/>
          </p:nvPr>
        </p:nvSpPr>
        <p:spPr>
          <a:xfrm>
            <a:off x="6163057" y="3465576"/>
            <a:ext cx="2788920" cy="440329"/>
          </a:xfrm>
          <a:noFill/>
          <a:ln>
            <a:noFill/>
          </a:ln>
        </p:spPr>
        <p:txBody>
          <a:bodyPr lIns="91440" anchor="ctr">
            <a:noAutofit/>
          </a:bodyPr>
          <a:lstStyle>
            <a:lvl1pPr marL="0" indent="0">
              <a:lnSpc>
                <a:spcPct val="100000"/>
              </a:lnSpc>
              <a:spcBef>
                <a:spcPts val="0"/>
              </a:spcBef>
              <a:spcAft>
                <a:spcPts val="0"/>
              </a:spcAft>
              <a:buNone/>
              <a:defRPr sz="20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4" name="Content Center Right">
            <a:extLst>
              <a:ext uri="{FF2B5EF4-FFF2-40B4-BE49-F238E27FC236}">
                <a16:creationId xmlns:a16="http://schemas.microsoft.com/office/drawing/2014/main" id="{6C78D37F-DE17-4FBA-A995-39FC21020DD5}"/>
              </a:ext>
            </a:extLst>
          </p:cNvPr>
          <p:cNvSpPr>
            <a:spLocks noGrp="1"/>
          </p:cNvSpPr>
          <p:nvPr>
            <p:ph type="body" idx="4" hasCustomPrompt="1"/>
          </p:nvPr>
        </p:nvSpPr>
        <p:spPr>
          <a:xfrm>
            <a:off x="6163057" y="3915505"/>
            <a:ext cx="2788920" cy="2519238"/>
          </a:xfrm>
        </p:spPr>
        <p:txBody>
          <a:bodyPr lIns="91440">
            <a:noAutofit/>
          </a:bodyPr>
          <a:lstStyle>
            <a:lvl1pPr marL="182880" indent="-182880">
              <a:lnSpc>
                <a:spcPct val="100000"/>
              </a:lnSpc>
              <a:spcAft>
                <a:spcPts val="600"/>
              </a:spcAft>
              <a:buFont typeface="Arial" panose="020B0604020202020204" pitchFamily="34" charset="0"/>
              <a:buChar char="•"/>
              <a:defRPr sz="2000">
                <a:solidFill>
                  <a:srgbClr val="232F3E"/>
                </a:solidFill>
              </a:defRPr>
            </a:lvl1pPr>
            <a:lvl2pPr marL="365760" indent="-182880">
              <a:lnSpc>
                <a:spcPct val="100000"/>
              </a:lnSpc>
              <a:spcAft>
                <a:spcPts val="600"/>
              </a:spcAft>
              <a:defRPr sz="1800">
                <a:solidFill>
                  <a:srgbClr val="232F3E"/>
                </a:solidFill>
              </a:defRPr>
            </a:lvl2pPr>
            <a:lvl3pPr marL="548640" indent="-182880">
              <a:lnSpc>
                <a:spcPct val="100000"/>
              </a:lnSpc>
              <a:spcAft>
                <a:spcPts val="600"/>
              </a:spcAft>
              <a:defRPr sz="1600">
                <a:solidFill>
                  <a:srgbClr val="232F3E"/>
                </a:solidFill>
              </a:defRPr>
            </a:lvl3pPr>
            <a:lvl4pPr>
              <a:defRPr/>
            </a:lvl4pPr>
            <a:lvl5pPr>
              <a:defRPr/>
            </a:lvl5pPr>
          </a:lstStyle>
          <a:p>
            <a:pPr lvl="0"/>
            <a:r>
              <a:rPr lang="en-US" dirty="0"/>
              <a:t>Add content text</a:t>
            </a:r>
          </a:p>
          <a:p>
            <a:pPr lvl="1"/>
            <a:r>
              <a:rPr lang="en-US" dirty="0"/>
              <a:t>Second level</a:t>
            </a:r>
          </a:p>
          <a:p>
            <a:pPr lvl="2"/>
            <a:r>
              <a:rPr lang="en-US" dirty="0"/>
              <a:t>Third level</a:t>
            </a:r>
          </a:p>
        </p:txBody>
      </p:sp>
      <p:sp>
        <p:nvSpPr>
          <p:cNvPr id="25" name="Picture Right">
            <a:extLst>
              <a:ext uri="{FF2B5EF4-FFF2-40B4-BE49-F238E27FC236}">
                <a16:creationId xmlns:a16="http://schemas.microsoft.com/office/drawing/2014/main" id="{3225055C-7E4D-4C57-84DA-4F32CFEE666E}"/>
              </a:ext>
              <a:ext uri="{C183D7F6-B498-43B3-948B-1728B52AA6E4}">
                <adec:decorative xmlns:adec="http://schemas.microsoft.com/office/drawing/2017/decorative" val="1"/>
              </a:ext>
            </a:extLst>
          </p:cNvPr>
          <p:cNvSpPr>
            <a:spLocks noGrp="1"/>
          </p:cNvSpPr>
          <p:nvPr>
            <p:ph type="pic" idx="25" hasCustomPrompt="1"/>
          </p:nvPr>
        </p:nvSpPr>
        <p:spPr>
          <a:xfrm>
            <a:off x="9294876" y="1097280"/>
            <a:ext cx="2286000" cy="2286000"/>
          </a:xfrm>
        </p:spPr>
        <p:txBody>
          <a:bodyPr anchor="t">
            <a:noAutofit/>
          </a:bodyPr>
          <a:lstStyle>
            <a:lvl1pPr marL="0" indent="0" algn="ctr">
              <a:buNone/>
              <a:defRPr sz="2000">
                <a:solidFill>
                  <a:srgbClr val="232F3E"/>
                </a:solidFill>
              </a:defRPr>
            </a:lvl1pPr>
          </a:lstStyle>
          <a:p>
            <a:r>
              <a:rPr lang="en-US" dirty="0"/>
              <a:t>Click icon to add image</a:t>
            </a:r>
          </a:p>
        </p:txBody>
      </p:sp>
      <p:sp>
        <p:nvSpPr>
          <p:cNvPr id="15" name="Content Header Right">
            <a:extLst>
              <a:ext uri="{FF2B5EF4-FFF2-40B4-BE49-F238E27FC236}">
                <a16:creationId xmlns:a16="http://schemas.microsoft.com/office/drawing/2014/main" id="{B17A76EF-1D7E-4BB9-BAFA-8EAA0807E356}"/>
              </a:ext>
            </a:extLst>
          </p:cNvPr>
          <p:cNvSpPr>
            <a:spLocks noGrp="1"/>
          </p:cNvSpPr>
          <p:nvPr>
            <p:ph type="subTitle" idx="15" hasCustomPrompt="1"/>
          </p:nvPr>
        </p:nvSpPr>
        <p:spPr>
          <a:xfrm>
            <a:off x="9043416" y="3465576"/>
            <a:ext cx="2788920" cy="440329"/>
          </a:xfrm>
          <a:noFill/>
          <a:ln>
            <a:noFill/>
          </a:ln>
        </p:spPr>
        <p:txBody>
          <a:bodyPr lIns="91440" anchor="ctr">
            <a:noAutofit/>
          </a:bodyPr>
          <a:lstStyle>
            <a:lvl1pPr marL="0" indent="0">
              <a:lnSpc>
                <a:spcPct val="100000"/>
              </a:lnSpc>
              <a:spcBef>
                <a:spcPts val="0"/>
              </a:spcBef>
              <a:spcAft>
                <a:spcPts val="0"/>
              </a:spcAft>
              <a:buNone/>
              <a:defRPr sz="20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5" name="Content Right">
            <a:extLst>
              <a:ext uri="{FF2B5EF4-FFF2-40B4-BE49-F238E27FC236}">
                <a16:creationId xmlns:a16="http://schemas.microsoft.com/office/drawing/2014/main" id="{27E7417F-ED15-4B52-BEED-6B9D37EE656E}"/>
              </a:ext>
            </a:extLst>
          </p:cNvPr>
          <p:cNvSpPr>
            <a:spLocks noGrp="1"/>
          </p:cNvSpPr>
          <p:nvPr>
            <p:ph type="body" idx="5" hasCustomPrompt="1"/>
          </p:nvPr>
        </p:nvSpPr>
        <p:spPr>
          <a:xfrm>
            <a:off x="9043416" y="3915505"/>
            <a:ext cx="2788920" cy="2519238"/>
          </a:xfrm>
        </p:spPr>
        <p:txBody>
          <a:bodyPr lIns="91440">
            <a:noAutofit/>
          </a:bodyPr>
          <a:lstStyle>
            <a:lvl1pPr marL="182880" indent="-182880">
              <a:lnSpc>
                <a:spcPct val="100000"/>
              </a:lnSpc>
              <a:spcAft>
                <a:spcPts val="600"/>
              </a:spcAft>
              <a:buFont typeface="Arial" panose="020B0604020202020204" pitchFamily="34" charset="0"/>
              <a:buChar char="•"/>
              <a:defRPr sz="2000">
                <a:solidFill>
                  <a:srgbClr val="232F3E"/>
                </a:solidFill>
              </a:defRPr>
            </a:lvl1pPr>
            <a:lvl2pPr marL="365760" indent="-182880">
              <a:lnSpc>
                <a:spcPct val="100000"/>
              </a:lnSpc>
              <a:spcAft>
                <a:spcPts val="600"/>
              </a:spcAft>
              <a:defRPr sz="1800">
                <a:solidFill>
                  <a:srgbClr val="232F3E"/>
                </a:solidFill>
              </a:defRPr>
            </a:lvl2pPr>
            <a:lvl3pPr marL="548640" indent="-182880">
              <a:lnSpc>
                <a:spcPct val="100000"/>
              </a:lnSpc>
              <a:spcAft>
                <a:spcPts val="600"/>
              </a:spcAft>
              <a:defRPr sz="1600">
                <a:solidFill>
                  <a:srgbClr val="232F3E"/>
                </a:solidFill>
              </a:defRPr>
            </a:lvl3pPr>
            <a:lvl4pPr>
              <a:defRPr/>
            </a:lvl4pPr>
            <a:lvl5pPr>
              <a:defRPr/>
            </a:lvl5pPr>
          </a:lstStyle>
          <a:p>
            <a:pPr lvl="0"/>
            <a:r>
              <a:rPr lang="en-US" dirty="0"/>
              <a:t>Add content text</a:t>
            </a:r>
          </a:p>
          <a:p>
            <a:pPr lvl="1"/>
            <a:r>
              <a:rPr lang="en-US" dirty="0"/>
              <a:t>Second level</a:t>
            </a:r>
          </a:p>
          <a:p>
            <a:pPr lvl="2"/>
            <a:r>
              <a:rPr lang="en-US" dirty="0"/>
              <a:t>Third level</a:t>
            </a:r>
          </a:p>
        </p:txBody>
      </p:sp>
    </p:spTree>
    <p:custDataLst>
      <p:tags r:id="rId1"/>
    </p:custDataLst>
    <p:extLst>
      <p:ext uri="{BB962C8B-B14F-4D97-AF65-F5344CB8AC3E}">
        <p14:creationId xmlns:p14="http://schemas.microsoft.com/office/powerpoint/2010/main" val="325526282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picTx" preserve="1">
  <p:cSld name="Title, 4 Sm Pics, 4 Headers, and 4 Text Columns">
    <p:bg>
      <p:bgPr>
        <a:solidFill>
          <a:schemeClr val="bg1"/>
        </a:solidFill>
        <a:effectLst/>
      </p:bgPr>
    </p:bg>
    <p:spTree>
      <p:nvGrpSpPr>
        <p:cNvPr id="1" name=""/>
        <p:cNvGrpSpPr/>
        <p:nvPr/>
      </p:nvGrpSpPr>
      <p:grpSpPr>
        <a:xfrm>
          <a:off x="0" y="0"/>
          <a:ext cx="0" cy="0"/>
          <a:chOff x="0" y="0"/>
          <a:chExt cx="0" cy="0"/>
        </a:xfrm>
      </p:grpSpPr>
      <p:grpSp>
        <p:nvGrpSpPr>
          <p:cNvPr id="99" name="Background">
            <a:extLst>
              <a:ext uri="{FF2B5EF4-FFF2-40B4-BE49-F238E27FC236}">
                <a16:creationId xmlns:a16="http://schemas.microsoft.com/office/drawing/2014/main" id="{28F246DA-91CA-4502-BC7A-2F8E9D697FB1}"/>
              </a:ext>
              <a:ext uri="{C183D7F6-B498-43B3-948B-1728B52AA6E4}">
                <adec:decorative xmlns:adec="http://schemas.microsoft.com/office/drawing/2017/decorative" val="1"/>
              </a:ext>
            </a:extLst>
          </p:cNvPr>
          <p:cNvGrpSpPr/>
          <p:nvPr/>
        </p:nvGrpSpPr>
        <p:grpSpPr>
          <a:xfrm>
            <a:off x="365759" y="1028377"/>
            <a:ext cx="11484865" cy="2347997"/>
            <a:chOff x="365759" y="1028377"/>
            <a:chExt cx="11484865" cy="2347997"/>
          </a:xfrm>
        </p:grpSpPr>
        <p:pic>
          <p:nvPicPr>
            <p:cNvPr id="96" name="Background">
              <a:extLst>
                <a:ext uri="{FF2B5EF4-FFF2-40B4-BE49-F238E27FC236}">
                  <a16:creationId xmlns:a16="http://schemas.microsoft.com/office/drawing/2014/main" id="{4AA958CB-79BC-4221-AF92-52A941BCA870}"/>
                </a:ext>
                <a:ext uri="{C183D7F6-B498-43B3-948B-1728B52AA6E4}">
                  <adec:decorative xmlns:adec="http://schemas.microsoft.com/office/drawing/2017/decorative" val="1"/>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365760" y="2919174"/>
              <a:ext cx="11484864" cy="457200"/>
            </a:xfrm>
            <a:prstGeom prst="rect">
              <a:avLst/>
            </a:prstGeom>
          </p:spPr>
        </p:pic>
        <p:pic>
          <p:nvPicPr>
            <p:cNvPr id="95" name="Divider">
              <a:extLst>
                <a:ext uri="{FF2B5EF4-FFF2-40B4-BE49-F238E27FC236}">
                  <a16:creationId xmlns:a16="http://schemas.microsoft.com/office/drawing/2014/main" id="{B776EBEE-87DA-49C8-A876-AA9E9DCA162E}"/>
                </a:ext>
                <a:ext uri="{C183D7F6-B498-43B3-948B-1728B52AA6E4}">
                  <adec:decorative xmlns:adec="http://schemas.microsoft.com/office/drawing/2017/decorative" val="1"/>
                </a:ext>
              </a:extLst>
            </p:cNvPr>
            <p:cNvPicPr>
              <a:picLocks/>
            </p:cNvPicPr>
            <p:nvPr/>
          </p:nvPicPr>
          <p:blipFill>
            <a:blip r:embed="rId4">
              <a:extLst>
                <a:ext uri="{28A0092B-C50C-407E-A947-70E740481C1C}">
                  <a14:useLocalDpi xmlns:a14="http://schemas.microsoft.com/office/drawing/2010/main" val="0"/>
                </a:ext>
              </a:extLst>
            </a:blip>
            <a:stretch>
              <a:fillRect/>
            </a:stretch>
          </p:blipFill>
          <p:spPr>
            <a:xfrm>
              <a:off x="365759" y="1028377"/>
              <a:ext cx="11484864" cy="45720"/>
            </a:xfrm>
            <a:prstGeom prst="rect">
              <a:avLst/>
            </a:prstGeom>
          </p:spPr>
        </p:pic>
      </p:grpSp>
      <p:sp>
        <p:nvSpPr>
          <p:cNvPr id="97" name="Slide Number">
            <a:extLst>
              <a:ext uri="{FF2B5EF4-FFF2-40B4-BE49-F238E27FC236}">
                <a16:creationId xmlns:a16="http://schemas.microsoft.com/office/drawing/2014/main" id="{61D9C16A-E9FD-4A2D-A4D2-A79A6CA8EB58}"/>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4037B1B0-0345-4E15-985A-6BECCDBE474F}" type="slidenum">
              <a:rPr lang="en-US" smtClean="0"/>
              <a:pPr/>
              <a:t>‹#›</a:t>
            </a:fld>
            <a:endParaRPr lang="en-US" dirty="0"/>
          </a:p>
        </p:txBody>
      </p:sp>
      <p:sp>
        <p:nvSpPr>
          <p:cNvPr id="6" name="Title">
            <a:extLst>
              <a:ext uri="{FF2B5EF4-FFF2-40B4-BE49-F238E27FC236}">
                <a16:creationId xmlns:a16="http://schemas.microsoft.com/office/drawing/2014/main" id="{55E25BD5-0A7A-4C0F-8C7B-5FB1E17082BE}"/>
              </a:ext>
            </a:extLst>
          </p:cNvPr>
          <p:cNvSpPr>
            <a:spLocks noGrp="1"/>
          </p:cNvSpPr>
          <p:nvPr>
            <p:ph type="title" idx="1" hasCustomPrompt="1"/>
          </p:nvPr>
        </p:nvSpPr>
        <p:spPr>
          <a:xfrm>
            <a:off x="365760" y="301752"/>
            <a:ext cx="11466576" cy="731520"/>
          </a:xfrm>
        </p:spPr>
        <p:txBody>
          <a:bodyPr/>
          <a:lstStyle>
            <a:lvl1pPr>
              <a:defRPr>
                <a:solidFill>
                  <a:srgbClr val="232F3E"/>
                </a:solidFill>
                <a:latin typeface="Amazon Ember Display Heavy"/>
              </a:defRPr>
            </a:lvl1pPr>
          </a:lstStyle>
          <a:p>
            <a:r>
              <a:rPr lang="en-US" dirty="0"/>
              <a:t>Title, 4 small pictures, 4 headers, and 4 text fields</a:t>
            </a:r>
          </a:p>
        </p:txBody>
      </p:sp>
      <p:sp>
        <p:nvSpPr>
          <p:cNvPr id="22" name="Picture left">
            <a:extLst>
              <a:ext uri="{FF2B5EF4-FFF2-40B4-BE49-F238E27FC236}">
                <a16:creationId xmlns:a16="http://schemas.microsoft.com/office/drawing/2014/main" id="{BA2767B8-F34C-4600-8F4B-21C0CDFE578E}"/>
              </a:ext>
              <a:ext uri="{C183D7F6-B498-43B3-948B-1728B52AA6E4}">
                <adec:decorative xmlns:adec="http://schemas.microsoft.com/office/drawing/2017/decorative" val="1"/>
              </a:ext>
            </a:extLst>
          </p:cNvPr>
          <p:cNvSpPr>
            <a:spLocks noGrp="1"/>
          </p:cNvSpPr>
          <p:nvPr>
            <p:ph type="pic" idx="22" hasCustomPrompt="1"/>
          </p:nvPr>
        </p:nvSpPr>
        <p:spPr>
          <a:xfrm>
            <a:off x="845820" y="1051560"/>
            <a:ext cx="1828800" cy="1828800"/>
          </a:xfrm>
        </p:spPr>
        <p:txBody>
          <a:bodyPr anchor="t">
            <a:noAutofit/>
          </a:bodyPr>
          <a:lstStyle>
            <a:lvl1pPr marL="0" indent="0" algn="ctr">
              <a:buNone/>
              <a:defRPr sz="2000">
                <a:solidFill>
                  <a:srgbClr val="232F3E"/>
                </a:solidFill>
              </a:defRPr>
            </a:lvl1pPr>
          </a:lstStyle>
          <a:p>
            <a:r>
              <a:rPr lang="en-US" dirty="0"/>
              <a:t>Click icon to add image</a:t>
            </a:r>
          </a:p>
        </p:txBody>
      </p:sp>
      <p:sp>
        <p:nvSpPr>
          <p:cNvPr id="12" name="Content Header left">
            <a:extLst>
              <a:ext uri="{FF2B5EF4-FFF2-40B4-BE49-F238E27FC236}">
                <a16:creationId xmlns:a16="http://schemas.microsoft.com/office/drawing/2014/main" id="{573CFC72-9096-4F5D-9BDB-96DE57732BB8}"/>
              </a:ext>
            </a:extLst>
          </p:cNvPr>
          <p:cNvSpPr>
            <a:spLocks noGrp="1"/>
          </p:cNvSpPr>
          <p:nvPr>
            <p:ph type="body" idx="12" hasCustomPrompt="1"/>
          </p:nvPr>
        </p:nvSpPr>
        <p:spPr>
          <a:xfrm>
            <a:off x="365760" y="2926080"/>
            <a:ext cx="2788920" cy="450294"/>
          </a:xfrm>
          <a:noFill/>
          <a:ln>
            <a:noFill/>
          </a:ln>
        </p:spPr>
        <p:txBody>
          <a:bodyPr vert="horz" lIns="91440" tIns="45720" rIns="91440" bIns="45720" rtlCol="0" anchor="ctr">
            <a:noAutofit/>
          </a:bodyPr>
          <a:lstStyle>
            <a:lvl1pPr marL="0" indent="0">
              <a:lnSpc>
                <a:spcPct val="100000"/>
              </a:lnSpc>
              <a:buNone/>
              <a:defRPr lang="en-US" sz="2000" b="0" dirty="0">
                <a:solidFill>
                  <a:schemeClr val="bg1"/>
                </a:solidFill>
                <a:latin typeface="+mn-lt"/>
                <a:ea typeface="Amazon Ember Heavy" panose="020B0803020204020204" pitchFamily="34" charset="0"/>
                <a:cs typeface="Amazon Ember Heavy" panose="020B0803020204020204" pitchFamily="34" charset="0"/>
              </a:defRPr>
            </a:lvl1pPr>
          </a:lstStyle>
          <a:p>
            <a:pPr marL="403225" lvl="0" indent="-342900">
              <a:spcBef>
                <a:spcPts val="0"/>
              </a:spcBef>
              <a:spcAft>
                <a:spcPts val="0"/>
              </a:spcAft>
            </a:pPr>
            <a:r>
              <a:rPr lang="en-US" dirty="0"/>
              <a:t>Enter subtitle</a:t>
            </a:r>
          </a:p>
        </p:txBody>
      </p:sp>
      <p:sp>
        <p:nvSpPr>
          <p:cNvPr id="2" name="Content left">
            <a:extLst>
              <a:ext uri="{FF2B5EF4-FFF2-40B4-BE49-F238E27FC236}">
                <a16:creationId xmlns:a16="http://schemas.microsoft.com/office/drawing/2014/main" id="{1EE45CD9-67F8-4A52-86F7-18140657CB4D}"/>
              </a:ext>
            </a:extLst>
          </p:cNvPr>
          <p:cNvSpPr>
            <a:spLocks noGrp="1"/>
          </p:cNvSpPr>
          <p:nvPr>
            <p:ph type="body" idx="2" hasCustomPrompt="1"/>
          </p:nvPr>
        </p:nvSpPr>
        <p:spPr>
          <a:xfrm>
            <a:off x="365760" y="3429000"/>
            <a:ext cx="2788920" cy="3005742"/>
          </a:xfrm>
        </p:spPr>
        <p:txBody>
          <a:bodyPr lIns="91440">
            <a:noAutofit/>
          </a:bodyPr>
          <a:lstStyle>
            <a:lvl1pPr marL="0" indent="0">
              <a:lnSpc>
                <a:spcPct val="100000"/>
              </a:lnSpc>
              <a:spcAft>
                <a:spcPts val="600"/>
              </a:spcAft>
              <a:buNone/>
              <a:defRPr sz="2000">
                <a:solidFill>
                  <a:srgbClr val="232F3E"/>
                </a:solidFill>
              </a:defRPr>
            </a:lvl1pPr>
          </a:lstStyle>
          <a:p>
            <a:pPr lvl="0"/>
            <a:r>
              <a:rPr lang="en-US" dirty="0"/>
              <a:t>Enter text</a:t>
            </a:r>
          </a:p>
        </p:txBody>
      </p:sp>
      <p:sp>
        <p:nvSpPr>
          <p:cNvPr id="23" name="Picture left center">
            <a:extLst>
              <a:ext uri="{FF2B5EF4-FFF2-40B4-BE49-F238E27FC236}">
                <a16:creationId xmlns:a16="http://schemas.microsoft.com/office/drawing/2014/main" id="{0CE211BC-1E62-4A42-A199-9B1FBAD2CE23}"/>
              </a:ext>
              <a:ext uri="{C183D7F6-B498-43B3-948B-1728B52AA6E4}">
                <adec:decorative xmlns:adec="http://schemas.microsoft.com/office/drawing/2017/decorative" val="1"/>
              </a:ext>
            </a:extLst>
          </p:cNvPr>
          <p:cNvSpPr>
            <a:spLocks noGrp="1"/>
          </p:cNvSpPr>
          <p:nvPr>
            <p:ph type="pic" idx="23" hasCustomPrompt="1"/>
          </p:nvPr>
        </p:nvSpPr>
        <p:spPr>
          <a:xfrm>
            <a:off x="3738372" y="1051560"/>
            <a:ext cx="1828800" cy="1828800"/>
          </a:xfrm>
        </p:spPr>
        <p:txBody>
          <a:bodyPr anchor="t">
            <a:noAutofit/>
          </a:bodyPr>
          <a:lstStyle>
            <a:lvl1pPr marL="0" indent="0" algn="ctr">
              <a:buNone/>
              <a:defRPr sz="2000">
                <a:solidFill>
                  <a:srgbClr val="232F3E"/>
                </a:solidFill>
              </a:defRPr>
            </a:lvl1pPr>
          </a:lstStyle>
          <a:p>
            <a:r>
              <a:rPr lang="en-US" dirty="0"/>
              <a:t>Click icon to add image</a:t>
            </a:r>
          </a:p>
        </p:txBody>
      </p:sp>
      <p:sp>
        <p:nvSpPr>
          <p:cNvPr id="13" name="Content Header left center">
            <a:extLst>
              <a:ext uri="{FF2B5EF4-FFF2-40B4-BE49-F238E27FC236}">
                <a16:creationId xmlns:a16="http://schemas.microsoft.com/office/drawing/2014/main" id="{3777F387-CD61-4FDE-AE0D-E17DE70D3B19}"/>
              </a:ext>
            </a:extLst>
          </p:cNvPr>
          <p:cNvSpPr>
            <a:spLocks noGrp="1"/>
          </p:cNvSpPr>
          <p:nvPr>
            <p:ph type="body" idx="13" hasCustomPrompt="1"/>
          </p:nvPr>
        </p:nvSpPr>
        <p:spPr>
          <a:xfrm>
            <a:off x="3258312" y="2926080"/>
            <a:ext cx="2788920" cy="450294"/>
          </a:xfrm>
          <a:noFill/>
          <a:ln>
            <a:noFill/>
          </a:ln>
        </p:spPr>
        <p:txBody>
          <a:bodyPr vert="horz" lIns="91440" tIns="45720" rIns="91440" bIns="45720" rtlCol="0" anchor="ctr">
            <a:noAutofit/>
          </a:bodyPr>
          <a:lstStyle>
            <a:lvl1pPr marL="0" indent="0">
              <a:lnSpc>
                <a:spcPct val="100000"/>
              </a:lnSpc>
              <a:buNone/>
              <a:defRPr lang="en-US" sz="2000" b="0" dirty="0">
                <a:solidFill>
                  <a:schemeClr val="bg1"/>
                </a:solidFill>
                <a:latin typeface="+mn-lt"/>
                <a:ea typeface="Amazon Ember Heavy" panose="020B0803020204020204" pitchFamily="34" charset="0"/>
                <a:cs typeface="Amazon Ember Heavy" panose="020B0803020204020204" pitchFamily="34" charset="0"/>
              </a:defRPr>
            </a:lvl1pPr>
          </a:lstStyle>
          <a:p>
            <a:pPr marL="403225" lvl="0" indent="-342900">
              <a:spcBef>
                <a:spcPts val="0"/>
              </a:spcBef>
              <a:spcAft>
                <a:spcPts val="0"/>
              </a:spcAft>
            </a:pPr>
            <a:r>
              <a:rPr lang="en-US" dirty="0"/>
              <a:t>Enter subtitle</a:t>
            </a:r>
          </a:p>
        </p:txBody>
      </p:sp>
      <p:sp>
        <p:nvSpPr>
          <p:cNvPr id="3" name="Content left center">
            <a:extLst>
              <a:ext uri="{FF2B5EF4-FFF2-40B4-BE49-F238E27FC236}">
                <a16:creationId xmlns:a16="http://schemas.microsoft.com/office/drawing/2014/main" id="{CD517463-352F-4D83-A9E1-0F789F96266D}"/>
              </a:ext>
            </a:extLst>
          </p:cNvPr>
          <p:cNvSpPr>
            <a:spLocks noGrp="1"/>
          </p:cNvSpPr>
          <p:nvPr>
            <p:ph type="body" idx="3" hasCustomPrompt="1"/>
          </p:nvPr>
        </p:nvSpPr>
        <p:spPr>
          <a:xfrm>
            <a:off x="3258312" y="3429000"/>
            <a:ext cx="2788920" cy="3005742"/>
          </a:xfrm>
        </p:spPr>
        <p:txBody>
          <a:bodyPr lIns="91440">
            <a:noAutofit/>
          </a:bodyPr>
          <a:lstStyle>
            <a:lvl1pPr marL="0" indent="0">
              <a:lnSpc>
                <a:spcPct val="100000"/>
              </a:lnSpc>
              <a:spcAft>
                <a:spcPts val="600"/>
              </a:spcAft>
              <a:buNone/>
              <a:defRPr sz="2000">
                <a:solidFill>
                  <a:srgbClr val="232F3E"/>
                </a:solidFill>
              </a:defRPr>
            </a:lvl1pPr>
          </a:lstStyle>
          <a:p>
            <a:pPr lvl="0"/>
            <a:r>
              <a:rPr lang="en-US" dirty="0"/>
              <a:t>Enter text</a:t>
            </a:r>
          </a:p>
        </p:txBody>
      </p:sp>
      <p:sp>
        <p:nvSpPr>
          <p:cNvPr id="24" name="Picture center right">
            <a:extLst>
              <a:ext uri="{FF2B5EF4-FFF2-40B4-BE49-F238E27FC236}">
                <a16:creationId xmlns:a16="http://schemas.microsoft.com/office/drawing/2014/main" id="{815CD5D2-790A-41FA-B807-B7B212763D05}"/>
              </a:ext>
              <a:ext uri="{C183D7F6-B498-43B3-948B-1728B52AA6E4}">
                <adec:decorative xmlns:adec="http://schemas.microsoft.com/office/drawing/2017/decorative" val="1"/>
              </a:ext>
            </a:extLst>
          </p:cNvPr>
          <p:cNvSpPr>
            <a:spLocks noGrp="1"/>
          </p:cNvSpPr>
          <p:nvPr>
            <p:ph type="pic" idx="24" hasCustomPrompt="1"/>
          </p:nvPr>
        </p:nvSpPr>
        <p:spPr>
          <a:xfrm>
            <a:off x="6630924" y="1051560"/>
            <a:ext cx="1828800" cy="1828800"/>
          </a:xfrm>
        </p:spPr>
        <p:txBody>
          <a:bodyPr anchor="t">
            <a:noAutofit/>
          </a:bodyPr>
          <a:lstStyle>
            <a:lvl1pPr marL="0" indent="0" algn="ctr">
              <a:buNone/>
              <a:defRPr sz="2000">
                <a:solidFill>
                  <a:srgbClr val="232F3E"/>
                </a:solidFill>
              </a:defRPr>
            </a:lvl1pPr>
          </a:lstStyle>
          <a:p>
            <a:r>
              <a:rPr lang="en-US" dirty="0"/>
              <a:t>Click icon to add image</a:t>
            </a:r>
          </a:p>
        </p:txBody>
      </p:sp>
      <p:sp>
        <p:nvSpPr>
          <p:cNvPr id="14" name="Content Header center right">
            <a:extLst>
              <a:ext uri="{FF2B5EF4-FFF2-40B4-BE49-F238E27FC236}">
                <a16:creationId xmlns:a16="http://schemas.microsoft.com/office/drawing/2014/main" id="{CF3CD244-8B44-44A6-A623-84365E91EAE7}"/>
              </a:ext>
            </a:extLst>
          </p:cNvPr>
          <p:cNvSpPr>
            <a:spLocks noGrp="1"/>
          </p:cNvSpPr>
          <p:nvPr>
            <p:ph type="body" idx="14" hasCustomPrompt="1"/>
          </p:nvPr>
        </p:nvSpPr>
        <p:spPr>
          <a:xfrm>
            <a:off x="6150864" y="2926080"/>
            <a:ext cx="2788920" cy="450294"/>
          </a:xfrm>
          <a:noFill/>
          <a:ln>
            <a:noFill/>
          </a:ln>
        </p:spPr>
        <p:txBody>
          <a:bodyPr vert="horz" lIns="91440" tIns="45720" rIns="91440" bIns="45720" rtlCol="0" anchor="ctr">
            <a:noAutofit/>
          </a:bodyPr>
          <a:lstStyle>
            <a:lvl1pPr marL="0" indent="0">
              <a:lnSpc>
                <a:spcPct val="100000"/>
              </a:lnSpc>
              <a:buNone/>
              <a:defRPr lang="en-US" sz="2000" b="0" dirty="0">
                <a:solidFill>
                  <a:schemeClr val="bg1"/>
                </a:solidFill>
                <a:latin typeface="+mn-lt"/>
                <a:ea typeface="Amazon Ember Heavy" panose="020B0803020204020204" pitchFamily="34" charset="0"/>
                <a:cs typeface="Amazon Ember Heavy" panose="020B0803020204020204" pitchFamily="34" charset="0"/>
              </a:defRPr>
            </a:lvl1pPr>
          </a:lstStyle>
          <a:p>
            <a:pPr marL="403225" lvl="0" indent="-342900">
              <a:spcBef>
                <a:spcPts val="0"/>
              </a:spcBef>
              <a:spcAft>
                <a:spcPts val="0"/>
              </a:spcAft>
            </a:pPr>
            <a:r>
              <a:rPr lang="en-US" dirty="0"/>
              <a:t>Enter subtitle</a:t>
            </a:r>
          </a:p>
        </p:txBody>
      </p:sp>
      <p:sp>
        <p:nvSpPr>
          <p:cNvPr id="4" name="Content center right">
            <a:extLst>
              <a:ext uri="{FF2B5EF4-FFF2-40B4-BE49-F238E27FC236}">
                <a16:creationId xmlns:a16="http://schemas.microsoft.com/office/drawing/2014/main" id="{CB7E0003-F180-4528-9992-B9342F92AF42}"/>
              </a:ext>
            </a:extLst>
          </p:cNvPr>
          <p:cNvSpPr>
            <a:spLocks noGrp="1"/>
          </p:cNvSpPr>
          <p:nvPr>
            <p:ph type="body" idx="4" hasCustomPrompt="1"/>
          </p:nvPr>
        </p:nvSpPr>
        <p:spPr>
          <a:xfrm>
            <a:off x="6150864" y="3429000"/>
            <a:ext cx="2788920" cy="3005742"/>
          </a:xfrm>
        </p:spPr>
        <p:txBody>
          <a:bodyPr lIns="91440">
            <a:noAutofit/>
          </a:bodyPr>
          <a:lstStyle>
            <a:lvl1pPr marL="0" indent="0">
              <a:lnSpc>
                <a:spcPct val="100000"/>
              </a:lnSpc>
              <a:spcAft>
                <a:spcPts val="600"/>
              </a:spcAft>
              <a:buNone/>
              <a:defRPr sz="2000">
                <a:solidFill>
                  <a:srgbClr val="232F3E"/>
                </a:solidFill>
              </a:defRPr>
            </a:lvl1pPr>
          </a:lstStyle>
          <a:p>
            <a:pPr lvl="0"/>
            <a:r>
              <a:rPr lang="en-US" dirty="0"/>
              <a:t>Enter text</a:t>
            </a:r>
          </a:p>
        </p:txBody>
      </p:sp>
      <p:sp>
        <p:nvSpPr>
          <p:cNvPr id="25" name="Picture right">
            <a:extLst>
              <a:ext uri="{FF2B5EF4-FFF2-40B4-BE49-F238E27FC236}">
                <a16:creationId xmlns:a16="http://schemas.microsoft.com/office/drawing/2014/main" id="{1D19D589-0526-4B91-878C-8F5B57AFE6B1}"/>
              </a:ext>
              <a:ext uri="{C183D7F6-B498-43B3-948B-1728B52AA6E4}">
                <adec:decorative xmlns:adec="http://schemas.microsoft.com/office/drawing/2017/decorative" val="1"/>
              </a:ext>
            </a:extLst>
          </p:cNvPr>
          <p:cNvSpPr>
            <a:spLocks noGrp="1"/>
          </p:cNvSpPr>
          <p:nvPr>
            <p:ph type="pic" idx="25" hasCustomPrompt="1"/>
          </p:nvPr>
        </p:nvSpPr>
        <p:spPr>
          <a:xfrm>
            <a:off x="9523476" y="1051560"/>
            <a:ext cx="1828800" cy="1828800"/>
          </a:xfrm>
        </p:spPr>
        <p:txBody>
          <a:bodyPr anchor="t">
            <a:noAutofit/>
          </a:bodyPr>
          <a:lstStyle>
            <a:lvl1pPr marL="0" indent="0" algn="ctr">
              <a:buNone/>
              <a:defRPr sz="2000">
                <a:solidFill>
                  <a:srgbClr val="232F3E"/>
                </a:solidFill>
              </a:defRPr>
            </a:lvl1pPr>
          </a:lstStyle>
          <a:p>
            <a:r>
              <a:rPr lang="en-US" dirty="0"/>
              <a:t>Click icon to add image</a:t>
            </a:r>
          </a:p>
        </p:txBody>
      </p:sp>
      <p:sp>
        <p:nvSpPr>
          <p:cNvPr id="15" name="Content Header right">
            <a:extLst>
              <a:ext uri="{FF2B5EF4-FFF2-40B4-BE49-F238E27FC236}">
                <a16:creationId xmlns:a16="http://schemas.microsoft.com/office/drawing/2014/main" id="{08FBD2BF-3C8E-4153-80EE-99905AF06DB0}"/>
              </a:ext>
            </a:extLst>
          </p:cNvPr>
          <p:cNvSpPr>
            <a:spLocks noGrp="1"/>
          </p:cNvSpPr>
          <p:nvPr>
            <p:ph type="body" idx="15" hasCustomPrompt="1"/>
          </p:nvPr>
        </p:nvSpPr>
        <p:spPr>
          <a:xfrm>
            <a:off x="9043416" y="2926080"/>
            <a:ext cx="2788920" cy="450294"/>
          </a:xfrm>
          <a:noFill/>
          <a:ln>
            <a:noFill/>
          </a:ln>
        </p:spPr>
        <p:txBody>
          <a:bodyPr vert="horz" lIns="91440" tIns="45720" rIns="91440" bIns="45720" rtlCol="0" anchor="ctr">
            <a:noAutofit/>
          </a:bodyPr>
          <a:lstStyle>
            <a:lvl1pPr marL="0" indent="0">
              <a:lnSpc>
                <a:spcPct val="100000"/>
              </a:lnSpc>
              <a:buNone/>
              <a:defRPr lang="en-US" sz="2000" b="0" dirty="0">
                <a:solidFill>
                  <a:schemeClr val="bg1"/>
                </a:solidFill>
                <a:latin typeface="+mn-lt"/>
                <a:ea typeface="Amazon Ember Heavy" panose="020B0803020204020204" pitchFamily="34" charset="0"/>
                <a:cs typeface="Amazon Ember Heavy" panose="020B0803020204020204" pitchFamily="34" charset="0"/>
              </a:defRPr>
            </a:lvl1pPr>
          </a:lstStyle>
          <a:p>
            <a:pPr marL="403225" lvl="0" indent="-342900">
              <a:spcBef>
                <a:spcPts val="0"/>
              </a:spcBef>
              <a:spcAft>
                <a:spcPts val="0"/>
              </a:spcAft>
            </a:pPr>
            <a:r>
              <a:rPr lang="en-US" dirty="0"/>
              <a:t>Enter subtitle</a:t>
            </a:r>
          </a:p>
        </p:txBody>
      </p:sp>
      <p:sp>
        <p:nvSpPr>
          <p:cNvPr id="5" name="Content right">
            <a:extLst>
              <a:ext uri="{FF2B5EF4-FFF2-40B4-BE49-F238E27FC236}">
                <a16:creationId xmlns:a16="http://schemas.microsoft.com/office/drawing/2014/main" id="{9F6FFAA7-B9C7-461E-8BB9-81670232C41F}"/>
              </a:ext>
            </a:extLst>
          </p:cNvPr>
          <p:cNvSpPr>
            <a:spLocks noGrp="1"/>
          </p:cNvSpPr>
          <p:nvPr>
            <p:ph type="body" idx="5" hasCustomPrompt="1"/>
          </p:nvPr>
        </p:nvSpPr>
        <p:spPr>
          <a:xfrm>
            <a:off x="9043416" y="3429000"/>
            <a:ext cx="2788920" cy="3005742"/>
          </a:xfrm>
        </p:spPr>
        <p:txBody>
          <a:bodyPr lIns="91440">
            <a:noAutofit/>
          </a:bodyPr>
          <a:lstStyle>
            <a:lvl1pPr marL="0" indent="0">
              <a:lnSpc>
                <a:spcPct val="100000"/>
              </a:lnSpc>
              <a:spcAft>
                <a:spcPts val="600"/>
              </a:spcAft>
              <a:buNone/>
              <a:defRPr sz="2000">
                <a:solidFill>
                  <a:srgbClr val="232F3E"/>
                </a:solidFill>
              </a:defRPr>
            </a:lvl1pPr>
          </a:lstStyle>
          <a:p>
            <a:pPr lvl="0"/>
            <a:r>
              <a:rPr lang="en-US" dirty="0"/>
              <a:t>Enter text</a:t>
            </a:r>
          </a:p>
        </p:txBody>
      </p:sp>
    </p:spTree>
    <p:custDataLst>
      <p:tags r:id="rId1"/>
    </p:custDataLst>
    <p:extLst>
      <p:ext uri="{BB962C8B-B14F-4D97-AF65-F5344CB8AC3E}">
        <p14:creationId xmlns:p14="http://schemas.microsoft.com/office/powerpoint/2010/main" val="4098668483"/>
      </p:ext>
    </p:extLst>
  </p:cSld>
  <p:clrMapOvr>
    <a:masterClrMapping/>
  </p:clrMapOvr>
  <p:extLst>
    <p:ext uri="{DCECCB84-F9BA-43D5-87BE-67443E8EF086}">
      <p15:sldGuideLst xmlns:p15="http://schemas.microsoft.com/office/powerpoint/2012/main">
        <p15:guide id="2" orient="horz" pos="1080">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type="picTx" preserve="1">
  <p:cSld name="Title, 4 Lg Pics,and 4 Headers">
    <p:bg>
      <p:bgPr>
        <a:solidFill>
          <a:schemeClr val="bg1"/>
        </a:solidFill>
        <a:effectLst/>
      </p:bgPr>
    </p:bg>
    <p:spTree>
      <p:nvGrpSpPr>
        <p:cNvPr id="1" name=""/>
        <p:cNvGrpSpPr/>
        <p:nvPr/>
      </p:nvGrpSpPr>
      <p:grpSpPr>
        <a:xfrm>
          <a:off x="0" y="0"/>
          <a:ext cx="0" cy="0"/>
          <a:chOff x="0" y="0"/>
          <a:chExt cx="0" cy="0"/>
        </a:xfrm>
      </p:grpSpPr>
      <p:grpSp>
        <p:nvGrpSpPr>
          <p:cNvPr id="99" name="Background">
            <a:extLst>
              <a:ext uri="{FF2B5EF4-FFF2-40B4-BE49-F238E27FC236}">
                <a16:creationId xmlns:a16="http://schemas.microsoft.com/office/drawing/2014/main" id="{C2DB4ABF-FC80-43CA-AA01-B072E9DC200B}"/>
              </a:ext>
              <a:ext uri="{C183D7F6-B498-43B3-948B-1728B52AA6E4}">
                <adec:decorative xmlns:adec="http://schemas.microsoft.com/office/drawing/2017/decorative" val="1"/>
              </a:ext>
            </a:extLst>
          </p:cNvPr>
          <p:cNvGrpSpPr/>
          <p:nvPr/>
        </p:nvGrpSpPr>
        <p:grpSpPr>
          <a:xfrm>
            <a:off x="365759" y="1028377"/>
            <a:ext cx="11484865" cy="4173818"/>
            <a:chOff x="365759" y="1028377"/>
            <a:chExt cx="11484865" cy="4173818"/>
          </a:xfrm>
        </p:grpSpPr>
        <p:pic>
          <p:nvPicPr>
            <p:cNvPr id="96" name="Divider">
              <a:extLst>
                <a:ext uri="{FF2B5EF4-FFF2-40B4-BE49-F238E27FC236}">
                  <a16:creationId xmlns:a16="http://schemas.microsoft.com/office/drawing/2014/main" id="{F6D00736-4E44-4617-83F3-B5A93F28ED82}"/>
                </a:ext>
                <a:ext uri="{C183D7F6-B498-43B3-948B-1728B52AA6E4}">
                  <adec:decorative xmlns:adec="http://schemas.microsoft.com/office/drawing/2017/decorative" val="1"/>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365759" y="1028377"/>
              <a:ext cx="11484864" cy="45720"/>
            </a:xfrm>
            <a:prstGeom prst="rect">
              <a:avLst/>
            </a:prstGeom>
          </p:spPr>
        </p:pic>
        <p:pic>
          <p:nvPicPr>
            <p:cNvPr id="95" name="Background">
              <a:extLst>
                <a:ext uri="{FF2B5EF4-FFF2-40B4-BE49-F238E27FC236}">
                  <a16:creationId xmlns:a16="http://schemas.microsoft.com/office/drawing/2014/main" id="{37E98482-26B4-4B27-9672-386980590A81}"/>
                </a:ext>
                <a:ext uri="{C183D7F6-B498-43B3-948B-1728B52AA6E4}">
                  <adec:decorative xmlns:adec="http://schemas.microsoft.com/office/drawing/2017/decorative" val="1"/>
                </a:ext>
              </a:extLst>
            </p:cNvPr>
            <p:cNvPicPr>
              <a:picLocks/>
            </p:cNvPicPr>
            <p:nvPr/>
          </p:nvPicPr>
          <p:blipFill>
            <a:blip r:embed="rId4">
              <a:extLst>
                <a:ext uri="{28A0092B-C50C-407E-A947-70E740481C1C}">
                  <a14:useLocalDpi xmlns:a14="http://schemas.microsoft.com/office/drawing/2010/main" val="0"/>
                </a:ext>
              </a:extLst>
            </a:blip>
            <a:stretch>
              <a:fillRect/>
            </a:stretch>
          </p:blipFill>
          <p:spPr>
            <a:xfrm>
              <a:off x="365760" y="4744995"/>
              <a:ext cx="11484864" cy="457200"/>
            </a:xfrm>
            <a:prstGeom prst="rect">
              <a:avLst/>
            </a:prstGeom>
          </p:spPr>
        </p:pic>
      </p:grpSp>
      <p:sp>
        <p:nvSpPr>
          <p:cNvPr id="97" name="Slide Number">
            <a:extLst>
              <a:ext uri="{FF2B5EF4-FFF2-40B4-BE49-F238E27FC236}">
                <a16:creationId xmlns:a16="http://schemas.microsoft.com/office/drawing/2014/main" id="{4E12A119-63D8-4FB5-9AE0-FE08C858C579}"/>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4037B1B0-0345-4E15-985A-6BECCDBE474F}" type="slidenum">
              <a:rPr lang="en-US" smtClean="0"/>
              <a:pPr/>
              <a:t>‹#›</a:t>
            </a:fld>
            <a:endParaRPr lang="en-US" dirty="0"/>
          </a:p>
        </p:txBody>
      </p:sp>
      <p:sp>
        <p:nvSpPr>
          <p:cNvPr id="2" name="Title">
            <a:extLst>
              <a:ext uri="{FF2B5EF4-FFF2-40B4-BE49-F238E27FC236}">
                <a16:creationId xmlns:a16="http://schemas.microsoft.com/office/drawing/2014/main" id="{75DBD6AA-5E11-44A8-900B-2519518B0622}"/>
              </a:ext>
            </a:extLst>
          </p:cNvPr>
          <p:cNvSpPr>
            <a:spLocks noGrp="1"/>
          </p:cNvSpPr>
          <p:nvPr>
            <p:ph type="title" idx="1" hasCustomPrompt="1"/>
          </p:nvPr>
        </p:nvSpPr>
        <p:spPr>
          <a:xfrm>
            <a:off x="365760" y="301752"/>
            <a:ext cx="11466576" cy="731318"/>
          </a:xfrm>
        </p:spPr>
        <p:txBody>
          <a:bodyPr/>
          <a:lstStyle>
            <a:lvl1pPr>
              <a:defRPr>
                <a:solidFill>
                  <a:srgbClr val="232F3E"/>
                </a:solidFill>
                <a:latin typeface="Amazon Ember Display Heavy"/>
              </a:defRPr>
            </a:lvl1pPr>
          </a:lstStyle>
          <a:p>
            <a:r>
              <a:rPr lang="en-US" dirty="0"/>
              <a:t>Title, 4 large pictures, and 4 headers</a:t>
            </a:r>
          </a:p>
        </p:txBody>
      </p:sp>
      <p:sp>
        <p:nvSpPr>
          <p:cNvPr id="22" name="Picture Left">
            <a:extLst>
              <a:ext uri="{FF2B5EF4-FFF2-40B4-BE49-F238E27FC236}">
                <a16:creationId xmlns:a16="http://schemas.microsoft.com/office/drawing/2014/main" id="{97C88FB1-7BD6-48D3-9B99-1098619F5246}"/>
              </a:ext>
              <a:ext uri="{C183D7F6-B498-43B3-948B-1728B52AA6E4}">
                <adec:decorative xmlns:adec="http://schemas.microsoft.com/office/drawing/2017/decorative" val="1"/>
              </a:ext>
            </a:extLst>
          </p:cNvPr>
          <p:cNvSpPr>
            <a:spLocks noGrp="1"/>
          </p:cNvSpPr>
          <p:nvPr>
            <p:ph type="pic" idx="22" hasCustomPrompt="1"/>
          </p:nvPr>
        </p:nvSpPr>
        <p:spPr>
          <a:xfrm>
            <a:off x="365760" y="1835333"/>
            <a:ext cx="2788920" cy="2834640"/>
          </a:xfrm>
        </p:spPr>
        <p:txBody>
          <a:bodyPr anchor="t">
            <a:noAutofit/>
          </a:bodyPr>
          <a:lstStyle>
            <a:lvl1pPr marL="0" indent="0" algn="ctr">
              <a:buNone/>
              <a:defRPr sz="2000">
                <a:solidFill>
                  <a:srgbClr val="232F3E"/>
                </a:solidFill>
              </a:defRPr>
            </a:lvl1pPr>
          </a:lstStyle>
          <a:p>
            <a:r>
              <a:rPr lang="en-US" dirty="0"/>
              <a:t>Click icon to add image</a:t>
            </a:r>
          </a:p>
        </p:txBody>
      </p:sp>
      <p:sp>
        <p:nvSpPr>
          <p:cNvPr id="12" name="Header Left">
            <a:extLst>
              <a:ext uri="{FF2B5EF4-FFF2-40B4-BE49-F238E27FC236}">
                <a16:creationId xmlns:a16="http://schemas.microsoft.com/office/drawing/2014/main" id="{CEBB69C5-28A4-4F99-A9FE-572F9D53CF4E}"/>
              </a:ext>
            </a:extLst>
          </p:cNvPr>
          <p:cNvSpPr>
            <a:spLocks noGrp="1"/>
          </p:cNvSpPr>
          <p:nvPr>
            <p:ph type="body" idx="12" hasCustomPrompt="1"/>
          </p:nvPr>
        </p:nvSpPr>
        <p:spPr>
          <a:xfrm>
            <a:off x="365760" y="4764024"/>
            <a:ext cx="2788920" cy="438171"/>
          </a:xfrm>
          <a:noFill/>
          <a:ln>
            <a:noFill/>
          </a:ln>
        </p:spPr>
        <p:txBody>
          <a:bodyPr lIns="91440" anchor="ctr">
            <a:noAutofit/>
          </a:bodyPr>
          <a:lstStyle>
            <a:lvl1pPr marL="0" indent="0" algn="ctr">
              <a:lnSpc>
                <a:spcPct val="100000"/>
              </a:lnSpc>
              <a:spcBef>
                <a:spcPts val="0"/>
              </a:spcBef>
              <a:spcAft>
                <a:spcPts val="0"/>
              </a:spcAft>
              <a:buNone/>
              <a:defRPr sz="20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23" name="Picture Center Left">
            <a:extLst>
              <a:ext uri="{FF2B5EF4-FFF2-40B4-BE49-F238E27FC236}">
                <a16:creationId xmlns:a16="http://schemas.microsoft.com/office/drawing/2014/main" id="{536ADC96-59CC-4670-BA80-757A11151BF9}"/>
              </a:ext>
              <a:ext uri="{C183D7F6-B498-43B3-948B-1728B52AA6E4}">
                <adec:decorative xmlns:adec="http://schemas.microsoft.com/office/drawing/2017/decorative" val="1"/>
              </a:ext>
            </a:extLst>
          </p:cNvPr>
          <p:cNvSpPr>
            <a:spLocks noGrp="1"/>
          </p:cNvSpPr>
          <p:nvPr>
            <p:ph type="pic" idx="23" hasCustomPrompt="1"/>
          </p:nvPr>
        </p:nvSpPr>
        <p:spPr>
          <a:xfrm>
            <a:off x="3258312" y="1835333"/>
            <a:ext cx="2788920" cy="2834640"/>
          </a:xfrm>
        </p:spPr>
        <p:txBody>
          <a:bodyPr anchor="t">
            <a:noAutofit/>
          </a:bodyPr>
          <a:lstStyle>
            <a:lvl1pPr marL="0" indent="0" algn="ctr">
              <a:buNone/>
              <a:defRPr sz="2000">
                <a:solidFill>
                  <a:srgbClr val="232F3E"/>
                </a:solidFill>
              </a:defRPr>
            </a:lvl1pPr>
          </a:lstStyle>
          <a:p>
            <a:r>
              <a:rPr lang="en-US" dirty="0"/>
              <a:t>Click icon to add image</a:t>
            </a:r>
          </a:p>
        </p:txBody>
      </p:sp>
      <p:sp>
        <p:nvSpPr>
          <p:cNvPr id="13" name="Header Center Left">
            <a:extLst>
              <a:ext uri="{FF2B5EF4-FFF2-40B4-BE49-F238E27FC236}">
                <a16:creationId xmlns:a16="http://schemas.microsoft.com/office/drawing/2014/main" id="{04C41CFA-9BF9-474A-89A9-E22790A538E2}"/>
              </a:ext>
            </a:extLst>
          </p:cNvPr>
          <p:cNvSpPr>
            <a:spLocks noGrp="1"/>
          </p:cNvSpPr>
          <p:nvPr>
            <p:ph type="body" idx="13" hasCustomPrompt="1"/>
          </p:nvPr>
        </p:nvSpPr>
        <p:spPr>
          <a:xfrm>
            <a:off x="3258312" y="4764024"/>
            <a:ext cx="2788920" cy="438171"/>
          </a:xfrm>
          <a:noFill/>
          <a:ln>
            <a:noFill/>
          </a:ln>
        </p:spPr>
        <p:txBody>
          <a:bodyPr lIns="91440" anchor="ctr">
            <a:noAutofit/>
          </a:bodyPr>
          <a:lstStyle>
            <a:lvl1pPr marL="0" indent="0" algn="ctr">
              <a:lnSpc>
                <a:spcPct val="100000"/>
              </a:lnSpc>
              <a:spcBef>
                <a:spcPts val="0"/>
              </a:spcBef>
              <a:spcAft>
                <a:spcPts val="0"/>
              </a:spcAft>
              <a:buNone/>
              <a:defRPr sz="20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24" name="Picture Center Right">
            <a:extLst>
              <a:ext uri="{FF2B5EF4-FFF2-40B4-BE49-F238E27FC236}">
                <a16:creationId xmlns:a16="http://schemas.microsoft.com/office/drawing/2014/main" id="{DEC705E3-5BBB-4173-AAF5-E12991B7D59F}"/>
              </a:ext>
              <a:ext uri="{C183D7F6-B498-43B3-948B-1728B52AA6E4}">
                <adec:decorative xmlns:adec="http://schemas.microsoft.com/office/drawing/2017/decorative" val="1"/>
              </a:ext>
            </a:extLst>
          </p:cNvPr>
          <p:cNvSpPr>
            <a:spLocks noGrp="1"/>
          </p:cNvSpPr>
          <p:nvPr>
            <p:ph type="pic" idx="24" hasCustomPrompt="1"/>
          </p:nvPr>
        </p:nvSpPr>
        <p:spPr>
          <a:xfrm>
            <a:off x="6150864" y="1835333"/>
            <a:ext cx="2788920" cy="2834640"/>
          </a:xfrm>
        </p:spPr>
        <p:txBody>
          <a:bodyPr anchor="t">
            <a:noAutofit/>
          </a:bodyPr>
          <a:lstStyle>
            <a:lvl1pPr marL="0" indent="0" algn="ctr">
              <a:buNone/>
              <a:defRPr sz="2000">
                <a:solidFill>
                  <a:srgbClr val="232F3E"/>
                </a:solidFill>
              </a:defRPr>
            </a:lvl1pPr>
          </a:lstStyle>
          <a:p>
            <a:r>
              <a:rPr lang="en-US" dirty="0"/>
              <a:t>Click icon to add image</a:t>
            </a:r>
          </a:p>
        </p:txBody>
      </p:sp>
      <p:sp>
        <p:nvSpPr>
          <p:cNvPr id="14" name="Header Center Right">
            <a:extLst>
              <a:ext uri="{FF2B5EF4-FFF2-40B4-BE49-F238E27FC236}">
                <a16:creationId xmlns:a16="http://schemas.microsoft.com/office/drawing/2014/main" id="{CF01F87A-DBEF-4657-8500-6A751FF3BC24}"/>
              </a:ext>
            </a:extLst>
          </p:cNvPr>
          <p:cNvSpPr>
            <a:spLocks noGrp="1"/>
          </p:cNvSpPr>
          <p:nvPr>
            <p:ph type="body" idx="14" hasCustomPrompt="1"/>
          </p:nvPr>
        </p:nvSpPr>
        <p:spPr>
          <a:xfrm>
            <a:off x="6150864" y="4764024"/>
            <a:ext cx="2788920" cy="438171"/>
          </a:xfrm>
          <a:noFill/>
          <a:ln>
            <a:noFill/>
          </a:ln>
        </p:spPr>
        <p:txBody>
          <a:bodyPr lIns="91440" anchor="ctr">
            <a:noAutofit/>
          </a:bodyPr>
          <a:lstStyle>
            <a:lvl1pPr marL="0" indent="0" algn="ctr">
              <a:lnSpc>
                <a:spcPct val="100000"/>
              </a:lnSpc>
              <a:spcBef>
                <a:spcPts val="0"/>
              </a:spcBef>
              <a:spcAft>
                <a:spcPts val="0"/>
              </a:spcAft>
              <a:buNone/>
              <a:defRPr sz="20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
        <p:nvSpPr>
          <p:cNvPr id="25" name="Picture Right">
            <a:extLst>
              <a:ext uri="{FF2B5EF4-FFF2-40B4-BE49-F238E27FC236}">
                <a16:creationId xmlns:a16="http://schemas.microsoft.com/office/drawing/2014/main" id="{3225055C-7E4D-4C57-84DA-4F32CFEE666E}"/>
              </a:ext>
              <a:ext uri="{C183D7F6-B498-43B3-948B-1728B52AA6E4}">
                <adec:decorative xmlns:adec="http://schemas.microsoft.com/office/drawing/2017/decorative" val="1"/>
              </a:ext>
            </a:extLst>
          </p:cNvPr>
          <p:cNvSpPr>
            <a:spLocks noGrp="1"/>
          </p:cNvSpPr>
          <p:nvPr>
            <p:ph type="pic" idx="25" hasCustomPrompt="1"/>
          </p:nvPr>
        </p:nvSpPr>
        <p:spPr>
          <a:xfrm>
            <a:off x="9043416" y="1835333"/>
            <a:ext cx="2788920" cy="2834640"/>
          </a:xfrm>
        </p:spPr>
        <p:txBody>
          <a:bodyPr anchor="t">
            <a:noAutofit/>
          </a:bodyPr>
          <a:lstStyle>
            <a:lvl1pPr marL="0" indent="0" algn="ctr">
              <a:buNone/>
              <a:defRPr sz="2000">
                <a:solidFill>
                  <a:srgbClr val="232F3E"/>
                </a:solidFill>
              </a:defRPr>
            </a:lvl1pPr>
          </a:lstStyle>
          <a:p>
            <a:r>
              <a:rPr lang="en-US" dirty="0"/>
              <a:t>Click icon to add image</a:t>
            </a:r>
          </a:p>
        </p:txBody>
      </p:sp>
      <p:sp>
        <p:nvSpPr>
          <p:cNvPr id="15" name="Header Right">
            <a:extLst>
              <a:ext uri="{FF2B5EF4-FFF2-40B4-BE49-F238E27FC236}">
                <a16:creationId xmlns:a16="http://schemas.microsoft.com/office/drawing/2014/main" id="{B17A76EF-1D7E-4BB9-BAFA-8EAA0807E356}"/>
              </a:ext>
            </a:extLst>
          </p:cNvPr>
          <p:cNvSpPr>
            <a:spLocks noGrp="1"/>
          </p:cNvSpPr>
          <p:nvPr>
            <p:ph type="body" idx="15" hasCustomPrompt="1"/>
          </p:nvPr>
        </p:nvSpPr>
        <p:spPr>
          <a:xfrm>
            <a:off x="9043416" y="4764024"/>
            <a:ext cx="2788920" cy="438171"/>
          </a:xfrm>
          <a:noFill/>
          <a:ln>
            <a:noFill/>
          </a:ln>
        </p:spPr>
        <p:txBody>
          <a:bodyPr lIns="91440" anchor="ctr">
            <a:noAutofit/>
          </a:bodyPr>
          <a:lstStyle>
            <a:lvl1pPr marL="0" indent="0" algn="ctr">
              <a:lnSpc>
                <a:spcPct val="100000"/>
              </a:lnSpc>
              <a:spcBef>
                <a:spcPts val="0"/>
              </a:spcBef>
              <a:spcAft>
                <a:spcPts val="0"/>
              </a:spcAft>
              <a:buNone/>
              <a:defRPr sz="2000" b="0">
                <a:solidFill>
                  <a:schemeClr val="bg1"/>
                </a:solidFill>
                <a:latin typeface="+mn-lt"/>
                <a:ea typeface="Amazon Ember Heavy" panose="020B0803020204020204" pitchFamily="34" charset="0"/>
                <a:cs typeface="Amazon Ember Heavy" panose="020B0803020204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header text</a:t>
            </a:r>
          </a:p>
        </p:txBody>
      </p:sp>
    </p:spTree>
    <p:custDataLst>
      <p:tags r:id="rId1"/>
    </p:custDataLst>
    <p:extLst>
      <p:ext uri="{BB962C8B-B14F-4D97-AF65-F5344CB8AC3E}">
        <p14:creationId xmlns:p14="http://schemas.microsoft.com/office/powerpoint/2010/main" val="168055853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picTx" preserve="1">
  <p:cSld name="Title, 6 Pics, and 6 Text Boxes">
    <p:bg>
      <p:bgPr>
        <a:solidFill>
          <a:schemeClr val="bg1"/>
        </a:solidFill>
        <a:effectLst/>
      </p:bgPr>
    </p:bg>
    <p:spTree>
      <p:nvGrpSpPr>
        <p:cNvPr id="1" name=""/>
        <p:cNvGrpSpPr/>
        <p:nvPr/>
      </p:nvGrpSpPr>
      <p:grpSpPr>
        <a:xfrm>
          <a:off x="0" y="0"/>
          <a:ext cx="0" cy="0"/>
          <a:chOff x="0" y="0"/>
          <a:chExt cx="0" cy="0"/>
        </a:xfrm>
      </p:grpSpPr>
      <p:pic>
        <p:nvPicPr>
          <p:cNvPr id="99" name="Divider">
            <a:extLst>
              <a:ext uri="{FF2B5EF4-FFF2-40B4-BE49-F238E27FC236}">
                <a16:creationId xmlns:a16="http://schemas.microsoft.com/office/drawing/2014/main" id="{E5E62986-2CB5-4C74-BFA0-36B722DD633C}"/>
              </a:ext>
              <a:ext uri="{C183D7F6-B498-43B3-948B-1728B52AA6E4}">
                <adec:decorative xmlns:adec="http://schemas.microsoft.com/office/drawing/2017/decorative" val="1"/>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365759" y="1028377"/>
            <a:ext cx="11484864" cy="45720"/>
          </a:xfrm>
          <a:prstGeom prst="rect">
            <a:avLst/>
          </a:prstGeom>
        </p:spPr>
      </p:pic>
      <p:sp>
        <p:nvSpPr>
          <p:cNvPr id="97" name="Slide Number">
            <a:extLst>
              <a:ext uri="{FF2B5EF4-FFF2-40B4-BE49-F238E27FC236}">
                <a16:creationId xmlns:a16="http://schemas.microsoft.com/office/drawing/2014/main" id="{36A79036-863F-433F-8D16-845BBBCE412D}"/>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4037B1B0-0345-4E15-985A-6BECCDBE474F}" type="slidenum">
              <a:rPr lang="en-US" smtClean="0"/>
              <a:pPr/>
              <a:t>‹#›</a:t>
            </a:fld>
            <a:endParaRPr lang="en-US" dirty="0"/>
          </a:p>
        </p:txBody>
      </p:sp>
      <p:sp>
        <p:nvSpPr>
          <p:cNvPr id="8" name="Title">
            <a:extLst>
              <a:ext uri="{FF2B5EF4-FFF2-40B4-BE49-F238E27FC236}">
                <a16:creationId xmlns:a16="http://schemas.microsoft.com/office/drawing/2014/main" id="{55E25BD5-0A7A-4C0F-8C7B-5FB1E17082BE}"/>
              </a:ext>
            </a:extLst>
          </p:cNvPr>
          <p:cNvSpPr>
            <a:spLocks noGrp="1"/>
          </p:cNvSpPr>
          <p:nvPr>
            <p:ph type="title" idx="1" hasCustomPrompt="1"/>
          </p:nvPr>
        </p:nvSpPr>
        <p:spPr>
          <a:xfrm>
            <a:off x="365760" y="301752"/>
            <a:ext cx="11466576" cy="731520"/>
          </a:xfrm>
        </p:spPr>
        <p:txBody>
          <a:bodyPr/>
          <a:lstStyle>
            <a:lvl1pPr>
              <a:defRPr>
                <a:solidFill>
                  <a:srgbClr val="232F3E"/>
                </a:solidFill>
                <a:latin typeface="Amazon Ember Display Heavy"/>
              </a:defRPr>
            </a:lvl1pPr>
          </a:lstStyle>
          <a:p>
            <a:r>
              <a:rPr lang="en-US" dirty="0"/>
              <a:t>1 text box, 6 Images, and 6 text boxes</a:t>
            </a:r>
          </a:p>
        </p:txBody>
      </p:sp>
      <p:sp>
        <p:nvSpPr>
          <p:cNvPr id="22" name="Picture Top Left">
            <a:extLst>
              <a:ext uri="{FF2B5EF4-FFF2-40B4-BE49-F238E27FC236}">
                <a16:creationId xmlns:a16="http://schemas.microsoft.com/office/drawing/2014/main" id="{BA2767B8-F34C-4600-8F4B-21C0CDFE578E}"/>
              </a:ext>
              <a:ext uri="{C183D7F6-B498-43B3-948B-1728B52AA6E4}">
                <adec:decorative xmlns:adec="http://schemas.microsoft.com/office/drawing/2017/decorative" val="1"/>
              </a:ext>
            </a:extLst>
          </p:cNvPr>
          <p:cNvSpPr>
            <a:spLocks noGrp="1"/>
          </p:cNvSpPr>
          <p:nvPr>
            <p:ph type="pic" idx="22" hasCustomPrompt="1"/>
          </p:nvPr>
        </p:nvSpPr>
        <p:spPr>
          <a:xfrm>
            <a:off x="1516380" y="1211176"/>
            <a:ext cx="1828800" cy="1828800"/>
          </a:xfrm>
        </p:spPr>
        <p:txBody>
          <a:bodyPr anchor="t">
            <a:noAutofit/>
          </a:bodyPr>
          <a:lstStyle>
            <a:lvl1pPr marL="0" indent="0" algn="ctr">
              <a:buNone/>
              <a:defRPr sz="2000">
                <a:solidFill>
                  <a:srgbClr val="232F3E"/>
                </a:solidFill>
              </a:defRPr>
            </a:lvl1pPr>
          </a:lstStyle>
          <a:p>
            <a:r>
              <a:rPr lang="en-US" dirty="0"/>
              <a:t>Click icon to add image</a:t>
            </a:r>
          </a:p>
        </p:txBody>
      </p:sp>
      <p:sp>
        <p:nvSpPr>
          <p:cNvPr id="2" name="Content Top Left">
            <a:extLst>
              <a:ext uri="{FF2B5EF4-FFF2-40B4-BE49-F238E27FC236}">
                <a16:creationId xmlns:a16="http://schemas.microsoft.com/office/drawing/2014/main" id="{1EE45CD9-67F8-4A52-86F7-18140657CB4D}"/>
              </a:ext>
            </a:extLst>
          </p:cNvPr>
          <p:cNvSpPr>
            <a:spLocks noGrp="1"/>
          </p:cNvSpPr>
          <p:nvPr>
            <p:ph type="body" idx="2" hasCustomPrompt="1"/>
          </p:nvPr>
        </p:nvSpPr>
        <p:spPr>
          <a:xfrm>
            <a:off x="830580" y="3056649"/>
            <a:ext cx="3200400" cy="570859"/>
          </a:xfrm>
        </p:spPr>
        <p:txBody>
          <a:bodyPr lIns="91440" anchor="ctr">
            <a:noAutofit/>
          </a:bodyPr>
          <a:lstStyle>
            <a:lvl1pPr marL="0" indent="0" algn="ctr">
              <a:lnSpc>
                <a:spcPct val="100000"/>
              </a:lnSpc>
              <a:spcAft>
                <a:spcPts val="0"/>
              </a:spcAft>
              <a:buNone/>
              <a:defRPr sz="2000">
                <a:solidFill>
                  <a:srgbClr val="232F3E"/>
                </a:solidFill>
              </a:defRPr>
            </a:lvl1pPr>
          </a:lstStyle>
          <a:p>
            <a:pPr lvl="0"/>
            <a:r>
              <a:rPr lang="en-US" dirty="0"/>
              <a:t>Enter text</a:t>
            </a:r>
          </a:p>
        </p:txBody>
      </p:sp>
      <p:sp>
        <p:nvSpPr>
          <p:cNvPr id="23" name="Picture Top Center">
            <a:extLst>
              <a:ext uri="{FF2B5EF4-FFF2-40B4-BE49-F238E27FC236}">
                <a16:creationId xmlns:a16="http://schemas.microsoft.com/office/drawing/2014/main" id="{0CE211BC-1E62-4A42-A199-9B1FBAD2CE23}"/>
              </a:ext>
              <a:ext uri="{C183D7F6-B498-43B3-948B-1728B52AA6E4}">
                <adec:decorative xmlns:adec="http://schemas.microsoft.com/office/drawing/2017/decorative" val="1"/>
              </a:ext>
            </a:extLst>
          </p:cNvPr>
          <p:cNvSpPr>
            <a:spLocks noGrp="1"/>
          </p:cNvSpPr>
          <p:nvPr>
            <p:ph type="pic" idx="23" hasCustomPrompt="1"/>
          </p:nvPr>
        </p:nvSpPr>
        <p:spPr>
          <a:xfrm>
            <a:off x="5181600" y="1211176"/>
            <a:ext cx="1828800" cy="1828800"/>
          </a:xfrm>
        </p:spPr>
        <p:txBody>
          <a:bodyPr anchor="t">
            <a:noAutofit/>
          </a:bodyPr>
          <a:lstStyle>
            <a:lvl1pPr marL="0" indent="0" algn="ctr">
              <a:buNone/>
              <a:defRPr sz="2000">
                <a:solidFill>
                  <a:srgbClr val="232F3E"/>
                </a:solidFill>
              </a:defRPr>
            </a:lvl1pPr>
          </a:lstStyle>
          <a:p>
            <a:r>
              <a:rPr lang="en-US" dirty="0"/>
              <a:t>Click icon to add image</a:t>
            </a:r>
          </a:p>
        </p:txBody>
      </p:sp>
      <p:sp>
        <p:nvSpPr>
          <p:cNvPr id="3" name="Content Top Center">
            <a:extLst>
              <a:ext uri="{FF2B5EF4-FFF2-40B4-BE49-F238E27FC236}">
                <a16:creationId xmlns:a16="http://schemas.microsoft.com/office/drawing/2014/main" id="{CD517463-352F-4D83-A9E1-0F789F96266D}"/>
              </a:ext>
            </a:extLst>
          </p:cNvPr>
          <p:cNvSpPr>
            <a:spLocks noGrp="1"/>
          </p:cNvSpPr>
          <p:nvPr>
            <p:ph type="body" idx="3" hasCustomPrompt="1"/>
          </p:nvPr>
        </p:nvSpPr>
        <p:spPr>
          <a:xfrm>
            <a:off x="4495800" y="3056649"/>
            <a:ext cx="3200400" cy="570859"/>
          </a:xfrm>
        </p:spPr>
        <p:txBody>
          <a:bodyPr lIns="91440" anchor="ctr">
            <a:noAutofit/>
          </a:bodyPr>
          <a:lstStyle>
            <a:lvl1pPr marL="0" indent="0" algn="ctr">
              <a:lnSpc>
                <a:spcPct val="100000"/>
              </a:lnSpc>
              <a:spcAft>
                <a:spcPts val="0"/>
              </a:spcAft>
              <a:buNone/>
              <a:defRPr sz="2000">
                <a:solidFill>
                  <a:srgbClr val="232F3E"/>
                </a:solidFill>
              </a:defRPr>
            </a:lvl1pPr>
          </a:lstStyle>
          <a:p>
            <a:pPr lvl="0"/>
            <a:r>
              <a:rPr lang="en-US" dirty="0"/>
              <a:t>Enter text</a:t>
            </a:r>
          </a:p>
        </p:txBody>
      </p:sp>
      <p:sp>
        <p:nvSpPr>
          <p:cNvPr id="24" name="Picture Top Right">
            <a:extLst>
              <a:ext uri="{FF2B5EF4-FFF2-40B4-BE49-F238E27FC236}">
                <a16:creationId xmlns:a16="http://schemas.microsoft.com/office/drawing/2014/main" id="{815CD5D2-790A-41FA-B807-B7B212763D05}"/>
              </a:ext>
              <a:ext uri="{C183D7F6-B498-43B3-948B-1728B52AA6E4}">
                <adec:decorative xmlns:adec="http://schemas.microsoft.com/office/drawing/2017/decorative" val="1"/>
              </a:ext>
            </a:extLst>
          </p:cNvPr>
          <p:cNvSpPr>
            <a:spLocks noGrp="1"/>
          </p:cNvSpPr>
          <p:nvPr>
            <p:ph type="pic" idx="24" hasCustomPrompt="1"/>
          </p:nvPr>
        </p:nvSpPr>
        <p:spPr>
          <a:xfrm>
            <a:off x="8852916" y="1211176"/>
            <a:ext cx="1828800" cy="1828800"/>
          </a:xfrm>
        </p:spPr>
        <p:txBody>
          <a:bodyPr anchor="t">
            <a:noAutofit/>
          </a:bodyPr>
          <a:lstStyle>
            <a:lvl1pPr marL="0" indent="0" algn="ctr">
              <a:buNone/>
              <a:defRPr sz="2000">
                <a:solidFill>
                  <a:srgbClr val="232F3E"/>
                </a:solidFill>
              </a:defRPr>
            </a:lvl1pPr>
          </a:lstStyle>
          <a:p>
            <a:r>
              <a:rPr lang="en-US" dirty="0"/>
              <a:t>Click icon to add image</a:t>
            </a:r>
          </a:p>
        </p:txBody>
      </p:sp>
      <p:sp>
        <p:nvSpPr>
          <p:cNvPr id="4" name="Content Top Right">
            <a:extLst>
              <a:ext uri="{FF2B5EF4-FFF2-40B4-BE49-F238E27FC236}">
                <a16:creationId xmlns:a16="http://schemas.microsoft.com/office/drawing/2014/main" id="{CB7E0003-F180-4528-9992-B9342F92AF42}"/>
              </a:ext>
            </a:extLst>
          </p:cNvPr>
          <p:cNvSpPr>
            <a:spLocks noGrp="1"/>
          </p:cNvSpPr>
          <p:nvPr>
            <p:ph type="body" idx="4" hasCustomPrompt="1"/>
          </p:nvPr>
        </p:nvSpPr>
        <p:spPr>
          <a:xfrm>
            <a:off x="8167116" y="3056649"/>
            <a:ext cx="3200400" cy="570859"/>
          </a:xfrm>
        </p:spPr>
        <p:txBody>
          <a:bodyPr lIns="91440" anchor="ctr">
            <a:noAutofit/>
          </a:bodyPr>
          <a:lstStyle>
            <a:lvl1pPr marL="0" indent="0" algn="ctr">
              <a:lnSpc>
                <a:spcPct val="100000"/>
              </a:lnSpc>
              <a:spcAft>
                <a:spcPts val="0"/>
              </a:spcAft>
              <a:buNone/>
              <a:defRPr sz="2000">
                <a:solidFill>
                  <a:srgbClr val="232F3E"/>
                </a:solidFill>
              </a:defRPr>
            </a:lvl1pPr>
          </a:lstStyle>
          <a:p>
            <a:pPr lvl="0"/>
            <a:r>
              <a:rPr lang="en-US" dirty="0"/>
              <a:t>Enter text</a:t>
            </a:r>
          </a:p>
        </p:txBody>
      </p:sp>
      <p:sp>
        <p:nvSpPr>
          <p:cNvPr id="25" name="Picture Bottom Left">
            <a:extLst>
              <a:ext uri="{FF2B5EF4-FFF2-40B4-BE49-F238E27FC236}">
                <a16:creationId xmlns:a16="http://schemas.microsoft.com/office/drawing/2014/main" id="{1D19D589-0526-4B91-878C-8F5B57AFE6B1}"/>
              </a:ext>
              <a:ext uri="{C183D7F6-B498-43B3-948B-1728B52AA6E4}">
                <adec:decorative xmlns:adec="http://schemas.microsoft.com/office/drawing/2017/decorative" val="1"/>
              </a:ext>
            </a:extLst>
          </p:cNvPr>
          <p:cNvSpPr>
            <a:spLocks noGrp="1"/>
          </p:cNvSpPr>
          <p:nvPr>
            <p:ph type="pic" idx="25" hasCustomPrompt="1"/>
          </p:nvPr>
        </p:nvSpPr>
        <p:spPr>
          <a:xfrm>
            <a:off x="1516380" y="3866132"/>
            <a:ext cx="1828800" cy="1828800"/>
          </a:xfrm>
        </p:spPr>
        <p:txBody>
          <a:bodyPr anchor="t">
            <a:noAutofit/>
          </a:bodyPr>
          <a:lstStyle>
            <a:lvl1pPr marL="0" indent="0" algn="ctr">
              <a:buNone/>
              <a:defRPr sz="2000">
                <a:solidFill>
                  <a:srgbClr val="232F3E"/>
                </a:solidFill>
              </a:defRPr>
            </a:lvl1pPr>
          </a:lstStyle>
          <a:p>
            <a:r>
              <a:rPr lang="en-US" dirty="0"/>
              <a:t>Click icon to add image</a:t>
            </a:r>
          </a:p>
        </p:txBody>
      </p:sp>
      <p:sp>
        <p:nvSpPr>
          <p:cNvPr id="5" name="Content Bottom Left">
            <a:extLst>
              <a:ext uri="{FF2B5EF4-FFF2-40B4-BE49-F238E27FC236}">
                <a16:creationId xmlns:a16="http://schemas.microsoft.com/office/drawing/2014/main" id="{9F6FFAA7-B9C7-461E-8BB9-81670232C41F}"/>
              </a:ext>
            </a:extLst>
          </p:cNvPr>
          <p:cNvSpPr>
            <a:spLocks noGrp="1"/>
          </p:cNvSpPr>
          <p:nvPr>
            <p:ph type="body" idx="5" hasCustomPrompt="1"/>
          </p:nvPr>
        </p:nvSpPr>
        <p:spPr>
          <a:xfrm>
            <a:off x="830580" y="5704771"/>
            <a:ext cx="3200400" cy="570859"/>
          </a:xfrm>
        </p:spPr>
        <p:txBody>
          <a:bodyPr lIns="91440" anchor="ctr">
            <a:noAutofit/>
          </a:bodyPr>
          <a:lstStyle>
            <a:lvl1pPr marL="0" indent="0" algn="ctr">
              <a:lnSpc>
                <a:spcPct val="100000"/>
              </a:lnSpc>
              <a:spcAft>
                <a:spcPts val="0"/>
              </a:spcAft>
              <a:buNone/>
              <a:defRPr sz="2000">
                <a:solidFill>
                  <a:srgbClr val="232F3E"/>
                </a:solidFill>
              </a:defRPr>
            </a:lvl1pPr>
          </a:lstStyle>
          <a:p>
            <a:pPr lvl="0"/>
            <a:r>
              <a:rPr lang="en-US" dirty="0"/>
              <a:t>Enter text</a:t>
            </a:r>
          </a:p>
        </p:txBody>
      </p:sp>
      <p:sp>
        <p:nvSpPr>
          <p:cNvPr id="26" name="Picture Bottom Center">
            <a:extLst>
              <a:ext uri="{FF2B5EF4-FFF2-40B4-BE49-F238E27FC236}">
                <a16:creationId xmlns:a16="http://schemas.microsoft.com/office/drawing/2014/main" id="{6A136B8D-0BEF-4C03-8B3C-BF95C65548B3}"/>
              </a:ext>
              <a:ext uri="{C183D7F6-B498-43B3-948B-1728B52AA6E4}">
                <adec:decorative xmlns:adec="http://schemas.microsoft.com/office/drawing/2017/decorative" val="1"/>
              </a:ext>
            </a:extLst>
          </p:cNvPr>
          <p:cNvSpPr>
            <a:spLocks noGrp="1"/>
          </p:cNvSpPr>
          <p:nvPr>
            <p:ph type="pic" idx="26" hasCustomPrompt="1"/>
          </p:nvPr>
        </p:nvSpPr>
        <p:spPr>
          <a:xfrm>
            <a:off x="5181600" y="3866132"/>
            <a:ext cx="1828800" cy="1828800"/>
          </a:xfrm>
        </p:spPr>
        <p:txBody>
          <a:bodyPr anchor="t">
            <a:noAutofit/>
          </a:bodyPr>
          <a:lstStyle>
            <a:lvl1pPr marL="0" indent="0" algn="ctr">
              <a:buNone/>
              <a:defRPr sz="2000">
                <a:solidFill>
                  <a:srgbClr val="232F3E"/>
                </a:solidFill>
              </a:defRPr>
            </a:lvl1pPr>
          </a:lstStyle>
          <a:p>
            <a:r>
              <a:rPr lang="en-US" dirty="0"/>
              <a:t>Click icon to add image</a:t>
            </a:r>
          </a:p>
        </p:txBody>
      </p:sp>
      <p:sp>
        <p:nvSpPr>
          <p:cNvPr id="6" name="Content Bottom Center">
            <a:extLst>
              <a:ext uri="{FF2B5EF4-FFF2-40B4-BE49-F238E27FC236}">
                <a16:creationId xmlns:a16="http://schemas.microsoft.com/office/drawing/2014/main" id="{4D93D3AB-1EE8-404D-9F8C-ED6967836914}"/>
              </a:ext>
            </a:extLst>
          </p:cNvPr>
          <p:cNvSpPr>
            <a:spLocks noGrp="1"/>
          </p:cNvSpPr>
          <p:nvPr>
            <p:ph type="body" idx="6" hasCustomPrompt="1"/>
          </p:nvPr>
        </p:nvSpPr>
        <p:spPr>
          <a:xfrm>
            <a:off x="4495800" y="5704771"/>
            <a:ext cx="3200400" cy="570859"/>
          </a:xfrm>
        </p:spPr>
        <p:txBody>
          <a:bodyPr lIns="91440" anchor="ctr">
            <a:noAutofit/>
          </a:bodyPr>
          <a:lstStyle>
            <a:lvl1pPr marL="0" indent="0" algn="ctr">
              <a:lnSpc>
                <a:spcPct val="100000"/>
              </a:lnSpc>
              <a:spcAft>
                <a:spcPts val="0"/>
              </a:spcAft>
              <a:buNone/>
              <a:defRPr sz="2000">
                <a:solidFill>
                  <a:srgbClr val="232F3E"/>
                </a:solidFill>
              </a:defRPr>
            </a:lvl1pPr>
          </a:lstStyle>
          <a:p>
            <a:pPr lvl="0"/>
            <a:r>
              <a:rPr lang="en-US" dirty="0"/>
              <a:t>Enter text</a:t>
            </a:r>
          </a:p>
        </p:txBody>
      </p:sp>
      <p:sp>
        <p:nvSpPr>
          <p:cNvPr id="27" name="Picture Bottom Right">
            <a:extLst>
              <a:ext uri="{FF2B5EF4-FFF2-40B4-BE49-F238E27FC236}">
                <a16:creationId xmlns:a16="http://schemas.microsoft.com/office/drawing/2014/main" id="{AF549A83-F8CE-463B-9ED5-5A303AC8AC23}"/>
              </a:ext>
              <a:ext uri="{C183D7F6-B498-43B3-948B-1728B52AA6E4}">
                <adec:decorative xmlns:adec="http://schemas.microsoft.com/office/drawing/2017/decorative" val="1"/>
              </a:ext>
            </a:extLst>
          </p:cNvPr>
          <p:cNvSpPr>
            <a:spLocks noGrp="1"/>
          </p:cNvSpPr>
          <p:nvPr>
            <p:ph type="pic" idx="27" hasCustomPrompt="1"/>
          </p:nvPr>
        </p:nvSpPr>
        <p:spPr>
          <a:xfrm>
            <a:off x="8852916" y="3866132"/>
            <a:ext cx="1828800" cy="1828800"/>
          </a:xfrm>
        </p:spPr>
        <p:txBody>
          <a:bodyPr anchor="t">
            <a:noAutofit/>
          </a:bodyPr>
          <a:lstStyle>
            <a:lvl1pPr marL="0" indent="0" algn="ctr">
              <a:buNone/>
              <a:defRPr sz="2000">
                <a:solidFill>
                  <a:srgbClr val="232F3E"/>
                </a:solidFill>
              </a:defRPr>
            </a:lvl1pPr>
          </a:lstStyle>
          <a:p>
            <a:r>
              <a:rPr lang="en-US" dirty="0"/>
              <a:t>Click icon to add image</a:t>
            </a:r>
          </a:p>
        </p:txBody>
      </p:sp>
      <p:sp>
        <p:nvSpPr>
          <p:cNvPr id="7" name="Content Bottom Right">
            <a:extLst>
              <a:ext uri="{FF2B5EF4-FFF2-40B4-BE49-F238E27FC236}">
                <a16:creationId xmlns:a16="http://schemas.microsoft.com/office/drawing/2014/main" id="{E00DC7A1-D213-4110-B8F7-671693ED3BA2}"/>
              </a:ext>
            </a:extLst>
          </p:cNvPr>
          <p:cNvSpPr>
            <a:spLocks noGrp="1"/>
          </p:cNvSpPr>
          <p:nvPr>
            <p:ph type="body" idx="7" hasCustomPrompt="1"/>
          </p:nvPr>
        </p:nvSpPr>
        <p:spPr>
          <a:xfrm>
            <a:off x="8167116" y="5704771"/>
            <a:ext cx="3200400" cy="570859"/>
          </a:xfrm>
        </p:spPr>
        <p:txBody>
          <a:bodyPr lIns="91440" anchor="ctr">
            <a:noAutofit/>
          </a:bodyPr>
          <a:lstStyle>
            <a:lvl1pPr marL="0" indent="0" algn="ctr">
              <a:lnSpc>
                <a:spcPct val="100000"/>
              </a:lnSpc>
              <a:spcAft>
                <a:spcPts val="0"/>
              </a:spcAft>
              <a:buNone/>
              <a:defRPr sz="2000">
                <a:solidFill>
                  <a:srgbClr val="232F3E"/>
                </a:solidFill>
              </a:defRPr>
            </a:lvl1pPr>
          </a:lstStyle>
          <a:p>
            <a:pPr lvl="0"/>
            <a:r>
              <a:rPr lang="en-US" dirty="0"/>
              <a:t>Enter text</a:t>
            </a:r>
          </a:p>
        </p:txBody>
      </p:sp>
    </p:spTree>
    <p:custDataLst>
      <p:tags r:id="rId1"/>
    </p:custDataLst>
    <p:extLst>
      <p:ext uri="{BB962C8B-B14F-4D97-AF65-F5344CB8AC3E}">
        <p14:creationId xmlns:p14="http://schemas.microsoft.com/office/powerpoint/2010/main" val="1586840193"/>
      </p:ext>
    </p:extLst>
  </p:cSld>
  <p:clrMapOvr>
    <a:masterClrMapping/>
  </p:clrMapOvr>
  <p:extLst>
    <p:ext uri="{DCECCB84-F9BA-43D5-87BE-67443E8EF086}">
      <p15:sldGuideLst xmlns:p15="http://schemas.microsoft.com/office/powerpoint/2012/main">
        <p15:guide id="2" orient="horz" pos="1080">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type="picTx" preserve="1">
  <p:cSld name="Title and 8 pictures">
    <p:bg>
      <p:bgPr>
        <a:solidFill>
          <a:schemeClr val="bg1"/>
        </a:solidFill>
        <a:effectLst/>
      </p:bgPr>
    </p:bg>
    <p:spTree>
      <p:nvGrpSpPr>
        <p:cNvPr id="1" name=""/>
        <p:cNvGrpSpPr/>
        <p:nvPr/>
      </p:nvGrpSpPr>
      <p:grpSpPr>
        <a:xfrm>
          <a:off x="0" y="0"/>
          <a:ext cx="0" cy="0"/>
          <a:chOff x="0" y="0"/>
          <a:chExt cx="0" cy="0"/>
        </a:xfrm>
      </p:grpSpPr>
      <p:pic>
        <p:nvPicPr>
          <p:cNvPr id="99" name="Divider">
            <a:extLst>
              <a:ext uri="{FF2B5EF4-FFF2-40B4-BE49-F238E27FC236}">
                <a16:creationId xmlns:a16="http://schemas.microsoft.com/office/drawing/2014/main" id="{E6549563-E04B-4657-8321-4C6934FCD322}"/>
              </a:ext>
              <a:ext uri="{C183D7F6-B498-43B3-948B-1728B52AA6E4}">
                <adec:decorative xmlns:adec="http://schemas.microsoft.com/office/drawing/2017/decorative" val="1"/>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365759" y="1028377"/>
            <a:ext cx="11484864" cy="45720"/>
          </a:xfrm>
          <a:prstGeom prst="rect">
            <a:avLst/>
          </a:prstGeom>
        </p:spPr>
      </p:pic>
      <p:sp>
        <p:nvSpPr>
          <p:cNvPr id="97" name="Slide Number">
            <a:extLst>
              <a:ext uri="{FF2B5EF4-FFF2-40B4-BE49-F238E27FC236}">
                <a16:creationId xmlns:a16="http://schemas.microsoft.com/office/drawing/2014/main" id="{BE705BC3-4D3C-4BF3-801C-BFF823D8CAA1}"/>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4037B1B0-0345-4E15-985A-6BECCDBE474F}" type="slidenum">
              <a:rPr lang="en-US" smtClean="0"/>
              <a:pPr/>
              <a:t>‹#›</a:t>
            </a:fld>
            <a:endParaRPr lang="en-US" dirty="0"/>
          </a:p>
        </p:txBody>
      </p:sp>
      <p:sp>
        <p:nvSpPr>
          <p:cNvPr id="2" name="Title">
            <a:extLst>
              <a:ext uri="{FF2B5EF4-FFF2-40B4-BE49-F238E27FC236}">
                <a16:creationId xmlns:a16="http://schemas.microsoft.com/office/drawing/2014/main" id="{9A1AD47A-644D-4968-9CC8-C9014D5497DB}"/>
              </a:ext>
            </a:extLst>
          </p:cNvPr>
          <p:cNvSpPr>
            <a:spLocks noGrp="1"/>
          </p:cNvSpPr>
          <p:nvPr>
            <p:ph type="title" idx="1" hasCustomPrompt="1"/>
          </p:nvPr>
        </p:nvSpPr>
        <p:spPr>
          <a:xfrm>
            <a:off x="365760" y="301752"/>
            <a:ext cx="11466576" cy="731318"/>
          </a:xfrm>
        </p:spPr>
        <p:txBody>
          <a:bodyPr/>
          <a:lstStyle>
            <a:lvl1pPr>
              <a:defRPr>
                <a:solidFill>
                  <a:srgbClr val="232F3E"/>
                </a:solidFill>
                <a:latin typeface="Amazon Ember Display Heavy"/>
              </a:defRPr>
            </a:lvl1pPr>
          </a:lstStyle>
          <a:p>
            <a:r>
              <a:rPr lang="en-US" dirty="0"/>
              <a:t>Title and 8 pictures</a:t>
            </a:r>
          </a:p>
        </p:txBody>
      </p:sp>
      <p:sp>
        <p:nvSpPr>
          <p:cNvPr id="22" name="Picture 1">
            <a:extLst>
              <a:ext uri="{FF2B5EF4-FFF2-40B4-BE49-F238E27FC236}">
                <a16:creationId xmlns:a16="http://schemas.microsoft.com/office/drawing/2014/main" id="{01E0569B-0304-4CF2-95FE-74EEAC9AEC38}"/>
              </a:ext>
              <a:ext uri="{C183D7F6-B498-43B3-948B-1728B52AA6E4}">
                <adec:decorative xmlns:adec="http://schemas.microsoft.com/office/drawing/2017/decorative" val="1"/>
              </a:ext>
            </a:extLst>
          </p:cNvPr>
          <p:cNvSpPr>
            <a:spLocks noGrp="1"/>
          </p:cNvSpPr>
          <p:nvPr>
            <p:ph type="pic" idx="22" hasCustomPrompt="1"/>
          </p:nvPr>
        </p:nvSpPr>
        <p:spPr>
          <a:xfrm>
            <a:off x="640080" y="1162264"/>
            <a:ext cx="2286000" cy="2286000"/>
          </a:xfrm>
        </p:spPr>
        <p:txBody>
          <a:bodyPr anchor="t">
            <a:noAutofit/>
          </a:bodyPr>
          <a:lstStyle>
            <a:lvl1pPr marL="0" indent="0" algn="ctr">
              <a:buNone/>
              <a:defRPr sz="2000">
                <a:solidFill>
                  <a:srgbClr val="232F3E"/>
                </a:solidFill>
              </a:defRPr>
            </a:lvl1pPr>
          </a:lstStyle>
          <a:p>
            <a:r>
              <a:rPr lang="en-US" dirty="0"/>
              <a:t>Click icon to add image</a:t>
            </a:r>
          </a:p>
        </p:txBody>
      </p:sp>
      <p:sp>
        <p:nvSpPr>
          <p:cNvPr id="23" name="Picture 2">
            <a:extLst>
              <a:ext uri="{FF2B5EF4-FFF2-40B4-BE49-F238E27FC236}">
                <a16:creationId xmlns:a16="http://schemas.microsoft.com/office/drawing/2014/main" id="{4E39BCC2-7E6B-49A6-88A7-4389D0876599}"/>
              </a:ext>
              <a:ext uri="{C183D7F6-B498-43B3-948B-1728B52AA6E4}">
                <adec:decorative xmlns:adec="http://schemas.microsoft.com/office/drawing/2017/decorative" val="1"/>
              </a:ext>
            </a:extLst>
          </p:cNvPr>
          <p:cNvSpPr>
            <a:spLocks noGrp="1"/>
          </p:cNvSpPr>
          <p:nvPr>
            <p:ph type="pic" idx="23" hasCustomPrompt="1"/>
          </p:nvPr>
        </p:nvSpPr>
        <p:spPr>
          <a:xfrm>
            <a:off x="3517392" y="1162264"/>
            <a:ext cx="2286000" cy="2286000"/>
          </a:xfrm>
        </p:spPr>
        <p:txBody>
          <a:bodyPr anchor="t">
            <a:noAutofit/>
          </a:bodyPr>
          <a:lstStyle>
            <a:lvl1pPr marL="0" indent="0" algn="ctr">
              <a:buNone/>
              <a:defRPr sz="2000">
                <a:solidFill>
                  <a:srgbClr val="232F3E"/>
                </a:solidFill>
              </a:defRPr>
            </a:lvl1pPr>
          </a:lstStyle>
          <a:p>
            <a:r>
              <a:rPr lang="en-US" dirty="0"/>
              <a:t>Click icon to add image</a:t>
            </a:r>
          </a:p>
        </p:txBody>
      </p:sp>
      <p:sp>
        <p:nvSpPr>
          <p:cNvPr id="24" name="Picture 3">
            <a:extLst>
              <a:ext uri="{FF2B5EF4-FFF2-40B4-BE49-F238E27FC236}">
                <a16:creationId xmlns:a16="http://schemas.microsoft.com/office/drawing/2014/main" id="{292A7B23-5883-4A03-AA9E-D7887267A0B5}"/>
              </a:ext>
              <a:ext uri="{C183D7F6-B498-43B3-948B-1728B52AA6E4}">
                <adec:decorative xmlns:adec="http://schemas.microsoft.com/office/drawing/2017/decorative" val="1"/>
              </a:ext>
            </a:extLst>
          </p:cNvPr>
          <p:cNvSpPr>
            <a:spLocks noGrp="1"/>
          </p:cNvSpPr>
          <p:nvPr>
            <p:ph type="pic" idx="24" hasCustomPrompt="1"/>
          </p:nvPr>
        </p:nvSpPr>
        <p:spPr>
          <a:xfrm>
            <a:off x="6394704" y="1162264"/>
            <a:ext cx="2286000" cy="2286000"/>
          </a:xfrm>
        </p:spPr>
        <p:txBody>
          <a:bodyPr anchor="t">
            <a:noAutofit/>
          </a:bodyPr>
          <a:lstStyle>
            <a:lvl1pPr marL="0" indent="0" algn="ctr">
              <a:buNone/>
              <a:defRPr sz="2000">
                <a:solidFill>
                  <a:srgbClr val="232F3E"/>
                </a:solidFill>
              </a:defRPr>
            </a:lvl1pPr>
          </a:lstStyle>
          <a:p>
            <a:r>
              <a:rPr lang="en-US" dirty="0"/>
              <a:t>Click icon to add image</a:t>
            </a:r>
          </a:p>
        </p:txBody>
      </p:sp>
      <p:sp>
        <p:nvSpPr>
          <p:cNvPr id="25" name="Picture 4">
            <a:extLst>
              <a:ext uri="{FF2B5EF4-FFF2-40B4-BE49-F238E27FC236}">
                <a16:creationId xmlns:a16="http://schemas.microsoft.com/office/drawing/2014/main" id="{871FBC72-3D16-49CE-BD02-AD416196D37A}"/>
              </a:ext>
              <a:ext uri="{C183D7F6-B498-43B3-948B-1728B52AA6E4}">
                <adec:decorative xmlns:adec="http://schemas.microsoft.com/office/drawing/2017/decorative" val="1"/>
              </a:ext>
            </a:extLst>
          </p:cNvPr>
          <p:cNvSpPr>
            <a:spLocks noGrp="1"/>
          </p:cNvSpPr>
          <p:nvPr>
            <p:ph type="pic" idx="25" hasCustomPrompt="1"/>
          </p:nvPr>
        </p:nvSpPr>
        <p:spPr>
          <a:xfrm>
            <a:off x="9272016" y="1162264"/>
            <a:ext cx="2286000" cy="2286000"/>
          </a:xfrm>
        </p:spPr>
        <p:txBody>
          <a:bodyPr anchor="t">
            <a:noAutofit/>
          </a:bodyPr>
          <a:lstStyle>
            <a:lvl1pPr marL="0" indent="0" algn="ctr">
              <a:buNone/>
              <a:defRPr sz="2000">
                <a:solidFill>
                  <a:srgbClr val="232F3E"/>
                </a:solidFill>
              </a:defRPr>
            </a:lvl1pPr>
          </a:lstStyle>
          <a:p>
            <a:r>
              <a:rPr lang="en-US" dirty="0"/>
              <a:t>Click icon to add image</a:t>
            </a:r>
          </a:p>
        </p:txBody>
      </p:sp>
      <p:sp>
        <p:nvSpPr>
          <p:cNvPr id="26" name="Picture 5">
            <a:extLst>
              <a:ext uri="{FF2B5EF4-FFF2-40B4-BE49-F238E27FC236}">
                <a16:creationId xmlns:a16="http://schemas.microsoft.com/office/drawing/2014/main" id="{CCC335E7-FA18-44DB-ACBC-F2DABE9FB384}"/>
              </a:ext>
              <a:ext uri="{C183D7F6-B498-43B3-948B-1728B52AA6E4}">
                <adec:decorative xmlns:adec="http://schemas.microsoft.com/office/drawing/2017/decorative" val="1"/>
              </a:ext>
            </a:extLst>
          </p:cNvPr>
          <p:cNvSpPr>
            <a:spLocks noGrp="1"/>
          </p:cNvSpPr>
          <p:nvPr>
            <p:ph type="pic" idx="26" hasCustomPrompt="1"/>
          </p:nvPr>
        </p:nvSpPr>
        <p:spPr>
          <a:xfrm>
            <a:off x="640080" y="3873273"/>
            <a:ext cx="2286000" cy="2286000"/>
          </a:xfrm>
        </p:spPr>
        <p:txBody>
          <a:bodyPr anchor="t">
            <a:noAutofit/>
          </a:bodyPr>
          <a:lstStyle>
            <a:lvl1pPr marL="0" indent="0" algn="ctr">
              <a:buNone/>
              <a:defRPr sz="2000">
                <a:solidFill>
                  <a:srgbClr val="232F3E"/>
                </a:solidFill>
              </a:defRPr>
            </a:lvl1pPr>
          </a:lstStyle>
          <a:p>
            <a:r>
              <a:rPr lang="en-US" dirty="0"/>
              <a:t>Click icon to add image</a:t>
            </a:r>
          </a:p>
        </p:txBody>
      </p:sp>
      <p:sp>
        <p:nvSpPr>
          <p:cNvPr id="27" name="Picture 6">
            <a:extLst>
              <a:ext uri="{FF2B5EF4-FFF2-40B4-BE49-F238E27FC236}">
                <a16:creationId xmlns:a16="http://schemas.microsoft.com/office/drawing/2014/main" id="{BB740650-61A2-4FDC-8700-54D96F01FF5A}"/>
              </a:ext>
              <a:ext uri="{C183D7F6-B498-43B3-948B-1728B52AA6E4}">
                <adec:decorative xmlns:adec="http://schemas.microsoft.com/office/drawing/2017/decorative" val="1"/>
              </a:ext>
            </a:extLst>
          </p:cNvPr>
          <p:cNvSpPr>
            <a:spLocks noGrp="1"/>
          </p:cNvSpPr>
          <p:nvPr>
            <p:ph type="pic" idx="27" hasCustomPrompt="1"/>
          </p:nvPr>
        </p:nvSpPr>
        <p:spPr>
          <a:xfrm>
            <a:off x="3517392" y="3873273"/>
            <a:ext cx="2286000" cy="2286000"/>
          </a:xfrm>
        </p:spPr>
        <p:txBody>
          <a:bodyPr anchor="t">
            <a:noAutofit/>
          </a:bodyPr>
          <a:lstStyle>
            <a:lvl1pPr marL="0" indent="0" algn="ctr">
              <a:buNone/>
              <a:defRPr sz="2000">
                <a:solidFill>
                  <a:srgbClr val="232F3E"/>
                </a:solidFill>
              </a:defRPr>
            </a:lvl1pPr>
          </a:lstStyle>
          <a:p>
            <a:r>
              <a:rPr lang="en-US" dirty="0"/>
              <a:t>Click icon to add image</a:t>
            </a:r>
          </a:p>
        </p:txBody>
      </p:sp>
      <p:sp>
        <p:nvSpPr>
          <p:cNvPr id="28" name="Picture 7">
            <a:extLst>
              <a:ext uri="{FF2B5EF4-FFF2-40B4-BE49-F238E27FC236}">
                <a16:creationId xmlns:a16="http://schemas.microsoft.com/office/drawing/2014/main" id="{CA951A10-B648-4F4E-87FD-97FD8FEB4106}"/>
              </a:ext>
              <a:ext uri="{C183D7F6-B498-43B3-948B-1728B52AA6E4}">
                <adec:decorative xmlns:adec="http://schemas.microsoft.com/office/drawing/2017/decorative" val="1"/>
              </a:ext>
            </a:extLst>
          </p:cNvPr>
          <p:cNvSpPr>
            <a:spLocks noGrp="1"/>
          </p:cNvSpPr>
          <p:nvPr>
            <p:ph type="pic" idx="28" hasCustomPrompt="1"/>
          </p:nvPr>
        </p:nvSpPr>
        <p:spPr>
          <a:xfrm>
            <a:off x="6394704" y="3873273"/>
            <a:ext cx="2286000" cy="2286000"/>
          </a:xfrm>
        </p:spPr>
        <p:txBody>
          <a:bodyPr anchor="t">
            <a:noAutofit/>
          </a:bodyPr>
          <a:lstStyle>
            <a:lvl1pPr marL="0" indent="0" algn="ctr">
              <a:buNone/>
              <a:defRPr sz="2000">
                <a:solidFill>
                  <a:srgbClr val="232F3E"/>
                </a:solidFill>
              </a:defRPr>
            </a:lvl1pPr>
          </a:lstStyle>
          <a:p>
            <a:r>
              <a:rPr lang="en-US" dirty="0"/>
              <a:t>Click icon to add image</a:t>
            </a:r>
          </a:p>
        </p:txBody>
      </p:sp>
      <p:sp>
        <p:nvSpPr>
          <p:cNvPr id="29" name="Picture 8">
            <a:extLst>
              <a:ext uri="{FF2B5EF4-FFF2-40B4-BE49-F238E27FC236}">
                <a16:creationId xmlns:a16="http://schemas.microsoft.com/office/drawing/2014/main" id="{1F4C4007-9EA0-4D1F-938D-A38B105119E9}"/>
              </a:ext>
              <a:ext uri="{C183D7F6-B498-43B3-948B-1728B52AA6E4}">
                <adec:decorative xmlns:adec="http://schemas.microsoft.com/office/drawing/2017/decorative" val="1"/>
              </a:ext>
            </a:extLst>
          </p:cNvPr>
          <p:cNvSpPr>
            <a:spLocks noGrp="1"/>
          </p:cNvSpPr>
          <p:nvPr>
            <p:ph type="pic" idx="29" hasCustomPrompt="1"/>
          </p:nvPr>
        </p:nvSpPr>
        <p:spPr>
          <a:xfrm>
            <a:off x="9272016" y="3873273"/>
            <a:ext cx="2286000" cy="2286000"/>
          </a:xfrm>
        </p:spPr>
        <p:txBody>
          <a:bodyPr anchor="t">
            <a:noAutofit/>
          </a:bodyPr>
          <a:lstStyle>
            <a:lvl1pPr marL="0" indent="0" algn="ctr">
              <a:buNone/>
              <a:defRPr sz="2000">
                <a:solidFill>
                  <a:srgbClr val="232F3E"/>
                </a:solidFill>
              </a:defRPr>
            </a:lvl1pPr>
          </a:lstStyle>
          <a:p>
            <a:r>
              <a:rPr lang="en-US" dirty="0"/>
              <a:t>Click icon to add image</a:t>
            </a:r>
          </a:p>
        </p:txBody>
      </p:sp>
    </p:spTree>
    <p:custDataLst>
      <p:tags r:id="rId1"/>
    </p:custDataLst>
    <p:extLst>
      <p:ext uri="{BB962C8B-B14F-4D97-AF65-F5344CB8AC3E}">
        <p14:creationId xmlns:p14="http://schemas.microsoft.com/office/powerpoint/2010/main" val="5360166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Section Slide Varia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97" name="Slide Number">
            <a:extLst>
              <a:ext uri="{FF2B5EF4-FFF2-40B4-BE49-F238E27FC236}">
                <a16:creationId xmlns:a16="http://schemas.microsoft.com/office/drawing/2014/main" id="{576AC153-25F3-4431-87F8-2E0931CF2549}"/>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4037B1B0-0345-4E15-985A-6BECCDBE474F}" type="slidenum">
              <a:rPr lang="en-US" smtClean="0"/>
              <a:pPr/>
              <a:t>‹#›</a:t>
            </a:fld>
            <a:endParaRPr lang="en-US" dirty="0"/>
          </a:p>
        </p:txBody>
      </p:sp>
      <p:sp>
        <p:nvSpPr>
          <p:cNvPr id="3" name="Title">
            <a:extLst>
              <a:ext uri="{FF2B5EF4-FFF2-40B4-BE49-F238E27FC236}">
                <a16:creationId xmlns:a16="http://schemas.microsoft.com/office/drawing/2014/main" id="{1D95C62C-EA11-4B27-9639-F8BCE11725B6}"/>
              </a:ext>
            </a:extLst>
          </p:cNvPr>
          <p:cNvSpPr>
            <a:spLocks noGrp="1"/>
          </p:cNvSpPr>
          <p:nvPr>
            <p:ph type="title" idx="1" hasCustomPrompt="1"/>
          </p:nvPr>
        </p:nvSpPr>
        <p:spPr>
          <a:xfrm>
            <a:off x="457200" y="2545492"/>
            <a:ext cx="11375136" cy="2446876"/>
          </a:xfrm>
        </p:spPr>
        <p:txBody>
          <a:bodyPr anchor="b">
            <a:normAutofit/>
          </a:bodyPr>
          <a:lstStyle>
            <a:lvl1pPr algn="l">
              <a:spcBef>
                <a:spcPts val="0"/>
              </a:spcBef>
              <a:spcAft>
                <a:spcPts val="0"/>
              </a:spcAft>
              <a:defRPr sz="4800">
                <a:solidFill>
                  <a:schemeClr val="bg1"/>
                </a:solidFill>
                <a:latin typeface="Amazon Ember Display Heavy"/>
              </a:defRPr>
            </a:lvl1pPr>
          </a:lstStyle>
          <a:p>
            <a:r>
              <a:rPr lang="en-US" dirty="0"/>
              <a:t>Enter section title</a:t>
            </a:r>
          </a:p>
        </p:txBody>
      </p:sp>
      <p:sp>
        <p:nvSpPr>
          <p:cNvPr id="2" name="Subtitle">
            <a:extLst>
              <a:ext uri="{FF2B5EF4-FFF2-40B4-BE49-F238E27FC236}">
                <a16:creationId xmlns:a16="http://schemas.microsoft.com/office/drawing/2014/main" id="{5306A075-06B6-4644-A82F-DAE4D29918FB}"/>
              </a:ext>
            </a:extLst>
          </p:cNvPr>
          <p:cNvSpPr>
            <a:spLocks noGrp="1"/>
          </p:cNvSpPr>
          <p:nvPr>
            <p:ph type="subTitle" idx="2" hasCustomPrompt="1"/>
          </p:nvPr>
        </p:nvSpPr>
        <p:spPr>
          <a:xfrm>
            <a:off x="457200" y="5040376"/>
            <a:ext cx="11375136" cy="995898"/>
          </a:xfrm>
        </p:spPr>
        <p:txBody>
          <a:bodyPr>
            <a:normAutofit/>
          </a:bodyPr>
          <a:lstStyle>
            <a:lvl1pPr marL="0" indent="0" algn="l">
              <a:spcBef>
                <a:spcPts val="0"/>
              </a:spcBef>
              <a:spcAft>
                <a:spcPts val="0"/>
              </a:spcAft>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Enter Module Title</a:t>
            </a:r>
          </a:p>
        </p:txBody>
      </p:sp>
      <p:pic>
        <p:nvPicPr>
          <p:cNvPr id="6" name="Copyright1">
            <a:extLst>
              <a:ext uri="{FF2B5EF4-FFF2-40B4-BE49-F238E27FC236}">
                <a16:creationId xmlns:a16="http://schemas.microsoft.com/office/drawing/2014/main" id="{778EE4E8-00C6-48DD-8835-1470B6038F0A}"/>
              </a:ext>
              <a:ext uri="{C183D7F6-B498-43B3-948B-1728B52AA6E4}">
                <adec:decorative xmlns:adec="http://schemas.microsoft.com/office/drawing/2017/decorative" val="1"/>
              </a:ext>
            </a:extLst>
          </p:cNvPr>
          <p:cNvPicPr>
            <a:picLocks/>
          </p:cNvPicPr>
          <p:nvPr userDrawn="1"/>
        </p:nvPicPr>
        <p:blipFill>
          <a:blip r:embed="rId3">
            <a:extLst>
              <a:ext uri="{28A0092B-C50C-407E-A947-70E740481C1C}">
                <a14:useLocalDpi xmlns:a14="http://schemas.microsoft.com/office/drawing/2010/main" val="0"/>
              </a:ext>
            </a:extLst>
          </a:blip>
          <a:stretch>
            <a:fillRect/>
          </a:stretch>
        </p:blipFill>
        <p:spPr>
          <a:xfrm>
            <a:off x="3799983" y="6446520"/>
            <a:ext cx="4610100" cy="311150"/>
          </a:xfrm>
          <a:prstGeom prst="rect">
            <a:avLst/>
          </a:prstGeom>
        </p:spPr>
      </p:pic>
    </p:spTree>
    <p:extLst>
      <p:ext uri="{BB962C8B-B14F-4D97-AF65-F5344CB8AC3E}">
        <p14:creationId xmlns:p14="http://schemas.microsoft.com/office/powerpoint/2010/main" val="148626679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cSld name="Title, 8 Sm Pics, and 8 Text Columns">
    <p:bg>
      <p:bgPr>
        <a:solidFill>
          <a:schemeClr val="bg1"/>
        </a:solidFill>
        <a:effectLst/>
      </p:bgPr>
    </p:bg>
    <p:spTree>
      <p:nvGrpSpPr>
        <p:cNvPr id="1" name=""/>
        <p:cNvGrpSpPr/>
        <p:nvPr/>
      </p:nvGrpSpPr>
      <p:grpSpPr>
        <a:xfrm>
          <a:off x="0" y="0"/>
          <a:ext cx="0" cy="0"/>
          <a:chOff x="0" y="0"/>
          <a:chExt cx="0" cy="0"/>
        </a:xfrm>
      </p:grpSpPr>
      <p:pic>
        <p:nvPicPr>
          <p:cNvPr id="99" name="Divider">
            <a:extLst>
              <a:ext uri="{FF2B5EF4-FFF2-40B4-BE49-F238E27FC236}">
                <a16:creationId xmlns:a16="http://schemas.microsoft.com/office/drawing/2014/main" id="{1D6BA6E7-5899-45FE-A720-127BD53EEDD5}"/>
              </a:ext>
              <a:ext uri="{C183D7F6-B498-43B3-948B-1728B52AA6E4}">
                <adec:decorative xmlns:adec="http://schemas.microsoft.com/office/drawing/2017/decorative" val="1"/>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365759" y="1028377"/>
            <a:ext cx="11484864" cy="45720"/>
          </a:xfrm>
          <a:prstGeom prst="rect">
            <a:avLst/>
          </a:prstGeom>
        </p:spPr>
      </p:pic>
      <p:sp>
        <p:nvSpPr>
          <p:cNvPr id="97" name="Slide Number">
            <a:extLst>
              <a:ext uri="{FF2B5EF4-FFF2-40B4-BE49-F238E27FC236}">
                <a16:creationId xmlns:a16="http://schemas.microsoft.com/office/drawing/2014/main" id="{43729ECE-1B47-40DF-A603-0B72A4802FB4}"/>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4037B1B0-0345-4E15-985A-6BECCDBE474F}" type="slidenum">
              <a:rPr lang="en-US" smtClean="0"/>
              <a:pPr/>
              <a:t>‹#›</a:t>
            </a:fld>
            <a:endParaRPr lang="en-US" dirty="0"/>
          </a:p>
        </p:txBody>
      </p:sp>
      <p:sp>
        <p:nvSpPr>
          <p:cNvPr id="2" name="Title">
            <a:extLst>
              <a:ext uri="{FF2B5EF4-FFF2-40B4-BE49-F238E27FC236}">
                <a16:creationId xmlns:a16="http://schemas.microsoft.com/office/drawing/2014/main" id="{55E25BD5-0A7A-4C0F-8C7B-5FB1E17082BE}"/>
              </a:ext>
            </a:extLst>
          </p:cNvPr>
          <p:cNvSpPr>
            <a:spLocks noGrp="1"/>
          </p:cNvSpPr>
          <p:nvPr>
            <p:ph type="title" idx="1" hasCustomPrompt="1"/>
          </p:nvPr>
        </p:nvSpPr>
        <p:spPr>
          <a:xfrm>
            <a:off x="365760" y="301752"/>
            <a:ext cx="11466576" cy="731520"/>
          </a:xfrm>
        </p:spPr>
        <p:txBody>
          <a:bodyPr/>
          <a:lstStyle>
            <a:lvl1pPr>
              <a:defRPr>
                <a:solidFill>
                  <a:srgbClr val="232F3E"/>
                </a:solidFill>
                <a:latin typeface="Amazon Ember Display Heavy"/>
              </a:defRPr>
            </a:lvl1pPr>
          </a:lstStyle>
          <a:p>
            <a:r>
              <a:rPr lang="en-US" dirty="0"/>
              <a:t>Title, 8 pictures, and 8 labels</a:t>
            </a:r>
          </a:p>
        </p:txBody>
      </p:sp>
      <p:sp>
        <p:nvSpPr>
          <p:cNvPr id="22" name="Picture Top Left">
            <a:extLst>
              <a:ext uri="{FF2B5EF4-FFF2-40B4-BE49-F238E27FC236}">
                <a16:creationId xmlns:a16="http://schemas.microsoft.com/office/drawing/2014/main" id="{BA2767B8-F34C-4600-8F4B-21C0CDFE578E}"/>
              </a:ext>
              <a:ext uri="{C183D7F6-B498-43B3-948B-1728B52AA6E4}">
                <adec:decorative xmlns:adec="http://schemas.microsoft.com/office/drawing/2017/decorative" val="1"/>
              </a:ext>
            </a:extLst>
          </p:cNvPr>
          <p:cNvSpPr>
            <a:spLocks noGrp="1"/>
          </p:cNvSpPr>
          <p:nvPr>
            <p:ph type="pic" idx="22" hasCustomPrompt="1"/>
          </p:nvPr>
        </p:nvSpPr>
        <p:spPr>
          <a:xfrm>
            <a:off x="960120" y="1272940"/>
            <a:ext cx="1645920" cy="1648911"/>
          </a:xfrm>
        </p:spPr>
        <p:txBody>
          <a:bodyPr anchor="t">
            <a:noAutofit/>
          </a:bodyPr>
          <a:lstStyle>
            <a:lvl1pPr marL="0" indent="0" algn="ctr">
              <a:buNone/>
              <a:defRPr sz="2000">
                <a:solidFill>
                  <a:srgbClr val="232F3E"/>
                </a:solidFill>
                <a:latin typeface="+mn-lt"/>
              </a:defRPr>
            </a:lvl1pPr>
          </a:lstStyle>
          <a:p>
            <a:r>
              <a:rPr lang="en-US" dirty="0"/>
              <a:t>Click icon to add image</a:t>
            </a:r>
          </a:p>
        </p:txBody>
      </p:sp>
      <p:sp>
        <p:nvSpPr>
          <p:cNvPr id="12" name="Header Top Left">
            <a:extLst>
              <a:ext uri="{FF2B5EF4-FFF2-40B4-BE49-F238E27FC236}">
                <a16:creationId xmlns:a16="http://schemas.microsoft.com/office/drawing/2014/main" id="{573CFC72-9096-4F5D-9BDB-96DE57732BB8}"/>
              </a:ext>
            </a:extLst>
          </p:cNvPr>
          <p:cNvSpPr>
            <a:spLocks noGrp="1"/>
          </p:cNvSpPr>
          <p:nvPr>
            <p:ph type="body" idx="12" hasCustomPrompt="1"/>
          </p:nvPr>
        </p:nvSpPr>
        <p:spPr>
          <a:xfrm>
            <a:off x="388620" y="2976540"/>
            <a:ext cx="2788920" cy="548640"/>
          </a:xfrm>
          <a:noFill/>
          <a:ln>
            <a:noFill/>
          </a:ln>
        </p:spPr>
        <p:txBody>
          <a:bodyPr vert="horz" lIns="91440" tIns="45720" rIns="91440" bIns="45720" rtlCol="0" anchor="ctr">
            <a:noAutofit/>
          </a:bodyPr>
          <a:lstStyle>
            <a:lvl1pPr marL="0" indent="0" algn="ctr">
              <a:lnSpc>
                <a:spcPct val="100000"/>
              </a:lnSpc>
              <a:buNone/>
              <a:defRPr lang="en-US" sz="1600" b="0" dirty="0">
                <a:solidFill>
                  <a:srgbClr val="232F3E"/>
                </a:solidFill>
                <a:latin typeface="+mn-lt"/>
                <a:ea typeface="Amazon Ember Heavy" panose="020B0803020204020204" pitchFamily="34" charset="0"/>
                <a:cs typeface="Amazon Ember Heavy" panose="020B0803020204020204" pitchFamily="34" charset="0"/>
              </a:defRPr>
            </a:lvl1pPr>
          </a:lstStyle>
          <a:p>
            <a:pPr marL="403225" lvl="0" indent="-342900">
              <a:spcBef>
                <a:spcPts val="0"/>
              </a:spcBef>
              <a:spcAft>
                <a:spcPts val="0"/>
              </a:spcAft>
            </a:pPr>
            <a:r>
              <a:rPr lang="en-US" dirty="0"/>
              <a:t>Enter subtitle</a:t>
            </a:r>
          </a:p>
        </p:txBody>
      </p:sp>
      <p:sp>
        <p:nvSpPr>
          <p:cNvPr id="23" name="Picture Top Left Center">
            <a:extLst>
              <a:ext uri="{FF2B5EF4-FFF2-40B4-BE49-F238E27FC236}">
                <a16:creationId xmlns:a16="http://schemas.microsoft.com/office/drawing/2014/main" id="{0CE211BC-1E62-4A42-A199-9B1FBAD2CE23}"/>
              </a:ext>
              <a:ext uri="{C183D7F6-B498-43B3-948B-1728B52AA6E4}">
                <adec:decorative xmlns:adec="http://schemas.microsoft.com/office/drawing/2017/decorative" val="1"/>
              </a:ext>
            </a:extLst>
          </p:cNvPr>
          <p:cNvSpPr>
            <a:spLocks noGrp="1"/>
          </p:cNvSpPr>
          <p:nvPr>
            <p:ph type="pic" idx="23" hasCustomPrompt="1"/>
          </p:nvPr>
        </p:nvSpPr>
        <p:spPr>
          <a:xfrm>
            <a:off x="3837432" y="1272940"/>
            <a:ext cx="1645920" cy="1648911"/>
          </a:xfrm>
        </p:spPr>
        <p:txBody>
          <a:bodyPr anchor="t">
            <a:noAutofit/>
          </a:bodyPr>
          <a:lstStyle>
            <a:lvl1pPr marL="0" indent="0" algn="ctr">
              <a:buNone/>
              <a:defRPr sz="2000">
                <a:solidFill>
                  <a:srgbClr val="232F3E"/>
                </a:solidFill>
                <a:latin typeface="+mn-lt"/>
              </a:defRPr>
            </a:lvl1pPr>
          </a:lstStyle>
          <a:p>
            <a:r>
              <a:rPr lang="en-US" dirty="0"/>
              <a:t>Click icon to add image</a:t>
            </a:r>
          </a:p>
        </p:txBody>
      </p:sp>
      <p:sp>
        <p:nvSpPr>
          <p:cNvPr id="13" name="Header Top Left Center">
            <a:extLst>
              <a:ext uri="{FF2B5EF4-FFF2-40B4-BE49-F238E27FC236}">
                <a16:creationId xmlns:a16="http://schemas.microsoft.com/office/drawing/2014/main" id="{3777F387-CD61-4FDE-AE0D-E17DE70D3B19}"/>
              </a:ext>
            </a:extLst>
          </p:cNvPr>
          <p:cNvSpPr>
            <a:spLocks noGrp="1"/>
          </p:cNvSpPr>
          <p:nvPr>
            <p:ph type="body" idx="13" hasCustomPrompt="1"/>
          </p:nvPr>
        </p:nvSpPr>
        <p:spPr>
          <a:xfrm>
            <a:off x="3265932" y="2976540"/>
            <a:ext cx="2788920" cy="548640"/>
          </a:xfrm>
          <a:noFill/>
          <a:ln>
            <a:noFill/>
          </a:ln>
        </p:spPr>
        <p:txBody>
          <a:bodyPr vert="horz" lIns="91440" tIns="45720" rIns="91440" bIns="45720" rtlCol="0" anchor="ctr">
            <a:noAutofit/>
          </a:bodyPr>
          <a:lstStyle>
            <a:lvl1pPr marL="0" indent="0" algn="ctr">
              <a:lnSpc>
                <a:spcPct val="100000"/>
              </a:lnSpc>
              <a:buNone/>
              <a:defRPr lang="en-US" sz="1600" b="0" dirty="0">
                <a:solidFill>
                  <a:srgbClr val="232F3E"/>
                </a:solidFill>
                <a:latin typeface="+mn-lt"/>
                <a:ea typeface="Amazon Ember Heavy" panose="020B0803020204020204" pitchFamily="34" charset="0"/>
                <a:cs typeface="Amazon Ember Heavy" panose="020B0803020204020204" pitchFamily="34" charset="0"/>
              </a:defRPr>
            </a:lvl1pPr>
          </a:lstStyle>
          <a:p>
            <a:pPr marL="403225" lvl="0" indent="-342900">
              <a:spcBef>
                <a:spcPts val="0"/>
              </a:spcBef>
              <a:spcAft>
                <a:spcPts val="0"/>
              </a:spcAft>
            </a:pPr>
            <a:r>
              <a:rPr lang="en-US" dirty="0"/>
              <a:t>Enter subtitle</a:t>
            </a:r>
          </a:p>
        </p:txBody>
      </p:sp>
      <p:sp>
        <p:nvSpPr>
          <p:cNvPr id="24" name="Picture Top Center Right">
            <a:extLst>
              <a:ext uri="{FF2B5EF4-FFF2-40B4-BE49-F238E27FC236}">
                <a16:creationId xmlns:a16="http://schemas.microsoft.com/office/drawing/2014/main" id="{815CD5D2-790A-41FA-B807-B7B212763D05}"/>
              </a:ext>
              <a:ext uri="{C183D7F6-B498-43B3-948B-1728B52AA6E4}">
                <adec:decorative xmlns:adec="http://schemas.microsoft.com/office/drawing/2017/decorative" val="1"/>
              </a:ext>
            </a:extLst>
          </p:cNvPr>
          <p:cNvSpPr>
            <a:spLocks noGrp="1"/>
          </p:cNvSpPr>
          <p:nvPr>
            <p:ph type="pic" idx="24" hasCustomPrompt="1"/>
          </p:nvPr>
        </p:nvSpPr>
        <p:spPr>
          <a:xfrm>
            <a:off x="6714744" y="1272940"/>
            <a:ext cx="1645920" cy="1648911"/>
          </a:xfrm>
        </p:spPr>
        <p:txBody>
          <a:bodyPr anchor="t">
            <a:noAutofit/>
          </a:bodyPr>
          <a:lstStyle>
            <a:lvl1pPr marL="0" indent="0" algn="ctr">
              <a:buNone/>
              <a:defRPr sz="2000">
                <a:solidFill>
                  <a:srgbClr val="232F3E"/>
                </a:solidFill>
                <a:latin typeface="+mn-lt"/>
              </a:defRPr>
            </a:lvl1pPr>
          </a:lstStyle>
          <a:p>
            <a:r>
              <a:rPr lang="en-US" dirty="0"/>
              <a:t>Click icon to add image</a:t>
            </a:r>
          </a:p>
        </p:txBody>
      </p:sp>
      <p:sp>
        <p:nvSpPr>
          <p:cNvPr id="14" name="Header Top Center Right">
            <a:extLst>
              <a:ext uri="{FF2B5EF4-FFF2-40B4-BE49-F238E27FC236}">
                <a16:creationId xmlns:a16="http://schemas.microsoft.com/office/drawing/2014/main" id="{CF3CD244-8B44-44A6-A623-84365E91EAE7}"/>
              </a:ext>
            </a:extLst>
          </p:cNvPr>
          <p:cNvSpPr>
            <a:spLocks noGrp="1"/>
          </p:cNvSpPr>
          <p:nvPr>
            <p:ph type="body" idx="14" hasCustomPrompt="1"/>
          </p:nvPr>
        </p:nvSpPr>
        <p:spPr>
          <a:xfrm>
            <a:off x="6143244" y="2976540"/>
            <a:ext cx="2788920" cy="548640"/>
          </a:xfrm>
          <a:noFill/>
          <a:ln>
            <a:noFill/>
          </a:ln>
        </p:spPr>
        <p:txBody>
          <a:bodyPr vert="horz" lIns="91440" tIns="45720" rIns="91440" bIns="45720" rtlCol="0" anchor="ctr">
            <a:noAutofit/>
          </a:bodyPr>
          <a:lstStyle>
            <a:lvl1pPr marL="0" indent="0" algn="ctr">
              <a:lnSpc>
                <a:spcPct val="100000"/>
              </a:lnSpc>
              <a:buNone/>
              <a:defRPr lang="en-US" sz="1600" b="0" dirty="0">
                <a:solidFill>
                  <a:srgbClr val="232F3E"/>
                </a:solidFill>
                <a:latin typeface="+mn-lt"/>
                <a:ea typeface="Amazon Ember Heavy" panose="020B0803020204020204" pitchFamily="34" charset="0"/>
                <a:cs typeface="Amazon Ember Heavy" panose="020B0803020204020204" pitchFamily="34" charset="0"/>
              </a:defRPr>
            </a:lvl1pPr>
          </a:lstStyle>
          <a:p>
            <a:pPr marL="403225" lvl="0" indent="-342900">
              <a:spcBef>
                <a:spcPts val="0"/>
              </a:spcBef>
              <a:spcAft>
                <a:spcPts val="0"/>
              </a:spcAft>
            </a:pPr>
            <a:r>
              <a:rPr lang="en-US" dirty="0"/>
              <a:t>Enter subtitle</a:t>
            </a:r>
          </a:p>
        </p:txBody>
      </p:sp>
      <p:sp>
        <p:nvSpPr>
          <p:cNvPr id="25" name="Picture Top Right">
            <a:extLst>
              <a:ext uri="{FF2B5EF4-FFF2-40B4-BE49-F238E27FC236}">
                <a16:creationId xmlns:a16="http://schemas.microsoft.com/office/drawing/2014/main" id="{1D19D589-0526-4B91-878C-8F5B57AFE6B1}"/>
              </a:ext>
              <a:ext uri="{C183D7F6-B498-43B3-948B-1728B52AA6E4}">
                <adec:decorative xmlns:adec="http://schemas.microsoft.com/office/drawing/2017/decorative" val="1"/>
              </a:ext>
            </a:extLst>
          </p:cNvPr>
          <p:cNvSpPr>
            <a:spLocks noGrp="1"/>
          </p:cNvSpPr>
          <p:nvPr>
            <p:ph type="pic" idx="25" hasCustomPrompt="1"/>
          </p:nvPr>
        </p:nvSpPr>
        <p:spPr>
          <a:xfrm>
            <a:off x="9592056" y="1272940"/>
            <a:ext cx="1645920" cy="1648911"/>
          </a:xfrm>
        </p:spPr>
        <p:txBody>
          <a:bodyPr anchor="t">
            <a:noAutofit/>
          </a:bodyPr>
          <a:lstStyle>
            <a:lvl1pPr marL="0" indent="0" algn="ctr">
              <a:buNone/>
              <a:defRPr sz="2000">
                <a:solidFill>
                  <a:srgbClr val="232F3E"/>
                </a:solidFill>
                <a:latin typeface="+mn-lt"/>
              </a:defRPr>
            </a:lvl1pPr>
          </a:lstStyle>
          <a:p>
            <a:r>
              <a:rPr lang="en-US" dirty="0"/>
              <a:t>Click icon to add image</a:t>
            </a:r>
          </a:p>
        </p:txBody>
      </p:sp>
      <p:sp>
        <p:nvSpPr>
          <p:cNvPr id="15" name="Header Top Right">
            <a:extLst>
              <a:ext uri="{FF2B5EF4-FFF2-40B4-BE49-F238E27FC236}">
                <a16:creationId xmlns:a16="http://schemas.microsoft.com/office/drawing/2014/main" id="{08FBD2BF-3C8E-4153-80EE-99905AF06DB0}"/>
              </a:ext>
            </a:extLst>
          </p:cNvPr>
          <p:cNvSpPr>
            <a:spLocks noGrp="1"/>
          </p:cNvSpPr>
          <p:nvPr>
            <p:ph type="body" idx="15" hasCustomPrompt="1"/>
          </p:nvPr>
        </p:nvSpPr>
        <p:spPr>
          <a:xfrm>
            <a:off x="9020556" y="2976540"/>
            <a:ext cx="2788920" cy="548640"/>
          </a:xfrm>
          <a:noFill/>
          <a:ln>
            <a:noFill/>
          </a:ln>
        </p:spPr>
        <p:txBody>
          <a:bodyPr vert="horz" lIns="91440" tIns="45720" rIns="91440" bIns="45720" rtlCol="0" anchor="ctr">
            <a:noAutofit/>
          </a:bodyPr>
          <a:lstStyle>
            <a:lvl1pPr marL="0" indent="0" algn="ctr">
              <a:lnSpc>
                <a:spcPct val="100000"/>
              </a:lnSpc>
              <a:buNone/>
              <a:defRPr lang="en-US" sz="1600" b="0" dirty="0">
                <a:solidFill>
                  <a:srgbClr val="232F3E"/>
                </a:solidFill>
                <a:latin typeface="+mn-lt"/>
                <a:ea typeface="Amazon Ember Heavy" panose="020B0803020204020204" pitchFamily="34" charset="0"/>
                <a:cs typeface="Amazon Ember Heavy" panose="020B0803020204020204" pitchFamily="34" charset="0"/>
              </a:defRPr>
            </a:lvl1pPr>
          </a:lstStyle>
          <a:p>
            <a:pPr marL="403225" lvl="0" indent="-342900">
              <a:spcBef>
                <a:spcPts val="0"/>
              </a:spcBef>
              <a:spcAft>
                <a:spcPts val="0"/>
              </a:spcAft>
            </a:pPr>
            <a:r>
              <a:rPr lang="en-US" dirty="0"/>
              <a:t>Enter subtitle</a:t>
            </a:r>
          </a:p>
        </p:txBody>
      </p:sp>
      <p:sp>
        <p:nvSpPr>
          <p:cNvPr id="26" name="Picture Bottom Left">
            <a:extLst>
              <a:ext uri="{FF2B5EF4-FFF2-40B4-BE49-F238E27FC236}">
                <a16:creationId xmlns:a16="http://schemas.microsoft.com/office/drawing/2014/main" id="{6A136B8D-0BEF-4C03-8B3C-BF95C65548B3}"/>
              </a:ext>
              <a:ext uri="{C183D7F6-B498-43B3-948B-1728B52AA6E4}">
                <adec:decorative xmlns:adec="http://schemas.microsoft.com/office/drawing/2017/decorative" val="1"/>
              </a:ext>
            </a:extLst>
          </p:cNvPr>
          <p:cNvSpPr>
            <a:spLocks noGrp="1"/>
          </p:cNvSpPr>
          <p:nvPr>
            <p:ph type="pic" idx="26" hasCustomPrompt="1"/>
          </p:nvPr>
        </p:nvSpPr>
        <p:spPr>
          <a:xfrm>
            <a:off x="960120" y="3814574"/>
            <a:ext cx="1645920" cy="1648911"/>
          </a:xfrm>
        </p:spPr>
        <p:txBody>
          <a:bodyPr anchor="t">
            <a:noAutofit/>
          </a:bodyPr>
          <a:lstStyle>
            <a:lvl1pPr marL="0" indent="0" algn="ctr">
              <a:buNone/>
              <a:defRPr sz="2000">
                <a:solidFill>
                  <a:srgbClr val="232F3E"/>
                </a:solidFill>
                <a:latin typeface="+mn-lt"/>
              </a:defRPr>
            </a:lvl1pPr>
          </a:lstStyle>
          <a:p>
            <a:r>
              <a:rPr lang="en-US" dirty="0"/>
              <a:t>Click icon to add image</a:t>
            </a:r>
          </a:p>
        </p:txBody>
      </p:sp>
      <p:sp>
        <p:nvSpPr>
          <p:cNvPr id="16" name="Header Bottom Left">
            <a:extLst>
              <a:ext uri="{FF2B5EF4-FFF2-40B4-BE49-F238E27FC236}">
                <a16:creationId xmlns:a16="http://schemas.microsoft.com/office/drawing/2014/main" id="{E8024806-5459-4580-AA84-DFE98F18A5A3}"/>
              </a:ext>
            </a:extLst>
          </p:cNvPr>
          <p:cNvSpPr>
            <a:spLocks noGrp="1"/>
          </p:cNvSpPr>
          <p:nvPr>
            <p:ph type="body" idx="16" hasCustomPrompt="1"/>
          </p:nvPr>
        </p:nvSpPr>
        <p:spPr>
          <a:xfrm>
            <a:off x="388620" y="5518174"/>
            <a:ext cx="2788920" cy="548640"/>
          </a:xfrm>
          <a:noFill/>
          <a:ln>
            <a:noFill/>
          </a:ln>
        </p:spPr>
        <p:txBody>
          <a:bodyPr vert="horz" lIns="91440" tIns="45720" rIns="91440" bIns="45720" rtlCol="0" anchor="ctr">
            <a:noAutofit/>
          </a:bodyPr>
          <a:lstStyle>
            <a:lvl1pPr marL="0" indent="0" algn="ctr">
              <a:lnSpc>
                <a:spcPct val="100000"/>
              </a:lnSpc>
              <a:buNone/>
              <a:defRPr lang="en-US" sz="1600" b="0" dirty="0">
                <a:solidFill>
                  <a:srgbClr val="232F3E"/>
                </a:solidFill>
                <a:latin typeface="+mn-lt"/>
                <a:ea typeface="Amazon Ember Heavy" panose="020B0803020204020204" pitchFamily="34" charset="0"/>
                <a:cs typeface="Amazon Ember Heavy" panose="020B0803020204020204" pitchFamily="34" charset="0"/>
              </a:defRPr>
            </a:lvl1pPr>
          </a:lstStyle>
          <a:p>
            <a:pPr marL="403225" lvl="0" indent="-342900">
              <a:spcBef>
                <a:spcPts val="0"/>
              </a:spcBef>
              <a:spcAft>
                <a:spcPts val="0"/>
              </a:spcAft>
            </a:pPr>
            <a:r>
              <a:rPr lang="en-US" dirty="0"/>
              <a:t>Enter subtitle</a:t>
            </a:r>
          </a:p>
        </p:txBody>
      </p:sp>
      <p:sp>
        <p:nvSpPr>
          <p:cNvPr id="27" name="Picture Bottom Left Center">
            <a:extLst>
              <a:ext uri="{FF2B5EF4-FFF2-40B4-BE49-F238E27FC236}">
                <a16:creationId xmlns:a16="http://schemas.microsoft.com/office/drawing/2014/main" id="{AF549A83-F8CE-463B-9ED5-5A303AC8AC23}"/>
              </a:ext>
              <a:ext uri="{C183D7F6-B498-43B3-948B-1728B52AA6E4}">
                <adec:decorative xmlns:adec="http://schemas.microsoft.com/office/drawing/2017/decorative" val="1"/>
              </a:ext>
            </a:extLst>
          </p:cNvPr>
          <p:cNvSpPr>
            <a:spLocks noGrp="1"/>
          </p:cNvSpPr>
          <p:nvPr>
            <p:ph type="pic" idx="27" hasCustomPrompt="1"/>
          </p:nvPr>
        </p:nvSpPr>
        <p:spPr>
          <a:xfrm>
            <a:off x="3837432" y="3814574"/>
            <a:ext cx="1645920" cy="1648911"/>
          </a:xfrm>
        </p:spPr>
        <p:txBody>
          <a:bodyPr anchor="t">
            <a:noAutofit/>
          </a:bodyPr>
          <a:lstStyle>
            <a:lvl1pPr marL="0" indent="0" algn="ctr">
              <a:buNone/>
              <a:defRPr sz="2000">
                <a:solidFill>
                  <a:srgbClr val="232F3E"/>
                </a:solidFill>
                <a:latin typeface="+mn-lt"/>
              </a:defRPr>
            </a:lvl1pPr>
          </a:lstStyle>
          <a:p>
            <a:r>
              <a:rPr lang="en-US" dirty="0"/>
              <a:t>Click icon to add image</a:t>
            </a:r>
          </a:p>
        </p:txBody>
      </p:sp>
      <p:sp>
        <p:nvSpPr>
          <p:cNvPr id="17" name="Header Bottom Left Center">
            <a:extLst>
              <a:ext uri="{FF2B5EF4-FFF2-40B4-BE49-F238E27FC236}">
                <a16:creationId xmlns:a16="http://schemas.microsoft.com/office/drawing/2014/main" id="{484800A7-DA7A-48C2-BD82-C01F6FD9DB3E}"/>
              </a:ext>
            </a:extLst>
          </p:cNvPr>
          <p:cNvSpPr>
            <a:spLocks noGrp="1"/>
          </p:cNvSpPr>
          <p:nvPr>
            <p:ph type="body" idx="17" hasCustomPrompt="1"/>
          </p:nvPr>
        </p:nvSpPr>
        <p:spPr>
          <a:xfrm>
            <a:off x="3265932" y="5518174"/>
            <a:ext cx="2788920" cy="548640"/>
          </a:xfrm>
          <a:noFill/>
          <a:ln>
            <a:noFill/>
          </a:ln>
        </p:spPr>
        <p:txBody>
          <a:bodyPr vert="horz" lIns="91440" tIns="45720" rIns="91440" bIns="45720" rtlCol="0" anchor="ctr">
            <a:noAutofit/>
          </a:bodyPr>
          <a:lstStyle>
            <a:lvl1pPr marL="0" indent="0" algn="ctr">
              <a:lnSpc>
                <a:spcPct val="100000"/>
              </a:lnSpc>
              <a:buNone/>
              <a:defRPr lang="en-US" sz="1600" b="0" dirty="0">
                <a:solidFill>
                  <a:srgbClr val="232F3E"/>
                </a:solidFill>
                <a:latin typeface="+mn-lt"/>
                <a:ea typeface="Amazon Ember Heavy" panose="020B0803020204020204" pitchFamily="34" charset="0"/>
                <a:cs typeface="Amazon Ember Heavy" panose="020B0803020204020204" pitchFamily="34" charset="0"/>
              </a:defRPr>
            </a:lvl1pPr>
          </a:lstStyle>
          <a:p>
            <a:pPr marL="403225" lvl="0" indent="-342900">
              <a:spcBef>
                <a:spcPts val="0"/>
              </a:spcBef>
              <a:spcAft>
                <a:spcPts val="0"/>
              </a:spcAft>
            </a:pPr>
            <a:r>
              <a:rPr lang="en-US" dirty="0"/>
              <a:t>Enter subtitle</a:t>
            </a:r>
          </a:p>
        </p:txBody>
      </p:sp>
      <p:sp>
        <p:nvSpPr>
          <p:cNvPr id="28" name="Picture Bottom Center Right">
            <a:extLst>
              <a:ext uri="{FF2B5EF4-FFF2-40B4-BE49-F238E27FC236}">
                <a16:creationId xmlns:a16="http://schemas.microsoft.com/office/drawing/2014/main" id="{0FD6813E-DBAA-47AF-94A9-F300864878FA}"/>
              </a:ext>
              <a:ext uri="{C183D7F6-B498-43B3-948B-1728B52AA6E4}">
                <adec:decorative xmlns:adec="http://schemas.microsoft.com/office/drawing/2017/decorative" val="1"/>
              </a:ext>
            </a:extLst>
          </p:cNvPr>
          <p:cNvSpPr>
            <a:spLocks noGrp="1"/>
          </p:cNvSpPr>
          <p:nvPr>
            <p:ph type="pic" idx="28" hasCustomPrompt="1"/>
          </p:nvPr>
        </p:nvSpPr>
        <p:spPr>
          <a:xfrm>
            <a:off x="6714744" y="3814574"/>
            <a:ext cx="1645920" cy="1648911"/>
          </a:xfrm>
        </p:spPr>
        <p:txBody>
          <a:bodyPr anchor="t">
            <a:noAutofit/>
          </a:bodyPr>
          <a:lstStyle>
            <a:lvl1pPr marL="0" indent="0" algn="ctr">
              <a:buNone/>
              <a:defRPr sz="2000">
                <a:solidFill>
                  <a:srgbClr val="232F3E"/>
                </a:solidFill>
                <a:latin typeface="+mn-lt"/>
              </a:defRPr>
            </a:lvl1pPr>
          </a:lstStyle>
          <a:p>
            <a:r>
              <a:rPr lang="en-US" dirty="0"/>
              <a:t>Click icon to add image</a:t>
            </a:r>
          </a:p>
        </p:txBody>
      </p:sp>
      <p:sp>
        <p:nvSpPr>
          <p:cNvPr id="18" name="Header Bottom Center Right">
            <a:extLst>
              <a:ext uri="{FF2B5EF4-FFF2-40B4-BE49-F238E27FC236}">
                <a16:creationId xmlns:a16="http://schemas.microsoft.com/office/drawing/2014/main" id="{706046A5-A656-4648-BD39-64FA5E94B613}"/>
              </a:ext>
            </a:extLst>
          </p:cNvPr>
          <p:cNvSpPr>
            <a:spLocks noGrp="1"/>
          </p:cNvSpPr>
          <p:nvPr>
            <p:ph type="body" idx="18" hasCustomPrompt="1"/>
          </p:nvPr>
        </p:nvSpPr>
        <p:spPr>
          <a:xfrm>
            <a:off x="6143244" y="5518174"/>
            <a:ext cx="2788920" cy="548640"/>
          </a:xfrm>
          <a:noFill/>
          <a:ln>
            <a:noFill/>
          </a:ln>
        </p:spPr>
        <p:txBody>
          <a:bodyPr vert="horz" lIns="91440" tIns="45720" rIns="91440" bIns="45720" rtlCol="0" anchor="ctr">
            <a:noAutofit/>
          </a:bodyPr>
          <a:lstStyle>
            <a:lvl1pPr marL="0" indent="0" algn="ctr">
              <a:lnSpc>
                <a:spcPct val="100000"/>
              </a:lnSpc>
              <a:buNone/>
              <a:defRPr lang="en-US" sz="1600" b="0" dirty="0">
                <a:solidFill>
                  <a:srgbClr val="232F3E"/>
                </a:solidFill>
                <a:latin typeface="+mn-lt"/>
                <a:ea typeface="Amazon Ember Heavy" panose="020B0803020204020204" pitchFamily="34" charset="0"/>
                <a:cs typeface="Amazon Ember Heavy" panose="020B0803020204020204" pitchFamily="34" charset="0"/>
              </a:defRPr>
            </a:lvl1pPr>
          </a:lstStyle>
          <a:p>
            <a:pPr marL="403225" lvl="0" indent="-342900">
              <a:spcBef>
                <a:spcPts val="0"/>
              </a:spcBef>
              <a:spcAft>
                <a:spcPts val="0"/>
              </a:spcAft>
            </a:pPr>
            <a:r>
              <a:rPr lang="en-US" dirty="0"/>
              <a:t>Enter subtitle</a:t>
            </a:r>
          </a:p>
        </p:txBody>
      </p:sp>
      <p:sp>
        <p:nvSpPr>
          <p:cNvPr id="29" name="Picture Bottom Right">
            <a:extLst>
              <a:ext uri="{FF2B5EF4-FFF2-40B4-BE49-F238E27FC236}">
                <a16:creationId xmlns:a16="http://schemas.microsoft.com/office/drawing/2014/main" id="{9A78C933-BE2D-4980-BE96-E14880669883}"/>
              </a:ext>
              <a:ext uri="{C183D7F6-B498-43B3-948B-1728B52AA6E4}">
                <adec:decorative xmlns:adec="http://schemas.microsoft.com/office/drawing/2017/decorative" val="1"/>
              </a:ext>
            </a:extLst>
          </p:cNvPr>
          <p:cNvSpPr>
            <a:spLocks noGrp="1"/>
          </p:cNvSpPr>
          <p:nvPr>
            <p:ph type="pic" idx="29" hasCustomPrompt="1"/>
          </p:nvPr>
        </p:nvSpPr>
        <p:spPr>
          <a:xfrm>
            <a:off x="9592056" y="3814574"/>
            <a:ext cx="1645920" cy="1648911"/>
          </a:xfrm>
        </p:spPr>
        <p:txBody>
          <a:bodyPr anchor="t">
            <a:noAutofit/>
          </a:bodyPr>
          <a:lstStyle>
            <a:lvl1pPr marL="0" indent="0" algn="ctr">
              <a:buNone/>
              <a:defRPr sz="2000">
                <a:solidFill>
                  <a:srgbClr val="232F3E"/>
                </a:solidFill>
                <a:latin typeface="+mn-lt"/>
              </a:defRPr>
            </a:lvl1pPr>
          </a:lstStyle>
          <a:p>
            <a:r>
              <a:rPr lang="en-US" dirty="0"/>
              <a:t>Click icon to add image</a:t>
            </a:r>
          </a:p>
        </p:txBody>
      </p:sp>
      <p:sp>
        <p:nvSpPr>
          <p:cNvPr id="19" name="Header Bottom Right">
            <a:extLst>
              <a:ext uri="{FF2B5EF4-FFF2-40B4-BE49-F238E27FC236}">
                <a16:creationId xmlns:a16="http://schemas.microsoft.com/office/drawing/2014/main" id="{DE6244C7-6311-4CE0-AB72-2F6B429380EE}"/>
              </a:ext>
            </a:extLst>
          </p:cNvPr>
          <p:cNvSpPr>
            <a:spLocks noGrp="1"/>
          </p:cNvSpPr>
          <p:nvPr>
            <p:ph type="body" idx="19" hasCustomPrompt="1"/>
          </p:nvPr>
        </p:nvSpPr>
        <p:spPr>
          <a:xfrm>
            <a:off x="9020556" y="5518174"/>
            <a:ext cx="2788920" cy="548640"/>
          </a:xfrm>
          <a:noFill/>
          <a:ln>
            <a:noFill/>
          </a:ln>
        </p:spPr>
        <p:txBody>
          <a:bodyPr vert="horz" lIns="91440" tIns="45720" rIns="91440" bIns="45720" rtlCol="0" anchor="ctr">
            <a:noAutofit/>
          </a:bodyPr>
          <a:lstStyle>
            <a:lvl1pPr marL="0" indent="0" algn="ctr">
              <a:lnSpc>
                <a:spcPct val="100000"/>
              </a:lnSpc>
              <a:buNone/>
              <a:defRPr lang="en-US" sz="1600" b="0" dirty="0">
                <a:solidFill>
                  <a:srgbClr val="232F3E"/>
                </a:solidFill>
                <a:latin typeface="+mn-lt"/>
                <a:ea typeface="Amazon Ember Heavy" panose="020B0803020204020204" pitchFamily="34" charset="0"/>
                <a:cs typeface="Amazon Ember Heavy" panose="020B0803020204020204" pitchFamily="34" charset="0"/>
              </a:defRPr>
            </a:lvl1pPr>
          </a:lstStyle>
          <a:p>
            <a:pPr marL="403225" lvl="0" indent="-342900">
              <a:spcBef>
                <a:spcPts val="0"/>
              </a:spcBef>
              <a:spcAft>
                <a:spcPts val="0"/>
              </a:spcAft>
            </a:pPr>
            <a:r>
              <a:rPr lang="en-US" dirty="0"/>
              <a:t>Enter subtitle</a:t>
            </a:r>
          </a:p>
        </p:txBody>
      </p:sp>
    </p:spTree>
    <p:custDataLst>
      <p:tags r:id="rId1"/>
    </p:custDataLst>
    <p:extLst>
      <p:ext uri="{BB962C8B-B14F-4D97-AF65-F5344CB8AC3E}">
        <p14:creationId xmlns:p14="http://schemas.microsoft.com/office/powerpoint/2010/main" val="3427812452"/>
      </p:ext>
    </p:extLst>
  </p:cSld>
  <p:clrMapOvr>
    <a:masterClrMapping/>
  </p:clrMapOvr>
  <p:extLst>
    <p:ext uri="{DCECCB84-F9BA-43D5-87BE-67443E8EF086}">
      <p15:sldGuideLst xmlns:p15="http://schemas.microsoft.com/office/powerpoint/2012/main">
        <p15:guide id="2" orient="horz" pos="1080">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type="picTx" preserve="1">
  <p:cSld name="Title, 8 Sm Pics, 8 Headers, and 8 Text Columns">
    <p:bg>
      <p:bgPr>
        <a:solidFill>
          <a:schemeClr val="bg1"/>
        </a:solidFill>
        <a:effectLst/>
      </p:bgPr>
    </p:bg>
    <p:spTree>
      <p:nvGrpSpPr>
        <p:cNvPr id="1" name=""/>
        <p:cNvGrpSpPr/>
        <p:nvPr/>
      </p:nvGrpSpPr>
      <p:grpSpPr>
        <a:xfrm>
          <a:off x="0" y="0"/>
          <a:ext cx="0" cy="0"/>
          <a:chOff x="0" y="0"/>
          <a:chExt cx="0" cy="0"/>
        </a:xfrm>
      </p:grpSpPr>
      <p:grpSp>
        <p:nvGrpSpPr>
          <p:cNvPr id="99" name="Background">
            <a:extLst>
              <a:ext uri="{FF2B5EF4-FFF2-40B4-BE49-F238E27FC236}">
                <a16:creationId xmlns:a16="http://schemas.microsoft.com/office/drawing/2014/main" id="{935D4C44-4726-4FC3-A8AA-03445F8D8733}"/>
              </a:ext>
              <a:ext uri="{C183D7F6-B498-43B3-948B-1728B52AA6E4}">
                <adec:decorative xmlns:adec="http://schemas.microsoft.com/office/drawing/2017/decorative" val="1"/>
              </a:ext>
            </a:extLst>
          </p:cNvPr>
          <p:cNvGrpSpPr/>
          <p:nvPr/>
        </p:nvGrpSpPr>
        <p:grpSpPr>
          <a:xfrm>
            <a:off x="365759" y="1028377"/>
            <a:ext cx="11484864" cy="4791549"/>
            <a:chOff x="365759" y="1028377"/>
            <a:chExt cx="11484864" cy="4791549"/>
          </a:xfrm>
        </p:grpSpPr>
        <p:pic>
          <p:nvPicPr>
            <p:cNvPr id="96" name="Background">
              <a:extLst>
                <a:ext uri="{FF2B5EF4-FFF2-40B4-BE49-F238E27FC236}">
                  <a16:creationId xmlns:a16="http://schemas.microsoft.com/office/drawing/2014/main" id="{14CBF7C4-FBD4-4D0D-BD04-8E2CD586D72A}"/>
                </a:ext>
                <a:ext uri="{C183D7F6-B498-43B3-948B-1728B52AA6E4}">
                  <adec:decorative xmlns:adec="http://schemas.microsoft.com/office/drawing/2017/decorative" val="1"/>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388620" y="2816120"/>
              <a:ext cx="11443716" cy="320040"/>
            </a:xfrm>
            <a:prstGeom prst="rect">
              <a:avLst/>
            </a:prstGeom>
          </p:spPr>
        </p:pic>
        <p:pic>
          <p:nvPicPr>
            <p:cNvPr id="95" name="Background">
              <a:extLst>
                <a:ext uri="{FF2B5EF4-FFF2-40B4-BE49-F238E27FC236}">
                  <a16:creationId xmlns:a16="http://schemas.microsoft.com/office/drawing/2014/main" id="{1C58BDB7-165B-4517-A042-E46D3D85D196}"/>
                </a:ext>
                <a:ext uri="{C183D7F6-B498-43B3-948B-1728B52AA6E4}">
                  <adec:decorative xmlns:adec="http://schemas.microsoft.com/office/drawing/2017/decorative" val="1"/>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388620" y="5499886"/>
              <a:ext cx="11443716" cy="320040"/>
            </a:xfrm>
            <a:prstGeom prst="rect">
              <a:avLst/>
            </a:prstGeom>
          </p:spPr>
        </p:pic>
        <p:pic>
          <p:nvPicPr>
            <p:cNvPr id="94" name="Divider">
              <a:extLst>
                <a:ext uri="{FF2B5EF4-FFF2-40B4-BE49-F238E27FC236}">
                  <a16:creationId xmlns:a16="http://schemas.microsoft.com/office/drawing/2014/main" id="{987C7E22-9002-48C2-9498-CFDECD00E891}"/>
                </a:ext>
                <a:ext uri="{C183D7F6-B498-43B3-948B-1728B52AA6E4}">
                  <adec:decorative xmlns:adec="http://schemas.microsoft.com/office/drawing/2017/decorative" val="1"/>
                </a:ext>
              </a:extLst>
            </p:cNvPr>
            <p:cNvPicPr>
              <a:picLocks/>
            </p:cNvPicPr>
            <p:nvPr/>
          </p:nvPicPr>
          <p:blipFill>
            <a:blip r:embed="rId4">
              <a:extLst>
                <a:ext uri="{28A0092B-C50C-407E-A947-70E740481C1C}">
                  <a14:useLocalDpi xmlns:a14="http://schemas.microsoft.com/office/drawing/2010/main" val="0"/>
                </a:ext>
              </a:extLst>
            </a:blip>
            <a:stretch>
              <a:fillRect/>
            </a:stretch>
          </p:blipFill>
          <p:spPr>
            <a:xfrm>
              <a:off x="365759" y="1028377"/>
              <a:ext cx="11484864" cy="45720"/>
            </a:xfrm>
            <a:prstGeom prst="rect">
              <a:avLst/>
            </a:prstGeom>
          </p:spPr>
        </p:pic>
      </p:grpSp>
      <p:sp>
        <p:nvSpPr>
          <p:cNvPr id="97" name="Slide Number">
            <a:extLst>
              <a:ext uri="{FF2B5EF4-FFF2-40B4-BE49-F238E27FC236}">
                <a16:creationId xmlns:a16="http://schemas.microsoft.com/office/drawing/2014/main" id="{43729ECE-1B47-40DF-A603-0B72A4802FB4}"/>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4037B1B0-0345-4E15-985A-6BECCDBE474F}" type="slidenum">
              <a:rPr lang="en-US" smtClean="0"/>
              <a:pPr/>
              <a:t>‹#›</a:t>
            </a:fld>
            <a:endParaRPr lang="en-US" dirty="0"/>
          </a:p>
        </p:txBody>
      </p:sp>
      <p:sp>
        <p:nvSpPr>
          <p:cNvPr id="10" name="Title">
            <a:extLst>
              <a:ext uri="{FF2B5EF4-FFF2-40B4-BE49-F238E27FC236}">
                <a16:creationId xmlns:a16="http://schemas.microsoft.com/office/drawing/2014/main" id="{55E25BD5-0A7A-4C0F-8C7B-5FB1E17082BE}"/>
              </a:ext>
            </a:extLst>
          </p:cNvPr>
          <p:cNvSpPr>
            <a:spLocks noGrp="1"/>
          </p:cNvSpPr>
          <p:nvPr>
            <p:ph type="title" idx="1" hasCustomPrompt="1"/>
          </p:nvPr>
        </p:nvSpPr>
        <p:spPr>
          <a:xfrm>
            <a:off x="365760" y="301752"/>
            <a:ext cx="11466576" cy="731520"/>
          </a:xfrm>
        </p:spPr>
        <p:txBody>
          <a:bodyPr/>
          <a:lstStyle>
            <a:lvl1pPr>
              <a:defRPr>
                <a:solidFill>
                  <a:srgbClr val="232F3E"/>
                </a:solidFill>
                <a:latin typeface="Amazon Ember Display Heavy"/>
              </a:defRPr>
            </a:lvl1pPr>
          </a:lstStyle>
          <a:p>
            <a:r>
              <a:rPr lang="en-US" dirty="0"/>
              <a:t>Title, 8 pictures, 8 headers, and 8 labels</a:t>
            </a:r>
          </a:p>
        </p:txBody>
      </p:sp>
      <p:sp>
        <p:nvSpPr>
          <p:cNvPr id="22" name="Picture Top Left">
            <a:extLst>
              <a:ext uri="{FF2B5EF4-FFF2-40B4-BE49-F238E27FC236}">
                <a16:creationId xmlns:a16="http://schemas.microsoft.com/office/drawing/2014/main" id="{BA2767B8-F34C-4600-8F4B-21C0CDFE578E}"/>
              </a:ext>
              <a:ext uri="{C183D7F6-B498-43B3-948B-1728B52AA6E4}">
                <adec:decorative xmlns:adec="http://schemas.microsoft.com/office/drawing/2017/decorative" val="1"/>
              </a:ext>
            </a:extLst>
          </p:cNvPr>
          <p:cNvSpPr>
            <a:spLocks noGrp="1"/>
          </p:cNvSpPr>
          <p:nvPr>
            <p:ph type="pic" idx="22" hasCustomPrompt="1"/>
          </p:nvPr>
        </p:nvSpPr>
        <p:spPr>
          <a:xfrm>
            <a:off x="960120" y="1112520"/>
            <a:ext cx="1645920" cy="1648911"/>
          </a:xfrm>
        </p:spPr>
        <p:txBody>
          <a:bodyPr anchor="t">
            <a:noAutofit/>
          </a:bodyPr>
          <a:lstStyle>
            <a:lvl1pPr marL="0" indent="0" algn="ctr">
              <a:buNone/>
              <a:defRPr sz="2000">
                <a:solidFill>
                  <a:srgbClr val="232F3E"/>
                </a:solidFill>
              </a:defRPr>
            </a:lvl1pPr>
          </a:lstStyle>
          <a:p>
            <a:r>
              <a:rPr lang="en-US" dirty="0"/>
              <a:t>Click icon to add image</a:t>
            </a:r>
          </a:p>
        </p:txBody>
      </p:sp>
      <p:sp>
        <p:nvSpPr>
          <p:cNvPr id="12" name="Header Top Left">
            <a:extLst>
              <a:ext uri="{FF2B5EF4-FFF2-40B4-BE49-F238E27FC236}">
                <a16:creationId xmlns:a16="http://schemas.microsoft.com/office/drawing/2014/main" id="{573CFC72-9096-4F5D-9BDB-96DE57732BB8}"/>
              </a:ext>
            </a:extLst>
          </p:cNvPr>
          <p:cNvSpPr>
            <a:spLocks noGrp="1"/>
          </p:cNvSpPr>
          <p:nvPr>
            <p:ph type="body" idx="12" hasCustomPrompt="1"/>
          </p:nvPr>
        </p:nvSpPr>
        <p:spPr>
          <a:xfrm>
            <a:off x="388620" y="2816120"/>
            <a:ext cx="2788920" cy="301752"/>
          </a:xfrm>
          <a:noFill/>
          <a:ln>
            <a:noFill/>
          </a:ln>
        </p:spPr>
        <p:txBody>
          <a:bodyPr vert="horz" lIns="91440" tIns="45720" rIns="91440" bIns="45720" rtlCol="0" anchor="ctr">
            <a:noAutofit/>
          </a:bodyPr>
          <a:lstStyle>
            <a:lvl1pPr marL="0" indent="0" algn="ctr">
              <a:lnSpc>
                <a:spcPct val="100000"/>
              </a:lnSpc>
              <a:buNone/>
              <a:defRPr lang="en-US" sz="1600" b="0" dirty="0">
                <a:solidFill>
                  <a:schemeClr val="bg1"/>
                </a:solidFill>
                <a:latin typeface="+mn-lt"/>
                <a:ea typeface="Amazon Ember Heavy" panose="020B0803020204020204" pitchFamily="34" charset="0"/>
                <a:cs typeface="Amazon Ember Heavy" panose="020B0803020204020204" pitchFamily="34" charset="0"/>
              </a:defRPr>
            </a:lvl1pPr>
          </a:lstStyle>
          <a:p>
            <a:pPr marL="403225" lvl="0" indent="-342900">
              <a:spcBef>
                <a:spcPts val="0"/>
              </a:spcBef>
              <a:spcAft>
                <a:spcPts val="0"/>
              </a:spcAft>
            </a:pPr>
            <a:r>
              <a:rPr lang="en-US" dirty="0"/>
              <a:t>Enter subtitle</a:t>
            </a:r>
          </a:p>
        </p:txBody>
      </p:sp>
      <p:sp>
        <p:nvSpPr>
          <p:cNvPr id="2" name="Content Top Left">
            <a:extLst>
              <a:ext uri="{FF2B5EF4-FFF2-40B4-BE49-F238E27FC236}">
                <a16:creationId xmlns:a16="http://schemas.microsoft.com/office/drawing/2014/main" id="{1EE45CD9-67F8-4A52-86F7-18140657CB4D}"/>
              </a:ext>
            </a:extLst>
          </p:cNvPr>
          <p:cNvSpPr>
            <a:spLocks noGrp="1"/>
          </p:cNvSpPr>
          <p:nvPr>
            <p:ph type="body" idx="2" hasCustomPrompt="1"/>
          </p:nvPr>
        </p:nvSpPr>
        <p:spPr>
          <a:xfrm>
            <a:off x="388620" y="3181880"/>
            <a:ext cx="2788920" cy="570859"/>
          </a:xfrm>
        </p:spPr>
        <p:txBody>
          <a:bodyPr lIns="91440">
            <a:noAutofit/>
          </a:bodyPr>
          <a:lstStyle>
            <a:lvl1pPr marL="0" indent="0" algn="ctr">
              <a:lnSpc>
                <a:spcPct val="100000"/>
              </a:lnSpc>
              <a:spcAft>
                <a:spcPts val="0"/>
              </a:spcAft>
              <a:buNone/>
              <a:defRPr sz="1600">
                <a:solidFill>
                  <a:srgbClr val="232F3E"/>
                </a:solidFill>
              </a:defRPr>
            </a:lvl1pPr>
          </a:lstStyle>
          <a:p>
            <a:pPr lvl="0"/>
            <a:r>
              <a:rPr lang="en-US" dirty="0"/>
              <a:t>Enter text</a:t>
            </a:r>
          </a:p>
        </p:txBody>
      </p:sp>
      <p:sp>
        <p:nvSpPr>
          <p:cNvPr id="23" name="Picture Top Left Center">
            <a:extLst>
              <a:ext uri="{FF2B5EF4-FFF2-40B4-BE49-F238E27FC236}">
                <a16:creationId xmlns:a16="http://schemas.microsoft.com/office/drawing/2014/main" id="{0CE211BC-1E62-4A42-A199-9B1FBAD2CE23}"/>
              </a:ext>
              <a:ext uri="{C183D7F6-B498-43B3-948B-1728B52AA6E4}">
                <adec:decorative xmlns:adec="http://schemas.microsoft.com/office/drawing/2017/decorative" val="1"/>
              </a:ext>
            </a:extLst>
          </p:cNvPr>
          <p:cNvSpPr>
            <a:spLocks noGrp="1"/>
          </p:cNvSpPr>
          <p:nvPr>
            <p:ph type="pic" idx="23" hasCustomPrompt="1"/>
          </p:nvPr>
        </p:nvSpPr>
        <p:spPr>
          <a:xfrm>
            <a:off x="3837432" y="1112520"/>
            <a:ext cx="1645920" cy="1648911"/>
          </a:xfrm>
        </p:spPr>
        <p:txBody>
          <a:bodyPr anchor="t">
            <a:noAutofit/>
          </a:bodyPr>
          <a:lstStyle>
            <a:lvl1pPr marL="0" indent="0" algn="ctr">
              <a:buNone/>
              <a:defRPr sz="2000">
                <a:solidFill>
                  <a:srgbClr val="232F3E"/>
                </a:solidFill>
              </a:defRPr>
            </a:lvl1pPr>
          </a:lstStyle>
          <a:p>
            <a:r>
              <a:rPr lang="en-US" dirty="0"/>
              <a:t>Click icon to add image</a:t>
            </a:r>
          </a:p>
        </p:txBody>
      </p:sp>
      <p:sp>
        <p:nvSpPr>
          <p:cNvPr id="13" name="Header Top Left Center">
            <a:extLst>
              <a:ext uri="{FF2B5EF4-FFF2-40B4-BE49-F238E27FC236}">
                <a16:creationId xmlns:a16="http://schemas.microsoft.com/office/drawing/2014/main" id="{3777F387-CD61-4FDE-AE0D-E17DE70D3B19}"/>
              </a:ext>
            </a:extLst>
          </p:cNvPr>
          <p:cNvSpPr>
            <a:spLocks noGrp="1"/>
          </p:cNvSpPr>
          <p:nvPr>
            <p:ph type="body" idx="13" hasCustomPrompt="1"/>
          </p:nvPr>
        </p:nvSpPr>
        <p:spPr>
          <a:xfrm>
            <a:off x="3265932" y="2816120"/>
            <a:ext cx="2788920" cy="301752"/>
          </a:xfrm>
          <a:noFill/>
          <a:ln>
            <a:noFill/>
          </a:ln>
        </p:spPr>
        <p:txBody>
          <a:bodyPr vert="horz" lIns="91440" tIns="45720" rIns="91440" bIns="45720" rtlCol="0" anchor="ctr">
            <a:noAutofit/>
          </a:bodyPr>
          <a:lstStyle>
            <a:lvl1pPr marL="0" indent="0" algn="ctr">
              <a:lnSpc>
                <a:spcPct val="100000"/>
              </a:lnSpc>
              <a:buNone/>
              <a:defRPr lang="en-US" sz="1600" b="0" dirty="0">
                <a:solidFill>
                  <a:schemeClr val="bg1"/>
                </a:solidFill>
                <a:latin typeface="+mn-lt"/>
                <a:ea typeface="Amazon Ember Heavy" panose="020B0803020204020204" pitchFamily="34" charset="0"/>
                <a:cs typeface="Amazon Ember Heavy" panose="020B0803020204020204" pitchFamily="34" charset="0"/>
              </a:defRPr>
            </a:lvl1pPr>
          </a:lstStyle>
          <a:p>
            <a:pPr marL="403225" lvl="0" indent="-342900">
              <a:spcBef>
                <a:spcPts val="0"/>
              </a:spcBef>
              <a:spcAft>
                <a:spcPts val="0"/>
              </a:spcAft>
            </a:pPr>
            <a:r>
              <a:rPr lang="en-US" dirty="0"/>
              <a:t>Enter subtitle</a:t>
            </a:r>
          </a:p>
        </p:txBody>
      </p:sp>
      <p:sp>
        <p:nvSpPr>
          <p:cNvPr id="3" name="Content Top Left Center">
            <a:extLst>
              <a:ext uri="{FF2B5EF4-FFF2-40B4-BE49-F238E27FC236}">
                <a16:creationId xmlns:a16="http://schemas.microsoft.com/office/drawing/2014/main" id="{CD517463-352F-4D83-A9E1-0F789F96266D}"/>
              </a:ext>
            </a:extLst>
          </p:cNvPr>
          <p:cNvSpPr>
            <a:spLocks noGrp="1"/>
          </p:cNvSpPr>
          <p:nvPr>
            <p:ph type="body" idx="3" hasCustomPrompt="1"/>
          </p:nvPr>
        </p:nvSpPr>
        <p:spPr>
          <a:xfrm>
            <a:off x="3265932" y="3181880"/>
            <a:ext cx="2788920" cy="570859"/>
          </a:xfrm>
        </p:spPr>
        <p:txBody>
          <a:bodyPr lIns="91440">
            <a:noAutofit/>
          </a:bodyPr>
          <a:lstStyle>
            <a:lvl1pPr marL="0" indent="0" algn="ctr">
              <a:lnSpc>
                <a:spcPct val="100000"/>
              </a:lnSpc>
              <a:spcAft>
                <a:spcPts val="0"/>
              </a:spcAft>
              <a:buNone/>
              <a:defRPr sz="1600">
                <a:solidFill>
                  <a:srgbClr val="232F3E"/>
                </a:solidFill>
              </a:defRPr>
            </a:lvl1pPr>
          </a:lstStyle>
          <a:p>
            <a:pPr lvl="0"/>
            <a:r>
              <a:rPr lang="en-US" dirty="0"/>
              <a:t>Enter text</a:t>
            </a:r>
          </a:p>
        </p:txBody>
      </p:sp>
      <p:sp>
        <p:nvSpPr>
          <p:cNvPr id="24" name="Picture Top Center Right">
            <a:extLst>
              <a:ext uri="{FF2B5EF4-FFF2-40B4-BE49-F238E27FC236}">
                <a16:creationId xmlns:a16="http://schemas.microsoft.com/office/drawing/2014/main" id="{815CD5D2-790A-41FA-B807-B7B212763D05}"/>
              </a:ext>
              <a:ext uri="{C183D7F6-B498-43B3-948B-1728B52AA6E4}">
                <adec:decorative xmlns:adec="http://schemas.microsoft.com/office/drawing/2017/decorative" val="1"/>
              </a:ext>
            </a:extLst>
          </p:cNvPr>
          <p:cNvSpPr>
            <a:spLocks noGrp="1"/>
          </p:cNvSpPr>
          <p:nvPr>
            <p:ph type="pic" idx="24" hasCustomPrompt="1"/>
          </p:nvPr>
        </p:nvSpPr>
        <p:spPr>
          <a:xfrm>
            <a:off x="6714744" y="1112520"/>
            <a:ext cx="1645920" cy="1648911"/>
          </a:xfrm>
        </p:spPr>
        <p:txBody>
          <a:bodyPr anchor="t">
            <a:noAutofit/>
          </a:bodyPr>
          <a:lstStyle>
            <a:lvl1pPr marL="0" indent="0" algn="ctr">
              <a:buNone/>
              <a:defRPr sz="2000">
                <a:solidFill>
                  <a:srgbClr val="232F3E"/>
                </a:solidFill>
              </a:defRPr>
            </a:lvl1pPr>
          </a:lstStyle>
          <a:p>
            <a:r>
              <a:rPr lang="en-US" dirty="0"/>
              <a:t>Click icon to add image</a:t>
            </a:r>
          </a:p>
        </p:txBody>
      </p:sp>
      <p:sp>
        <p:nvSpPr>
          <p:cNvPr id="14" name="Header Top Center Right">
            <a:extLst>
              <a:ext uri="{FF2B5EF4-FFF2-40B4-BE49-F238E27FC236}">
                <a16:creationId xmlns:a16="http://schemas.microsoft.com/office/drawing/2014/main" id="{CF3CD244-8B44-44A6-A623-84365E91EAE7}"/>
              </a:ext>
            </a:extLst>
          </p:cNvPr>
          <p:cNvSpPr>
            <a:spLocks noGrp="1"/>
          </p:cNvSpPr>
          <p:nvPr>
            <p:ph type="body" idx="14" hasCustomPrompt="1"/>
          </p:nvPr>
        </p:nvSpPr>
        <p:spPr>
          <a:xfrm>
            <a:off x="6143244" y="2816120"/>
            <a:ext cx="2788920" cy="301752"/>
          </a:xfrm>
          <a:noFill/>
          <a:ln>
            <a:noFill/>
          </a:ln>
        </p:spPr>
        <p:txBody>
          <a:bodyPr vert="horz" lIns="91440" tIns="45720" rIns="91440" bIns="45720" rtlCol="0" anchor="ctr">
            <a:noAutofit/>
          </a:bodyPr>
          <a:lstStyle>
            <a:lvl1pPr marL="0" indent="0" algn="ctr">
              <a:lnSpc>
                <a:spcPct val="100000"/>
              </a:lnSpc>
              <a:buNone/>
              <a:defRPr lang="en-US" sz="1600" b="0" dirty="0">
                <a:solidFill>
                  <a:schemeClr val="bg1"/>
                </a:solidFill>
                <a:latin typeface="+mn-lt"/>
                <a:ea typeface="Amazon Ember Heavy" panose="020B0803020204020204" pitchFamily="34" charset="0"/>
                <a:cs typeface="Amazon Ember Heavy" panose="020B0803020204020204" pitchFamily="34" charset="0"/>
              </a:defRPr>
            </a:lvl1pPr>
          </a:lstStyle>
          <a:p>
            <a:pPr marL="403225" lvl="0" indent="-342900">
              <a:spcBef>
                <a:spcPts val="0"/>
              </a:spcBef>
              <a:spcAft>
                <a:spcPts val="0"/>
              </a:spcAft>
            </a:pPr>
            <a:r>
              <a:rPr lang="en-US" dirty="0"/>
              <a:t>Enter subtitle</a:t>
            </a:r>
          </a:p>
        </p:txBody>
      </p:sp>
      <p:sp>
        <p:nvSpPr>
          <p:cNvPr id="4" name="Content Top Center Right">
            <a:extLst>
              <a:ext uri="{FF2B5EF4-FFF2-40B4-BE49-F238E27FC236}">
                <a16:creationId xmlns:a16="http://schemas.microsoft.com/office/drawing/2014/main" id="{CB7E0003-F180-4528-9992-B9342F92AF42}"/>
              </a:ext>
            </a:extLst>
          </p:cNvPr>
          <p:cNvSpPr>
            <a:spLocks noGrp="1"/>
          </p:cNvSpPr>
          <p:nvPr>
            <p:ph type="body" idx="4" hasCustomPrompt="1"/>
          </p:nvPr>
        </p:nvSpPr>
        <p:spPr>
          <a:xfrm>
            <a:off x="6143244" y="3181880"/>
            <a:ext cx="2788920" cy="570859"/>
          </a:xfrm>
        </p:spPr>
        <p:txBody>
          <a:bodyPr lIns="91440">
            <a:noAutofit/>
          </a:bodyPr>
          <a:lstStyle>
            <a:lvl1pPr marL="0" indent="0" algn="ctr">
              <a:lnSpc>
                <a:spcPct val="100000"/>
              </a:lnSpc>
              <a:spcAft>
                <a:spcPts val="0"/>
              </a:spcAft>
              <a:buNone/>
              <a:defRPr sz="1600">
                <a:solidFill>
                  <a:srgbClr val="232F3E"/>
                </a:solidFill>
              </a:defRPr>
            </a:lvl1pPr>
          </a:lstStyle>
          <a:p>
            <a:pPr lvl="0"/>
            <a:r>
              <a:rPr lang="en-US" dirty="0"/>
              <a:t>Enter text</a:t>
            </a:r>
          </a:p>
        </p:txBody>
      </p:sp>
      <p:sp>
        <p:nvSpPr>
          <p:cNvPr id="25" name="Picture Top Right">
            <a:extLst>
              <a:ext uri="{FF2B5EF4-FFF2-40B4-BE49-F238E27FC236}">
                <a16:creationId xmlns:a16="http://schemas.microsoft.com/office/drawing/2014/main" id="{1D19D589-0526-4B91-878C-8F5B57AFE6B1}"/>
              </a:ext>
              <a:ext uri="{C183D7F6-B498-43B3-948B-1728B52AA6E4}">
                <adec:decorative xmlns:adec="http://schemas.microsoft.com/office/drawing/2017/decorative" val="1"/>
              </a:ext>
            </a:extLst>
          </p:cNvPr>
          <p:cNvSpPr>
            <a:spLocks noGrp="1"/>
          </p:cNvSpPr>
          <p:nvPr>
            <p:ph type="pic" idx="25" hasCustomPrompt="1"/>
          </p:nvPr>
        </p:nvSpPr>
        <p:spPr>
          <a:xfrm>
            <a:off x="9592056" y="1112520"/>
            <a:ext cx="1645920" cy="1648911"/>
          </a:xfrm>
        </p:spPr>
        <p:txBody>
          <a:bodyPr anchor="t">
            <a:noAutofit/>
          </a:bodyPr>
          <a:lstStyle>
            <a:lvl1pPr marL="0" indent="0" algn="ctr">
              <a:buNone/>
              <a:defRPr sz="2000">
                <a:solidFill>
                  <a:srgbClr val="232F3E"/>
                </a:solidFill>
              </a:defRPr>
            </a:lvl1pPr>
          </a:lstStyle>
          <a:p>
            <a:r>
              <a:rPr lang="en-US" dirty="0"/>
              <a:t>Click icon to add image</a:t>
            </a:r>
          </a:p>
        </p:txBody>
      </p:sp>
      <p:sp>
        <p:nvSpPr>
          <p:cNvPr id="15" name="Header Top Right">
            <a:extLst>
              <a:ext uri="{FF2B5EF4-FFF2-40B4-BE49-F238E27FC236}">
                <a16:creationId xmlns:a16="http://schemas.microsoft.com/office/drawing/2014/main" id="{08FBD2BF-3C8E-4153-80EE-99905AF06DB0}"/>
              </a:ext>
            </a:extLst>
          </p:cNvPr>
          <p:cNvSpPr>
            <a:spLocks noGrp="1"/>
          </p:cNvSpPr>
          <p:nvPr>
            <p:ph type="body" idx="15" hasCustomPrompt="1"/>
          </p:nvPr>
        </p:nvSpPr>
        <p:spPr>
          <a:xfrm>
            <a:off x="9020556" y="2816120"/>
            <a:ext cx="2788920" cy="301752"/>
          </a:xfrm>
          <a:noFill/>
          <a:ln>
            <a:noFill/>
          </a:ln>
        </p:spPr>
        <p:txBody>
          <a:bodyPr vert="horz" lIns="91440" tIns="45720" rIns="91440" bIns="45720" rtlCol="0" anchor="ctr">
            <a:noAutofit/>
          </a:bodyPr>
          <a:lstStyle>
            <a:lvl1pPr marL="0" indent="0" algn="ctr">
              <a:lnSpc>
                <a:spcPct val="100000"/>
              </a:lnSpc>
              <a:buNone/>
              <a:defRPr lang="en-US" sz="1600" b="0" dirty="0">
                <a:solidFill>
                  <a:schemeClr val="bg1"/>
                </a:solidFill>
                <a:latin typeface="+mn-lt"/>
                <a:ea typeface="Amazon Ember Heavy" panose="020B0803020204020204" pitchFamily="34" charset="0"/>
                <a:cs typeface="Amazon Ember Heavy" panose="020B0803020204020204" pitchFamily="34" charset="0"/>
              </a:defRPr>
            </a:lvl1pPr>
          </a:lstStyle>
          <a:p>
            <a:pPr marL="403225" lvl="0" indent="-342900">
              <a:spcBef>
                <a:spcPts val="0"/>
              </a:spcBef>
              <a:spcAft>
                <a:spcPts val="0"/>
              </a:spcAft>
            </a:pPr>
            <a:r>
              <a:rPr lang="en-US" dirty="0"/>
              <a:t>Enter subtitle</a:t>
            </a:r>
          </a:p>
        </p:txBody>
      </p:sp>
      <p:sp>
        <p:nvSpPr>
          <p:cNvPr id="5" name="Content Top Right">
            <a:extLst>
              <a:ext uri="{FF2B5EF4-FFF2-40B4-BE49-F238E27FC236}">
                <a16:creationId xmlns:a16="http://schemas.microsoft.com/office/drawing/2014/main" id="{9F6FFAA7-B9C7-461E-8BB9-81670232C41F}"/>
              </a:ext>
            </a:extLst>
          </p:cNvPr>
          <p:cNvSpPr>
            <a:spLocks noGrp="1"/>
          </p:cNvSpPr>
          <p:nvPr>
            <p:ph type="body" idx="5" hasCustomPrompt="1"/>
          </p:nvPr>
        </p:nvSpPr>
        <p:spPr>
          <a:xfrm>
            <a:off x="9020556" y="3181880"/>
            <a:ext cx="2788920" cy="570859"/>
          </a:xfrm>
        </p:spPr>
        <p:txBody>
          <a:bodyPr lIns="91440">
            <a:noAutofit/>
          </a:bodyPr>
          <a:lstStyle>
            <a:lvl1pPr marL="0" indent="0" algn="ctr">
              <a:lnSpc>
                <a:spcPct val="100000"/>
              </a:lnSpc>
              <a:spcAft>
                <a:spcPts val="0"/>
              </a:spcAft>
              <a:buNone/>
              <a:defRPr sz="1600">
                <a:solidFill>
                  <a:srgbClr val="232F3E"/>
                </a:solidFill>
              </a:defRPr>
            </a:lvl1pPr>
          </a:lstStyle>
          <a:p>
            <a:pPr lvl="0"/>
            <a:r>
              <a:rPr lang="en-US" dirty="0"/>
              <a:t>Enter text</a:t>
            </a:r>
          </a:p>
        </p:txBody>
      </p:sp>
      <p:sp>
        <p:nvSpPr>
          <p:cNvPr id="26" name="Picture Bottom Left">
            <a:extLst>
              <a:ext uri="{FF2B5EF4-FFF2-40B4-BE49-F238E27FC236}">
                <a16:creationId xmlns:a16="http://schemas.microsoft.com/office/drawing/2014/main" id="{6A136B8D-0BEF-4C03-8B3C-BF95C65548B3}"/>
              </a:ext>
              <a:ext uri="{C183D7F6-B498-43B3-948B-1728B52AA6E4}">
                <adec:decorative xmlns:adec="http://schemas.microsoft.com/office/drawing/2017/decorative" val="1"/>
              </a:ext>
            </a:extLst>
          </p:cNvPr>
          <p:cNvSpPr>
            <a:spLocks noGrp="1"/>
          </p:cNvSpPr>
          <p:nvPr>
            <p:ph type="pic" idx="26" hasCustomPrompt="1"/>
          </p:nvPr>
        </p:nvSpPr>
        <p:spPr>
          <a:xfrm>
            <a:off x="960120" y="3814574"/>
            <a:ext cx="1645920" cy="1648911"/>
          </a:xfrm>
        </p:spPr>
        <p:txBody>
          <a:bodyPr anchor="t">
            <a:noAutofit/>
          </a:bodyPr>
          <a:lstStyle>
            <a:lvl1pPr marL="0" indent="0" algn="ctr">
              <a:buNone/>
              <a:defRPr sz="2000">
                <a:solidFill>
                  <a:srgbClr val="232F3E"/>
                </a:solidFill>
              </a:defRPr>
            </a:lvl1pPr>
          </a:lstStyle>
          <a:p>
            <a:r>
              <a:rPr lang="en-US" dirty="0"/>
              <a:t>Click icon to add image</a:t>
            </a:r>
          </a:p>
        </p:txBody>
      </p:sp>
      <p:sp>
        <p:nvSpPr>
          <p:cNvPr id="16" name="Header Bottom Left">
            <a:extLst>
              <a:ext uri="{FF2B5EF4-FFF2-40B4-BE49-F238E27FC236}">
                <a16:creationId xmlns:a16="http://schemas.microsoft.com/office/drawing/2014/main" id="{E8024806-5459-4580-AA84-DFE98F18A5A3}"/>
              </a:ext>
              <a:ext uri="{C183D7F6-B498-43B3-948B-1728B52AA6E4}">
                <adec:decorative xmlns:adec="http://schemas.microsoft.com/office/drawing/2017/decorative" val="0"/>
              </a:ext>
            </a:extLst>
          </p:cNvPr>
          <p:cNvSpPr>
            <a:spLocks noGrp="1"/>
          </p:cNvSpPr>
          <p:nvPr>
            <p:ph type="body" idx="16" hasCustomPrompt="1"/>
          </p:nvPr>
        </p:nvSpPr>
        <p:spPr>
          <a:xfrm>
            <a:off x="388620" y="5518174"/>
            <a:ext cx="2788920" cy="301752"/>
          </a:xfrm>
          <a:noFill/>
          <a:ln>
            <a:noFill/>
          </a:ln>
        </p:spPr>
        <p:txBody>
          <a:bodyPr vert="horz" lIns="91440" tIns="45720" rIns="91440" bIns="45720" rtlCol="0" anchor="ctr">
            <a:noAutofit/>
          </a:bodyPr>
          <a:lstStyle>
            <a:lvl1pPr marL="0" indent="0" algn="ctr">
              <a:lnSpc>
                <a:spcPct val="100000"/>
              </a:lnSpc>
              <a:buNone/>
              <a:defRPr lang="en-US" sz="1600" b="0" dirty="0">
                <a:solidFill>
                  <a:schemeClr val="bg1"/>
                </a:solidFill>
                <a:latin typeface="+mn-lt"/>
                <a:ea typeface="Amazon Ember Heavy" panose="020B0803020204020204" pitchFamily="34" charset="0"/>
                <a:cs typeface="Amazon Ember Heavy" panose="020B0803020204020204" pitchFamily="34" charset="0"/>
              </a:defRPr>
            </a:lvl1pPr>
          </a:lstStyle>
          <a:p>
            <a:pPr marL="403225" lvl="0" indent="-342900">
              <a:spcBef>
                <a:spcPts val="0"/>
              </a:spcBef>
              <a:spcAft>
                <a:spcPts val="0"/>
              </a:spcAft>
            </a:pPr>
            <a:r>
              <a:rPr lang="en-US" dirty="0"/>
              <a:t>Enter subtitle</a:t>
            </a:r>
          </a:p>
        </p:txBody>
      </p:sp>
      <p:sp>
        <p:nvSpPr>
          <p:cNvPr id="6" name="Content Bottom Left">
            <a:extLst>
              <a:ext uri="{FF2B5EF4-FFF2-40B4-BE49-F238E27FC236}">
                <a16:creationId xmlns:a16="http://schemas.microsoft.com/office/drawing/2014/main" id="{4D93D3AB-1EE8-404D-9F8C-ED6967836914}"/>
              </a:ext>
            </a:extLst>
          </p:cNvPr>
          <p:cNvSpPr>
            <a:spLocks noGrp="1"/>
          </p:cNvSpPr>
          <p:nvPr>
            <p:ph type="body" idx="6" hasCustomPrompt="1"/>
          </p:nvPr>
        </p:nvSpPr>
        <p:spPr>
          <a:xfrm>
            <a:off x="388620" y="5864908"/>
            <a:ext cx="2788920" cy="570859"/>
          </a:xfrm>
        </p:spPr>
        <p:txBody>
          <a:bodyPr lIns="91440">
            <a:noAutofit/>
          </a:bodyPr>
          <a:lstStyle>
            <a:lvl1pPr marL="0" indent="0" algn="ctr">
              <a:lnSpc>
                <a:spcPct val="100000"/>
              </a:lnSpc>
              <a:spcAft>
                <a:spcPts val="0"/>
              </a:spcAft>
              <a:buNone/>
              <a:defRPr sz="1600">
                <a:solidFill>
                  <a:srgbClr val="232F3E"/>
                </a:solidFill>
              </a:defRPr>
            </a:lvl1pPr>
          </a:lstStyle>
          <a:p>
            <a:pPr lvl="0"/>
            <a:r>
              <a:rPr lang="en-US" dirty="0"/>
              <a:t>Enter text</a:t>
            </a:r>
          </a:p>
        </p:txBody>
      </p:sp>
      <p:sp>
        <p:nvSpPr>
          <p:cNvPr id="27" name="Picture Bottom Left Center">
            <a:extLst>
              <a:ext uri="{FF2B5EF4-FFF2-40B4-BE49-F238E27FC236}">
                <a16:creationId xmlns:a16="http://schemas.microsoft.com/office/drawing/2014/main" id="{AF549A83-F8CE-463B-9ED5-5A303AC8AC23}"/>
              </a:ext>
              <a:ext uri="{C183D7F6-B498-43B3-948B-1728B52AA6E4}">
                <adec:decorative xmlns:adec="http://schemas.microsoft.com/office/drawing/2017/decorative" val="1"/>
              </a:ext>
            </a:extLst>
          </p:cNvPr>
          <p:cNvSpPr>
            <a:spLocks noGrp="1"/>
          </p:cNvSpPr>
          <p:nvPr>
            <p:ph type="pic" idx="27" hasCustomPrompt="1"/>
          </p:nvPr>
        </p:nvSpPr>
        <p:spPr>
          <a:xfrm>
            <a:off x="3837432" y="3814574"/>
            <a:ext cx="1645920" cy="1648911"/>
          </a:xfrm>
        </p:spPr>
        <p:txBody>
          <a:bodyPr anchor="t">
            <a:noAutofit/>
          </a:bodyPr>
          <a:lstStyle>
            <a:lvl1pPr marL="0" indent="0" algn="ctr">
              <a:buNone/>
              <a:defRPr sz="2000">
                <a:solidFill>
                  <a:srgbClr val="232F3E"/>
                </a:solidFill>
              </a:defRPr>
            </a:lvl1pPr>
          </a:lstStyle>
          <a:p>
            <a:r>
              <a:rPr lang="en-US" dirty="0"/>
              <a:t>Click icon to add image</a:t>
            </a:r>
          </a:p>
        </p:txBody>
      </p:sp>
      <p:sp>
        <p:nvSpPr>
          <p:cNvPr id="17" name="Header Bottom Left Center">
            <a:extLst>
              <a:ext uri="{FF2B5EF4-FFF2-40B4-BE49-F238E27FC236}">
                <a16:creationId xmlns:a16="http://schemas.microsoft.com/office/drawing/2014/main" id="{484800A7-DA7A-48C2-BD82-C01F6FD9DB3E}"/>
              </a:ext>
            </a:extLst>
          </p:cNvPr>
          <p:cNvSpPr>
            <a:spLocks noGrp="1"/>
          </p:cNvSpPr>
          <p:nvPr>
            <p:ph type="body" idx="17" hasCustomPrompt="1"/>
          </p:nvPr>
        </p:nvSpPr>
        <p:spPr>
          <a:xfrm>
            <a:off x="3265932" y="5518174"/>
            <a:ext cx="2788920" cy="301752"/>
          </a:xfrm>
          <a:noFill/>
          <a:ln>
            <a:noFill/>
          </a:ln>
        </p:spPr>
        <p:txBody>
          <a:bodyPr vert="horz" lIns="91440" tIns="45720" rIns="91440" bIns="45720" rtlCol="0" anchor="ctr">
            <a:noAutofit/>
          </a:bodyPr>
          <a:lstStyle>
            <a:lvl1pPr marL="0" indent="0" algn="ctr">
              <a:lnSpc>
                <a:spcPct val="100000"/>
              </a:lnSpc>
              <a:buNone/>
              <a:defRPr lang="en-US" sz="1600" b="0" dirty="0">
                <a:solidFill>
                  <a:schemeClr val="bg1"/>
                </a:solidFill>
                <a:latin typeface="+mn-lt"/>
                <a:ea typeface="Amazon Ember Heavy" panose="020B0803020204020204" pitchFamily="34" charset="0"/>
                <a:cs typeface="Amazon Ember Heavy" panose="020B0803020204020204" pitchFamily="34" charset="0"/>
              </a:defRPr>
            </a:lvl1pPr>
          </a:lstStyle>
          <a:p>
            <a:pPr marL="403225" lvl="0" indent="-342900">
              <a:spcBef>
                <a:spcPts val="0"/>
              </a:spcBef>
              <a:spcAft>
                <a:spcPts val="0"/>
              </a:spcAft>
            </a:pPr>
            <a:r>
              <a:rPr lang="en-US" dirty="0"/>
              <a:t>Enter subtitle</a:t>
            </a:r>
          </a:p>
        </p:txBody>
      </p:sp>
      <p:sp>
        <p:nvSpPr>
          <p:cNvPr id="7" name="Content Bottom Left Center">
            <a:extLst>
              <a:ext uri="{FF2B5EF4-FFF2-40B4-BE49-F238E27FC236}">
                <a16:creationId xmlns:a16="http://schemas.microsoft.com/office/drawing/2014/main" id="{E00DC7A1-D213-4110-B8F7-671693ED3BA2}"/>
              </a:ext>
            </a:extLst>
          </p:cNvPr>
          <p:cNvSpPr>
            <a:spLocks noGrp="1"/>
          </p:cNvSpPr>
          <p:nvPr>
            <p:ph type="body" idx="7" hasCustomPrompt="1"/>
          </p:nvPr>
        </p:nvSpPr>
        <p:spPr>
          <a:xfrm>
            <a:off x="3265932" y="5864908"/>
            <a:ext cx="2788920" cy="570859"/>
          </a:xfrm>
        </p:spPr>
        <p:txBody>
          <a:bodyPr lIns="91440">
            <a:noAutofit/>
          </a:bodyPr>
          <a:lstStyle>
            <a:lvl1pPr marL="0" indent="0" algn="ctr">
              <a:lnSpc>
                <a:spcPct val="100000"/>
              </a:lnSpc>
              <a:spcAft>
                <a:spcPts val="0"/>
              </a:spcAft>
              <a:buNone/>
              <a:defRPr sz="1600">
                <a:solidFill>
                  <a:srgbClr val="232F3E"/>
                </a:solidFill>
              </a:defRPr>
            </a:lvl1pPr>
          </a:lstStyle>
          <a:p>
            <a:pPr lvl="0"/>
            <a:r>
              <a:rPr lang="en-US" dirty="0"/>
              <a:t>Enter text</a:t>
            </a:r>
          </a:p>
        </p:txBody>
      </p:sp>
      <p:sp>
        <p:nvSpPr>
          <p:cNvPr id="28" name="Picture Bottom Center Right">
            <a:extLst>
              <a:ext uri="{FF2B5EF4-FFF2-40B4-BE49-F238E27FC236}">
                <a16:creationId xmlns:a16="http://schemas.microsoft.com/office/drawing/2014/main" id="{0FD6813E-DBAA-47AF-94A9-F300864878FA}"/>
              </a:ext>
              <a:ext uri="{C183D7F6-B498-43B3-948B-1728B52AA6E4}">
                <adec:decorative xmlns:adec="http://schemas.microsoft.com/office/drawing/2017/decorative" val="1"/>
              </a:ext>
            </a:extLst>
          </p:cNvPr>
          <p:cNvSpPr>
            <a:spLocks noGrp="1"/>
          </p:cNvSpPr>
          <p:nvPr>
            <p:ph type="pic" idx="28" hasCustomPrompt="1"/>
          </p:nvPr>
        </p:nvSpPr>
        <p:spPr>
          <a:xfrm>
            <a:off x="6714744" y="3814574"/>
            <a:ext cx="1645920" cy="1648911"/>
          </a:xfrm>
        </p:spPr>
        <p:txBody>
          <a:bodyPr anchor="t">
            <a:noAutofit/>
          </a:bodyPr>
          <a:lstStyle>
            <a:lvl1pPr marL="0" indent="0" algn="ctr">
              <a:buNone/>
              <a:defRPr sz="2000">
                <a:solidFill>
                  <a:srgbClr val="232F3E"/>
                </a:solidFill>
              </a:defRPr>
            </a:lvl1pPr>
          </a:lstStyle>
          <a:p>
            <a:r>
              <a:rPr lang="en-US" dirty="0"/>
              <a:t>Click icon to add image</a:t>
            </a:r>
          </a:p>
        </p:txBody>
      </p:sp>
      <p:sp>
        <p:nvSpPr>
          <p:cNvPr id="18" name="Header Bottom Center Right">
            <a:extLst>
              <a:ext uri="{FF2B5EF4-FFF2-40B4-BE49-F238E27FC236}">
                <a16:creationId xmlns:a16="http://schemas.microsoft.com/office/drawing/2014/main" id="{706046A5-A656-4648-BD39-64FA5E94B613}"/>
              </a:ext>
            </a:extLst>
          </p:cNvPr>
          <p:cNvSpPr>
            <a:spLocks noGrp="1"/>
          </p:cNvSpPr>
          <p:nvPr>
            <p:ph type="body" idx="18" hasCustomPrompt="1"/>
          </p:nvPr>
        </p:nvSpPr>
        <p:spPr>
          <a:xfrm>
            <a:off x="6143244" y="5518174"/>
            <a:ext cx="2788920" cy="301752"/>
          </a:xfrm>
          <a:noFill/>
          <a:ln>
            <a:noFill/>
          </a:ln>
        </p:spPr>
        <p:txBody>
          <a:bodyPr vert="horz" lIns="91440" tIns="45720" rIns="91440" bIns="45720" rtlCol="0" anchor="ctr">
            <a:noAutofit/>
          </a:bodyPr>
          <a:lstStyle>
            <a:lvl1pPr marL="0" indent="0" algn="ctr">
              <a:lnSpc>
                <a:spcPct val="100000"/>
              </a:lnSpc>
              <a:buNone/>
              <a:defRPr lang="en-US" sz="1600" b="0" dirty="0">
                <a:solidFill>
                  <a:schemeClr val="bg1"/>
                </a:solidFill>
                <a:latin typeface="+mn-lt"/>
                <a:ea typeface="Amazon Ember Heavy" panose="020B0803020204020204" pitchFamily="34" charset="0"/>
                <a:cs typeface="Amazon Ember Heavy" panose="020B0803020204020204" pitchFamily="34" charset="0"/>
              </a:defRPr>
            </a:lvl1pPr>
          </a:lstStyle>
          <a:p>
            <a:pPr marL="403225" lvl="0" indent="-342900">
              <a:spcBef>
                <a:spcPts val="0"/>
              </a:spcBef>
              <a:spcAft>
                <a:spcPts val="0"/>
              </a:spcAft>
            </a:pPr>
            <a:r>
              <a:rPr lang="en-US" dirty="0"/>
              <a:t>Enter subtitle</a:t>
            </a:r>
          </a:p>
        </p:txBody>
      </p:sp>
      <p:sp>
        <p:nvSpPr>
          <p:cNvPr id="8" name="Content Bottom Center Right">
            <a:extLst>
              <a:ext uri="{FF2B5EF4-FFF2-40B4-BE49-F238E27FC236}">
                <a16:creationId xmlns:a16="http://schemas.microsoft.com/office/drawing/2014/main" id="{9B368858-C97D-421E-8EFA-7300741447EE}"/>
              </a:ext>
            </a:extLst>
          </p:cNvPr>
          <p:cNvSpPr>
            <a:spLocks noGrp="1"/>
          </p:cNvSpPr>
          <p:nvPr>
            <p:ph type="body" idx="8" hasCustomPrompt="1"/>
          </p:nvPr>
        </p:nvSpPr>
        <p:spPr>
          <a:xfrm>
            <a:off x="6143244" y="5864908"/>
            <a:ext cx="2788920" cy="570859"/>
          </a:xfrm>
        </p:spPr>
        <p:txBody>
          <a:bodyPr lIns="91440">
            <a:noAutofit/>
          </a:bodyPr>
          <a:lstStyle>
            <a:lvl1pPr marL="0" indent="0" algn="ctr">
              <a:lnSpc>
                <a:spcPct val="100000"/>
              </a:lnSpc>
              <a:spcAft>
                <a:spcPts val="0"/>
              </a:spcAft>
              <a:buNone/>
              <a:defRPr sz="1600">
                <a:solidFill>
                  <a:srgbClr val="232F3E"/>
                </a:solidFill>
              </a:defRPr>
            </a:lvl1pPr>
          </a:lstStyle>
          <a:p>
            <a:pPr lvl="0"/>
            <a:r>
              <a:rPr lang="en-US" dirty="0"/>
              <a:t>Enter text</a:t>
            </a:r>
          </a:p>
        </p:txBody>
      </p:sp>
      <p:sp>
        <p:nvSpPr>
          <p:cNvPr id="9" name="Picture Bottom Right">
            <a:extLst>
              <a:ext uri="{FF2B5EF4-FFF2-40B4-BE49-F238E27FC236}">
                <a16:creationId xmlns:a16="http://schemas.microsoft.com/office/drawing/2014/main" id="{9A78C933-BE2D-4980-BE96-E14880669883}"/>
              </a:ext>
              <a:ext uri="{C183D7F6-B498-43B3-948B-1728B52AA6E4}">
                <adec:decorative xmlns:adec="http://schemas.microsoft.com/office/drawing/2017/decorative" val="1"/>
              </a:ext>
            </a:extLst>
          </p:cNvPr>
          <p:cNvSpPr>
            <a:spLocks noGrp="1"/>
          </p:cNvSpPr>
          <p:nvPr>
            <p:ph type="pic" idx="9" hasCustomPrompt="1"/>
          </p:nvPr>
        </p:nvSpPr>
        <p:spPr>
          <a:xfrm>
            <a:off x="9592056" y="3814574"/>
            <a:ext cx="1645920" cy="1648911"/>
          </a:xfrm>
        </p:spPr>
        <p:txBody>
          <a:bodyPr anchor="t">
            <a:noAutofit/>
          </a:bodyPr>
          <a:lstStyle>
            <a:lvl1pPr marL="0" indent="0" algn="ctr">
              <a:buNone/>
              <a:defRPr sz="2000">
                <a:solidFill>
                  <a:srgbClr val="232F3E"/>
                </a:solidFill>
              </a:defRPr>
            </a:lvl1pPr>
          </a:lstStyle>
          <a:p>
            <a:r>
              <a:rPr lang="en-US" dirty="0"/>
              <a:t>Click icon to add image</a:t>
            </a:r>
          </a:p>
        </p:txBody>
      </p:sp>
      <p:sp>
        <p:nvSpPr>
          <p:cNvPr id="19" name="Header Bottom Right">
            <a:extLst>
              <a:ext uri="{FF2B5EF4-FFF2-40B4-BE49-F238E27FC236}">
                <a16:creationId xmlns:a16="http://schemas.microsoft.com/office/drawing/2014/main" id="{DE6244C7-6311-4CE0-AB72-2F6B429380EE}"/>
              </a:ext>
            </a:extLst>
          </p:cNvPr>
          <p:cNvSpPr>
            <a:spLocks noGrp="1"/>
          </p:cNvSpPr>
          <p:nvPr>
            <p:ph type="body" idx="19" hasCustomPrompt="1"/>
          </p:nvPr>
        </p:nvSpPr>
        <p:spPr>
          <a:xfrm>
            <a:off x="9020556" y="5518174"/>
            <a:ext cx="2788920" cy="301752"/>
          </a:xfrm>
          <a:noFill/>
          <a:ln>
            <a:noFill/>
          </a:ln>
        </p:spPr>
        <p:txBody>
          <a:bodyPr vert="horz" lIns="91440" tIns="45720" rIns="91440" bIns="45720" rtlCol="0" anchor="ctr">
            <a:noAutofit/>
          </a:bodyPr>
          <a:lstStyle>
            <a:lvl1pPr marL="0" indent="0" algn="ctr">
              <a:lnSpc>
                <a:spcPct val="100000"/>
              </a:lnSpc>
              <a:buNone/>
              <a:defRPr lang="en-US" sz="1600" b="0" dirty="0">
                <a:solidFill>
                  <a:schemeClr val="bg1"/>
                </a:solidFill>
                <a:latin typeface="+mn-lt"/>
                <a:ea typeface="Amazon Ember Heavy" panose="020B0803020204020204" pitchFamily="34" charset="0"/>
                <a:cs typeface="Amazon Ember Heavy" panose="020B0803020204020204" pitchFamily="34" charset="0"/>
              </a:defRPr>
            </a:lvl1pPr>
          </a:lstStyle>
          <a:p>
            <a:pPr marL="403225" lvl="0" indent="-342900">
              <a:spcBef>
                <a:spcPts val="0"/>
              </a:spcBef>
              <a:spcAft>
                <a:spcPts val="0"/>
              </a:spcAft>
            </a:pPr>
            <a:r>
              <a:rPr lang="en-US" dirty="0"/>
              <a:t>Enter subtitle</a:t>
            </a:r>
          </a:p>
        </p:txBody>
      </p:sp>
      <p:sp>
        <p:nvSpPr>
          <p:cNvPr id="11" name="Content Bottom Right">
            <a:extLst>
              <a:ext uri="{FF2B5EF4-FFF2-40B4-BE49-F238E27FC236}">
                <a16:creationId xmlns:a16="http://schemas.microsoft.com/office/drawing/2014/main" id="{FD06B556-F6DC-4CCE-8B02-F0089954096F}"/>
              </a:ext>
            </a:extLst>
          </p:cNvPr>
          <p:cNvSpPr>
            <a:spLocks noGrp="1"/>
          </p:cNvSpPr>
          <p:nvPr>
            <p:ph type="body" idx="9" hasCustomPrompt="1"/>
          </p:nvPr>
        </p:nvSpPr>
        <p:spPr>
          <a:xfrm>
            <a:off x="9020556" y="5864908"/>
            <a:ext cx="2788920" cy="570859"/>
          </a:xfrm>
        </p:spPr>
        <p:txBody>
          <a:bodyPr lIns="91440">
            <a:noAutofit/>
          </a:bodyPr>
          <a:lstStyle>
            <a:lvl1pPr marL="0" indent="0" algn="ctr">
              <a:lnSpc>
                <a:spcPct val="100000"/>
              </a:lnSpc>
              <a:spcAft>
                <a:spcPts val="0"/>
              </a:spcAft>
              <a:buNone/>
              <a:defRPr sz="1600">
                <a:solidFill>
                  <a:srgbClr val="232F3E"/>
                </a:solidFill>
              </a:defRPr>
            </a:lvl1pPr>
          </a:lstStyle>
          <a:p>
            <a:pPr lvl="0"/>
            <a:r>
              <a:rPr lang="en-US" dirty="0"/>
              <a:t>Enter text</a:t>
            </a:r>
          </a:p>
        </p:txBody>
      </p:sp>
    </p:spTree>
    <p:custDataLst>
      <p:tags r:id="rId1"/>
    </p:custDataLst>
    <p:extLst>
      <p:ext uri="{BB962C8B-B14F-4D97-AF65-F5344CB8AC3E}">
        <p14:creationId xmlns:p14="http://schemas.microsoft.com/office/powerpoint/2010/main" val="923038984"/>
      </p:ext>
    </p:extLst>
  </p:cSld>
  <p:clrMapOvr>
    <a:masterClrMapping/>
  </p:clrMapOvr>
  <p:extLst>
    <p:ext uri="{DCECCB84-F9BA-43D5-87BE-67443E8EF086}">
      <p15:sldGuideLst xmlns:p15="http://schemas.microsoft.com/office/powerpoint/2012/main">
        <p15:guide id="2" orient="horz" pos="1080">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type="tx" preserve="1">
  <p:cSld name="Title Only">
    <p:bg>
      <p:bgPr>
        <a:solidFill>
          <a:schemeClr val="bg1"/>
        </a:solidFill>
        <a:effectLst/>
      </p:bgPr>
    </p:bg>
    <p:spTree>
      <p:nvGrpSpPr>
        <p:cNvPr id="1" name=""/>
        <p:cNvGrpSpPr/>
        <p:nvPr/>
      </p:nvGrpSpPr>
      <p:grpSpPr>
        <a:xfrm>
          <a:off x="0" y="0"/>
          <a:ext cx="0" cy="0"/>
          <a:chOff x="0" y="0"/>
          <a:chExt cx="0" cy="0"/>
        </a:xfrm>
      </p:grpSpPr>
      <p:sp>
        <p:nvSpPr>
          <p:cNvPr id="97" name="Slide Number">
            <a:extLst>
              <a:ext uri="{FF2B5EF4-FFF2-40B4-BE49-F238E27FC236}">
                <a16:creationId xmlns:a16="http://schemas.microsoft.com/office/drawing/2014/main" id="{86698E16-E131-4493-9302-E0BED45D763E}"/>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4037B1B0-0345-4E15-985A-6BECCDBE474F}" type="slidenum">
              <a:rPr lang="en-US" smtClean="0"/>
              <a:pPr/>
              <a:t>‹#›</a:t>
            </a:fld>
            <a:endParaRPr lang="en-US" dirty="0"/>
          </a:p>
        </p:txBody>
      </p:sp>
      <p:pic>
        <p:nvPicPr>
          <p:cNvPr id="99" name="Divider">
            <a:extLst>
              <a:ext uri="{FF2B5EF4-FFF2-40B4-BE49-F238E27FC236}">
                <a16:creationId xmlns:a16="http://schemas.microsoft.com/office/drawing/2014/main" id="{D43F84C4-7A63-4092-877E-74B824841320}"/>
              </a:ext>
              <a:ext uri="{C183D7F6-B498-43B3-948B-1728B52AA6E4}">
                <adec:decorative xmlns:adec="http://schemas.microsoft.com/office/drawing/2017/decorative" val="1"/>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365759" y="1028377"/>
            <a:ext cx="11484864" cy="45720"/>
          </a:xfrm>
          <a:prstGeom prst="rect">
            <a:avLst/>
          </a:prstGeom>
        </p:spPr>
      </p:pic>
      <p:sp>
        <p:nvSpPr>
          <p:cNvPr id="2" name="Title">
            <a:extLst>
              <a:ext uri="{FF2B5EF4-FFF2-40B4-BE49-F238E27FC236}">
                <a16:creationId xmlns:a16="http://schemas.microsoft.com/office/drawing/2014/main" id="{9A1AD47A-644D-4968-9CC8-C9014D5497DB}"/>
              </a:ext>
            </a:extLst>
          </p:cNvPr>
          <p:cNvSpPr>
            <a:spLocks noGrp="1"/>
          </p:cNvSpPr>
          <p:nvPr>
            <p:ph type="title" idx="1" hasCustomPrompt="1"/>
          </p:nvPr>
        </p:nvSpPr>
        <p:spPr>
          <a:xfrm>
            <a:off x="365760" y="301752"/>
            <a:ext cx="11466576" cy="731520"/>
          </a:xfrm>
        </p:spPr>
        <p:txBody>
          <a:bodyPr/>
          <a:lstStyle>
            <a:lvl1pPr>
              <a:defRPr>
                <a:solidFill>
                  <a:srgbClr val="232F3E"/>
                </a:solidFill>
                <a:latin typeface="Amazon Ember Display Heavy"/>
              </a:defRPr>
            </a:lvl1pPr>
          </a:lstStyle>
          <a:p>
            <a:r>
              <a:rPr lang="en-US" dirty="0"/>
              <a:t>Title only layout</a:t>
            </a:r>
          </a:p>
        </p:txBody>
      </p:sp>
    </p:spTree>
    <p:custDataLst>
      <p:tags r:id="rId1"/>
    </p:custDataLst>
    <p:extLst>
      <p:ext uri="{BB962C8B-B14F-4D97-AF65-F5344CB8AC3E}">
        <p14:creationId xmlns:p14="http://schemas.microsoft.com/office/powerpoint/2010/main" val="155238153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x" preserve="1">
  <p:cSld name="Title Only Blank">
    <p:bg>
      <p:bgPr>
        <a:solidFill>
          <a:schemeClr val="bg1"/>
        </a:solidFill>
        <a:effectLst/>
      </p:bgPr>
    </p:bg>
    <p:spTree>
      <p:nvGrpSpPr>
        <p:cNvPr id="1" name=""/>
        <p:cNvGrpSpPr/>
        <p:nvPr/>
      </p:nvGrpSpPr>
      <p:grpSpPr>
        <a:xfrm>
          <a:off x="0" y="0"/>
          <a:ext cx="0" cy="0"/>
          <a:chOff x="0" y="0"/>
          <a:chExt cx="0" cy="0"/>
        </a:xfrm>
      </p:grpSpPr>
      <p:sp>
        <p:nvSpPr>
          <p:cNvPr id="97" name="Slide Number">
            <a:extLst>
              <a:ext uri="{FF2B5EF4-FFF2-40B4-BE49-F238E27FC236}">
                <a16:creationId xmlns:a16="http://schemas.microsoft.com/office/drawing/2014/main" id="{A05A6DC6-12AE-4044-A010-638B96074FFE}"/>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4037B1B0-0345-4E15-985A-6BECCDBE474F}" type="slidenum">
              <a:rPr lang="en-US" smtClean="0"/>
              <a:pPr/>
              <a:t>‹#›</a:t>
            </a:fld>
            <a:endParaRPr lang="en-US" dirty="0"/>
          </a:p>
        </p:txBody>
      </p:sp>
      <p:sp>
        <p:nvSpPr>
          <p:cNvPr id="2" name="Title">
            <a:extLst>
              <a:ext uri="{FF2B5EF4-FFF2-40B4-BE49-F238E27FC236}">
                <a16:creationId xmlns:a16="http://schemas.microsoft.com/office/drawing/2014/main" id="{9A1AD47A-644D-4968-9CC8-C9014D5497DB}"/>
              </a:ext>
            </a:extLst>
          </p:cNvPr>
          <p:cNvSpPr>
            <a:spLocks noGrp="1"/>
          </p:cNvSpPr>
          <p:nvPr>
            <p:ph type="title" idx="1" hasCustomPrompt="1"/>
          </p:nvPr>
        </p:nvSpPr>
        <p:spPr>
          <a:xfrm>
            <a:off x="365760" y="301752"/>
            <a:ext cx="11466576" cy="731520"/>
          </a:xfrm>
        </p:spPr>
        <p:txBody>
          <a:bodyPr/>
          <a:lstStyle>
            <a:lvl1pPr>
              <a:defRPr>
                <a:solidFill>
                  <a:srgbClr val="232F3E"/>
                </a:solidFill>
                <a:latin typeface="Amazon Ember Display Heavy"/>
              </a:defRPr>
            </a:lvl1pPr>
          </a:lstStyle>
          <a:p>
            <a:r>
              <a:rPr lang="en-US" dirty="0"/>
              <a:t>Title only blank layout</a:t>
            </a:r>
          </a:p>
        </p:txBody>
      </p:sp>
    </p:spTree>
    <p:custDataLst>
      <p:tags r:id="rId1"/>
    </p:custDataLst>
    <p:extLst>
      <p:ext uri="{BB962C8B-B14F-4D97-AF65-F5344CB8AC3E}">
        <p14:creationId xmlns:p14="http://schemas.microsoft.com/office/powerpoint/2010/main" val="4024041337"/>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x" preserve="1">
  <p:cSld name="Small Title and Architecture">
    <p:bg>
      <p:bgPr>
        <a:solidFill>
          <a:schemeClr val="bg1"/>
        </a:solidFill>
        <a:effectLst/>
      </p:bgPr>
    </p:bg>
    <p:spTree>
      <p:nvGrpSpPr>
        <p:cNvPr id="1" name=""/>
        <p:cNvGrpSpPr/>
        <p:nvPr/>
      </p:nvGrpSpPr>
      <p:grpSpPr>
        <a:xfrm>
          <a:off x="0" y="0"/>
          <a:ext cx="0" cy="0"/>
          <a:chOff x="0" y="0"/>
          <a:chExt cx="0" cy="0"/>
        </a:xfrm>
      </p:grpSpPr>
      <p:sp>
        <p:nvSpPr>
          <p:cNvPr id="97" name="Slide Number">
            <a:extLst>
              <a:ext uri="{FF2B5EF4-FFF2-40B4-BE49-F238E27FC236}">
                <a16:creationId xmlns:a16="http://schemas.microsoft.com/office/drawing/2014/main" id="{26FB18C2-E834-48CB-9414-9609DFCFF50D}"/>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4037B1B0-0345-4E15-985A-6BECCDBE474F}" type="slidenum">
              <a:rPr lang="en-US" smtClean="0"/>
              <a:pPr/>
              <a:t>‹#›</a:t>
            </a:fld>
            <a:endParaRPr lang="en-US" dirty="0"/>
          </a:p>
        </p:txBody>
      </p:sp>
      <p:pic>
        <p:nvPicPr>
          <p:cNvPr id="99" name="Divider">
            <a:extLst>
              <a:ext uri="{FF2B5EF4-FFF2-40B4-BE49-F238E27FC236}">
                <a16:creationId xmlns:a16="http://schemas.microsoft.com/office/drawing/2014/main" id="{5D396EB3-B009-41EC-883D-783B45B40002}"/>
              </a:ext>
              <a:ext uri="{C183D7F6-B498-43B3-948B-1728B52AA6E4}">
                <adec:decorative xmlns:adec="http://schemas.microsoft.com/office/drawing/2017/decorative" val="1"/>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365759" y="578317"/>
            <a:ext cx="11484864" cy="45720"/>
          </a:xfrm>
          <a:prstGeom prst="rect">
            <a:avLst/>
          </a:prstGeom>
        </p:spPr>
      </p:pic>
      <p:sp>
        <p:nvSpPr>
          <p:cNvPr id="2" name="Title">
            <a:extLst>
              <a:ext uri="{FF2B5EF4-FFF2-40B4-BE49-F238E27FC236}">
                <a16:creationId xmlns:a16="http://schemas.microsoft.com/office/drawing/2014/main" id="{9A1AD47A-644D-4968-9CC8-C9014D5497DB}"/>
              </a:ext>
            </a:extLst>
          </p:cNvPr>
          <p:cNvSpPr>
            <a:spLocks noGrp="1"/>
          </p:cNvSpPr>
          <p:nvPr>
            <p:ph type="title" idx="1" hasCustomPrompt="1"/>
          </p:nvPr>
        </p:nvSpPr>
        <p:spPr>
          <a:xfrm>
            <a:off x="365760" y="299526"/>
            <a:ext cx="11466576" cy="289591"/>
          </a:xfrm>
        </p:spPr>
        <p:txBody>
          <a:bodyPr>
            <a:noAutofit/>
          </a:bodyPr>
          <a:lstStyle>
            <a:lvl1pPr>
              <a:defRPr sz="1600">
                <a:solidFill>
                  <a:srgbClr val="232F3E"/>
                </a:solidFill>
                <a:latin typeface="Amazon Ember Display Heavy"/>
              </a:defRPr>
            </a:lvl1pPr>
          </a:lstStyle>
          <a:p>
            <a:r>
              <a:rPr lang="en-US" dirty="0"/>
              <a:t>Architecture layout</a:t>
            </a:r>
          </a:p>
        </p:txBody>
      </p:sp>
    </p:spTree>
    <p:custDataLst>
      <p:tags r:id="rId1"/>
    </p:custDataLst>
    <p:extLst>
      <p:ext uri="{BB962C8B-B14F-4D97-AF65-F5344CB8AC3E}">
        <p14:creationId xmlns:p14="http://schemas.microsoft.com/office/powerpoint/2010/main" val="3892399836"/>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picTx" preserve="1">
  <p:cSld name="Title and Full Bleed Image">
    <p:bg>
      <p:bgPr>
        <a:solidFill>
          <a:schemeClr val="bg1"/>
        </a:solidFill>
        <a:effectLst/>
      </p:bgPr>
    </p:bg>
    <p:spTree>
      <p:nvGrpSpPr>
        <p:cNvPr id="1" name=""/>
        <p:cNvGrpSpPr/>
        <p:nvPr/>
      </p:nvGrpSpPr>
      <p:grpSpPr>
        <a:xfrm>
          <a:off x="0" y="0"/>
          <a:ext cx="0" cy="0"/>
          <a:chOff x="0" y="0"/>
          <a:chExt cx="0" cy="0"/>
        </a:xfrm>
      </p:grpSpPr>
      <p:sp>
        <p:nvSpPr>
          <p:cNvPr id="97" name="Slide Number">
            <a:extLst>
              <a:ext uri="{FF2B5EF4-FFF2-40B4-BE49-F238E27FC236}">
                <a16:creationId xmlns:a16="http://schemas.microsoft.com/office/drawing/2014/main" id="{A4932735-622B-4285-A776-740EAD7E4221}"/>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4037B1B0-0345-4E15-985A-6BECCDBE474F}" type="slidenum">
              <a:rPr lang="en-US" smtClean="0"/>
              <a:pPr/>
              <a:t>‹#›</a:t>
            </a:fld>
            <a:endParaRPr lang="en-US" dirty="0"/>
          </a:p>
        </p:txBody>
      </p:sp>
      <p:sp>
        <p:nvSpPr>
          <p:cNvPr id="2" name="Title">
            <a:extLst>
              <a:ext uri="{FF2B5EF4-FFF2-40B4-BE49-F238E27FC236}">
                <a16:creationId xmlns:a16="http://schemas.microsoft.com/office/drawing/2014/main" id="{9A1AD47A-644D-4968-9CC8-C9014D5497DB}"/>
              </a:ext>
            </a:extLst>
          </p:cNvPr>
          <p:cNvSpPr>
            <a:spLocks noGrp="1"/>
          </p:cNvSpPr>
          <p:nvPr>
            <p:ph type="title" idx="1" hasCustomPrompt="1"/>
          </p:nvPr>
        </p:nvSpPr>
        <p:spPr>
          <a:xfrm>
            <a:off x="0" y="154244"/>
            <a:ext cx="12192000" cy="289591"/>
          </a:xfrm>
        </p:spPr>
        <p:txBody>
          <a:bodyPr>
            <a:normAutofit/>
          </a:bodyPr>
          <a:lstStyle>
            <a:lvl1pPr marL="228600">
              <a:defRPr sz="1600">
                <a:solidFill>
                  <a:srgbClr val="232F3E"/>
                </a:solidFill>
                <a:latin typeface="Amazon Ember Display Heavy"/>
              </a:defRPr>
            </a:lvl1pPr>
          </a:lstStyle>
          <a:p>
            <a:r>
              <a:rPr lang="en-US" dirty="0"/>
              <a:t>Full Image layout</a:t>
            </a:r>
          </a:p>
        </p:txBody>
      </p:sp>
      <p:sp>
        <p:nvSpPr>
          <p:cNvPr id="22" name="Picture">
            <a:extLst>
              <a:ext uri="{FF2B5EF4-FFF2-40B4-BE49-F238E27FC236}">
                <a16:creationId xmlns:a16="http://schemas.microsoft.com/office/drawing/2014/main" id="{3725AF1B-6140-4505-81CD-922F8227415C}"/>
              </a:ext>
              <a:ext uri="{C183D7F6-B498-43B3-948B-1728B52AA6E4}">
                <adec:decorative xmlns:adec="http://schemas.microsoft.com/office/drawing/2017/decorative" val="1"/>
              </a:ext>
            </a:extLst>
          </p:cNvPr>
          <p:cNvSpPr>
            <a:spLocks noGrp="1"/>
          </p:cNvSpPr>
          <p:nvPr>
            <p:ph type="pic" idx="22" hasCustomPrompt="1"/>
          </p:nvPr>
        </p:nvSpPr>
        <p:spPr>
          <a:xfrm>
            <a:off x="0" y="444499"/>
            <a:ext cx="12192000" cy="5979265"/>
          </a:xfrm>
        </p:spPr>
        <p:txBody>
          <a:bodyPr anchor="ctr">
            <a:noAutofit/>
          </a:bodyPr>
          <a:lstStyle>
            <a:lvl1pPr marL="0" indent="0" algn="ctr">
              <a:buNone/>
              <a:defRPr sz="3600">
                <a:solidFill>
                  <a:srgbClr val="232F3E"/>
                </a:solidFill>
              </a:defRPr>
            </a:lvl1pPr>
          </a:lstStyle>
          <a:p>
            <a:r>
              <a:rPr lang="en-US" dirty="0"/>
              <a:t>Click icon to add image</a:t>
            </a:r>
          </a:p>
        </p:txBody>
      </p:sp>
    </p:spTree>
    <p:custDataLst>
      <p:tags r:id="rId1"/>
    </p:custDataLst>
    <p:extLst>
      <p:ext uri="{BB962C8B-B14F-4D97-AF65-F5344CB8AC3E}">
        <p14:creationId xmlns:p14="http://schemas.microsoft.com/office/powerpoint/2010/main" val="95974070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p:cSld name="KC-Vertical-Question">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97" name="Slide Number">
            <a:extLst>
              <a:ext uri="{FF2B5EF4-FFF2-40B4-BE49-F238E27FC236}">
                <a16:creationId xmlns:a16="http://schemas.microsoft.com/office/drawing/2014/main" id="{576AC153-25F3-4431-87F8-2E0931CF2549}"/>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4037B1B0-0345-4E15-985A-6BECCDBE474F}" type="slidenum">
              <a:rPr lang="en-US" smtClean="0"/>
              <a:pPr/>
              <a:t>‹#›</a:t>
            </a:fld>
            <a:endParaRPr lang="en-US" dirty="0"/>
          </a:p>
        </p:txBody>
      </p:sp>
      <p:sp>
        <p:nvSpPr>
          <p:cNvPr id="17" name="Title">
            <a:extLst>
              <a:ext uri="{FF2B5EF4-FFF2-40B4-BE49-F238E27FC236}">
                <a16:creationId xmlns:a16="http://schemas.microsoft.com/office/drawing/2014/main" id="{C2824936-64E1-4A65-A88E-FF9DDF72FA2F}"/>
              </a:ext>
            </a:extLst>
          </p:cNvPr>
          <p:cNvSpPr>
            <a:spLocks noGrp="1"/>
          </p:cNvSpPr>
          <p:nvPr>
            <p:ph type="title" idx="1" hasCustomPrompt="1"/>
          </p:nvPr>
        </p:nvSpPr>
        <p:spPr>
          <a:xfrm>
            <a:off x="365760" y="299526"/>
            <a:ext cx="11466576" cy="731318"/>
          </a:xfrm>
        </p:spPr>
        <p:txBody>
          <a:bodyPr/>
          <a:lstStyle>
            <a:lvl1pPr>
              <a:defRPr>
                <a:solidFill>
                  <a:schemeClr val="bg1"/>
                </a:solidFill>
                <a:latin typeface="Amazon Ember Display Heavy"/>
              </a:defRPr>
            </a:lvl1pPr>
          </a:lstStyle>
          <a:p>
            <a:r>
              <a:rPr lang="en-US" dirty="0"/>
              <a:t>Question and Responses</a:t>
            </a:r>
          </a:p>
        </p:txBody>
      </p:sp>
      <p:sp>
        <p:nvSpPr>
          <p:cNvPr id="2" name="Question">
            <a:extLst>
              <a:ext uri="{FF2B5EF4-FFF2-40B4-BE49-F238E27FC236}">
                <a16:creationId xmlns:a16="http://schemas.microsoft.com/office/drawing/2014/main" id="{44F57E91-15F3-4802-8B9A-31B722148228}"/>
              </a:ext>
            </a:extLst>
          </p:cNvPr>
          <p:cNvSpPr>
            <a:spLocks noGrp="1"/>
          </p:cNvSpPr>
          <p:nvPr>
            <p:ph type="body" idx="2" hasCustomPrompt="1"/>
          </p:nvPr>
        </p:nvSpPr>
        <p:spPr>
          <a:xfrm>
            <a:off x="365760" y="1039813"/>
            <a:ext cx="4162425" cy="5407025"/>
          </a:xfrm>
          <a:noFill/>
        </p:spPr>
        <p:txBody>
          <a:bodyPr>
            <a:normAutofit/>
          </a:bodyPr>
          <a:lstStyle>
            <a:lvl1pPr marL="0" marR="0" indent="0" algn="l" defTabSz="914400" rtl="0" eaLnBrk="1" fontAlgn="auto" latinLnBrk="0" hangingPunct="1">
              <a:lnSpc>
                <a:spcPct val="100000"/>
              </a:lnSpc>
              <a:spcBef>
                <a:spcPts val="0"/>
              </a:spcBef>
              <a:spcAft>
                <a:spcPts val="1200"/>
              </a:spcAft>
              <a:buClrTx/>
              <a:buSzTx/>
              <a:buFont typeface="Arial" panose="020B0604020202020204" pitchFamily="34" charset="0"/>
              <a:buNone/>
              <a:tabLst/>
              <a:defRPr sz="2400">
                <a:solidFill>
                  <a:schemeClr val="bg1"/>
                </a:solidFill>
              </a:defRPr>
            </a:lvl1pPr>
          </a:lstStyle>
          <a:p>
            <a:pPr marL="0" marR="0" lvl="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a:pPr>
            <a:r>
              <a:rPr lang="en-US" dirty="0"/>
              <a:t>Enter question –</a:t>
            </a:r>
            <a:br>
              <a:rPr lang="en-US" dirty="0"/>
            </a:br>
            <a:r>
              <a:rPr lang="en-US" dirty="0"/>
              <a:t>4 responses can only have 1 correct response</a:t>
            </a:r>
            <a:br>
              <a:rPr lang="en-US" dirty="0"/>
            </a:br>
            <a:r>
              <a:rPr lang="en-US" dirty="0"/>
              <a:t>5 responses must have 2 correct responses</a:t>
            </a:r>
            <a:br>
              <a:rPr lang="en-US" dirty="0"/>
            </a:br>
            <a:r>
              <a:rPr lang="en-US" dirty="0"/>
              <a:t>6 responses must have 3 correct responses.</a:t>
            </a:r>
          </a:p>
        </p:txBody>
      </p:sp>
      <p:sp>
        <p:nvSpPr>
          <p:cNvPr id="11" name="Choice Header">
            <a:extLst>
              <a:ext uri="{FF2B5EF4-FFF2-40B4-BE49-F238E27FC236}">
                <a16:creationId xmlns:a16="http://schemas.microsoft.com/office/drawing/2014/main" id="{94A86AAC-E12E-4379-82C3-110918D47BB2}"/>
              </a:ext>
            </a:extLst>
          </p:cNvPr>
          <p:cNvSpPr>
            <a:spLocks noGrp="1"/>
          </p:cNvSpPr>
          <p:nvPr>
            <p:ph type="body" idx="11" hasCustomPrompt="1"/>
          </p:nvPr>
        </p:nvSpPr>
        <p:spPr>
          <a:xfrm>
            <a:off x="4519613" y="1033463"/>
            <a:ext cx="925512" cy="322262"/>
          </a:xfrm>
          <a:noFill/>
          <a:ln>
            <a:noFill/>
          </a:ln>
        </p:spPr>
        <p:txBody>
          <a:bodyPr lIns="0" rIns="0">
            <a:noAutofit/>
          </a:bodyPr>
          <a:lstStyle>
            <a:lvl1pPr marL="0" indent="0" algn="ctr">
              <a:lnSpc>
                <a:spcPct val="100000"/>
              </a:lnSpc>
              <a:spcAft>
                <a:spcPts val="0"/>
              </a:spcAft>
              <a:buNone/>
              <a:defRPr sz="1800" b="1">
                <a:solidFill>
                  <a:schemeClr val="bg1"/>
                </a:solidFill>
                <a:latin typeface="+mn-lt"/>
              </a:defRPr>
            </a:lvl1pPr>
          </a:lstStyle>
          <a:p>
            <a:pPr lvl="0"/>
            <a:r>
              <a:rPr lang="en-US" dirty="0"/>
              <a:t>Type: Choice</a:t>
            </a:r>
          </a:p>
        </p:txBody>
      </p:sp>
      <p:sp>
        <p:nvSpPr>
          <p:cNvPr id="12" name="Response Header">
            <a:extLst>
              <a:ext uri="{FF2B5EF4-FFF2-40B4-BE49-F238E27FC236}">
                <a16:creationId xmlns:a16="http://schemas.microsoft.com/office/drawing/2014/main" id="{49A546CD-B784-4C60-8DF1-04299A8BD8DC}"/>
              </a:ext>
            </a:extLst>
          </p:cNvPr>
          <p:cNvSpPr>
            <a:spLocks noGrp="1"/>
          </p:cNvSpPr>
          <p:nvPr>
            <p:ph type="body" idx="12" hasCustomPrompt="1"/>
          </p:nvPr>
        </p:nvSpPr>
        <p:spPr>
          <a:xfrm>
            <a:off x="5445125" y="1039813"/>
            <a:ext cx="3005138" cy="315912"/>
          </a:xfrm>
          <a:noFill/>
          <a:ln>
            <a:noFill/>
          </a:ln>
        </p:spPr>
        <p:txBody>
          <a:bodyPr lIns="91440" rIns="0">
            <a:noAutofit/>
          </a:bodyPr>
          <a:lstStyle>
            <a:lvl1pPr marL="0" indent="0" algn="l">
              <a:lnSpc>
                <a:spcPct val="100000"/>
              </a:lnSpc>
              <a:spcAft>
                <a:spcPts val="0"/>
              </a:spcAft>
              <a:buNone/>
              <a:defRPr sz="1800" b="1">
                <a:solidFill>
                  <a:schemeClr val="bg1"/>
                </a:solidFill>
                <a:latin typeface="+mn-lt"/>
              </a:defRPr>
            </a:lvl1pPr>
          </a:lstStyle>
          <a:p>
            <a:pPr lvl="0"/>
            <a:r>
              <a:rPr lang="en-US" dirty="0"/>
              <a:t>Type: Response</a:t>
            </a:r>
          </a:p>
        </p:txBody>
      </p:sp>
      <p:sp>
        <p:nvSpPr>
          <p:cNvPr id="3" name="First Resp #">
            <a:extLst>
              <a:ext uri="{FF2B5EF4-FFF2-40B4-BE49-F238E27FC236}">
                <a16:creationId xmlns:a16="http://schemas.microsoft.com/office/drawing/2014/main" id="{DF65B8F8-C411-4217-9956-036774AA94F8}"/>
              </a:ext>
            </a:extLst>
          </p:cNvPr>
          <p:cNvSpPr>
            <a:spLocks noGrp="1"/>
          </p:cNvSpPr>
          <p:nvPr>
            <p:ph type="body" idx="3" hasCustomPrompt="1"/>
          </p:nvPr>
        </p:nvSpPr>
        <p:spPr>
          <a:xfrm>
            <a:off x="4530343" y="1344168"/>
            <a:ext cx="914781" cy="804672"/>
          </a:xfrm>
          <a:noFill/>
          <a:ln>
            <a:noFill/>
          </a:ln>
        </p:spPr>
        <p:txBody>
          <a:bodyPr lIns="0" tIns="0" rIns="0" bIns="0" anchor="ctr">
            <a:noAutofit/>
          </a:bodyPr>
          <a:lstStyle>
            <a:lvl1pPr marL="0" indent="0" algn="ctr">
              <a:lnSpc>
                <a:spcPct val="100000"/>
              </a:lnSpc>
              <a:spcAft>
                <a:spcPts val="0"/>
              </a:spcAft>
              <a:buNone/>
              <a:defRPr sz="2000" b="1">
                <a:solidFill>
                  <a:schemeClr val="bg1"/>
                </a:solidFill>
                <a:latin typeface="+mn-lt"/>
              </a:defRPr>
            </a:lvl1pPr>
          </a:lstStyle>
          <a:p>
            <a:pPr lvl="0"/>
            <a:r>
              <a:rPr lang="en-US" dirty="0"/>
              <a:t>#</a:t>
            </a:r>
          </a:p>
        </p:txBody>
      </p:sp>
      <p:sp>
        <p:nvSpPr>
          <p:cNvPr id="4" name="First Resp Text">
            <a:extLst>
              <a:ext uri="{FF2B5EF4-FFF2-40B4-BE49-F238E27FC236}">
                <a16:creationId xmlns:a16="http://schemas.microsoft.com/office/drawing/2014/main" id="{FFCADE15-0CD9-4F7B-9FFC-6A2C71B4D226}"/>
              </a:ext>
            </a:extLst>
          </p:cNvPr>
          <p:cNvSpPr>
            <a:spLocks noGrp="1"/>
          </p:cNvSpPr>
          <p:nvPr>
            <p:ph type="body" idx="4" hasCustomPrompt="1"/>
          </p:nvPr>
        </p:nvSpPr>
        <p:spPr>
          <a:xfrm>
            <a:off x="5431536" y="1344168"/>
            <a:ext cx="6720840" cy="804672"/>
          </a:xfrm>
          <a:noFill/>
          <a:ln>
            <a:noFill/>
          </a:ln>
        </p:spPr>
        <p:txBody>
          <a:bodyPr lIns="91440" tIns="0" rIns="91440" bIns="0" anchor="ctr">
            <a:noAutofit/>
          </a:bodyPr>
          <a:lstStyle>
            <a:lvl1pPr marL="0" indent="0" algn="l">
              <a:spcBef>
                <a:spcPts val="0"/>
              </a:spcBef>
              <a:spcAft>
                <a:spcPts val="0"/>
              </a:spcAft>
              <a:buNone/>
              <a:defRPr sz="2000">
                <a:solidFill>
                  <a:srgbClr val="232F3E"/>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Value</a:t>
            </a:r>
          </a:p>
        </p:txBody>
      </p:sp>
      <p:sp>
        <p:nvSpPr>
          <p:cNvPr id="5" name="Second Resp #">
            <a:extLst>
              <a:ext uri="{FF2B5EF4-FFF2-40B4-BE49-F238E27FC236}">
                <a16:creationId xmlns:a16="http://schemas.microsoft.com/office/drawing/2014/main" id="{B27347F1-D178-4BA7-947D-9C3316CA7F55}"/>
              </a:ext>
            </a:extLst>
          </p:cNvPr>
          <p:cNvSpPr>
            <a:spLocks noGrp="1"/>
          </p:cNvSpPr>
          <p:nvPr>
            <p:ph type="body" idx="5" hasCustomPrompt="1"/>
          </p:nvPr>
        </p:nvSpPr>
        <p:spPr>
          <a:xfrm>
            <a:off x="4526280" y="2194560"/>
            <a:ext cx="914400" cy="804672"/>
          </a:xfrm>
          <a:noFill/>
          <a:ln>
            <a:noFill/>
          </a:ln>
        </p:spPr>
        <p:txBody>
          <a:bodyPr lIns="0" tIns="0" rIns="0" bIns="0" anchor="ctr">
            <a:noAutofit/>
          </a:bodyPr>
          <a:lstStyle>
            <a:lvl1pPr marL="0" indent="0" algn="ctr">
              <a:lnSpc>
                <a:spcPct val="100000"/>
              </a:lnSpc>
              <a:spcAft>
                <a:spcPts val="0"/>
              </a:spcAft>
              <a:buNone/>
              <a:defRPr sz="2000" b="1">
                <a:solidFill>
                  <a:schemeClr val="bg1"/>
                </a:solidFill>
                <a:latin typeface="+mn-lt"/>
              </a:defRPr>
            </a:lvl1pPr>
          </a:lstStyle>
          <a:p>
            <a:pPr lvl="0"/>
            <a:r>
              <a:rPr lang="en-US" dirty="0"/>
              <a:t>#</a:t>
            </a:r>
          </a:p>
        </p:txBody>
      </p:sp>
      <p:sp>
        <p:nvSpPr>
          <p:cNvPr id="6" name="Second Resp Text">
            <a:extLst>
              <a:ext uri="{FF2B5EF4-FFF2-40B4-BE49-F238E27FC236}">
                <a16:creationId xmlns:a16="http://schemas.microsoft.com/office/drawing/2014/main" id="{9762E385-4F68-4D4A-BE57-EDA108A285B5}"/>
              </a:ext>
            </a:extLst>
          </p:cNvPr>
          <p:cNvSpPr>
            <a:spLocks noGrp="1"/>
          </p:cNvSpPr>
          <p:nvPr>
            <p:ph type="body" idx="6" hasCustomPrompt="1"/>
          </p:nvPr>
        </p:nvSpPr>
        <p:spPr>
          <a:xfrm>
            <a:off x="5431536" y="2194560"/>
            <a:ext cx="6720840" cy="804672"/>
          </a:xfrm>
          <a:noFill/>
          <a:ln>
            <a:noFill/>
          </a:ln>
        </p:spPr>
        <p:txBody>
          <a:bodyPr lIns="91440" tIns="0" rIns="91440" bIns="0" anchor="ctr">
            <a:noAutofit/>
          </a:bodyPr>
          <a:lstStyle>
            <a:lvl1pPr marL="0" indent="0" algn="l">
              <a:spcBef>
                <a:spcPts val="0"/>
              </a:spcBef>
              <a:spcAft>
                <a:spcPts val="0"/>
              </a:spcAft>
              <a:buNone/>
              <a:defRPr sz="2000">
                <a:solidFill>
                  <a:srgbClr val="232F3E"/>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Value</a:t>
            </a:r>
          </a:p>
        </p:txBody>
      </p:sp>
      <p:sp>
        <p:nvSpPr>
          <p:cNvPr id="7" name="Third Resp #">
            <a:extLst>
              <a:ext uri="{FF2B5EF4-FFF2-40B4-BE49-F238E27FC236}">
                <a16:creationId xmlns:a16="http://schemas.microsoft.com/office/drawing/2014/main" id="{2ACAFB9D-8E9C-4408-85E1-A3501374C2E9}"/>
              </a:ext>
            </a:extLst>
          </p:cNvPr>
          <p:cNvSpPr>
            <a:spLocks noGrp="1"/>
          </p:cNvSpPr>
          <p:nvPr>
            <p:ph type="body" idx="7" hasCustomPrompt="1"/>
          </p:nvPr>
        </p:nvSpPr>
        <p:spPr>
          <a:xfrm>
            <a:off x="4526280" y="3035808"/>
            <a:ext cx="914400" cy="804672"/>
          </a:xfrm>
          <a:noFill/>
          <a:ln>
            <a:noFill/>
          </a:ln>
        </p:spPr>
        <p:txBody>
          <a:bodyPr lIns="0" tIns="0" rIns="0" bIns="0" anchor="ctr">
            <a:noAutofit/>
          </a:bodyPr>
          <a:lstStyle>
            <a:lvl1pPr marL="0" indent="0" algn="ctr">
              <a:lnSpc>
                <a:spcPct val="100000"/>
              </a:lnSpc>
              <a:spcAft>
                <a:spcPts val="0"/>
              </a:spcAft>
              <a:buNone/>
              <a:defRPr sz="2000" b="1">
                <a:solidFill>
                  <a:schemeClr val="bg1"/>
                </a:solidFill>
                <a:latin typeface="+mn-lt"/>
              </a:defRPr>
            </a:lvl1pPr>
          </a:lstStyle>
          <a:p>
            <a:pPr lvl="0"/>
            <a:r>
              <a:rPr lang="en-US" dirty="0"/>
              <a:t>#</a:t>
            </a:r>
          </a:p>
        </p:txBody>
      </p:sp>
      <p:sp>
        <p:nvSpPr>
          <p:cNvPr id="8" name="Third Resp Text">
            <a:extLst>
              <a:ext uri="{FF2B5EF4-FFF2-40B4-BE49-F238E27FC236}">
                <a16:creationId xmlns:a16="http://schemas.microsoft.com/office/drawing/2014/main" id="{22884D39-7004-49D5-8E88-C45BE1C9BFCB}"/>
              </a:ext>
            </a:extLst>
          </p:cNvPr>
          <p:cNvSpPr>
            <a:spLocks noGrp="1"/>
          </p:cNvSpPr>
          <p:nvPr>
            <p:ph type="body" idx="8" hasCustomPrompt="1"/>
          </p:nvPr>
        </p:nvSpPr>
        <p:spPr>
          <a:xfrm>
            <a:off x="5431536" y="3035808"/>
            <a:ext cx="6720840" cy="804672"/>
          </a:xfrm>
          <a:noFill/>
          <a:ln>
            <a:noFill/>
          </a:ln>
        </p:spPr>
        <p:txBody>
          <a:bodyPr lIns="91440" tIns="0" rIns="91440" bIns="0" anchor="ctr">
            <a:noAutofit/>
          </a:bodyPr>
          <a:lstStyle>
            <a:lvl1pPr marL="0" indent="0" algn="l">
              <a:spcBef>
                <a:spcPts val="0"/>
              </a:spcBef>
              <a:spcAft>
                <a:spcPts val="0"/>
              </a:spcAft>
              <a:buNone/>
              <a:defRPr sz="2000">
                <a:solidFill>
                  <a:srgbClr val="232F3E"/>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Value</a:t>
            </a:r>
          </a:p>
        </p:txBody>
      </p:sp>
      <p:sp>
        <p:nvSpPr>
          <p:cNvPr id="9" name="Fourth Resp #">
            <a:extLst>
              <a:ext uri="{FF2B5EF4-FFF2-40B4-BE49-F238E27FC236}">
                <a16:creationId xmlns:a16="http://schemas.microsoft.com/office/drawing/2014/main" id="{310C83DA-41AE-4CBA-AA96-EB5CB2226FCF}"/>
              </a:ext>
            </a:extLst>
          </p:cNvPr>
          <p:cNvSpPr>
            <a:spLocks noGrp="1"/>
          </p:cNvSpPr>
          <p:nvPr>
            <p:ph type="body" idx="9" hasCustomPrompt="1"/>
          </p:nvPr>
        </p:nvSpPr>
        <p:spPr>
          <a:xfrm>
            <a:off x="4526280" y="3877056"/>
            <a:ext cx="914400" cy="804672"/>
          </a:xfrm>
          <a:noFill/>
          <a:ln>
            <a:noFill/>
          </a:ln>
        </p:spPr>
        <p:txBody>
          <a:bodyPr lIns="0" tIns="0" rIns="0" bIns="0" anchor="ctr">
            <a:noAutofit/>
          </a:bodyPr>
          <a:lstStyle>
            <a:lvl1pPr marL="0" indent="0" algn="ctr">
              <a:lnSpc>
                <a:spcPct val="100000"/>
              </a:lnSpc>
              <a:spcAft>
                <a:spcPts val="0"/>
              </a:spcAft>
              <a:buNone/>
              <a:defRPr sz="2000" b="1">
                <a:solidFill>
                  <a:schemeClr val="bg1"/>
                </a:solidFill>
                <a:latin typeface="+mn-lt"/>
              </a:defRPr>
            </a:lvl1pPr>
          </a:lstStyle>
          <a:p>
            <a:pPr lvl="0"/>
            <a:r>
              <a:rPr lang="en-US" dirty="0"/>
              <a:t>#</a:t>
            </a:r>
          </a:p>
        </p:txBody>
      </p:sp>
      <p:sp>
        <p:nvSpPr>
          <p:cNvPr id="10" name="Fourth Resp Text">
            <a:extLst>
              <a:ext uri="{FF2B5EF4-FFF2-40B4-BE49-F238E27FC236}">
                <a16:creationId xmlns:a16="http://schemas.microsoft.com/office/drawing/2014/main" id="{AEE05FA0-DD58-4D0B-A7E0-EAC7B789E7A7}"/>
              </a:ext>
            </a:extLst>
          </p:cNvPr>
          <p:cNvSpPr>
            <a:spLocks noGrp="1"/>
          </p:cNvSpPr>
          <p:nvPr>
            <p:ph type="body" idx="10" hasCustomPrompt="1"/>
          </p:nvPr>
        </p:nvSpPr>
        <p:spPr>
          <a:xfrm>
            <a:off x="5431536" y="3877056"/>
            <a:ext cx="6720840" cy="804672"/>
          </a:xfrm>
          <a:noFill/>
          <a:ln>
            <a:noFill/>
          </a:ln>
        </p:spPr>
        <p:txBody>
          <a:bodyPr lIns="91440" tIns="0" rIns="91440" bIns="0" anchor="ctr">
            <a:noAutofit/>
          </a:bodyPr>
          <a:lstStyle>
            <a:lvl1pPr marL="0" indent="0" algn="l">
              <a:spcBef>
                <a:spcPts val="0"/>
              </a:spcBef>
              <a:spcAft>
                <a:spcPts val="0"/>
              </a:spcAft>
              <a:buNone/>
              <a:defRPr sz="2000">
                <a:solidFill>
                  <a:srgbClr val="232F3E"/>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Value</a:t>
            </a:r>
          </a:p>
        </p:txBody>
      </p:sp>
      <p:sp>
        <p:nvSpPr>
          <p:cNvPr id="13" name="Fifth Resp #">
            <a:extLst>
              <a:ext uri="{FF2B5EF4-FFF2-40B4-BE49-F238E27FC236}">
                <a16:creationId xmlns:a16="http://schemas.microsoft.com/office/drawing/2014/main" id="{B6D2D170-961D-4140-B087-C6CFDF7BBD75}"/>
              </a:ext>
            </a:extLst>
          </p:cNvPr>
          <p:cNvSpPr>
            <a:spLocks noGrp="1"/>
          </p:cNvSpPr>
          <p:nvPr>
            <p:ph type="body" idx="13" hasCustomPrompt="1"/>
          </p:nvPr>
        </p:nvSpPr>
        <p:spPr>
          <a:xfrm>
            <a:off x="4526280" y="4727448"/>
            <a:ext cx="914400" cy="804672"/>
          </a:xfrm>
          <a:noFill/>
          <a:ln>
            <a:noFill/>
          </a:ln>
        </p:spPr>
        <p:txBody>
          <a:bodyPr lIns="0" tIns="0" rIns="0" bIns="0" anchor="ctr">
            <a:noAutofit/>
          </a:bodyPr>
          <a:lstStyle>
            <a:lvl1pPr marL="0" indent="0" algn="ctr">
              <a:lnSpc>
                <a:spcPct val="100000"/>
              </a:lnSpc>
              <a:spcAft>
                <a:spcPts val="0"/>
              </a:spcAft>
              <a:buNone/>
              <a:defRPr sz="2000" b="1">
                <a:solidFill>
                  <a:schemeClr val="bg1"/>
                </a:solidFill>
                <a:latin typeface="+mn-lt"/>
              </a:defRPr>
            </a:lvl1pPr>
          </a:lstStyle>
          <a:p>
            <a:pPr lvl="0"/>
            <a:r>
              <a:rPr lang="en-US" dirty="0"/>
              <a:t>#</a:t>
            </a:r>
          </a:p>
        </p:txBody>
      </p:sp>
      <p:sp>
        <p:nvSpPr>
          <p:cNvPr id="14" name="Fifth Resp Text">
            <a:extLst>
              <a:ext uri="{FF2B5EF4-FFF2-40B4-BE49-F238E27FC236}">
                <a16:creationId xmlns:a16="http://schemas.microsoft.com/office/drawing/2014/main" id="{B428E384-92E9-495A-9CAE-E33E3164F939}"/>
              </a:ext>
            </a:extLst>
          </p:cNvPr>
          <p:cNvSpPr>
            <a:spLocks noGrp="1"/>
          </p:cNvSpPr>
          <p:nvPr>
            <p:ph type="body" idx="14" hasCustomPrompt="1"/>
          </p:nvPr>
        </p:nvSpPr>
        <p:spPr>
          <a:xfrm>
            <a:off x="5431536" y="4727448"/>
            <a:ext cx="6720840" cy="804672"/>
          </a:xfrm>
          <a:noFill/>
          <a:ln>
            <a:noFill/>
          </a:ln>
        </p:spPr>
        <p:txBody>
          <a:bodyPr lIns="91440" tIns="0" rIns="91440" bIns="0" anchor="ctr">
            <a:noAutofit/>
          </a:bodyPr>
          <a:lstStyle>
            <a:lvl1pPr marL="0" indent="0" algn="l">
              <a:spcBef>
                <a:spcPts val="0"/>
              </a:spcBef>
              <a:spcAft>
                <a:spcPts val="0"/>
              </a:spcAft>
              <a:buNone/>
              <a:defRPr sz="2000">
                <a:solidFill>
                  <a:srgbClr val="232F3E"/>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Value</a:t>
            </a:r>
          </a:p>
        </p:txBody>
      </p:sp>
      <p:sp>
        <p:nvSpPr>
          <p:cNvPr id="15" name="Sixth Resp #">
            <a:extLst>
              <a:ext uri="{FF2B5EF4-FFF2-40B4-BE49-F238E27FC236}">
                <a16:creationId xmlns:a16="http://schemas.microsoft.com/office/drawing/2014/main" id="{DC41B7B5-B438-4885-90AE-758ABF2CA9F9}"/>
              </a:ext>
            </a:extLst>
          </p:cNvPr>
          <p:cNvSpPr>
            <a:spLocks noGrp="1"/>
          </p:cNvSpPr>
          <p:nvPr>
            <p:ph type="body" idx="15" hasCustomPrompt="1"/>
          </p:nvPr>
        </p:nvSpPr>
        <p:spPr>
          <a:xfrm>
            <a:off x="4526280" y="5568696"/>
            <a:ext cx="914400" cy="804672"/>
          </a:xfrm>
          <a:noFill/>
          <a:ln>
            <a:noFill/>
          </a:ln>
        </p:spPr>
        <p:txBody>
          <a:bodyPr lIns="0" tIns="0" rIns="0" bIns="0" anchor="ctr">
            <a:noAutofit/>
          </a:bodyPr>
          <a:lstStyle>
            <a:lvl1pPr marL="0" indent="0" algn="ctr">
              <a:lnSpc>
                <a:spcPct val="100000"/>
              </a:lnSpc>
              <a:spcAft>
                <a:spcPts val="0"/>
              </a:spcAft>
              <a:buNone/>
              <a:defRPr sz="2000" b="1">
                <a:solidFill>
                  <a:schemeClr val="bg1"/>
                </a:solidFill>
                <a:latin typeface="+mn-lt"/>
              </a:defRPr>
            </a:lvl1pPr>
          </a:lstStyle>
          <a:p>
            <a:pPr lvl="0"/>
            <a:r>
              <a:rPr lang="en-US" dirty="0"/>
              <a:t>#</a:t>
            </a:r>
          </a:p>
        </p:txBody>
      </p:sp>
      <p:sp>
        <p:nvSpPr>
          <p:cNvPr id="16" name="Sixth Resp Text">
            <a:extLst>
              <a:ext uri="{FF2B5EF4-FFF2-40B4-BE49-F238E27FC236}">
                <a16:creationId xmlns:a16="http://schemas.microsoft.com/office/drawing/2014/main" id="{09F72B28-4CF6-4FD1-BA4A-5A98215324E2}"/>
              </a:ext>
            </a:extLst>
          </p:cNvPr>
          <p:cNvSpPr>
            <a:spLocks noGrp="1"/>
          </p:cNvSpPr>
          <p:nvPr>
            <p:ph type="body" idx="16" hasCustomPrompt="1"/>
          </p:nvPr>
        </p:nvSpPr>
        <p:spPr>
          <a:xfrm>
            <a:off x="5431536" y="5568696"/>
            <a:ext cx="6720840" cy="804672"/>
          </a:xfrm>
          <a:noFill/>
          <a:ln>
            <a:noFill/>
          </a:ln>
        </p:spPr>
        <p:txBody>
          <a:bodyPr lIns="91440" tIns="0" rIns="91440" bIns="0" anchor="ctr">
            <a:noAutofit/>
          </a:bodyPr>
          <a:lstStyle>
            <a:lvl1pPr marL="0" indent="0" algn="l">
              <a:spcBef>
                <a:spcPts val="0"/>
              </a:spcBef>
              <a:spcAft>
                <a:spcPts val="0"/>
              </a:spcAft>
              <a:buNone/>
              <a:defRPr sz="2000">
                <a:solidFill>
                  <a:srgbClr val="232F3E"/>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Value</a:t>
            </a:r>
          </a:p>
        </p:txBody>
      </p:sp>
      <p:pic>
        <p:nvPicPr>
          <p:cNvPr id="20" name="Copyright1">
            <a:extLst>
              <a:ext uri="{FF2B5EF4-FFF2-40B4-BE49-F238E27FC236}">
                <a16:creationId xmlns:a16="http://schemas.microsoft.com/office/drawing/2014/main" id="{49A00690-0DF5-4330-B89B-2C9BBCBD2182}"/>
              </a:ext>
              <a:ext uri="{C183D7F6-B498-43B3-948B-1728B52AA6E4}">
                <adec:decorative xmlns:adec="http://schemas.microsoft.com/office/drawing/2017/decorative" val="1"/>
              </a:ext>
            </a:extLst>
          </p:cNvPr>
          <p:cNvPicPr>
            <a:picLocks/>
          </p:cNvPicPr>
          <p:nvPr userDrawn="1"/>
        </p:nvPicPr>
        <p:blipFill>
          <a:blip r:embed="rId4">
            <a:extLst>
              <a:ext uri="{28A0092B-C50C-407E-A947-70E740481C1C}">
                <a14:useLocalDpi xmlns:a14="http://schemas.microsoft.com/office/drawing/2010/main" val="0"/>
              </a:ext>
            </a:extLst>
          </a:blip>
          <a:stretch>
            <a:fillRect/>
          </a:stretch>
        </p:blipFill>
        <p:spPr>
          <a:xfrm>
            <a:off x="3799983" y="6446520"/>
            <a:ext cx="4610100" cy="311150"/>
          </a:xfrm>
          <a:prstGeom prst="rect">
            <a:avLst/>
          </a:prstGeom>
        </p:spPr>
      </p:pic>
    </p:spTree>
    <p:custDataLst>
      <p:tags r:id="rId1"/>
    </p:custDataLst>
    <p:extLst>
      <p:ext uri="{BB962C8B-B14F-4D97-AF65-F5344CB8AC3E}">
        <p14:creationId xmlns:p14="http://schemas.microsoft.com/office/powerpoint/2010/main" val="237621426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KC-Vert-Option2">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97" name="Slide Number">
            <a:extLst>
              <a:ext uri="{FF2B5EF4-FFF2-40B4-BE49-F238E27FC236}">
                <a16:creationId xmlns:a16="http://schemas.microsoft.com/office/drawing/2014/main" id="{F9DC1246-3E71-42C8-88C8-CEB64C15A2A3}"/>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4037B1B0-0345-4E15-985A-6BECCDBE474F}" type="slidenum">
              <a:rPr lang="en-US" smtClean="0"/>
              <a:pPr/>
              <a:t>‹#›</a:t>
            </a:fld>
            <a:endParaRPr lang="en-US" dirty="0"/>
          </a:p>
        </p:txBody>
      </p:sp>
      <p:sp>
        <p:nvSpPr>
          <p:cNvPr id="16" name="Title">
            <a:extLst>
              <a:ext uri="{FF2B5EF4-FFF2-40B4-BE49-F238E27FC236}">
                <a16:creationId xmlns:a16="http://schemas.microsoft.com/office/drawing/2014/main" id="{C2824936-64E1-4A65-A88E-FF9DDF72FA2F}"/>
              </a:ext>
            </a:extLst>
          </p:cNvPr>
          <p:cNvSpPr>
            <a:spLocks noGrp="1"/>
          </p:cNvSpPr>
          <p:nvPr>
            <p:ph type="title" idx="1" hasCustomPrompt="1"/>
          </p:nvPr>
        </p:nvSpPr>
        <p:spPr>
          <a:xfrm>
            <a:off x="365760" y="299526"/>
            <a:ext cx="11466576" cy="731318"/>
          </a:xfrm>
        </p:spPr>
        <p:txBody>
          <a:bodyPr/>
          <a:lstStyle>
            <a:lvl1pPr>
              <a:defRPr>
                <a:solidFill>
                  <a:srgbClr val="232F3E"/>
                </a:solidFill>
                <a:latin typeface="Amazon Ember Display Heavy"/>
              </a:defRPr>
            </a:lvl1pPr>
          </a:lstStyle>
          <a:p>
            <a:r>
              <a:rPr lang="en-US" dirty="0"/>
              <a:t>Question and Responses – Option 2</a:t>
            </a:r>
          </a:p>
        </p:txBody>
      </p:sp>
      <p:sp>
        <p:nvSpPr>
          <p:cNvPr id="2" name="Question">
            <a:extLst>
              <a:ext uri="{FF2B5EF4-FFF2-40B4-BE49-F238E27FC236}">
                <a16:creationId xmlns:a16="http://schemas.microsoft.com/office/drawing/2014/main" id="{93617314-864D-45CC-8F94-CE423E6637F9}"/>
              </a:ext>
            </a:extLst>
          </p:cNvPr>
          <p:cNvSpPr>
            <a:spLocks noGrp="1"/>
          </p:cNvSpPr>
          <p:nvPr>
            <p:ph type="body" idx="2" hasCustomPrompt="1"/>
          </p:nvPr>
        </p:nvSpPr>
        <p:spPr>
          <a:xfrm>
            <a:off x="365760" y="1039813"/>
            <a:ext cx="4162425" cy="5407025"/>
          </a:xfrm>
        </p:spPr>
        <p:txBody>
          <a:bodyPr>
            <a:normAutofit/>
          </a:bodyPr>
          <a:lstStyle>
            <a:lvl1pPr marL="0" indent="0" algn="l">
              <a:lnSpc>
                <a:spcPct val="100000"/>
              </a:lnSpc>
              <a:buNone/>
              <a:defRPr sz="2400">
                <a:solidFill>
                  <a:srgbClr val="232F3E"/>
                </a:solidFill>
              </a:defRPr>
            </a:lvl1pPr>
            <a:lvl2pPr algn="l">
              <a:defRPr sz="2000"/>
            </a:lvl2pPr>
            <a:lvl3pPr algn="l">
              <a:defRPr sz="1800"/>
            </a:lvl3pPr>
            <a:lvl4pPr algn="l">
              <a:defRPr sz="1600"/>
            </a:lvl4pPr>
            <a:lvl5pPr algn="l">
              <a:defRPr sz="1600"/>
            </a:lvl5pPr>
          </a:lstStyle>
          <a:p>
            <a:pPr lvl="0"/>
            <a:r>
              <a:rPr lang="en-US" dirty="0"/>
              <a:t>Enter question –</a:t>
            </a:r>
            <a:br>
              <a:rPr lang="en-US" dirty="0"/>
            </a:br>
            <a:r>
              <a:rPr lang="en-US" dirty="0"/>
              <a:t>4 responses can only have 1 correct response</a:t>
            </a:r>
            <a:br>
              <a:rPr lang="en-US" dirty="0"/>
            </a:br>
            <a:r>
              <a:rPr lang="en-US" dirty="0"/>
              <a:t>5 responses must have 2 correct responses</a:t>
            </a:r>
            <a:br>
              <a:rPr lang="en-US" dirty="0"/>
            </a:br>
            <a:r>
              <a:rPr lang="en-US" dirty="0"/>
              <a:t>6 responses must have 3 correct responses.</a:t>
            </a:r>
          </a:p>
        </p:txBody>
      </p:sp>
      <p:sp>
        <p:nvSpPr>
          <p:cNvPr id="11" name="Choice Header">
            <a:extLst>
              <a:ext uri="{FF2B5EF4-FFF2-40B4-BE49-F238E27FC236}">
                <a16:creationId xmlns:a16="http://schemas.microsoft.com/office/drawing/2014/main" id="{94A86AAC-E12E-4379-82C3-110918D47BB2}"/>
              </a:ext>
            </a:extLst>
          </p:cNvPr>
          <p:cNvSpPr>
            <a:spLocks noGrp="1"/>
          </p:cNvSpPr>
          <p:nvPr>
            <p:ph type="body" idx="11" hasCustomPrompt="1"/>
          </p:nvPr>
        </p:nvSpPr>
        <p:spPr>
          <a:xfrm>
            <a:off x="4519613" y="1033463"/>
            <a:ext cx="925512" cy="322262"/>
          </a:xfrm>
          <a:noFill/>
          <a:ln>
            <a:noFill/>
          </a:ln>
        </p:spPr>
        <p:txBody>
          <a:bodyPr lIns="0" rIns="0">
            <a:noAutofit/>
          </a:bodyPr>
          <a:lstStyle>
            <a:lvl1pPr marL="0" indent="0" algn="ctr">
              <a:lnSpc>
                <a:spcPct val="100000"/>
              </a:lnSpc>
              <a:spcAft>
                <a:spcPts val="0"/>
              </a:spcAft>
              <a:buNone/>
              <a:defRPr sz="1800" b="1">
                <a:solidFill>
                  <a:schemeClr val="bg1"/>
                </a:solidFill>
                <a:latin typeface="+mn-lt"/>
              </a:defRPr>
            </a:lvl1pPr>
          </a:lstStyle>
          <a:p>
            <a:pPr lvl="0"/>
            <a:r>
              <a:rPr lang="en-US" dirty="0"/>
              <a:t>Type: Choice</a:t>
            </a:r>
          </a:p>
        </p:txBody>
      </p:sp>
      <p:sp>
        <p:nvSpPr>
          <p:cNvPr id="12" name="Response Header">
            <a:extLst>
              <a:ext uri="{FF2B5EF4-FFF2-40B4-BE49-F238E27FC236}">
                <a16:creationId xmlns:a16="http://schemas.microsoft.com/office/drawing/2014/main" id="{49A546CD-B784-4C60-8DF1-04299A8BD8DC}"/>
              </a:ext>
            </a:extLst>
          </p:cNvPr>
          <p:cNvSpPr>
            <a:spLocks noGrp="1"/>
          </p:cNvSpPr>
          <p:nvPr>
            <p:ph type="body" idx="12" hasCustomPrompt="1"/>
          </p:nvPr>
        </p:nvSpPr>
        <p:spPr>
          <a:xfrm>
            <a:off x="5445125" y="1039813"/>
            <a:ext cx="3005138" cy="315912"/>
          </a:xfrm>
          <a:noFill/>
          <a:ln>
            <a:noFill/>
          </a:ln>
        </p:spPr>
        <p:txBody>
          <a:bodyPr lIns="91440" rIns="0">
            <a:noAutofit/>
          </a:bodyPr>
          <a:lstStyle>
            <a:lvl1pPr marL="0" indent="0" algn="l">
              <a:lnSpc>
                <a:spcPct val="100000"/>
              </a:lnSpc>
              <a:spcAft>
                <a:spcPts val="0"/>
              </a:spcAft>
              <a:buNone/>
              <a:defRPr sz="1800" b="1">
                <a:solidFill>
                  <a:schemeClr val="bg1"/>
                </a:solidFill>
                <a:latin typeface="+mn-lt"/>
              </a:defRPr>
            </a:lvl1pPr>
          </a:lstStyle>
          <a:p>
            <a:pPr lvl="0"/>
            <a:r>
              <a:rPr lang="en-US" dirty="0"/>
              <a:t>Type: Response</a:t>
            </a:r>
          </a:p>
        </p:txBody>
      </p:sp>
      <p:sp>
        <p:nvSpPr>
          <p:cNvPr id="3" name="First Resp #">
            <a:extLst>
              <a:ext uri="{FF2B5EF4-FFF2-40B4-BE49-F238E27FC236}">
                <a16:creationId xmlns:a16="http://schemas.microsoft.com/office/drawing/2014/main" id="{DF65B8F8-C411-4217-9956-036774AA94F8}"/>
              </a:ext>
            </a:extLst>
          </p:cNvPr>
          <p:cNvSpPr>
            <a:spLocks noGrp="1"/>
          </p:cNvSpPr>
          <p:nvPr>
            <p:ph type="body" idx="3" hasCustomPrompt="1"/>
          </p:nvPr>
        </p:nvSpPr>
        <p:spPr>
          <a:xfrm>
            <a:off x="4530343" y="1344168"/>
            <a:ext cx="914781" cy="804672"/>
          </a:xfrm>
          <a:noFill/>
          <a:ln>
            <a:noFill/>
          </a:ln>
        </p:spPr>
        <p:txBody>
          <a:bodyPr lIns="0" tIns="0" rIns="0" bIns="0" anchor="ctr"/>
          <a:lstStyle>
            <a:lvl1pPr marL="0" indent="0" algn="ctr">
              <a:lnSpc>
                <a:spcPct val="100000"/>
              </a:lnSpc>
              <a:spcBef>
                <a:spcPts val="0"/>
              </a:spcBef>
              <a:spcAft>
                <a:spcPts val="0"/>
              </a:spcAft>
              <a:buNone/>
              <a:defRPr sz="2000">
                <a:solidFill>
                  <a:schemeClr val="bg1"/>
                </a:solidFill>
                <a:latin typeface="+mj-lt"/>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a:t>
            </a:r>
          </a:p>
        </p:txBody>
      </p:sp>
      <p:sp>
        <p:nvSpPr>
          <p:cNvPr id="4" name="First Resp Text">
            <a:extLst>
              <a:ext uri="{FF2B5EF4-FFF2-40B4-BE49-F238E27FC236}">
                <a16:creationId xmlns:a16="http://schemas.microsoft.com/office/drawing/2014/main" id="{FFCADE15-0CD9-4F7B-9FFC-6A2C71B4D226}"/>
              </a:ext>
            </a:extLst>
          </p:cNvPr>
          <p:cNvSpPr>
            <a:spLocks noGrp="1"/>
          </p:cNvSpPr>
          <p:nvPr>
            <p:ph type="body" idx="4" hasCustomPrompt="1"/>
          </p:nvPr>
        </p:nvSpPr>
        <p:spPr>
          <a:xfrm>
            <a:off x="5431536" y="1344168"/>
            <a:ext cx="6720840" cy="804672"/>
          </a:xfrm>
          <a:noFill/>
          <a:ln>
            <a:noFill/>
          </a:ln>
        </p:spPr>
        <p:txBody>
          <a:bodyPr lIns="91440" tIns="0" rIns="91440" bIns="0" anchor="ctr">
            <a:noAutofit/>
          </a:bodyPr>
          <a:lstStyle>
            <a:lvl1pPr marL="0" indent="0" algn="l">
              <a:lnSpc>
                <a:spcPct val="90000"/>
              </a:lnSpc>
              <a:spcBef>
                <a:spcPts val="0"/>
              </a:spcBef>
              <a:spcAft>
                <a:spcPts val="0"/>
              </a:spcAft>
              <a:buNone/>
              <a:defRPr sz="2000">
                <a:solidFill>
                  <a:srgbClr val="232F3E"/>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Value</a:t>
            </a:r>
          </a:p>
        </p:txBody>
      </p:sp>
      <p:sp>
        <p:nvSpPr>
          <p:cNvPr id="5" name="Second Resp #">
            <a:extLst>
              <a:ext uri="{FF2B5EF4-FFF2-40B4-BE49-F238E27FC236}">
                <a16:creationId xmlns:a16="http://schemas.microsoft.com/office/drawing/2014/main" id="{B27347F1-D178-4BA7-947D-9C3316CA7F55}"/>
              </a:ext>
            </a:extLst>
          </p:cNvPr>
          <p:cNvSpPr>
            <a:spLocks noGrp="1"/>
          </p:cNvSpPr>
          <p:nvPr>
            <p:ph type="body" idx="5" hasCustomPrompt="1"/>
          </p:nvPr>
        </p:nvSpPr>
        <p:spPr>
          <a:xfrm>
            <a:off x="4526280" y="2194560"/>
            <a:ext cx="914400" cy="804672"/>
          </a:xfrm>
          <a:noFill/>
          <a:ln>
            <a:noFill/>
          </a:ln>
        </p:spPr>
        <p:txBody>
          <a:bodyPr lIns="0" tIns="0" rIns="0" bIns="0" anchor="ctr"/>
          <a:lstStyle>
            <a:lvl1pPr marL="0" indent="0" algn="ctr">
              <a:lnSpc>
                <a:spcPct val="100000"/>
              </a:lnSpc>
              <a:spcBef>
                <a:spcPts val="0"/>
              </a:spcBef>
              <a:spcAft>
                <a:spcPts val="0"/>
              </a:spcAft>
              <a:buNone/>
              <a:defRPr sz="2000">
                <a:solidFill>
                  <a:schemeClr val="bg1"/>
                </a:solidFill>
                <a:latin typeface="+mj-lt"/>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a:t>
            </a:r>
          </a:p>
        </p:txBody>
      </p:sp>
      <p:sp>
        <p:nvSpPr>
          <p:cNvPr id="6" name="Second Resp Text">
            <a:extLst>
              <a:ext uri="{FF2B5EF4-FFF2-40B4-BE49-F238E27FC236}">
                <a16:creationId xmlns:a16="http://schemas.microsoft.com/office/drawing/2014/main" id="{9762E385-4F68-4D4A-BE57-EDA108A285B5}"/>
              </a:ext>
            </a:extLst>
          </p:cNvPr>
          <p:cNvSpPr>
            <a:spLocks noGrp="1"/>
          </p:cNvSpPr>
          <p:nvPr>
            <p:ph type="body" idx="6" hasCustomPrompt="1"/>
          </p:nvPr>
        </p:nvSpPr>
        <p:spPr>
          <a:xfrm>
            <a:off x="5431536" y="2194560"/>
            <a:ext cx="6720840" cy="804672"/>
          </a:xfrm>
          <a:noFill/>
          <a:ln>
            <a:noFill/>
          </a:ln>
        </p:spPr>
        <p:txBody>
          <a:bodyPr lIns="91440" tIns="0" rIns="91440" bIns="0" anchor="ctr">
            <a:noAutofit/>
          </a:bodyPr>
          <a:lstStyle>
            <a:lvl1pPr marL="0" indent="0" algn="l">
              <a:lnSpc>
                <a:spcPct val="90000"/>
              </a:lnSpc>
              <a:spcBef>
                <a:spcPts val="0"/>
              </a:spcBef>
              <a:spcAft>
                <a:spcPts val="0"/>
              </a:spcAft>
              <a:buNone/>
              <a:defRPr sz="2000">
                <a:solidFill>
                  <a:srgbClr val="232F3E"/>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Value</a:t>
            </a:r>
          </a:p>
        </p:txBody>
      </p:sp>
      <p:sp>
        <p:nvSpPr>
          <p:cNvPr id="7" name="Third Resp #">
            <a:extLst>
              <a:ext uri="{FF2B5EF4-FFF2-40B4-BE49-F238E27FC236}">
                <a16:creationId xmlns:a16="http://schemas.microsoft.com/office/drawing/2014/main" id="{2ACAFB9D-8E9C-4408-85E1-A3501374C2E9}"/>
              </a:ext>
            </a:extLst>
          </p:cNvPr>
          <p:cNvSpPr>
            <a:spLocks noGrp="1"/>
          </p:cNvSpPr>
          <p:nvPr>
            <p:ph type="body" idx="7" hasCustomPrompt="1"/>
          </p:nvPr>
        </p:nvSpPr>
        <p:spPr>
          <a:xfrm>
            <a:off x="4526280" y="3035808"/>
            <a:ext cx="914400" cy="804672"/>
          </a:xfrm>
          <a:noFill/>
          <a:ln>
            <a:noFill/>
          </a:ln>
        </p:spPr>
        <p:txBody>
          <a:bodyPr lIns="0" tIns="0" rIns="0" bIns="0" anchor="ctr"/>
          <a:lstStyle>
            <a:lvl1pPr marL="0" indent="0" algn="ctr">
              <a:lnSpc>
                <a:spcPct val="100000"/>
              </a:lnSpc>
              <a:spcBef>
                <a:spcPts val="0"/>
              </a:spcBef>
              <a:spcAft>
                <a:spcPts val="0"/>
              </a:spcAft>
              <a:buNone/>
              <a:defRPr sz="2000">
                <a:solidFill>
                  <a:schemeClr val="bg1"/>
                </a:solidFill>
                <a:latin typeface="+mj-lt"/>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a:t>
            </a:r>
          </a:p>
        </p:txBody>
      </p:sp>
      <p:sp>
        <p:nvSpPr>
          <p:cNvPr id="8" name="Third Resp Text">
            <a:extLst>
              <a:ext uri="{FF2B5EF4-FFF2-40B4-BE49-F238E27FC236}">
                <a16:creationId xmlns:a16="http://schemas.microsoft.com/office/drawing/2014/main" id="{22884D39-7004-49D5-8E88-C45BE1C9BFCB}"/>
              </a:ext>
            </a:extLst>
          </p:cNvPr>
          <p:cNvSpPr>
            <a:spLocks noGrp="1"/>
          </p:cNvSpPr>
          <p:nvPr>
            <p:ph type="body" idx="8" hasCustomPrompt="1"/>
          </p:nvPr>
        </p:nvSpPr>
        <p:spPr>
          <a:xfrm>
            <a:off x="5431536" y="3035808"/>
            <a:ext cx="6720840" cy="804672"/>
          </a:xfrm>
          <a:noFill/>
          <a:ln>
            <a:noFill/>
          </a:ln>
        </p:spPr>
        <p:txBody>
          <a:bodyPr lIns="91440" tIns="0" rIns="91440" bIns="0" anchor="ctr">
            <a:noAutofit/>
          </a:bodyPr>
          <a:lstStyle>
            <a:lvl1pPr marL="0" indent="0" algn="l">
              <a:lnSpc>
                <a:spcPct val="90000"/>
              </a:lnSpc>
              <a:spcBef>
                <a:spcPts val="0"/>
              </a:spcBef>
              <a:spcAft>
                <a:spcPts val="0"/>
              </a:spcAft>
              <a:buNone/>
              <a:defRPr sz="2000">
                <a:solidFill>
                  <a:srgbClr val="232F3E"/>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Value</a:t>
            </a:r>
          </a:p>
        </p:txBody>
      </p:sp>
      <p:sp>
        <p:nvSpPr>
          <p:cNvPr id="9" name="Fourth Resp #">
            <a:extLst>
              <a:ext uri="{FF2B5EF4-FFF2-40B4-BE49-F238E27FC236}">
                <a16:creationId xmlns:a16="http://schemas.microsoft.com/office/drawing/2014/main" id="{310C83DA-41AE-4CBA-AA96-EB5CB2226FCF}"/>
              </a:ext>
            </a:extLst>
          </p:cNvPr>
          <p:cNvSpPr>
            <a:spLocks noGrp="1"/>
          </p:cNvSpPr>
          <p:nvPr>
            <p:ph type="body" idx="9" hasCustomPrompt="1"/>
          </p:nvPr>
        </p:nvSpPr>
        <p:spPr>
          <a:xfrm>
            <a:off x="4526280" y="3877056"/>
            <a:ext cx="914400" cy="804672"/>
          </a:xfrm>
          <a:noFill/>
          <a:ln>
            <a:noFill/>
          </a:ln>
        </p:spPr>
        <p:txBody>
          <a:bodyPr lIns="0" tIns="0" rIns="0" bIns="0" anchor="ctr"/>
          <a:lstStyle>
            <a:lvl1pPr marL="0" indent="0" algn="ctr">
              <a:lnSpc>
                <a:spcPct val="100000"/>
              </a:lnSpc>
              <a:spcBef>
                <a:spcPts val="0"/>
              </a:spcBef>
              <a:spcAft>
                <a:spcPts val="0"/>
              </a:spcAft>
              <a:buNone/>
              <a:defRPr sz="2000">
                <a:solidFill>
                  <a:schemeClr val="bg1"/>
                </a:solidFill>
                <a:latin typeface="+mj-lt"/>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a:t>
            </a:r>
          </a:p>
        </p:txBody>
      </p:sp>
      <p:sp>
        <p:nvSpPr>
          <p:cNvPr id="10" name="Fourth Resp Text">
            <a:extLst>
              <a:ext uri="{FF2B5EF4-FFF2-40B4-BE49-F238E27FC236}">
                <a16:creationId xmlns:a16="http://schemas.microsoft.com/office/drawing/2014/main" id="{AEE05FA0-DD58-4D0B-A7E0-EAC7B789E7A7}"/>
              </a:ext>
            </a:extLst>
          </p:cNvPr>
          <p:cNvSpPr>
            <a:spLocks noGrp="1"/>
          </p:cNvSpPr>
          <p:nvPr>
            <p:ph type="body" idx="10" hasCustomPrompt="1"/>
          </p:nvPr>
        </p:nvSpPr>
        <p:spPr>
          <a:xfrm>
            <a:off x="5431536" y="3877056"/>
            <a:ext cx="6720840" cy="804672"/>
          </a:xfrm>
          <a:noFill/>
          <a:ln>
            <a:noFill/>
          </a:ln>
        </p:spPr>
        <p:txBody>
          <a:bodyPr lIns="91440" tIns="0" rIns="91440" bIns="0" anchor="ctr">
            <a:noAutofit/>
          </a:bodyPr>
          <a:lstStyle>
            <a:lvl1pPr marL="0" indent="0" algn="l">
              <a:lnSpc>
                <a:spcPct val="90000"/>
              </a:lnSpc>
              <a:spcBef>
                <a:spcPts val="0"/>
              </a:spcBef>
              <a:spcAft>
                <a:spcPts val="0"/>
              </a:spcAft>
              <a:buNone/>
              <a:defRPr sz="2000">
                <a:solidFill>
                  <a:srgbClr val="232F3E"/>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Value</a:t>
            </a:r>
          </a:p>
        </p:txBody>
      </p:sp>
      <p:sp>
        <p:nvSpPr>
          <p:cNvPr id="17" name="Fifth Resp #">
            <a:extLst>
              <a:ext uri="{FF2B5EF4-FFF2-40B4-BE49-F238E27FC236}">
                <a16:creationId xmlns:a16="http://schemas.microsoft.com/office/drawing/2014/main" id="{B6D2D170-961D-4140-B087-C6CFDF7BBD75}"/>
              </a:ext>
            </a:extLst>
          </p:cNvPr>
          <p:cNvSpPr>
            <a:spLocks noGrp="1"/>
          </p:cNvSpPr>
          <p:nvPr>
            <p:ph type="body" idx="12" hasCustomPrompt="1"/>
          </p:nvPr>
        </p:nvSpPr>
        <p:spPr>
          <a:xfrm>
            <a:off x="4526280" y="4727448"/>
            <a:ext cx="914400" cy="804672"/>
          </a:xfrm>
          <a:noFill/>
          <a:ln>
            <a:noFill/>
          </a:ln>
        </p:spPr>
        <p:txBody>
          <a:bodyPr lIns="0" tIns="0" rIns="0" bIns="0" anchor="ctr"/>
          <a:lstStyle>
            <a:lvl1pPr marL="0" indent="0" algn="ctr">
              <a:lnSpc>
                <a:spcPct val="100000"/>
              </a:lnSpc>
              <a:spcBef>
                <a:spcPts val="0"/>
              </a:spcBef>
              <a:spcAft>
                <a:spcPts val="0"/>
              </a:spcAft>
              <a:buNone/>
              <a:defRPr sz="2000">
                <a:solidFill>
                  <a:schemeClr val="bg1"/>
                </a:solidFill>
                <a:latin typeface="+mj-lt"/>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a:t>
            </a:r>
          </a:p>
        </p:txBody>
      </p:sp>
      <p:sp>
        <p:nvSpPr>
          <p:cNvPr id="13" name="Fifth Resp Text">
            <a:extLst>
              <a:ext uri="{FF2B5EF4-FFF2-40B4-BE49-F238E27FC236}">
                <a16:creationId xmlns:a16="http://schemas.microsoft.com/office/drawing/2014/main" id="{B428E384-92E9-495A-9CAE-E33E3164F939}"/>
              </a:ext>
            </a:extLst>
          </p:cNvPr>
          <p:cNvSpPr>
            <a:spLocks noGrp="1"/>
          </p:cNvSpPr>
          <p:nvPr>
            <p:ph type="body" idx="13" hasCustomPrompt="1"/>
          </p:nvPr>
        </p:nvSpPr>
        <p:spPr>
          <a:xfrm>
            <a:off x="5431536" y="4727448"/>
            <a:ext cx="6720840" cy="804672"/>
          </a:xfrm>
          <a:noFill/>
          <a:ln>
            <a:noFill/>
          </a:ln>
        </p:spPr>
        <p:txBody>
          <a:bodyPr lIns="91440" tIns="0" rIns="91440" bIns="0" anchor="ctr">
            <a:noAutofit/>
          </a:bodyPr>
          <a:lstStyle>
            <a:lvl1pPr marL="0" indent="0" algn="l">
              <a:lnSpc>
                <a:spcPct val="90000"/>
              </a:lnSpc>
              <a:spcBef>
                <a:spcPts val="0"/>
              </a:spcBef>
              <a:spcAft>
                <a:spcPts val="0"/>
              </a:spcAft>
              <a:buNone/>
              <a:defRPr sz="2000">
                <a:solidFill>
                  <a:srgbClr val="232F3E"/>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Value</a:t>
            </a:r>
          </a:p>
        </p:txBody>
      </p:sp>
      <p:sp>
        <p:nvSpPr>
          <p:cNvPr id="14" name="Sixth Resp #">
            <a:extLst>
              <a:ext uri="{FF2B5EF4-FFF2-40B4-BE49-F238E27FC236}">
                <a16:creationId xmlns:a16="http://schemas.microsoft.com/office/drawing/2014/main" id="{DC41B7B5-B438-4885-90AE-758ABF2CA9F9}"/>
              </a:ext>
            </a:extLst>
          </p:cNvPr>
          <p:cNvSpPr>
            <a:spLocks noGrp="1"/>
          </p:cNvSpPr>
          <p:nvPr>
            <p:ph type="body" idx="14" hasCustomPrompt="1"/>
          </p:nvPr>
        </p:nvSpPr>
        <p:spPr>
          <a:xfrm>
            <a:off x="4526280" y="5568696"/>
            <a:ext cx="914400" cy="804672"/>
          </a:xfrm>
          <a:noFill/>
          <a:ln>
            <a:noFill/>
          </a:ln>
        </p:spPr>
        <p:txBody>
          <a:bodyPr lIns="0" tIns="0" rIns="0" bIns="0" anchor="ctr"/>
          <a:lstStyle>
            <a:lvl1pPr marL="0" indent="0" algn="ctr">
              <a:lnSpc>
                <a:spcPct val="100000"/>
              </a:lnSpc>
              <a:spcBef>
                <a:spcPts val="0"/>
              </a:spcBef>
              <a:spcAft>
                <a:spcPts val="0"/>
              </a:spcAft>
              <a:buNone/>
              <a:defRPr sz="2000">
                <a:solidFill>
                  <a:schemeClr val="bg1"/>
                </a:solidFill>
                <a:latin typeface="+mj-lt"/>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a:t>
            </a:r>
          </a:p>
        </p:txBody>
      </p:sp>
      <p:sp>
        <p:nvSpPr>
          <p:cNvPr id="15" name="Sixth Resp Text">
            <a:extLst>
              <a:ext uri="{FF2B5EF4-FFF2-40B4-BE49-F238E27FC236}">
                <a16:creationId xmlns:a16="http://schemas.microsoft.com/office/drawing/2014/main" id="{09F72B28-4CF6-4FD1-BA4A-5A98215324E2}"/>
              </a:ext>
            </a:extLst>
          </p:cNvPr>
          <p:cNvSpPr>
            <a:spLocks noGrp="1"/>
          </p:cNvSpPr>
          <p:nvPr>
            <p:ph type="body" idx="15" hasCustomPrompt="1"/>
          </p:nvPr>
        </p:nvSpPr>
        <p:spPr>
          <a:xfrm>
            <a:off x="5431536" y="5568696"/>
            <a:ext cx="6720840" cy="804672"/>
          </a:xfrm>
          <a:noFill/>
          <a:ln>
            <a:noFill/>
          </a:ln>
        </p:spPr>
        <p:txBody>
          <a:bodyPr lIns="91440" tIns="0" rIns="91440" bIns="0" anchor="ctr">
            <a:noAutofit/>
          </a:bodyPr>
          <a:lstStyle>
            <a:lvl1pPr marL="0" indent="0" algn="l">
              <a:lnSpc>
                <a:spcPct val="90000"/>
              </a:lnSpc>
              <a:spcBef>
                <a:spcPts val="0"/>
              </a:spcBef>
              <a:spcAft>
                <a:spcPts val="0"/>
              </a:spcAft>
              <a:buNone/>
              <a:defRPr sz="2000">
                <a:solidFill>
                  <a:srgbClr val="232F3E"/>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Value</a:t>
            </a:r>
          </a:p>
        </p:txBody>
      </p:sp>
    </p:spTree>
    <p:custDataLst>
      <p:tags r:id="rId1"/>
    </p:custDataLst>
    <p:extLst>
      <p:ext uri="{BB962C8B-B14F-4D97-AF65-F5344CB8AC3E}">
        <p14:creationId xmlns:p14="http://schemas.microsoft.com/office/powerpoint/2010/main" val="194704696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type="tx" preserve="1">
  <p:cSld name="KC-Vertical-Answer">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97" name="Slide Number">
            <a:extLst>
              <a:ext uri="{FF2B5EF4-FFF2-40B4-BE49-F238E27FC236}">
                <a16:creationId xmlns:a16="http://schemas.microsoft.com/office/drawing/2014/main" id="{576AC153-25F3-4431-87F8-2E0931CF2549}"/>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4037B1B0-0345-4E15-985A-6BECCDBE474F}" type="slidenum">
              <a:rPr lang="en-US" smtClean="0"/>
              <a:pPr/>
              <a:t>‹#›</a:t>
            </a:fld>
            <a:endParaRPr lang="en-US" dirty="0"/>
          </a:p>
        </p:txBody>
      </p:sp>
      <p:sp>
        <p:nvSpPr>
          <p:cNvPr id="4" name="Title">
            <a:extLst>
              <a:ext uri="{FF2B5EF4-FFF2-40B4-BE49-F238E27FC236}">
                <a16:creationId xmlns:a16="http://schemas.microsoft.com/office/drawing/2014/main" id="{C2824936-64E1-4A65-A88E-FF9DDF72FA2F}"/>
              </a:ext>
            </a:extLst>
          </p:cNvPr>
          <p:cNvSpPr>
            <a:spLocks noGrp="1"/>
          </p:cNvSpPr>
          <p:nvPr>
            <p:ph type="title" idx="1" hasCustomPrompt="1"/>
          </p:nvPr>
        </p:nvSpPr>
        <p:spPr>
          <a:xfrm>
            <a:off x="365760" y="301752"/>
            <a:ext cx="11466576" cy="731520"/>
          </a:xfrm>
        </p:spPr>
        <p:txBody>
          <a:bodyPr/>
          <a:lstStyle>
            <a:lvl1pPr>
              <a:defRPr>
                <a:solidFill>
                  <a:schemeClr val="bg1"/>
                </a:solidFill>
                <a:latin typeface="Amazon Ember Display Heavy"/>
              </a:defRPr>
            </a:lvl1pPr>
          </a:lstStyle>
          <a:p>
            <a:r>
              <a:rPr lang="en-US" dirty="0"/>
              <a:t>Answer and explanation</a:t>
            </a:r>
          </a:p>
        </p:txBody>
      </p:sp>
      <p:sp>
        <p:nvSpPr>
          <p:cNvPr id="2" name="Question">
            <a:extLst>
              <a:ext uri="{FF2B5EF4-FFF2-40B4-BE49-F238E27FC236}">
                <a16:creationId xmlns:a16="http://schemas.microsoft.com/office/drawing/2014/main" id="{44F57E91-15F3-4802-8B9A-31B722148228}"/>
              </a:ext>
            </a:extLst>
          </p:cNvPr>
          <p:cNvSpPr>
            <a:spLocks noGrp="1"/>
          </p:cNvSpPr>
          <p:nvPr>
            <p:ph type="body" idx="2" hasCustomPrompt="1"/>
          </p:nvPr>
        </p:nvSpPr>
        <p:spPr>
          <a:xfrm>
            <a:off x="365760" y="1042416"/>
            <a:ext cx="4160520" cy="5404104"/>
          </a:xfrm>
        </p:spPr>
        <p:txBody>
          <a:bodyPr>
            <a:normAutofit/>
          </a:bodyPr>
          <a:lstStyle>
            <a:lvl1pPr marL="0" marR="0" indent="0" algn="l" defTabSz="914400" rtl="0" eaLnBrk="1" fontAlgn="auto" latinLnBrk="0" hangingPunct="1">
              <a:lnSpc>
                <a:spcPct val="100000"/>
              </a:lnSpc>
              <a:spcBef>
                <a:spcPts val="0"/>
              </a:spcBef>
              <a:spcAft>
                <a:spcPts val="1200"/>
              </a:spcAft>
              <a:buClrTx/>
              <a:buSzTx/>
              <a:buFont typeface="Arial" panose="020B0604020202020204" pitchFamily="34" charset="0"/>
              <a:buNone/>
              <a:tabLst/>
              <a:defRPr sz="2400">
                <a:solidFill>
                  <a:schemeClr val="bg1"/>
                </a:solidFill>
              </a:defRPr>
            </a:lvl1pPr>
          </a:lstStyle>
          <a:p>
            <a:pPr marL="0" marR="0" lvl="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a:pPr>
            <a:r>
              <a:rPr lang="en-US" dirty="0"/>
              <a:t>Enter question again –</a:t>
            </a:r>
            <a:br>
              <a:rPr lang="en-US" dirty="0"/>
            </a:br>
            <a:r>
              <a:rPr lang="en-US" dirty="0"/>
              <a:t>Here you can explain why the responses are correct or incorrect.</a:t>
            </a:r>
          </a:p>
        </p:txBody>
      </p:sp>
      <p:sp>
        <p:nvSpPr>
          <p:cNvPr id="12" name="AnswerHeader">
            <a:extLst>
              <a:ext uri="{FF2B5EF4-FFF2-40B4-BE49-F238E27FC236}">
                <a16:creationId xmlns:a16="http://schemas.microsoft.com/office/drawing/2014/main" id="{7C8472BF-3681-4E98-B87B-5FA7A5C19359}"/>
              </a:ext>
            </a:extLst>
          </p:cNvPr>
          <p:cNvSpPr>
            <a:spLocks noGrp="1"/>
          </p:cNvSpPr>
          <p:nvPr>
            <p:ph type="body" idx="12" hasCustomPrompt="1"/>
          </p:nvPr>
        </p:nvSpPr>
        <p:spPr>
          <a:xfrm>
            <a:off x="4517136" y="1033272"/>
            <a:ext cx="7611111" cy="400050"/>
          </a:xfrm>
          <a:noFill/>
        </p:spPr>
        <p:txBody>
          <a:bodyPr lIns="91440">
            <a:noAutofit/>
          </a:bodyPr>
          <a:lstStyle>
            <a:lvl1pPr marL="0" indent="0">
              <a:lnSpc>
                <a:spcPct val="100000"/>
              </a:lnSpc>
              <a:spcAft>
                <a:spcPts val="0"/>
              </a:spcAft>
              <a:buNone/>
              <a:defRPr sz="2000" b="1">
                <a:solidFill>
                  <a:schemeClr val="bg1"/>
                </a:solidFill>
              </a:defRPr>
            </a:lvl1pPr>
          </a:lstStyle>
          <a:p>
            <a:pPr lvl="0"/>
            <a:r>
              <a:rPr lang="en-US" dirty="0"/>
              <a:t>Type: The correct response is</a:t>
            </a:r>
          </a:p>
        </p:txBody>
      </p:sp>
      <p:sp>
        <p:nvSpPr>
          <p:cNvPr id="3" name="Answer Text">
            <a:extLst>
              <a:ext uri="{FF2B5EF4-FFF2-40B4-BE49-F238E27FC236}">
                <a16:creationId xmlns:a16="http://schemas.microsoft.com/office/drawing/2014/main" id="{FFCADE15-0CD9-4F7B-9FFC-6A2C71B4D226}"/>
              </a:ext>
            </a:extLst>
          </p:cNvPr>
          <p:cNvSpPr>
            <a:spLocks noGrp="1"/>
          </p:cNvSpPr>
          <p:nvPr>
            <p:ph type="body" idx="3" hasCustomPrompt="1"/>
          </p:nvPr>
        </p:nvSpPr>
        <p:spPr>
          <a:xfrm>
            <a:off x="5430794" y="1420597"/>
            <a:ext cx="6723145" cy="4955378"/>
          </a:xfrm>
          <a:noFill/>
        </p:spPr>
        <p:txBody>
          <a:bodyPr lIns="91440" tIns="91440" rIns="182880" bIns="0" anchor="t"/>
          <a:lstStyle>
            <a:lvl1pPr marL="0" indent="0" algn="l">
              <a:lnSpc>
                <a:spcPct val="90000"/>
              </a:lnSpc>
              <a:spcBef>
                <a:spcPts val="0"/>
              </a:spcBef>
              <a:spcAft>
                <a:spcPts val="600"/>
              </a:spcAft>
              <a:buNone/>
              <a:defRPr sz="2000">
                <a:solidFill>
                  <a:srgbClr val="232F3E"/>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Enter a description of the correct and incorrect responses.</a:t>
            </a:r>
          </a:p>
        </p:txBody>
      </p:sp>
      <p:pic>
        <p:nvPicPr>
          <p:cNvPr id="7" name="Copyright1">
            <a:extLst>
              <a:ext uri="{FF2B5EF4-FFF2-40B4-BE49-F238E27FC236}">
                <a16:creationId xmlns:a16="http://schemas.microsoft.com/office/drawing/2014/main" id="{005D2766-8051-4525-B84F-5BD0A1EA30C0}"/>
              </a:ext>
              <a:ext uri="{C183D7F6-B498-43B3-948B-1728B52AA6E4}">
                <adec:decorative xmlns:adec="http://schemas.microsoft.com/office/drawing/2017/decorative" val="1"/>
              </a:ext>
            </a:extLst>
          </p:cNvPr>
          <p:cNvPicPr>
            <a:picLocks/>
          </p:cNvPicPr>
          <p:nvPr userDrawn="1"/>
        </p:nvPicPr>
        <p:blipFill>
          <a:blip r:embed="rId4">
            <a:extLst>
              <a:ext uri="{28A0092B-C50C-407E-A947-70E740481C1C}">
                <a14:useLocalDpi xmlns:a14="http://schemas.microsoft.com/office/drawing/2010/main" val="0"/>
              </a:ext>
            </a:extLst>
          </a:blip>
          <a:stretch>
            <a:fillRect/>
          </a:stretch>
        </p:blipFill>
        <p:spPr>
          <a:xfrm>
            <a:off x="3799983" y="6446520"/>
            <a:ext cx="4610100" cy="311150"/>
          </a:xfrm>
          <a:prstGeom prst="rect">
            <a:avLst/>
          </a:prstGeom>
        </p:spPr>
      </p:pic>
    </p:spTree>
    <p:custDataLst>
      <p:tags r:id="rId1"/>
    </p:custDataLst>
    <p:extLst>
      <p:ext uri="{BB962C8B-B14F-4D97-AF65-F5344CB8AC3E}">
        <p14:creationId xmlns:p14="http://schemas.microsoft.com/office/powerpoint/2010/main" val="3088686508"/>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x" preserve="1">
  <p:cSld name="KC-Vert-Ans-Option2">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97" name="Slide Number">
            <a:extLst>
              <a:ext uri="{FF2B5EF4-FFF2-40B4-BE49-F238E27FC236}">
                <a16:creationId xmlns:a16="http://schemas.microsoft.com/office/drawing/2014/main" id="{7919E744-E8A9-4BBA-9A46-E3C8187BE86A}"/>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4037B1B0-0345-4E15-985A-6BECCDBE474F}" type="slidenum">
              <a:rPr lang="en-US" smtClean="0"/>
              <a:pPr/>
              <a:t>‹#›</a:t>
            </a:fld>
            <a:endParaRPr lang="en-US" dirty="0"/>
          </a:p>
        </p:txBody>
      </p:sp>
      <p:sp>
        <p:nvSpPr>
          <p:cNvPr id="4" name="Title">
            <a:extLst>
              <a:ext uri="{FF2B5EF4-FFF2-40B4-BE49-F238E27FC236}">
                <a16:creationId xmlns:a16="http://schemas.microsoft.com/office/drawing/2014/main" id="{C2824936-64E1-4A65-A88E-FF9DDF72FA2F}"/>
              </a:ext>
            </a:extLst>
          </p:cNvPr>
          <p:cNvSpPr>
            <a:spLocks noGrp="1"/>
          </p:cNvSpPr>
          <p:nvPr>
            <p:ph type="title" idx="1" hasCustomPrompt="1"/>
          </p:nvPr>
        </p:nvSpPr>
        <p:spPr>
          <a:xfrm>
            <a:off x="365760" y="301752"/>
            <a:ext cx="11466576" cy="731520"/>
          </a:xfrm>
        </p:spPr>
        <p:txBody>
          <a:bodyPr/>
          <a:lstStyle>
            <a:lvl1pPr>
              <a:defRPr>
                <a:solidFill>
                  <a:srgbClr val="232F3E"/>
                </a:solidFill>
                <a:latin typeface="Amazon Ember Display Heavy"/>
              </a:defRPr>
            </a:lvl1pPr>
          </a:lstStyle>
          <a:p>
            <a:r>
              <a:rPr lang="en-US" dirty="0"/>
              <a:t>Answer and explanation – Option 2</a:t>
            </a:r>
          </a:p>
        </p:txBody>
      </p:sp>
      <p:sp>
        <p:nvSpPr>
          <p:cNvPr id="2" name="Question">
            <a:extLst>
              <a:ext uri="{FF2B5EF4-FFF2-40B4-BE49-F238E27FC236}">
                <a16:creationId xmlns:a16="http://schemas.microsoft.com/office/drawing/2014/main" id="{44F57E91-15F3-4802-8B9A-31B722148228}"/>
              </a:ext>
            </a:extLst>
          </p:cNvPr>
          <p:cNvSpPr>
            <a:spLocks noGrp="1"/>
          </p:cNvSpPr>
          <p:nvPr>
            <p:ph type="body" idx="2" hasCustomPrompt="1"/>
          </p:nvPr>
        </p:nvSpPr>
        <p:spPr>
          <a:xfrm>
            <a:off x="365760" y="1042416"/>
            <a:ext cx="4160520" cy="5404104"/>
          </a:xfrm>
        </p:spPr>
        <p:txBody>
          <a:bodyPr>
            <a:normAutofit/>
          </a:bodyPr>
          <a:lstStyle>
            <a:lvl1pPr marL="0" marR="0" indent="0" algn="l" defTabSz="914400" rtl="0" eaLnBrk="1" fontAlgn="auto" latinLnBrk="0" hangingPunct="1">
              <a:lnSpc>
                <a:spcPct val="100000"/>
              </a:lnSpc>
              <a:spcBef>
                <a:spcPts val="0"/>
              </a:spcBef>
              <a:spcAft>
                <a:spcPts val="1200"/>
              </a:spcAft>
              <a:buClrTx/>
              <a:buSzTx/>
              <a:buFont typeface="Arial" panose="020B0604020202020204" pitchFamily="34" charset="0"/>
              <a:buNone/>
              <a:tabLst/>
              <a:defRPr sz="2400">
                <a:solidFill>
                  <a:srgbClr val="232F3E"/>
                </a:solidFill>
              </a:defRPr>
            </a:lvl1pPr>
          </a:lstStyle>
          <a:p>
            <a:pPr marL="0" marR="0" lvl="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a:pPr>
            <a:r>
              <a:rPr lang="en-US" dirty="0"/>
              <a:t>Enter question again –</a:t>
            </a:r>
            <a:br>
              <a:rPr lang="en-US" dirty="0"/>
            </a:br>
            <a:r>
              <a:rPr lang="en-US" dirty="0"/>
              <a:t>Here you can explain why the responses are correct or incorrect.</a:t>
            </a:r>
          </a:p>
        </p:txBody>
      </p:sp>
      <p:sp>
        <p:nvSpPr>
          <p:cNvPr id="12" name="AnswerHeader">
            <a:extLst>
              <a:ext uri="{FF2B5EF4-FFF2-40B4-BE49-F238E27FC236}">
                <a16:creationId xmlns:a16="http://schemas.microsoft.com/office/drawing/2014/main" id="{7C8472BF-3681-4E98-B87B-5FA7A5C19359}"/>
              </a:ext>
            </a:extLst>
          </p:cNvPr>
          <p:cNvSpPr>
            <a:spLocks noGrp="1"/>
          </p:cNvSpPr>
          <p:nvPr>
            <p:ph type="body" idx="12" hasCustomPrompt="1"/>
          </p:nvPr>
        </p:nvSpPr>
        <p:spPr>
          <a:xfrm>
            <a:off x="4517136" y="1033272"/>
            <a:ext cx="7607808" cy="400050"/>
          </a:xfrm>
          <a:noFill/>
        </p:spPr>
        <p:txBody>
          <a:bodyPr lIns="91440">
            <a:noAutofit/>
          </a:bodyPr>
          <a:lstStyle>
            <a:lvl1pPr marL="0" indent="0">
              <a:lnSpc>
                <a:spcPct val="100000"/>
              </a:lnSpc>
              <a:spcAft>
                <a:spcPts val="0"/>
              </a:spcAft>
              <a:buNone/>
              <a:defRPr sz="2000" b="1">
                <a:solidFill>
                  <a:schemeClr val="bg1"/>
                </a:solidFill>
              </a:defRPr>
            </a:lvl1pPr>
          </a:lstStyle>
          <a:p>
            <a:pPr lvl="0"/>
            <a:r>
              <a:rPr lang="en-US" dirty="0"/>
              <a:t>Type: The correct response is</a:t>
            </a:r>
          </a:p>
        </p:txBody>
      </p:sp>
      <p:sp>
        <p:nvSpPr>
          <p:cNvPr id="3" name="Answer Text">
            <a:extLst>
              <a:ext uri="{FF2B5EF4-FFF2-40B4-BE49-F238E27FC236}">
                <a16:creationId xmlns:a16="http://schemas.microsoft.com/office/drawing/2014/main" id="{FFCADE15-0CD9-4F7B-9FFC-6A2C71B4D226}"/>
              </a:ext>
            </a:extLst>
          </p:cNvPr>
          <p:cNvSpPr>
            <a:spLocks noGrp="1"/>
          </p:cNvSpPr>
          <p:nvPr>
            <p:ph type="body" idx="3" hasCustomPrompt="1"/>
          </p:nvPr>
        </p:nvSpPr>
        <p:spPr>
          <a:xfrm>
            <a:off x="5431536" y="1417320"/>
            <a:ext cx="6720840" cy="4955378"/>
          </a:xfrm>
          <a:noFill/>
        </p:spPr>
        <p:txBody>
          <a:bodyPr lIns="91440" tIns="91440" rIns="182880" bIns="0" anchor="t"/>
          <a:lstStyle>
            <a:lvl1pPr marL="0" indent="0" algn="l">
              <a:spcBef>
                <a:spcPts val="0"/>
              </a:spcBef>
              <a:spcAft>
                <a:spcPts val="600"/>
              </a:spcAft>
              <a:buNone/>
              <a:defRPr sz="2000">
                <a:solidFill>
                  <a:srgbClr val="232F3E"/>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Enter a description of the correct and incorrect responses.</a:t>
            </a:r>
          </a:p>
        </p:txBody>
      </p:sp>
    </p:spTree>
    <p:custDataLst>
      <p:tags r:id="rId1"/>
    </p:custDataLst>
    <p:extLst>
      <p:ext uri="{BB962C8B-B14F-4D97-AF65-F5344CB8AC3E}">
        <p14:creationId xmlns:p14="http://schemas.microsoft.com/office/powerpoint/2010/main" val="26530431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secHead" preserve="1">
  <p:cSld name="Module Outlin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97" name="Slide Number">
            <a:extLst>
              <a:ext uri="{FF2B5EF4-FFF2-40B4-BE49-F238E27FC236}">
                <a16:creationId xmlns:a16="http://schemas.microsoft.com/office/drawing/2014/main" id="{DABD6F48-2C14-445B-9FF5-34BB44186A53}"/>
              </a:ext>
            </a:extLst>
          </p:cNvPr>
          <p:cNvSpPr>
            <a:spLocks noGrp="1"/>
          </p:cNvSpPr>
          <p:nvPr>
            <p:ph type="sldNum" idx="97"/>
          </p:nvPr>
        </p:nvSpPr>
        <p:spPr>
          <a:xfrm>
            <a:off x="11347704" y="6446520"/>
            <a:ext cx="484632" cy="228600"/>
          </a:xfrm>
        </p:spPr>
        <p:txBody>
          <a:bodyPr/>
          <a:lstStyle>
            <a:lvl1pPr>
              <a:defRPr>
                <a:solidFill>
                  <a:srgbClr val="232F3E"/>
                </a:solidFill>
                <a:latin typeface="+mn-lt"/>
              </a:defRPr>
            </a:lvl1pPr>
          </a:lstStyle>
          <a:p>
            <a:fld id="{4037B1B0-0345-4E15-985A-6BECCDBE474F}" type="slidenum">
              <a:rPr lang="en-US" smtClean="0"/>
              <a:pPr/>
              <a:t>‹#›</a:t>
            </a:fld>
            <a:endParaRPr lang="en-US" dirty="0"/>
          </a:p>
        </p:txBody>
      </p:sp>
      <p:sp>
        <p:nvSpPr>
          <p:cNvPr id="2" name="Module  Title">
            <a:extLst>
              <a:ext uri="{FF2B5EF4-FFF2-40B4-BE49-F238E27FC236}">
                <a16:creationId xmlns:a16="http://schemas.microsoft.com/office/drawing/2014/main" id="{3994D76F-ED98-46E1-ABB9-199672C46C02}"/>
              </a:ext>
            </a:extLst>
          </p:cNvPr>
          <p:cNvSpPr>
            <a:spLocks noGrp="1"/>
          </p:cNvSpPr>
          <p:nvPr>
            <p:ph type="body" idx="2" hasCustomPrompt="1"/>
          </p:nvPr>
        </p:nvSpPr>
        <p:spPr>
          <a:xfrm>
            <a:off x="365760" y="1123950"/>
            <a:ext cx="11634787" cy="388938"/>
          </a:xfrm>
        </p:spPr>
        <p:txBody>
          <a:bodyPr anchor="ctr" anchorCtr="0">
            <a:noAutofit/>
          </a:bodyPr>
          <a:lstStyle>
            <a:lvl1pPr marL="0" indent="0">
              <a:spcBef>
                <a:spcPts val="0"/>
              </a:spcBef>
              <a:spcAft>
                <a:spcPts val="0"/>
              </a:spcAft>
              <a:buNone/>
              <a:defRPr sz="2000">
                <a:solidFill>
                  <a:schemeClr val="bg1"/>
                </a:solidFill>
                <a:latin typeface="+mn-lt"/>
              </a:defRPr>
            </a:lvl1pPr>
          </a:lstStyle>
          <a:p>
            <a:pPr lvl="0"/>
            <a:r>
              <a:rPr lang="en-US" dirty="0"/>
              <a:t>Enter Module Title</a:t>
            </a:r>
          </a:p>
        </p:txBody>
      </p:sp>
      <p:sp>
        <p:nvSpPr>
          <p:cNvPr id="4" name="Section Title">
            <a:extLst>
              <a:ext uri="{FF2B5EF4-FFF2-40B4-BE49-F238E27FC236}">
                <a16:creationId xmlns:a16="http://schemas.microsoft.com/office/drawing/2014/main" id="{44A0A5D8-940C-44D0-9D06-4C68FEF7413D}"/>
              </a:ext>
            </a:extLst>
          </p:cNvPr>
          <p:cNvSpPr>
            <a:spLocks noGrp="1"/>
          </p:cNvSpPr>
          <p:nvPr>
            <p:ph type="title" idx="1" hasCustomPrompt="1"/>
          </p:nvPr>
        </p:nvSpPr>
        <p:spPr>
          <a:xfrm>
            <a:off x="365760" y="1541983"/>
            <a:ext cx="8547012" cy="1188720"/>
          </a:xfrm>
        </p:spPr>
        <p:txBody>
          <a:bodyPr/>
          <a:lstStyle>
            <a:lvl1pPr>
              <a:spcBef>
                <a:spcPts val="0"/>
              </a:spcBef>
              <a:spcAft>
                <a:spcPts val="0"/>
              </a:spcAft>
              <a:defRPr>
                <a:solidFill>
                  <a:schemeClr val="bg1"/>
                </a:solidFill>
                <a:latin typeface="Amazon Ember Display Heavy"/>
              </a:defRPr>
            </a:lvl1pPr>
          </a:lstStyle>
          <a:p>
            <a:r>
              <a:rPr lang="en-US" dirty="0"/>
              <a:t>Enter section title</a:t>
            </a:r>
          </a:p>
        </p:txBody>
      </p:sp>
      <p:sp>
        <p:nvSpPr>
          <p:cNvPr id="3" name="Module Outline">
            <a:extLst>
              <a:ext uri="{FF2B5EF4-FFF2-40B4-BE49-F238E27FC236}">
                <a16:creationId xmlns:a16="http://schemas.microsoft.com/office/drawing/2014/main" id="{91A6C2FB-ED41-4361-926E-A4180B7A0A60}"/>
              </a:ext>
            </a:extLst>
          </p:cNvPr>
          <p:cNvSpPr>
            <a:spLocks noGrp="1"/>
          </p:cNvSpPr>
          <p:nvPr>
            <p:ph type="body" idx="3" hasCustomPrompt="1"/>
          </p:nvPr>
        </p:nvSpPr>
        <p:spPr>
          <a:xfrm>
            <a:off x="914400" y="2743200"/>
            <a:ext cx="7998372" cy="3657600"/>
          </a:xfrm>
        </p:spPr>
        <p:txBody>
          <a:bodyPr/>
          <a:lstStyle>
            <a:lvl1pPr marL="0" indent="0">
              <a:spcBef>
                <a:spcPts val="0"/>
              </a:spcBef>
              <a:spcAft>
                <a:spcPts val="600"/>
              </a:spcAft>
              <a:buNone/>
              <a:defRPr>
                <a:solidFill>
                  <a:schemeClr val="bg1"/>
                </a:solidFill>
                <a:latin typeface="+mn-lt"/>
              </a:defRPr>
            </a:lvl1pPr>
          </a:lstStyle>
          <a:p>
            <a:pPr lvl="0"/>
            <a:r>
              <a:rPr lang="en-US" dirty="0"/>
              <a:t>Enter topic list</a:t>
            </a:r>
          </a:p>
        </p:txBody>
      </p:sp>
      <p:pic>
        <p:nvPicPr>
          <p:cNvPr id="7" name="Copyright1">
            <a:extLst>
              <a:ext uri="{FF2B5EF4-FFF2-40B4-BE49-F238E27FC236}">
                <a16:creationId xmlns:a16="http://schemas.microsoft.com/office/drawing/2014/main" id="{90A2DFBB-3003-4080-87A9-825455A89862}"/>
              </a:ext>
              <a:ext uri="{C183D7F6-B498-43B3-948B-1728B52AA6E4}">
                <adec:decorative xmlns:adec="http://schemas.microsoft.com/office/drawing/2017/decorative" val="1"/>
              </a:ext>
            </a:extLst>
          </p:cNvPr>
          <p:cNvPicPr>
            <a:picLocks/>
          </p:cNvPicPr>
          <p:nvPr userDrawn="1"/>
        </p:nvPicPr>
        <p:blipFill>
          <a:blip r:embed="rId3">
            <a:extLst>
              <a:ext uri="{28A0092B-C50C-407E-A947-70E740481C1C}">
                <a14:useLocalDpi xmlns:a14="http://schemas.microsoft.com/office/drawing/2010/main" val="0"/>
              </a:ext>
            </a:extLst>
          </a:blip>
          <a:stretch>
            <a:fillRect/>
          </a:stretch>
        </p:blipFill>
        <p:spPr>
          <a:xfrm>
            <a:off x="3799983" y="6446519"/>
            <a:ext cx="4610100" cy="311150"/>
          </a:xfrm>
          <a:prstGeom prst="rect">
            <a:avLst/>
          </a:prstGeom>
        </p:spPr>
      </p:pic>
    </p:spTree>
    <p:extLst>
      <p:ext uri="{BB962C8B-B14F-4D97-AF65-F5344CB8AC3E}">
        <p14:creationId xmlns:p14="http://schemas.microsoft.com/office/powerpoint/2010/main" val="526271459"/>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p:cSld name="QA-Horizontal">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97" name="Slide Number">
            <a:extLst>
              <a:ext uri="{FF2B5EF4-FFF2-40B4-BE49-F238E27FC236}">
                <a16:creationId xmlns:a16="http://schemas.microsoft.com/office/drawing/2014/main" id="{576AC153-25F3-4431-87F8-2E0931CF2549}"/>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4037B1B0-0345-4E15-985A-6BECCDBE474F}" type="slidenum">
              <a:rPr lang="en-US" smtClean="0"/>
              <a:pPr/>
              <a:t>‹#›</a:t>
            </a:fld>
            <a:endParaRPr lang="en-US" dirty="0"/>
          </a:p>
        </p:txBody>
      </p:sp>
      <p:sp>
        <p:nvSpPr>
          <p:cNvPr id="10" name="Title">
            <a:extLst>
              <a:ext uri="{FF2B5EF4-FFF2-40B4-BE49-F238E27FC236}">
                <a16:creationId xmlns:a16="http://schemas.microsoft.com/office/drawing/2014/main" id="{C2824936-64E1-4A65-A88E-FF9DDF72FA2F}"/>
              </a:ext>
            </a:extLst>
          </p:cNvPr>
          <p:cNvSpPr>
            <a:spLocks noGrp="1"/>
          </p:cNvSpPr>
          <p:nvPr>
            <p:ph type="title" idx="1" hasCustomPrompt="1"/>
          </p:nvPr>
        </p:nvSpPr>
        <p:spPr>
          <a:xfrm>
            <a:off x="182880" y="301752"/>
            <a:ext cx="11466576" cy="731520"/>
          </a:xfrm>
        </p:spPr>
        <p:txBody>
          <a:bodyPr/>
          <a:lstStyle>
            <a:lvl1pPr>
              <a:defRPr>
                <a:solidFill>
                  <a:schemeClr val="bg1"/>
                </a:solidFill>
                <a:latin typeface="Amazon Ember Display Heavy"/>
              </a:defRPr>
            </a:lvl1pPr>
          </a:lstStyle>
          <a:p>
            <a:r>
              <a:rPr lang="en-US" dirty="0"/>
              <a:t>Knowledge check</a:t>
            </a:r>
          </a:p>
        </p:txBody>
      </p:sp>
      <p:sp>
        <p:nvSpPr>
          <p:cNvPr id="2" name="Question 1">
            <a:extLst>
              <a:ext uri="{FF2B5EF4-FFF2-40B4-BE49-F238E27FC236}">
                <a16:creationId xmlns:a16="http://schemas.microsoft.com/office/drawing/2014/main" id="{44F57E91-15F3-4802-8B9A-31B722148228}"/>
              </a:ext>
            </a:extLst>
          </p:cNvPr>
          <p:cNvSpPr>
            <a:spLocks noGrp="1"/>
          </p:cNvSpPr>
          <p:nvPr>
            <p:ph type="body" idx="2" hasCustomPrompt="1"/>
          </p:nvPr>
        </p:nvSpPr>
        <p:spPr>
          <a:xfrm>
            <a:off x="179238" y="1185497"/>
            <a:ext cx="5472261" cy="1164004"/>
          </a:xfrm>
        </p:spPr>
        <p:txBody>
          <a:bodyPr>
            <a:noAutofit/>
          </a:bodyPr>
          <a:lstStyle>
            <a:lvl1pPr marL="0" marR="0" indent="0" algn="l" defTabSz="914400" rtl="0" eaLnBrk="1" fontAlgn="auto" latinLnBrk="0" hangingPunct="1">
              <a:lnSpc>
                <a:spcPct val="100000"/>
              </a:lnSpc>
              <a:spcBef>
                <a:spcPts val="0"/>
              </a:spcBef>
              <a:spcAft>
                <a:spcPts val="600"/>
              </a:spcAft>
              <a:buClrTx/>
              <a:buSzTx/>
              <a:buFont typeface="Arial" panose="020B0604020202020204" pitchFamily="34" charset="0"/>
              <a:buNone/>
              <a:tabLst/>
              <a:defRPr sz="2000">
                <a:solidFill>
                  <a:schemeClr val="bg1"/>
                </a:solidFill>
              </a:defRPr>
            </a:lvl1pPr>
          </a:lstStyle>
          <a:p>
            <a:pPr marL="0" marR="0" lvl="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a:pPr>
            <a:r>
              <a:rPr lang="en-US" dirty="0"/>
              <a:t>Enter question</a:t>
            </a:r>
          </a:p>
        </p:txBody>
      </p:sp>
      <p:sp>
        <p:nvSpPr>
          <p:cNvPr id="3" name="Answer Text 1">
            <a:extLst>
              <a:ext uri="{FF2B5EF4-FFF2-40B4-BE49-F238E27FC236}">
                <a16:creationId xmlns:a16="http://schemas.microsoft.com/office/drawing/2014/main" id="{FFCADE15-0CD9-4F7B-9FFC-6A2C71B4D226}"/>
              </a:ext>
            </a:extLst>
          </p:cNvPr>
          <p:cNvSpPr>
            <a:spLocks noGrp="1"/>
          </p:cNvSpPr>
          <p:nvPr>
            <p:ph type="body" idx="3" hasCustomPrompt="1"/>
          </p:nvPr>
        </p:nvSpPr>
        <p:spPr>
          <a:xfrm>
            <a:off x="5651500" y="1185497"/>
            <a:ext cx="6400840" cy="1164004"/>
          </a:xfrm>
          <a:noFill/>
          <a:ln w="57150">
            <a:noFill/>
          </a:ln>
        </p:spPr>
        <p:txBody>
          <a:bodyPr lIns="91440" tIns="91440" rIns="182880" bIns="0" anchor="t">
            <a:noAutofit/>
          </a:bodyPr>
          <a:lstStyle>
            <a:lvl1pPr marL="0" indent="0" algn="l">
              <a:lnSpc>
                <a:spcPct val="100000"/>
              </a:lnSpc>
              <a:spcBef>
                <a:spcPts val="0"/>
              </a:spcBef>
              <a:spcAft>
                <a:spcPts val="600"/>
              </a:spcAft>
              <a:buNone/>
              <a:defRPr sz="2000">
                <a:solidFill>
                  <a:srgbClr val="232F3E"/>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Enter the correct response.</a:t>
            </a:r>
          </a:p>
        </p:txBody>
      </p:sp>
      <p:sp>
        <p:nvSpPr>
          <p:cNvPr id="4" name="Question 2">
            <a:extLst>
              <a:ext uri="{FF2B5EF4-FFF2-40B4-BE49-F238E27FC236}">
                <a16:creationId xmlns:a16="http://schemas.microsoft.com/office/drawing/2014/main" id="{2733FE88-66AC-4110-B77F-059B3D638C2E}"/>
              </a:ext>
            </a:extLst>
          </p:cNvPr>
          <p:cNvSpPr>
            <a:spLocks noGrp="1"/>
          </p:cNvSpPr>
          <p:nvPr>
            <p:ph type="body" idx="4" hasCustomPrompt="1"/>
          </p:nvPr>
        </p:nvSpPr>
        <p:spPr>
          <a:xfrm>
            <a:off x="179237" y="2526456"/>
            <a:ext cx="5472261" cy="1164004"/>
          </a:xfrm>
        </p:spPr>
        <p:txBody>
          <a:bodyPr>
            <a:noAutofit/>
          </a:bodyPr>
          <a:lstStyle>
            <a:lvl1pPr marL="0" marR="0" indent="0" algn="l" defTabSz="914400" rtl="0" eaLnBrk="1" fontAlgn="auto" latinLnBrk="0" hangingPunct="1">
              <a:lnSpc>
                <a:spcPct val="100000"/>
              </a:lnSpc>
              <a:spcBef>
                <a:spcPts val="0"/>
              </a:spcBef>
              <a:spcAft>
                <a:spcPts val="600"/>
              </a:spcAft>
              <a:buClrTx/>
              <a:buSzTx/>
              <a:buFont typeface="Arial" panose="020B0604020202020204" pitchFamily="34" charset="0"/>
              <a:buNone/>
              <a:tabLst/>
              <a:defRPr sz="2000">
                <a:solidFill>
                  <a:schemeClr val="bg1"/>
                </a:solidFill>
              </a:defRPr>
            </a:lvl1pPr>
          </a:lstStyle>
          <a:p>
            <a:pPr marL="0" marR="0" lvl="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a:pPr>
            <a:r>
              <a:rPr lang="en-US" dirty="0"/>
              <a:t>Enter question</a:t>
            </a:r>
          </a:p>
        </p:txBody>
      </p:sp>
      <p:sp>
        <p:nvSpPr>
          <p:cNvPr id="5" name="Answer Text 2">
            <a:extLst>
              <a:ext uri="{FF2B5EF4-FFF2-40B4-BE49-F238E27FC236}">
                <a16:creationId xmlns:a16="http://schemas.microsoft.com/office/drawing/2014/main" id="{E33DAA71-DCA3-491A-8A97-143BF1813197}"/>
              </a:ext>
            </a:extLst>
          </p:cNvPr>
          <p:cNvSpPr>
            <a:spLocks noGrp="1"/>
          </p:cNvSpPr>
          <p:nvPr>
            <p:ph type="body" idx="5" hasCustomPrompt="1"/>
          </p:nvPr>
        </p:nvSpPr>
        <p:spPr>
          <a:xfrm>
            <a:off x="5651499" y="2526456"/>
            <a:ext cx="6400840" cy="1164004"/>
          </a:xfrm>
          <a:noFill/>
          <a:ln w="57150">
            <a:noFill/>
          </a:ln>
        </p:spPr>
        <p:txBody>
          <a:bodyPr lIns="91440" tIns="91440" rIns="182880" bIns="0" anchor="t">
            <a:noAutofit/>
          </a:bodyPr>
          <a:lstStyle>
            <a:lvl1pPr marL="0" indent="0" algn="l">
              <a:lnSpc>
                <a:spcPct val="100000"/>
              </a:lnSpc>
              <a:spcBef>
                <a:spcPts val="0"/>
              </a:spcBef>
              <a:spcAft>
                <a:spcPts val="600"/>
              </a:spcAft>
              <a:buNone/>
              <a:defRPr sz="2000">
                <a:solidFill>
                  <a:srgbClr val="232F3E"/>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Enter the correct response.</a:t>
            </a:r>
          </a:p>
        </p:txBody>
      </p:sp>
      <p:sp>
        <p:nvSpPr>
          <p:cNvPr id="6" name="Question 3">
            <a:extLst>
              <a:ext uri="{FF2B5EF4-FFF2-40B4-BE49-F238E27FC236}">
                <a16:creationId xmlns:a16="http://schemas.microsoft.com/office/drawing/2014/main" id="{85011FB9-28FB-42F5-8639-AFB8DE09EDB0}"/>
              </a:ext>
            </a:extLst>
          </p:cNvPr>
          <p:cNvSpPr>
            <a:spLocks noGrp="1"/>
          </p:cNvSpPr>
          <p:nvPr>
            <p:ph type="body" idx="6" hasCustomPrompt="1"/>
          </p:nvPr>
        </p:nvSpPr>
        <p:spPr>
          <a:xfrm>
            <a:off x="179237" y="3883100"/>
            <a:ext cx="5472261" cy="1164004"/>
          </a:xfrm>
        </p:spPr>
        <p:txBody>
          <a:bodyPr>
            <a:noAutofit/>
          </a:bodyPr>
          <a:lstStyle>
            <a:lvl1pPr marL="0" marR="0" indent="0" algn="l" defTabSz="914400" rtl="0" eaLnBrk="1" fontAlgn="auto" latinLnBrk="0" hangingPunct="1">
              <a:lnSpc>
                <a:spcPct val="100000"/>
              </a:lnSpc>
              <a:spcBef>
                <a:spcPts val="0"/>
              </a:spcBef>
              <a:spcAft>
                <a:spcPts val="600"/>
              </a:spcAft>
              <a:buClrTx/>
              <a:buSzTx/>
              <a:buFont typeface="Arial" panose="020B0604020202020204" pitchFamily="34" charset="0"/>
              <a:buNone/>
              <a:tabLst/>
              <a:defRPr sz="2000">
                <a:solidFill>
                  <a:schemeClr val="bg1"/>
                </a:solidFill>
              </a:defRPr>
            </a:lvl1pPr>
          </a:lstStyle>
          <a:p>
            <a:pPr marL="0" marR="0" lvl="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a:pPr>
            <a:r>
              <a:rPr lang="en-US" dirty="0"/>
              <a:t>Enter question</a:t>
            </a:r>
          </a:p>
        </p:txBody>
      </p:sp>
      <p:sp>
        <p:nvSpPr>
          <p:cNvPr id="7" name="Answer Text 3">
            <a:extLst>
              <a:ext uri="{FF2B5EF4-FFF2-40B4-BE49-F238E27FC236}">
                <a16:creationId xmlns:a16="http://schemas.microsoft.com/office/drawing/2014/main" id="{BBA625A9-591B-4F80-B2C0-C8B9B7ED58AF}"/>
              </a:ext>
            </a:extLst>
          </p:cNvPr>
          <p:cNvSpPr>
            <a:spLocks noGrp="1"/>
          </p:cNvSpPr>
          <p:nvPr>
            <p:ph type="body" idx="7" hasCustomPrompt="1"/>
          </p:nvPr>
        </p:nvSpPr>
        <p:spPr>
          <a:xfrm>
            <a:off x="5651499" y="3883100"/>
            <a:ext cx="6400840" cy="1164004"/>
          </a:xfrm>
          <a:noFill/>
          <a:ln w="57150">
            <a:noFill/>
          </a:ln>
        </p:spPr>
        <p:txBody>
          <a:bodyPr lIns="91440" tIns="91440" rIns="182880" bIns="0" anchor="t">
            <a:noAutofit/>
          </a:bodyPr>
          <a:lstStyle>
            <a:lvl1pPr marL="0" indent="0" algn="l">
              <a:lnSpc>
                <a:spcPct val="100000"/>
              </a:lnSpc>
              <a:spcBef>
                <a:spcPts val="0"/>
              </a:spcBef>
              <a:spcAft>
                <a:spcPts val="600"/>
              </a:spcAft>
              <a:buNone/>
              <a:defRPr sz="2000">
                <a:solidFill>
                  <a:srgbClr val="232F3E"/>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Enter the correct response.</a:t>
            </a:r>
          </a:p>
        </p:txBody>
      </p:sp>
      <p:sp>
        <p:nvSpPr>
          <p:cNvPr id="8" name="Question 4">
            <a:extLst>
              <a:ext uri="{FF2B5EF4-FFF2-40B4-BE49-F238E27FC236}">
                <a16:creationId xmlns:a16="http://schemas.microsoft.com/office/drawing/2014/main" id="{94FE6022-0B4D-44CE-B9CB-F3EF8689FC0E}"/>
              </a:ext>
            </a:extLst>
          </p:cNvPr>
          <p:cNvSpPr>
            <a:spLocks noGrp="1"/>
          </p:cNvSpPr>
          <p:nvPr>
            <p:ph type="body" idx="8" hasCustomPrompt="1"/>
          </p:nvPr>
        </p:nvSpPr>
        <p:spPr>
          <a:xfrm>
            <a:off x="179236" y="5239557"/>
            <a:ext cx="5472261" cy="1164004"/>
          </a:xfrm>
        </p:spPr>
        <p:txBody>
          <a:bodyPr>
            <a:noAutofit/>
          </a:bodyPr>
          <a:lstStyle>
            <a:lvl1pPr marL="0" marR="0" indent="0" algn="l" defTabSz="914400" rtl="0" eaLnBrk="1" fontAlgn="auto" latinLnBrk="0" hangingPunct="1">
              <a:lnSpc>
                <a:spcPct val="100000"/>
              </a:lnSpc>
              <a:spcBef>
                <a:spcPts val="0"/>
              </a:spcBef>
              <a:spcAft>
                <a:spcPts val="600"/>
              </a:spcAft>
              <a:buClrTx/>
              <a:buSzTx/>
              <a:buFont typeface="Arial" panose="020B0604020202020204" pitchFamily="34" charset="0"/>
              <a:buNone/>
              <a:tabLst/>
              <a:defRPr sz="2000">
                <a:solidFill>
                  <a:schemeClr val="bg1"/>
                </a:solidFill>
              </a:defRPr>
            </a:lvl1pPr>
          </a:lstStyle>
          <a:p>
            <a:pPr marL="0" marR="0" lvl="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a:pPr>
            <a:r>
              <a:rPr lang="en-US" dirty="0"/>
              <a:t>Enter question</a:t>
            </a:r>
          </a:p>
        </p:txBody>
      </p:sp>
      <p:sp>
        <p:nvSpPr>
          <p:cNvPr id="9" name="Answer Text 4">
            <a:extLst>
              <a:ext uri="{FF2B5EF4-FFF2-40B4-BE49-F238E27FC236}">
                <a16:creationId xmlns:a16="http://schemas.microsoft.com/office/drawing/2014/main" id="{A6B202E1-04E5-4362-96B3-ED5EF312171C}"/>
              </a:ext>
            </a:extLst>
          </p:cNvPr>
          <p:cNvSpPr>
            <a:spLocks noGrp="1"/>
          </p:cNvSpPr>
          <p:nvPr>
            <p:ph type="body" idx="9" hasCustomPrompt="1"/>
          </p:nvPr>
        </p:nvSpPr>
        <p:spPr>
          <a:xfrm>
            <a:off x="5651498" y="5239557"/>
            <a:ext cx="6400840" cy="1164004"/>
          </a:xfrm>
          <a:noFill/>
          <a:ln w="57150">
            <a:noFill/>
          </a:ln>
        </p:spPr>
        <p:txBody>
          <a:bodyPr lIns="91440" tIns="91440" rIns="182880" bIns="0" anchor="t">
            <a:noAutofit/>
          </a:bodyPr>
          <a:lstStyle>
            <a:lvl1pPr marL="0" indent="0" algn="l">
              <a:lnSpc>
                <a:spcPct val="100000"/>
              </a:lnSpc>
              <a:spcBef>
                <a:spcPts val="0"/>
              </a:spcBef>
              <a:spcAft>
                <a:spcPts val="600"/>
              </a:spcAft>
              <a:buNone/>
              <a:defRPr sz="2000">
                <a:solidFill>
                  <a:srgbClr val="232F3E"/>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Enter the correct response.</a:t>
            </a:r>
          </a:p>
        </p:txBody>
      </p:sp>
      <p:pic>
        <p:nvPicPr>
          <p:cNvPr id="13" name="Copyright1">
            <a:extLst>
              <a:ext uri="{FF2B5EF4-FFF2-40B4-BE49-F238E27FC236}">
                <a16:creationId xmlns:a16="http://schemas.microsoft.com/office/drawing/2014/main" id="{D612BC5C-D183-4F43-9348-CEF078622BC7}"/>
              </a:ext>
              <a:ext uri="{C183D7F6-B498-43B3-948B-1728B52AA6E4}">
                <adec:decorative xmlns:adec="http://schemas.microsoft.com/office/drawing/2017/decorative" val="1"/>
              </a:ext>
            </a:extLst>
          </p:cNvPr>
          <p:cNvPicPr>
            <a:picLocks/>
          </p:cNvPicPr>
          <p:nvPr userDrawn="1"/>
        </p:nvPicPr>
        <p:blipFill>
          <a:blip r:embed="rId4">
            <a:extLst>
              <a:ext uri="{28A0092B-C50C-407E-A947-70E740481C1C}">
                <a14:useLocalDpi xmlns:a14="http://schemas.microsoft.com/office/drawing/2010/main" val="0"/>
              </a:ext>
            </a:extLst>
          </a:blip>
          <a:stretch>
            <a:fillRect/>
          </a:stretch>
        </p:blipFill>
        <p:spPr>
          <a:xfrm>
            <a:off x="3799983" y="6446520"/>
            <a:ext cx="4610100" cy="311150"/>
          </a:xfrm>
          <a:prstGeom prst="rect">
            <a:avLst/>
          </a:prstGeom>
        </p:spPr>
      </p:pic>
    </p:spTree>
    <p:custDataLst>
      <p:tags r:id="rId1"/>
    </p:custDataLst>
    <p:extLst>
      <p:ext uri="{BB962C8B-B14F-4D97-AF65-F5344CB8AC3E}">
        <p14:creationId xmlns:p14="http://schemas.microsoft.com/office/powerpoint/2010/main" val="3181627743"/>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QA-Horz-Option2">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97" name="Slide Number">
            <a:extLst>
              <a:ext uri="{FF2B5EF4-FFF2-40B4-BE49-F238E27FC236}">
                <a16:creationId xmlns:a16="http://schemas.microsoft.com/office/drawing/2014/main" id="{3A540A4D-7B1F-4055-BDC7-7451D12F0E31}"/>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4037B1B0-0345-4E15-985A-6BECCDBE474F}" type="slidenum">
              <a:rPr lang="en-US" smtClean="0"/>
              <a:pPr/>
              <a:t>‹#›</a:t>
            </a:fld>
            <a:endParaRPr lang="en-US" dirty="0"/>
          </a:p>
        </p:txBody>
      </p:sp>
      <p:sp>
        <p:nvSpPr>
          <p:cNvPr id="10" name="Title">
            <a:extLst>
              <a:ext uri="{FF2B5EF4-FFF2-40B4-BE49-F238E27FC236}">
                <a16:creationId xmlns:a16="http://schemas.microsoft.com/office/drawing/2014/main" id="{C2824936-64E1-4A65-A88E-FF9DDF72FA2F}"/>
              </a:ext>
            </a:extLst>
          </p:cNvPr>
          <p:cNvSpPr>
            <a:spLocks noGrp="1"/>
          </p:cNvSpPr>
          <p:nvPr>
            <p:ph type="title" idx="1" hasCustomPrompt="1"/>
          </p:nvPr>
        </p:nvSpPr>
        <p:spPr>
          <a:xfrm>
            <a:off x="182880" y="301752"/>
            <a:ext cx="11466576" cy="731520"/>
          </a:xfrm>
        </p:spPr>
        <p:txBody>
          <a:bodyPr/>
          <a:lstStyle>
            <a:lvl1pPr>
              <a:defRPr>
                <a:solidFill>
                  <a:srgbClr val="232F3E"/>
                </a:solidFill>
                <a:latin typeface="Amazon Ember Display Heavy"/>
              </a:defRPr>
            </a:lvl1pPr>
          </a:lstStyle>
          <a:p>
            <a:r>
              <a:rPr lang="en-US" dirty="0"/>
              <a:t>Knowledge check – Option 2</a:t>
            </a:r>
          </a:p>
        </p:txBody>
      </p:sp>
      <p:sp>
        <p:nvSpPr>
          <p:cNvPr id="2" name="Question 1">
            <a:extLst>
              <a:ext uri="{FF2B5EF4-FFF2-40B4-BE49-F238E27FC236}">
                <a16:creationId xmlns:a16="http://schemas.microsoft.com/office/drawing/2014/main" id="{44F57E91-15F3-4802-8B9A-31B722148228}"/>
              </a:ext>
            </a:extLst>
          </p:cNvPr>
          <p:cNvSpPr>
            <a:spLocks noGrp="1"/>
          </p:cNvSpPr>
          <p:nvPr>
            <p:ph type="body" idx="2" hasCustomPrompt="1"/>
          </p:nvPr>
        </p:nvSpPr>
        <p:spPr>
          <a:xfrm>
            <a:off x="179238" y="1185497"/>
            <a:ext cx="5472261" cy="1164004"/>
          </a:xfrm>
        </p:spPr>
        <p:txBody>
          <a:bodyPr tIns="45720" rIns="91440" bIns="45720">
            <a:noAutofit/>
          </a:bodyPr>
          <a:lstStyle>
            <a:lvl1pPr marL="0" marR="0" indent="0" algn="l" defTabSz="914400" rtl="0" eaLnBrk="1" fontAlgn="auto" latinLnBrk="0" hangingPunct="1">
              <a:lnSpc>
                <a:spcPct val="100000"/>
              </a:lnSpc>
              <a:spcBef>
                <a:spcPts val="0"/>
              </a:spcBef>
              <a:spcAft>
                <a:spcPts val="600"/>
              </a:spcAft>
              <a:buClrTx/>
              <a:buSzTx/>
              <a:buFont typeface="Arial" panose="020B0604020202020204" pitchFamily="34" charset="0"/>
              <a:buNone/>
              <a:tabLst/>
              <a:defRPr sz="2000">
                <a:solidFill>
                  <a:srgbClr val="232F3E"/>
                </a:solidFill>
              </a:defRPr>
            </a:lvl1pPr>
          </a:lstStyle>
          <a:p>
            <a:pPr marL="0" marR="0" lvl="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a:pPr>
            <a:r>
              <a:rPr lang="en-US" dirty="0"/>
              <a:t>Enter question</a:t>
            </a:r>
          </a:p>
        </p:txBody>
      </p:sp>
      <p:sp>
        <p:nvSpPr>
          <p:cNvPr id="3" name="Answer Text 1">
            <a:extLst>
              <a:ext uri="{FF2B5EF4-FFF2-40B4-BE49-F238E27FC236}">
                <a16:creationId xmlns:a16="http://schemas.microsoft.com/office/drawing/2014/main" id="{FFCADE15-0CD9-4F7B-9FFC-6A2C71B4D226}"/>
              </a:ext>
            </a:extLst>
          </p:cNvPr>
          <p:cNvSpPr>
            <a:spLocks noGrp="1"/>
          </p:cNvSpPr>
          <p:nvPr>
            <p:ph type="body" idx="3" hasCustomPrompt="1"/>
          </p:nvPr>
        </p:nvSpPr>
        <p:spPr>
          <a:xfrm>
            <a:off x="5651500" y="1185497"/>
            <a:ext cx="6400840" cy="1164004"/>
          </a:xfrm>
          <a:noFill/>
          <a:ln w="57150">
            <a:noFill/>
          </a:ln>
        </p:spPr>
        <p:txBody>
          <a:bodyPr lIns="91440" tIns="91440" rIns="182880" bIns="0" anchor="t">
            <a:noAutofit/>
          </a:bodyPr>
          <a:lstStyle>
            <a:lvl1pPr marL="0" indent="0" algn="l">
              <a:lnSpc>
                <a:spcPct val="100000"/>
              </a:lnSpc>
              <a:spcBef>
                <a:spcPts val="0"/>
              </a:spcBef>
              <a:spcAft>
                <a:spcPts val="600"/>
              </a:spcAft>
              <a:buNone/>
              <a:defRPr sz="2000">
                <a:solidFill>
                  <a:srgbClr val="232F3E"/>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Enter the correct response.</a:t>
            </a:r>
          </a:p>
        </p:txBody>
      </p:sp>
      <p:sp>
        <p:nvSpPr>
          <p:cNvPr id="4" name="Question 2">
            <a:extLst>
              <a:ext uri="{FF2B5EF4-FFF2-40B4-BE49-F238E27FC236}">
                <a16:creationId xmlns:a16="http://schemas.microsoft.com/office/drawing/2014/main" id="{2733FE88-66AC-4110-B77F-059B3D638C2E}"/>
              </a:ext>
            </a:extLst>
          </p:cNvPr>
          <p:cNvSpPr>
            <a:spLocks noGrp="1"/>
          </p:cNvSpPr>
          <p:nvPr>
            <p:ph type="body" idx="4" hasCustomPrompt="1"/>
          </p:nvPr>
        </p:nvSpPr>
        <p:spPr>
          <a:xfrm>
            <a:off x="179237" y="2526456"/>
            <a:ext cx="5472261" cy="1164004"/>
          </a:xfrm>
        </p:spPr>
        <p:txBody>
          <a:bodyPr tIns="45720" rIns="91440" bIns="45720">
            <a:noAutofit/>
          </a:bodyPr>
          <a:lstStyle>
            <a:lvl1pPr marL="0" marR="0" indent="0" algn="l" defTabSz="914400" rtl="0" eaLnBrk="1" fontAlgn="auto" latinLnBrk="0" hangingPunct="1">
              <a:lnSpc>
                <a:spcPct val="100000"/>
              </a:lnSpc>
              <a:spcBef>
                <a:spcPts val="0"/>
              </a:spcBef>
              <a:spcAft>
                <a:spcPts val="600"/>
              </a:spcAft>
              <a:buClrTx/>
              <a:buSzTx/>
              <a:buFont typeface="Arial" panose="020B0604020202020204" pitchFamily="34" charset="0"/>
              <a:buNone/>
              <a:tabLst/>
              <a:defRPr sz="2000">
                <a:solidFill>
                  <a:srgbClr val="232F3E"/>
                </a:solidFill>
              </a:defRPr>
            </a:lvl1pPr>
          </a:lstStyle>
          <a:p>
            <a:pPr marL="0" marR="0" lvl="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a:pPr>
            <a:r>
              <a:rPr lang="en-US" dirty="0"/>
              <a:t>Enter question</a:t>
            </a:r>
          </a:p>
        </p:txBody>
      </p:sp>
      <p:sp>
        <p:nvSpPr>
          <p:cNvPr id="5" name="Answer Text 2">
            <a:extLst>
              <a:ext uri="{FF2B5EF4-FFF2-40B4-BE49-F238E27FC236}">
                <a16:creationId xmlns:a16="http://schemas.microsoft.com/office/drawing/2014/main" id="{E33DAA71-DCA3-491A-8A97-143BF1813197}"/>
              </a:ext>
            </a:extLst>
          </p:cNvPr>
          <p:cNvSpPr>
            <a:spLocks noGrp="1"/>
          </p:cNvSpPr>
          <p:nvPr>
            <p:ph type="body" idx="5" hasCustomPrompt="1"/>
          </p:nvPr>
        </p:nvSpPr>
        <p:spPr>
          <a:xfrm>
            <a:off x="5651499" y="2526456"/>
            <a:ext cx="6400840" cy="1164004"/>
          </a:xfrm>
          <a:noFill/>
          <a:ln w="57150">
            <a:noFill/>
          </a:ln>
        </p:spPr>
        <p:txBody>
          <a:bodyPr lIns="91440" tIns="91440" rIns="182880" bIns="0" anchor="t">
            <a:noAutofit/>
          </a:bodyPr>
          <a:lstStyle>
            <a:lvl1pPr marL="0" indent="0" algn="l">
              <a:lnSpc>
                <a:spcPct val="100000"/>
              </a:lnSpc>
              <a:spcBef>
                <a:spcPts val="0"/>
              </a:spcBef>
              <a:spcAft>
                <a:spcPts val="600"/>
              </a:spcAft>
              <a:buNone/>
              <a:defRPr sz="2000">
                <a:solidFill>
                  <a:srgbClr val="232F3E"/>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Enter the correct response.</a:t>
            </a:r>
          </a:p>
        </p:txBody>
      </p:sp>
      <p:sp>
        <p:nvSpPr>
          <p:cNvPr id="6" name="Question 3">
            <a:extLst>
              <a:ext uri="{FF2B5EF4-FFF2-40B4-BE49-F238E27FC236}">
                <a16:creationId xmlns:a16="http://schemas.microsoft.com/office/drawing/2014/main" id="{85011FB9-28FB-42F5-8639-AFB8DE09EDB0}"/>
              </a:ext>
            </a:extLst>
          </p:cNvPr>
          <p:cNvSpPr>
            <a:spLocks noGrp="1"/>
          </p:cNvSpPr>
          <p:nvPr>
            <p:ph type="body" idx="6" hasCustomPrompt="1"/>
          </p:nvPr>
        </p:nvSpPr>
        <p:spPr>
          <a:xfrm>
            <a:off x="179237" y="3883100"/>
            <a:ext cx="5472261" cy="1164004"/>
          </a:xfrm>
        </p:spPr>
        <p:txBody>
          <a:bodyPr tIns="45720" rIns="91440" bIns="45720">
            <a:noAutofit/>
          </a:bodyPr>
          <a:lstStyle>
            <a:lvl1pPr marL="0" marR="0" indent="0" algn="l" defTabSz="914400" rtl="0" eaLnBrk="1" fontAlgn="auto" latinLnBrk="0" hangingPunct="1">
              <a:lnSpc>
                <a:spcPct val="100000"/>
              </a:lnSpc>
              <a:spcBef>
                <a:spcPts val="0"/>
              </a:spcBef>
              <a:spcAft>
                <a:spcPts val="600"/>
              </a:spcAft>
              <a:buClrTx/>
              <a:buSzTx/>
              <a:buFont typeface="Arial" panose="020B0604020202020204" pitchFamily="34" charset="0"/>
              <a:buNone/>
              <a:tabLst/>
              <a:defRPr sz="2000">
                <a:solidFill>
                  <a:srgbClr val="232F3E"/>
                </a:solidFill>
              </a:defRPr>
            </a:lvl1pPr>
          </a:lstStyle>
          <a:p>
            <a:pPr marL="0" marR="0" lvl="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a:pPr>
            <a:r>
              <a:rPr lang="en-US" dirty="0"/>
              <a:t>Enter question</a:t>
            </a:r>
          </a:p>
        </p:txBody>
      </p:sp>
      <p:sp>
        <p:nvSpPr>
          <p:cNvPr id="7" name="Answer Text 3">
            <a:extLst>
              <a:ext uri="{FF2B5EF4-FFF2-40B4-BE49-F238E27FC236}">
                <a16:creationId xmlns:a16="http://schemas.microsoft.com/office/drawing/2014/main" id="{BBA625A9-591B-4F80-B2C0-C8B9B7ED58AF}"/>
              </a:ext>
            </a:extLst>
          </p:cNvPr>
          <p:cNvSpPr>
            <a:spLocks noGrp="1"/>
          </p:cNvSpPr>
          <p:nvPr>
            <p:ph type="body" idx="7" hasCustomPrompt="1"/>
          </p:nvPr>
        </p:nvSpPr>
        <p:spPr>
          <a:xfrm>
            <a:off x="5651499" y="3883100"/>
            <a:ext cx="6400840" cy="1164004"/>
          </a:xfrm>
          <a:noFill/>
          <a:ln w="57150">
            <a:noFill/>
          </a:ln>
        </p:spPr>
        <p:txBody>
          <a:bodyPr lIns="91440" tIns="91440" rIns="182880" bIns="0" anchor="t">
            <a:noAutofit/>
          </a:bodyPr>
          <a:lstStyle>
            <a:lvl1pPr marL="0" indent="0" algn="l">
              <a:lnSpc>
                <a:spcPct val="100000"/>
              </a:lnSpc>
              <a:spcBef>
                <a:spcPts val="0"/>
              </a:spcBef>
              <a:spcAft>
                <a:spcPts val="600"/>
              </a:spcAft>
              <a:buNone/>
              <a:defRPr sz="2000">
                <a:solidFill>
                  <a:srgbClr val="232F3E"/>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Enter the correct response.</a:t>
            </a:r>
          </a:p>
        </p:txBody>
      </p:sp>
      <p:sp>
        <p:nvSpPr>
          <p:cNvPr id="8" name="Question 4">
            <a:extLst>
              <a:ext uri="{FF2B5EF4-FFF2-40B4-BE49-F238E27FC236}">
                <a16:creationId xmlns:a16="http://schemas.microsoft.com/office/drawing/2014/main" id="{94FE6022-0B4D-44CE-B9CB-F3EF8689FC0E}"/>
              </a:ext>
            </a:extLst>
          </p:cNvPr>
          <p:cNvSpPr>
            <a:spLocks noGrp="1"/>
          </p:cNvSpPr>
          <p:nvPr>
            <p:ph type="body" idx="8" hasCustomPrompt="1"/>
          </p:nvPr>
        </p:nvSpPr>
        <p:spPr>
          <a:xfrm>
            <a:off x="179236" y="5239557"/>
            <a:ext cx="5472261" cy="1164004"/>
          </a:xfrm>
        </p:spPr>
        <p:txBody>
          <a:bodyPr tIns="45720" rIns="91440" bIns="45720">
            <a:noAutofit/>
          </a:bodyPr>
          <a:lstStyle>
            <a:lvl1pPr marL="0" marR="0" indent="0" algn="l" defTabSz="914400" rtl="0" eaLnBrk="1" fontAlgn="auto" latinLnBrk="0" hangingPunct="1">
              <a:lnSpc>
                <a:spcPct val="100000"/>
              </a:lnSpc>
              <a:spcBef>
                <a:spcPts val="0"/>
              </a:spcBef>
              <a:spcAft>
                <a:spcPts val="600"/>
              </a:spcAft>
              <a:buClrTx/>
              <a:buSzTx/>
              <a:buFont typeface="Arial" panose="020B0604020202020204" pitchFamily="34" charset="0"/>
              <a:buNone/>
              <a:tabLst/>
              <a:defRPr sz="2000">
                <a:solidFill>
                  <a:srgbClr val="232F3E"/>
                </a:solidFill>
              </a:defRPr>
            </a:lvl1pPr>
          </a:lstStyle>
          <a:p>
            <a:pPr marL="0" marR="0" lvl="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a:pPr>
            <a:r>
              <a:rPr lang="en-US" dirty="0"/>
              <a:t>Enter question</a:t>
            </a:r>
          </a:p>
        </p:txBody>
      </p:sp>
      <p:sp>
        <p:nvSpPr>
          <p:cNvPr id="9" name="Answer Text 4">
            <a:extLst>
              <a:ext uri="{FF2B5EF4-FFF2-40B4-BE49-F238E27FC236}">
                <a16:creationId xmlns:a16="http://schemas.microsoft.com/office/drawing/2014/main" id="{A6B202E1-04E5-4362-96B3-ED5EF312171C}"/>
              </a:ext>
            </a:extLst>
          </p:cNvPr>
          <p:cNvSpPr>
            <a:spLocks noGrp="1"/>
          </p:cNvSpPr>
          <p:nvPr>
            <p:ph type="body" idx="9" hasCustomPrompt="1"/>
          </p:nvPr>
        </p:nvSpPr>
        <p:spPr>
          <a:xfrm>
            <a:off x="5651498" y="5239557"/>
            <a:ext cx="6400840" cy="1164004"/>
          </a:xfrm>
          <a:noFill/>
          <a:ln w="57150">
            <a:noFill/>
          </a:ln>
        </p:spPr>
        <p:txBody>
          <a:bodyPr lIns="91440" tIns="91440" rIns="182880" bIns="0" anchor="t">
            <a:noAutofit/>
          </a:bodyPr>
          <a:lstStyle>
            <a:lvl1pPr marL="0" indent="0" algn="l">
              <a:lnSpc>
                <a:spcPct val="100000"/>
              </a:lnSpc>
              <a:spcBef>
                <a:spcPts val="0"/>
              </a:spcBef>
              <a:spcAft>
                <a:spcPts val="600"/>
              </a:spcAft>
              <a:buNone/>
              <a:defRPr sz="2000">
                <a:solidFill>
                  <a:srgbClr val="232F3E"/>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Enter the correct response.</a:t>
            </a:r>
          </a:p>
        </p:txBody>
      </p:sp>
    </p:spTree>
    <p:custDataLst>
      <p:tags r:id="rId1"/>
    </p:custDataLst>
    <p:extLst>
      <p:ext uri="{BB962C8B-B14F-4D97-AF65-F5344CB8AC3E}">
        <p14:creationId xmlns:p14="http://schemas.microsoft.com/office/powerpoint/2010/main" val="2747969722"/>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p:cSld name="KC-Horizontal-Question">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97" name="Slide Number">
            <a:extLst>
              <a:ext uri="{FF2B5EF4-FFF2-40B4-BE49-F238E27FC236}">
                <a16:creationId xmlns:a16="http://schemas.microsoft.com/office/drawing/2014/main" id="{576AC153-25F3-4431-87F8-2E0931CF2549}"/>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4037B1B0-0345-4E15-985A-6BECCDBE474F}" type="slidenum">
              <a:rPr lang="en-US" smtClean="0"/>
              <a:pPr/>
              <a:t>‹#›</a:t>
            </a:fld>
            <a:endParaRPr lang="en-US" dirty="0"/>
          </a:p>
        </p:txBody>
      </p:sp>
      <p:sp>
        <p:nvSpPr>
          <p:cNvPr id="17" name="Title">
            <a:extLst>
              <a:ext uri="{FF2B5EF4-FFF2-40B4-BE49-F238E27FC236}">
                <a16:creationId xmlns:a16="http://schemas.microsoft.com/office/drawing/2014/main" id="{1A8961C4-E232-4CFC-9419-572E417488B7}"/>
              </a:ext>
            </a:extLst>
          </p:cNvPr>
          <p:cNvSpPr>
            <a:spLocks noGrp="1"/>
          </p:cNvSpPr>
          <p:nvPr>
            <p:ph type="title" idx="1" hasCustomPrompt="1"/>
          </p:nvPr>
        </p:nvSpPr>
        <p:spPr>
          <a:xfrm>
            <a:off x="179238" y="179881"/>
            <a:ext cx="11855445" cy="498849"/>
          </a:xfrm>
        </p:spPr>
        <p:txBody>
          <a:bodyPr/>
          <a:lstStyle>
            <a:lvl1pPr>
              <a:defRPr>
                <a:solidFill>
                  <a:schemeClr val="bg1"/>
                </a:solidFill>
                <a:latin typeface="Amazon Ember Display Heavy"/>
              </a:defRPr>
            </a:lvl1pPr>
          </a:lstStyle>
          <a:p>
            <a:r>
              <a:rPr lang="en-US" dirty="0"/>
              <a:t>Question and Responses</a:t>
            </a:r>
          </a:p>
        </p:txBody>
      </p:sp>
      <p:sp>
        <p:nvSpPr>
          <p:cNvPr id="2" name="Question">
            <a:extLst>
              <a:ext uri="{FF2B5EF4-FFF2-40B4-BE49-F238E27FC236}">
                <a16:creationId xmlns:a16="http://schemas.microsoft.com/office/drawing/2014/main" id="{B4965E6E-0F4A-477A-B4B0-DF739088DCEC}"/>
              </a:ext>
            </a:extLst>
          </p:cNvPr>
          <p:cNvSpPr>
            <a:spLocks noGrp="1"/>
          </p:cNvSpPr>
          <p:nvPr>
            <p:ph type="body" idx="2" hasCustomPrompt="1"/>
          </p:nvPr>
        </p:nvSpPr>
        <p:spPr>
          <a:xfrm>
            <a:off x="179237" y="697780"/>
            <a:ext cx="11855445" cy="1328883"/>
          </a:xfrm>
          <a:noFill/>
        </p:spPr>
        <p:txBody>
          <a:bodyPr lIns="91440" tIns="0" rIns="91440" bIns="0">
            <a:normAutofit/>
          </a:bodyPr>
          <a:lstStyle>
            <a:lvl1pPr marL="0" marR="0" indent="0" algn="l" defTabSz="914400" rtl="0" eaLnBrk="1" fontAlgn="auto" latinLnBrk="0" hangingPunct="1">
              <a:lnSpc>
                <a:spcPct val="90000"/>
              </a:lnSpc>
              <a:spcBef>
                <a:spcPts val="0"/>
              </a:spcBef>
              <a:spcAft>
                <a:spcPts val="600"/>
              </a:spcAft>
              <a:buClrTx/>
              <a:buSzTx/>
              <a:buFont typeface="Arial" panose="020B0604020202020204" pitchFamily="34" charset="0"/>
              <a:buNone/>
              <a:tabLst/>
              <a:defRPr sz="2000">
                <a:solidFill>
                  <a:schemeClr val="bg1"/>
                </a:solidFill>
              </a:defRPr>
            </a:lvl1pPr>
          </a:lstStyle>
          <a:p>
            <a:pPr marL="0" marR="0" lvl="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a:pPr>
            <a:r>
              <a:rPr lang="en-US" dirty="0"/>
              <a:t>Enter question – 4 responses can only have 1 correct response; 5 responses must have 2 correct responses; 6 responses must have 3 correct responses.</a:t>
            </a:r>
          </a:p>
        </p:txBody>
      </p:sp>
      <p:sp>
        <p:nvSpPr>
          <p:cNvPr id="11" name="Choice Header">
            <a:extLst>
              <a:ext uri="{FF2B5EF4-FFF2-40B4-BE49-F238E27FC236}">
                <a16:creationId xmlns:a16="http://schemas.microsoft.com/office/drawing/2014/main" id="{819C768D-12EC-41EC-9F85-ED13A7CA6D52}"/>
              </a:ext>
            </a:extLst>
          </p:cNvPr>
          <p:cNvSpPr>
            <a:spLocks noGrp="1"/>
          </p:cNvSpPr>
          <p:nvPr>
            <p:ph type="body" idx="11" hasCustomPrompt="1"/>
          </p:nvPr>
        </p:nvSpPr>
        <p:spPr>
          <a:xfrm>
            <a:off x="0" y="2026663"/>
            <a:ext cx="887413" cy="317500"/>
          </a:xfrm>
          <a:noFill/>
          <a:ln>
            <a:noFill/>
          </a:ln>
        </p:spPr>
        <p:txBody>
          <a:bodyPr lIns="0" rIns="0">
            <a:noAutofit/>
          </a:bodyPr>
          <a:lstStyle>
            <a:lvl1pPr marL="0" indent="0" algn="ctr">
              <a:lnSpc>
                <a:spcPct val="100000"/>
              </a:lnSpc>
              <a:spcAft>
                <a:spcPts val="0"/>
              </a:spcAft>
              <a:buNone/>
              <a:defRPr sz="1800">
                <a:solidFill>
                  <a:schemeClr val="bg1"/>
                </a:solidFill>
              </a:defRPr>
            </a:lvl1pPr>
          </a:lstStyle>
          <a:p>
            <a:pPr lvl="0"/>
            <a:r>
              <a:rPr lang="en-US" dirty="0"/>
              <a:t>Type: Choice</a:t>
            </a:r>
          </a:p>
        </p:txBody>
      </p:sp>
      <p:sp>
        <p:nvSpPr>
          <p:cNvPr id="12" name="Response Header">
            <a:extLst>
              <a:ext uri="{FF2B5EF4-FFF2-40B4-BE49-F238E27FC236}">
                <a16:creationId xmlns:a16="http://schemas.microsoft.com/office/drawing/2014/main" id="{AFAAB670-BBCA-4429-9F6C-C9ABD61E6B0C}"/>
              </a:ext>
            </a:extLst>
          </p:cNvPr>
          <p:cNvSpPr>
            <a:spLocks noGrp="1"/>
          </p:cNvSpPr>
          <p:nvPr>
            <p:ph type="body" idx="12" hasCustomPrompt="1"/>
          </p:nvPr>
        </p:nvSpPr>
        <p:spPr>
          <a:xfrm>
            <a:off x="907950" y="2026663"/>
            <a:ext cx="10737865" cy="317500"/>
          </a:xfrm>
          <a:noFill/>
          <a:ln>
            <a:noFill/>
          </a:ln>
        </p:spPr>
        <p:txBody>
          <a:bodyPr lIns="91440" rIns="91440">
            <a:noAutofit/>
          </a:bodyPr>
          <a:lstStyle>
            <a:lvl1pPr marL="0" indent="0" algn="l">
              <a:lnSpc>
                <a:spcPct val="100000"/>
              </a:lnSpc>
              <a:spcAft>
                <a:spcPts val="0"/>
              </a:spcAft>
              <a:buNone/>
              <a:defRPr sz="1800">
                <a:solidFill>
                  <a:schemeClr val="bg1"/>
                </a:solidFill>
              </a:defRPr>
            </a:lvl1pPr>
          </a:lstStyle>
          <a:p>
            <a:pPr lvl="0"/>
            <a:r>
              <a:rPr lang="en-US" dirty="0"/>
              <a:t>Type: Response</a:t>
            </a:r>
          </a:p>
        </p:txBody>
      </p:sp>
      <p:sp>
        <p:nvSpPr>
          <p:cNvPr id="3" name="First Resp #">
            <a:extLst>
              <a:ext uri="{FF2B5EF4-FFF2-40B4-BE49-F238E27FC236}">
                <a16:creationId xmlns:a16="http://schemas.microsoft.com/office/drawing/2014/main" id="{B4EC449C-918E-4AF9-9E90-0E8D47CF3DD9}"/>
              </a:ext>
            </a:extLst>
          </p:cNvPr>
          <p:cNvSpPr>
            <a:spLocks noGrp="1"/>
          </p:cNvSpPr>
          <p:nvPr>
            <p:ph type="body" idx="3" hasCustomPrompt="1"/>
          </p:nvPr>
        </p:nvSpPr>
        <p:spPr>
          <a:xfrm>
            <a:off x="1" y="2344127"/>
            <a:ext cx="888136" cy="640080"/>
          </a:xfrm>
          <a:noFill/>
          <a:ln>
            <a:noFill/>
          </a:ln>
        </p:spPr>
        <p:txBody>
          <a:bodyPr lIns="0" tIns="0" rIns="0" bIns="0" anchor="ctr">
            <a:noAutofit/>
          </a:bodyPr>
          <a:lstStyle>
            <a:lvl1pPr marL="0" indent="0" algn="ctr">
              <a:lnSpc>
                <a:spcPct val="100000"/>
              </a:lnSpc>
              <a:spcAft>
                <a:spcPts val="0"/>
              </a:spcAft>
              <a:buNone/>
              <a:defRPr sz="2000" b="1">
                <a:solidFill>
                  <a:schemeClr val="bg1"/>
                </a:solidFill>
                <a:latin typeface="+mn-lt"/>
              </a:defRPr>
            </a:lvl1pPr>
          </a:lstStyle>
          <a:p>
            <a:pPr lvl="0"/>
            <a:r>
              <a:rPr lang="en-US" dirty="0"/>
              <a:t>#</a:t>
            </a:r>
          </a:p>
        </p:txBody>
      </p:sp>
      <p:sp>
        <p:nvSpPr>
          <p:cNvPr id="4" name="First Resp Text">
            <a:extLst>
              <a:ext uri="{FF2B5EF4-FFF2-40B4-BE49-F238E27FC236}">
                <a16:creationId xmlns:a16="http://schemas.microsoft.com/office/drawing/2014/main" id="{35CD1FAE-5D7E-4F04-B017-89D4732E2444}"/>
              </a:ext>
            </a:extLst>
          </p:cNvPr>
          <p:cNvSpPr>
            <a:spLocks noGrp="1"/>
          </p:cNvSpPr>
          <p:nvPr>
            <p:ph type="body" idx="4" hasCustomPrompt="1"/>
          </p:nvPr>
        </p:nvSpPr>
        <p:spPr>
          <a:xfrm>
            <a:off x="907950" y="2344127"/>
            <a:ext cx="11233250" cy="640080"/>
          </a:xfrm>
          <a:noFill/>
          <a:ln>
            <a:noFill/>
          </a:ln>
        </p:spPr>
        <p:txBody>
          <a:bodyPr lIns="91440" tIns="0" rIns="91440" bIns="0" anchor="ctr">
            <a:noAutofit/>
          </a:bodyPr>
          <a:lstStyle>
            <a:lvl1pPr marL="0" indent="0" algn="l">
              <a:spcBef>
                <a:spcPts val="0"/>
              </a:spcBef>
              <a:spcAft>
                <a:spcPts val="0"/>
              </a:spcAft>
              <a:buNone/>
              <a:defRPr sz="2000">
                <a:solidFill>
                  <a:srgbClr val="232F3E"/>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Value</a:t>
            </a:r>
          </a:p>
        </p:txBody>
      </p:sp>
      <p:sp>
        <p:nvSpPr>
          <p:cNvPr id="5" name="Second Resp #">
            <a:extLst>
              <a:ext uri="{FF2B5EF4-FFF2-40B4-BE49-F238E27FC236}">
                <a16:creationId xmlns:a16="http://schemas.microsoft.com/office/drawing/2014/main" id="{05FFB414-A546-4A6C-B7E8-B6D9C7AC88C9}"/>
              </a:ext>
            </a:extLst>
          </p:cNvPr>
          <p:cNvSpPr>
            <a:spLocks noGrp="1"/>
          </p:cNvSpPr>
          <p:nvPr>
            <p:ph type="body" idx="5" hasCustomPrompt="1"/>
          </p:nvPr>
        </p:nvSpPr>
        <p:spPr>
          <a:xfrm>
            <a:off x="1" y="3017609"/>
            <a:ext cx="888136" cy="640080"/>
          </a:xfrm>
          <a:noFill/>
          <a:ln>
            <a:noFill/>
          </a:ln>
        </p:spPr>
        <p:txBody>
          <a:bodyPr lIns="0" tIns="0" rIns="0" bIns="0" anchor="ctr">
            <a:noAutofit/>
          </a:bodyPr>
          <a:lstStyle>
            <a:lvl1pPr marL="0" indent="0" algn="ctr">
              <a:lnSpc>
                <a:spcPct val="100000"/>
              </a:lnSpc>
              <a:spcAft>
                <a:spcPts val="0"/>
              </a:spcAft>
              <a:buNone/>
              <a:defRPr sz="2000" b="1">
                <a:solidFill>
                  <a:schemeClr val="bg1"/>
                </a:solidFill>
                <a:latin typeface="+mn-lt"/>
              </a:defRPr>
            </a:lvl1pPr>
          </a:lstStyle>
          <a:p>
            <a:pPr lvl="0"/>
            <a:r>
              <a:rPr lang="en-US" dirty="0"/>
              <a:t>#</a:t>
            </a:r>
          </a:p>
        </p:txBody>
      </p:sp>
      <p:sp>
        <p:nvSpPr>
          <p:cNvPr id="6" name="Second Resp Text">
            <a:extLst>
              <a:ext uri="{FF2B5EF4-FFF2-40B4-BE49-F238E27FC236}">
                <a16:creationId xmlns:a16="http://schemas.microsoft.com/office/drawing/2014/main" id="{840EA72F-053D-43C4-A0AA-4F71D345F1E1}"/>
              </a:ext>
            </a:extLst>
          </p:cNvPr>
          <p:cNvSpPr>
            <a:spLocks noGrp="1"/>
          </p:cNvSpPr>
          <p:nvPr>
            <p:ph type="body" idx="6" hasCustomPrompt="1"/>
          </p:nvPr>
        </p:nvSpPr>
        <p:spPr>
          <a:xfrm>
            <a:off x="907950" y="3017609"/>
            <a:ext cx="11233250" cy="640080"/>
          </a:xfrm>
          <a:noFill/>
          <a:ln>
            <a:noFill/>
          </a:ln>
        </p:spPr>
        <p:txBody>
          <a:bodyPr lIns="91440" tIns="0" rIns="91440" bIns="0" anchor="ctr">
            <a:noAutofit/>
          </a:bodyPr>
          <a:lstStyle>
            <a:lvl1pPr marL="0" indent="0" algn="l">
              <a:spcBef>
                <a:spcPts val="0"/>
              </a:spcBef>
              <a:spcAft>
                <a:spcPts val="0"/>
              </a:spcAft>
              <a:buNone/>
              <a:defRPr sz="2000">
                <a:solidFill>
                  <a:srgbClr val="232F3E"/>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Value</a:t>
            </a:r>
          </a:p>
        </p:txBody>
      </p:sp>
      <p:sp>
        <p:nvSpPr>
          <p:cNvPr id="7" name="Third Resp #">
            <a:extLst>
              <a:ext uri="{FF2B5EF4-FFF2-40B4-BE49-F238E27FC236}">
                <a16:creationId xmlns:a16="http://schemas.microsoft.com/office/drawing/2014/main" id="{F00955FE-A162-474C-BFF8-0AB0FBF10130}"/>
              </a:ext>
            </a:extLst>
          </p:cNvPr>
          <p:cNvSpPr>
            <a:spLocks noGrp="1"/>
          </p:cNvSpPr>
          <p:nvPr>
            <p:ph type="body" idx="7" hasCustomPrompt="1"/>
          </p:nvPr>
        </p:nvSpPr>
        <p:spPr>
          <a:xfrm>
            <a:off x="1" y="3691091"/>
            <a:ext cx="888136" cy="640080"/>
          </a:xfrm>
          <a:noFill/>
          <a:ln>
            <a:noFill/>
          </a:ln>
        </p:spPr>
        <p:txBody>
          <a:bodyPr lIns="0" tIns="0" rIns="0" bIns="0" anchor="ctr">
            <a:noAutofit/>
          </a:bodyPr>
          <a:lstStyle>
            <a:lvl1pPr marL="0" indent="0" algn="ctr">
              <a:lnSpc>
                <a:spcPct val="100000"/>
              </a:lnSpc>
              <a:spcAft>
                <a:spcPts val="0"/>
              </a:spcAft>
              <a:buNone/>
              <a:defRPr sz="2000" b="1">
                <a:solidFill>
                  <a:schemeClr val="bg1"/>
                </a:solidFill>
                <a:latin typeface="+mn-lt"/>
              </a:defRPr>
            </a:lvl1pPr>
          </a:lstStyle>
          <a:p>
            <a:pPr lvl="0"/>
            <a:r>
              <a:rPr lang="en-US" dirty="0"/>
              <a:t>#</a:t>
            </a:r>
          </a:p>
        </p:txBody>
      </p:sp>
      <p:sp>
        <p:nvSpPr>
          <p:cNvPr id="8" name="Third Resp Text">
            <a:extLst>
              <a:ext uri="{FF2B5EF4-FFF2-40B4-BE49-F238E27FC236}">
                <a16:creationId xmlns:a16="http://schemas.microsoft.com/office/drawing/2014/main" id="{55974934-D7D0-4C4C-B76C-558C1028590E}"/>
              </a:ext>
            </a:extLst>
          </p:cNvPr>
          <p:cNvSpPr>
            <a:spLocks noGrp="1"/>
          </p:cNvSpPr>
          <p:nvPr>
            <p:ph type="body" idx="8" hasCustomPrompt="1"/>
          </p:nvPr>
        </p:nvSpPr>
        <p:spPr>
          <a:xfrm>
            <a:off x="907950" y="3691091"/>
            <a:ext cx="11233250" cy="640080"/>
          </a:xfrm>
          <a:noFill/>
          <a:ln>
            <a:noFill/>
          </a:ln>
        </p:spPr>
        <p:txBody>
          <a:bodyPr lIns="91440" tIns="0" rIns="91440" bIns="0" anchor="ctr">
            <a:noAutofit/>
          </a:bodyPr>
          <a:lstStyle>
            <a:lvl1pPr marL="0" indent="0" algn="l">
              <a:spcBef>
                <a:spcPts val="0"/>
              </a:spcBef>
              <a:spcAft>
                <a:spcPts val="0"/>
              </a:spcAft>
              <a:buNone/>
              <a:defRPr sz="2000">
                <a:solidFill>
                  <a:srgbClr val="232F3E"/>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Value</a:t>
            </a:r>
          </a:p>
        </p:txBody>
      </p:sp>
      <p:sp>
        <p:nvSpPr>
          <p:cNvPr id="9" name="Fourth Resp #">
            <a:extLst>
              <a:ext uri="{FF2B5EF4-FFF2-40B4-BE49-F238E27FC236}">
                <a16:creationId xmlns:a16="http://schemas.microsoft.com/office/drawing/2014/main" id="{9A682F4A-836A-42BD-B18F-482CDD9FE392}"/>
              </a:ext>
            </a:extLst>
          </p:cNvPr>
          <p:cNvSpPr>
            <a:spLocks noGrp="1"/>
          </p:cNvSpPr>
          <p:nvPr>
            <p:ph type="body" idx="9" hasCustomPrompt="1"/>
          </p:nvPr>
        </p:nvSpPr>
        <p:spPr>
          <a:xfrm>
            <a:off x="1" y="4364573"/>
            <a:ext cx="888136" cy="640080"/>
          </a:xfrm>
          <a:noFill/>
          <a:ln>
            <a:noFill/>
          </a:ln>
        </p:spPr>
        <p:txBody>
          <a:bodyPr lIns="0" tIns="0" rIns="0" bIns="0" anchor="ctr">
            <a:noAutofit/>
          </a:bodyPr>
          <a:lstStyle>
            <a:lvl1pPr marL="0" indent="0" algn="ctr">
              <a:lnSpc>
                <a:spcPct val="100000"/>
              </a:lnSpc>
              <a:spcAft>
                <a:spcPts val="0"/>
              </a:spcAft>
              <a:buNone/>
              <a:defRPr sz="2000" b="1">
                <a:solidFill>
                  <a:schemeClr val="bg1"/>
                </a:solidFill>
                <a:latin typeface="+mn-lt"/>
              </a:defRPr>
            </a:lvl1pPr>
          </a:lstStyle>
          <a:p>
            <a:pPr lvl="0"/>
            <a:r>
              <a:rPr lang="en-US" dirty="0"/>
              <a:t>#</a:t>
            </a:r>
          </a:p>
        </p:txBody>
      </p:sp>
      <p:sp>
        <p:nvSpPr>
          <p:cNvPr id="10" name="Fourth Resp Text">
            <a:extLst>
              <a:ext uri="{FF2B5EF4-FFF2-40B4-BE49-F238E27FC236}">
                <a16:creationId xmlns:a16="http://schemas.microsoft.com/office/drawing/2014/main" id="{2A075B8F-DFA0-46B1-A70C-B12937892D4B}"/>
              </a:ext>
            </a:extLst>
          </p:cNvPr>
          <p:cNvSpPr>
            <a:spLocks noGrp="1"/>
          </p:cNvSpPr>
          <p:nvPr>
            <p:ph type="body" idx="10" hasCustomPrompt="1"/>
          </p:nvPr>
        </p:nvSpPr>
        <p:spPr>
          <a:xfrm>
            <a:off x="907950" y="4364573"/>
            <a:ext cx="11233250" cy="640080"/>
          </a:xfrm>
          <a:noFill/>
          <a:ln>
            <a:noFill/>
          </a:ln>
        </p:spPr>
        <p:txBody>
          <a:bodyPr lIns="91440" tIns="0" rIns="91440" bIns="0" anchor="ctr">
            <a:noAutofit/>
          </a:bodyPr>
          <a:lstStyle>
            <a:lvl1pPr marL="0" indent="0" algn="l">
              <a:spcBef>
                <a:spcPts val="0"/>
              </a:spcBef>
              <a:spcAft>
                <a:spcPts val="0"/>
              </a:spcAft>
              <a:buNone/>
              <a:defRPr sz="2000">
                <a:solidFill>
                  <a:srgbClr val="232F3E"/>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Value</a:t>
            </a:r>
          </a:p>
        </p:txBody>
      </p:sp>
      <p:sp>
        <p:nvSpPr>
          <p:cNvPr id="13" name="Fifth Resp #">
            <a:extLst>
              <a:ext uri="{FF2B5EF4-FFF2-40B4-BE49-F238E27FC236}">
                <a16:creationId xmlns:a16="http://schemas.microsoft.com/office/drawing/2014/main" id="{B3A4AC8A-DBAB-477E-8F79-6EFB6340CE48}"/>
              </a:ext>
            </a:extLst>
          </p:cNvPr>
          <p:cNvSpPr>
            <a:spLocks noGrp="1"/>
          </p:cNvSpPr>
          <p:nvPr>
            <p:ph type="body" idx="13" hasCustomPrompt="1"/>
          </p:nvPr>
        </p:nvSpPr>
        <p:spPr>
          <a:xfrm>
            <a:off x="1" y="5038055"/>
            <a:ext cx="888136" cy="640080"/>
          </a:xfrm>
          <a:noFill/>
          <a:ln>
            <a:noFill/>
          </a:ln>
        </p:spPr>
        <p:txBody>
          <a:bodyPr lIns="0" tIns="0" rIns="0" bIns="0" anchor="ctr">
            <a:noAutofit/>
          </a:bodyPr>
          <a:lstStyle>
            <a:lvl1pPr marL="0" indent="0" algn="ctr">
              <a:lnSpc>
                <a:spcPct val="100000"/>
              </a:lnSpc>
              <a:spcAft>
                <a:spcPts val="0"/>
              </a:spcAft>
              <a:buNone/>
              <a:defRPr sz="2000" b="1">
                <a:solidFill>
                  <a:schemeClr val="bg1"/>
                </a:solidFill>
                <a:latin typeface="+mn-lt"/>
              </a:defRPr>
            </a:lvl1pPr>
          </a:lstStyle>
          <a:p>
            <a:pPr lvl="0"/>
            <a:r>
              <a:rPr lang="en-US" dirty="0"/>
              <a:t>#</a:t>
            </a:r>
          </a:p>
        </p:txBody>
      </p:sp>
      <p:sp>
        <p:nvSpPr>
          <p:cNvPr id="14" name="Fifth Resp Text">
            <a:extLst>
              <a:ext uri="{FF2B5EF4-FFF2-40B4-BE49-F238E27FC236}">
                <a16:creationId xmlns:a16="http://schemas.microsoft.com/office/drawing/2014/main" id="{0B4A450D-E822-44AA-8298-11D531D74483}"/>
              </a:ext>
            </a:extLst>
          </p:cNvPr>
          <p:cNvSpPr>
            <a:spLocks noGrp="1"/>
          </p:cNvSpPr>
          <p:nvPr>
            <p:ph type="body" idx="14" hasCustomPrompt="1"/>
          </p:nvPr>
        </p:nvSpPr>
        <p:spPr>
          <a:xfrm>
            <a:off x="907950" y="5038055"/>
            <a:ext cx="11233250" cy="640080"/>
          </a:xfrm>
          <a:noFill/>
          <a:ln>
            <a:noFill/>
          </a:ln>
        </p:spPr>
        <p:txBody>
          <a:bodyPr lIns="91440" tIns="0" rIns="91440" bIns="0" anchor="ctr">
            <a:noAutofit/>
          </a:bodyPr>
          <a:lstStyle>
            <a:lvl1pPr marL="0" indent="0" algn="l">
              <a:spcBef>
                <a:spcPts val="0"/>
              </a:spcBef>
              <a:spcAft>
                <a:spcPts val="0"/>
              </a:spcAft>
              <a:buNone/>
              <a:defRPr sz="2000">
                <a:solidFill>
                  <a:srgbClr val="232F3E"/>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Value</a:t>
            </a:r>
          </a:p>
        </p:txBody>
      </p:sp>
      <p:sp>
        <p:nvSpPr>
          <p:cNvPr id="15" name="Sixth Resp #">
            <a:extLst>
              <a:ext uri="{FF2B5EF4-FFF2-40B4-BE49-F238E27FC236}">
                <a16:creationId xmlns:a16="http://schemas.microsoft.com/office/drawing/2014/main" id="{4075988B-8657-4CA4-A4CB-EAEA7B298681}"/>
              </a:ext>
            </a:extLst>
          </p:cNvPr>
          <p:cNvSpPr>
            <a:spLocks noGrp="1"/>
          </p:cNvSpPr>
          <p:nvPr>
            <p:ph type="body" idx="15" hasCustomPrompt="1"/>
          </p:nvPr>
        </p:nvSpPr>
        <p:spPr>
          <a:xfrm>
            <a:off x="1" y="5711539"/>
            <a:ext cx="888136" cy="640080"/>
          </a:xfrm>
          <a:noFill/>
          <a:ln>
            <a:noFill/>
          </a:ln>
        </p:spPr>
        <p:txBody>
          <a:bodyPr lIns="0" tIns="0" rIns="0" bIns="0" anchor="ctr">
            <a:noAutofit/>
          </a:bodyPr>
          <a:lstStyle>
            <a:lvl1pPr marL="0" indent="0" algn="ctr">
              <a:lnSpc>
                <a:spcPct val="100000"/>
              </a:lnSpc>
              <a:spcAft>
                <a:spcPts val="0"/>
              </a:spcAft>
              <a:buNone/>
              <a:defRPr sz="2000" b="1">
                <a:solidFill>
                  <a:schemeClr val="bg1"/>
                </a:solidFill>
                <a:latin typeface="+mn-lt"/>
              </a:defRPr>
            </a:lvl1pPr>
          </a:lstStyle>
          <a:p>
            <a:pPr lvl="0"/>
            <a:r>
              <a:rPr lang="en-US" dirty="0"/>
              <a:t>#</a:t>
            </a:r>
          </a:p>
        </p:txBody>
      </p:sp>
      <p:sp>
        <p:nvSpPr>
          <p:cNvPr id="16" name="Sixth Resp Text">
            <a:extLst>
              <a:ext uri="{FF2B5EF4-FFF2-40B4-BE49-F238E27FC236}">
                <a16:creationId xmlns:a16="http://schemas.microsoft.com/office/drawing/2014/main" id="{327445DD-9D42-491C-969B-C7919BE2E3F0}"/>
              </a:ext>
            </a:extLst>
          </p:cNvPr>
          <p:cNvSpPr>
            <a:spLocks noGrp="1"/>
          </p:cNvSpPr>
          <p:nvPr>
            <p:ph type="body" idx="16" hasCustomPrompt="1"/>
          </p:nvPr>
        </p:nvSpPr>
        <p:spPr>
          <a:xfrm>
            <a:off x="907950" y="5711539"/>
            <a:ext cx="11233250" cy="640080"/>
          </a:xfrm>
          <a:noFill/>
          <a:ln>
            <a:noFill/>
          </a:ln>
        </p:spPr>
        <p:txBody>
          <a:bodyPr lIns="91440" tIns="0" rIns="91440" bIns="0" anchor="ctr">
            <a:noAutofit/>
          </a:bodyPr>
          <a:lstStyle>
            <a:lvl1pPr marL="0" indent="0" algn="l">
              <a:spcBef>
                <a:spcPts val="0"/>
              </a:spcBef>
              <a:spcAft>
                <a:spcPts val="0"/>
              </a:spcAft>
              <a:buNone/>
              <a:defRPr sz="2000">
                <a:solidFill>
                  <a:srgbClr val="232F3E"/>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Value</a:t>
            </a:r>
          </a:p>
        </p:txBody>
      </p:sp>
      <p:pic>
        <p:nvPicPr>
          <p:cNvPr id="20" name="Copyright1">
            <a:extLst>
              <a:ext uri="{FF2B5EF4-FFF2-40B4-BE49-F238E27FC236}">
                <a16:creationId xmlns:a16="http://schemas.microsoft.com/office/drawing/2014/main" id="{2B452CCE-D69C-498E-9B48-C533DB88BC99}"/>
              </a:ext>
              <a:ext uri="{C183D7F6-B498-43B3-948B-1728B52AA6E4}">
                <adec:decorative xmlns:adec="http://schemas.microsoft.com/office/drawing/2017/decorative" val="1"/>
              </a:ext>
            </a:extLst>
          </p:cNvPr>
          <p:cNvPicPr>
            <a:picLocks/>
          </p:cNvPicPr>
          <p:nvPr userDrawn="1"/>
        </p:nvPicPr>
        <p:blipFill>
          <a:blip r:embed="rId4">
            <a:extLst>
              <a:ext uri="{28A0092B-C50C-407E-A947-70E740481C1C}">
                <a14:useLocalDpi xmlns:a14="http://schemas.microsoft.com/office/drawing/2010/main" val="0"/>
              </a:ext>
            </a:extLst>
          </a:blip>
          <a:stretch>
            <a:fillRect/>
          </a:stretch>
        </p:blipFill>
        <p:spPr>
          <a:xfrm>
            <a:off x="3799983" y="6446520"/>
            <a:ext cx="4610100" cy="311150"/>
          </a:xfrm>
          <a:prstGeom prst="rect">
            <a:avLst/>
          </a:prstGeom>
        </p:spPr>
      </p:pic>
    </p:spTree>
    <p:custDataLst>
      <p:tags r:id="rId1"/>
    </p:custDataLst>
    <p:extLst>
      <p:ext uri="{BB962C8B-B14F-4D97-AF65-F5344CB8AC3E}">
        <p14:creationId xmlns:p14="http://schemas.microsoft.com/office/powerpoint/2010/main" val="1427163519"/>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KC-Horz-Option 2">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97" name="Slide Number">
            <a:extLst>
              <a:ext uri="{FF2B5EF4-FFF2-40B4-BE49-F238E27FC236}">
                <a16:creationId xmlns:a16="http://schemas.microsoft.com/office/drawing/2014/main" id="{4CAF8C10-F4D8-45A7-8490-441C53244D17}"/>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4037B1B0-0345-4E15-985A-6BECCDBE474F}" type="slidenum">
              <a:rPr lang="en-US" smtClean="0"/>
              <a:pPr/>
              <a:t>‹#›</a:t>
            </a:fld>
            <a:endParaRPr lang="en-US" dirty="0"/>
          </a:p>
        </p:txBody>
      </p:sp>
      <p:sp>
        <p:nvSpPr>
          <p:cNvPr id="17" name="Title">
            <a:extLst>
              <a:ext uri="{FF2B5EF4-FFF2-40B4-BE49-F238E27FC236}">
                <a16:creationId xmlns:a16="http://schemas.microsoft.com/office/drawing/2014/main" id="{1A8961C4-E232-4CFC-9419-572E417488B7}"/>
              </a:ext>
            </a:extLst>
          </p:cNvPr>
          <p:cNvSpPr>
            <a:spLocks noGrp="1"/>
          </p:cNvSpPr>
          <p:nvPr>
            <p:ph type="title" idx="1" hasCustomPrompt="1"/>
          </p:nvPr>
        </p:nvSpPr>
        <p:spPr>
          <a:xfrm>
            <a:off x="179238" y="179881"/>
            <a:ext cx="11825947" cy="498849"/>
          </a:xfrm>
        </p:spPr>
        <p:txBody>
          <a:bodyPr/>
          <a:lstStyle>
            <a:lvl1pPr>
              <a:defRPr>
                <a:solidFill>
                  <a:srgbClr val="232F3E"/>
                </a:solidFill>
                <a:latin typeface="Amazon Ember Display Heavy"/>
              </a:defRPr>
            </a:lvl1pPr>
          </a:lstStyle>
          <a:p>
            <a:r>
              <a:rPr lang="en-US" dirty="0"/>
              <a:t>Question and Responses – Option 2</a:t>
            </a:r>
          </a:p>
        </p:txBody>
      </p:sp>
      <p:sp>
        <p:nvSpPr>
          <p:cNvPr id="2" name="Question">
            <a:extLst>
              <a:ext uri="{FF2B5EF4-FFF2-40B4-BE49-F238E27FC236}">
                <a16:creationId xmlns:a16="http://schemas.microsoft.com/office/drawing/2014/main" id="{B4965E6E-0F4A-477A-B4B0-DF739088DCEC}"/>
              </a:ext>
            </a:extLst>
          </p:cNvPr>
          <p:cNvSpPr>
            <a:spLocks noGrp="1"/>
          </p:cNvSpPr>
          <p:nvPr>
            <p:ph type="body" idx="2" hasCustomPrompt="1"/>
          </p:nvPr>
        </p:nvSpPr>
        <p:spPr>
          <a:xfrm>
            <a:off x="179239" y="697780"/>
            <a:ext cx="11825948" cy="1328883"/>
          </a:xfrm>
          <a:noFill/>
        </p:spPr>
        <p:txBody>
          <a:bodyPr lIns="91440" tIns="0" rIns="91440" bIns="0">
            <a:normAutofit/>
          </a:bodyPr>
          <a:lstStyle>
            <a:lvl1pPr marL="0" marR="0" indent="0" algn="l" defTabSz="914400" rtl="0" eaLnBrk="1" fontAlgn="auto" latinLnBrk="0" hangingPunct="1">
              <a:lnSpc>
                <a:spcPct val="100000"/>
              </a:lnSpc>
              <a:spcBef>
                <a:spcPts val="0"/>
              </a:spcBef>
              <a:spcAft>
                <a:spcPts val="600"/>
              </a:spcAft>
              <a:buClrTx/>
              <a:buSzTx/>
              <a:buFont typeface="Arial" panose="020B0604020202020204" pitchFamily="34" charset="0"/>
              <a:buNone/>
              <a:tabLst/>
              <a:defRPr sz="2000">
                <a:solidFill>
                  <a:srgbClr val="232F3E"/>
                </a:solidFill>
              </a:defRPr>
            </a:lvl1pPr>
          </a:lstStyle>
          <a:p>
            <a:pPr marL="0" marR="0" lvl="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a:pPr>
            <a:r>
              <a:rPr lang="en-US" dirty="0"/>
              <a:t>Enter question – 4 responses can only have 1 correct response; 5 responses must have 2 correct responses; 6 responses must have 3 correct responses.</a:t>
            </a:r>
          </a:p>
        </p:txBody>
      </p:sp>
      <p:sp>
        <p:nvSpPr>
          <p:cNvPr id="11" name="Choice Header">
            <a:extLst>
              <a:ext uri="{FF2B5EF4-FFF2-40B4-BE49-F238E27FC236}">
                <a16:creationId xmlns:a16="http://schemas.microsoft.com/office/drawing/2014/main" id="{819C768D-12EC-41EC-9F85-ED13A7CA6D52}"/>
              </a:ext>
            </a:extLst>
          </p:cNvPr>
          <p:cNvSpPr>
            <a:spLocks noGrp="1"/>
          </p:cNvSpPr>
          <p:nvPr>
            <p:ph type="body" idx="11" hasCustomPrompt="1"/>
          </p:nvPr>
        </p:nvSpPr>
        <p:spPr>
          <a:xfrm>
            <a:off x="0" y="2026663"/>
            <a:ext cx="887413" cy="317500"/>
          </a:xfrm>
          <a:noFill/>
          <a:ln>
            <a:noFill/>
          </a:ln>
        </p:spPr>
        <p:txBody>
          <a:bodyPr lIns="0" rIns="0">
            <a:noAutofit/>
          </a:bodyPr>
          <a:lstStyle>
            <a:lvl1pPr marL="0" indent="0" algn="ctr">
              <a:lnSpc>
                <a:spcPct val="100000"/>
              </a:lnSpc>
              <a:spcAft>
                <a:spcPts val="0"/>
              </a:spcAft>
              <a:buNone/>
              <a:defRPr sz="1800">
                <a:solidFill>
                  <a:schemeClr val="bg1"/>
                </a:solidFill>
              </a:defRPr>
            </a:lvl1pPr>
          </a:lstStyle>
          <a:p>
            <a:pPr lvl="0"/>
            <a:r>
              <a:rPr lang="en-US" dirty="0"/>
              <a:t>Type: Choice</a:t>
            </a:r>
          </a:p>
        </p:txBody>
      </p:sp>
      <p:sp>
        <p:nvSpPr>
          <p:cNvPr id="12" name="Response Header">
            <a:extLst>
              <a:ext uri="{FF2B5EF4-FFF2-40B4-BE49-F238E27FC236}">
                <a16:creationId xmlns:a16="http://schemas.microsoft.com/office/drawing/2014/main" id="{AFAAB670-BBCA-4429-9F6C-C9ABD61E6B0C}"/>
              </a:ext>
            </a:extLst>
          </p:cNvPr>
          <p:cNvSpPr>
            <a:spLocks noGrp="1"/>
          </p:cNvSpPr>
          <p:nvPr>
            <p:ph type="body" idx="12" hasCustomPrompt="1"/>
          </p:nvPr>
        </p:nvSpPr>
        <p:spPr>
          <a:xfrm>
            <a:off x="907950" y="2026663"/>
            <a:ext cx="10757678" cy="317500"/>
          </a:xfrm>
          <a:noFill/>
          <a:ln>
            <a:noFill/>
          </a:ln>
        </p:spPr>
        <p:txBody>
          <a:bodyPr lIns="91440" rIns="0">
            <a:noAutofit/>
          </a:bodyPr>
          <a:lstStyle>
            <a:lvl1pPr marL="0" indent="0" algn="l">
              <a:lnSpc>
                <a:spcPct val="100000"/>
              </a:lnSpc>
              <a:spcAft>
                <a:spcPts val="0"/>
              </a:spcAft>
              <a:buNone/>
              <a:defRPr sz="1800">
                <a:solidFill>
                  <a:schemeClr val="bg1"/>
                </a:solidFill>
              </a:defRPr>
            </a:lvl1pPr>
          </a:lstStyle>
          <a:p>
            <a:pPr lvl="0"/>
            <a:r>
              <a:rPr lang="en-US" dirty="0"/>
              <a:t>Type: Response</a:t>
            </a:r>
          </a:p>
        </p:txBody>
      </p:sp>
      <p:sp>
        <p:nvSpPr>
          <p:cNvPr id="3" name="First Resp #">
            <a:extLst>
              <a:ext uri="{FF2B5EF4-FFF2-40B4-BE49-F238E27FC236}">
                <a16:creationId xmlns:a16="http://schemas.microsoft.com/office/drawing/2014/main" id="{B4EC449C-918E-4AF9-9E90-0E8D47CF3DD9}"/>
              </a:ext>
            </a:extLst>
          </p:cNvPr>
          <p:cNvSpPr>
            <a:spLocks noGrp="1"/>
          </p:cNvSpPr>
          <p:nvPr>
            <p:ph type="body" idx="3" hasCustomPrompt="1"/>
          </p:nvPr>
        </p:nvSpPr>
        <p:spPr>
          <a:xfrm>
            <a:off x="1" y="2344127"/>
            <a:ext cx="888136" cy="640080"/>
          </a:xfrm>
          <a:noFill/>
          <a:ln>
            <a:noFill/>
          </a:ln>
        </p:spPr>
        <p:txBody>
          <a:bodyPr lIns="0" tIns="0" rIns="0" bIns="0" anchor="ctr">
            <a:noAutofit/>
          </a:bodyPr>
          <a:lstStyle>
            <a:lvl1pPr marL="0" indent="0" algn="ctr">
              <a:lnSpc>
                <a:spcPct val="100000"/>
              </a:lnSpc>
              <a:spcBef>
                <a:spcPts val="0"/>
              </a:spcBef>
              <a:spcAft>
                <a:spcPts val="0"/>
              </a:spcAft>
              <a:buNone/>
              <a:defRPr sz="2000">
                <a:solidFill>
                  <a:schemeClr val="bg1"/>
                </a:solidFill>
                <a:latin typeface="+mj-lt"/>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a:t>
            </a:r>
          </a:p>
        </p:txBody>
      </p:sp>
      <p:sp>
        <p:nvSpPr>
          <p:cNvPr id="4" name="First Resp Text">
            <a:extLst>
              <a:ext uri="{FF2B5EF4-FFF2-40B4-BE49-F238E27FC236}">
                <a16:creationId xmlns:a16="http://schemas.microsoft.com/office/drawing/2014/main" id="{35CD1FAE-5D7E-4F04-B017-89D4732E2444}"/>
              </a:ext>
            </a:extLst>
          </p:cNvPr>
          <p:cNvSpPr>
            <a:spLocks noGrp="1"/>
          </p:cNvSpPr>
          <p:nvPr>
            <p:ph type="body" idx="4" hasCustomPrompt="1"/>
          </p:nvPr>
        </p:nvSpPr>
        <p:spPr>
          <a:xfrm>
            <a:off x="907950" y="2344127"/>
            <a:ext cx="11233250" cy="640080"/>
          </a:xfrm>
          <a:noFill/>
          <a:ln>
            <a:noFill/>
          </a:ln>
        </p:spPr>
        <p:txBody>
          <a:bodyPr lIns="91440" tIns="0" rIns="91440" bIns="0" anchor="ctr">
            <a:noAutofit/>
          </a:bodyPr>
          <a:lstStyle>
            <a:lvl1pPr marL="0" indent="0" algn="l">
              <a:spcBef>
                <a:spcPts val="0"/>
              </a:spcBef>
              <a:spcAft>
                <a:spcPts val="0"/>
              </a:spcAft>
              <a:buNone/>
              <a:defRPr sz="2000">
                <a:solidFill>
                  <a:srgbClr val="232F3E"/>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Value</a:t>
            </a:r>
          </a:p>
        </p:txBody>
      </p:sp>
      <p:sp>
        <p:nvSpPr>
          <p:cNvPr id="5" name="Second Resp #">
            <a:extLst>
              <a:ext uri="{FF2B5EF4-FFF2-40B4-BE49-F238E27FC236}">
                <a16:creationId xmlns:a16="http://schemas.microsoft.com/office/drawing/2014/main" id="{05FFB414-A546-4A6C-B7E8-B6D9C7AC88C9}"/>
              </a:ext>
            </a:extLst>
          </p:cNvPr>
          <p:cNvSpPr>
            <a:spLocks noGrp="1"/>
          </p:cNvSpPr>
          <p:nvPr>
            <p:ph type="body" idx="5" hasCustomPrompt="1"/>
          </p:nvPr>
        </p:nvSpPr>
        <p:spPr>
          <a:xfrm>
            <a:off x="1" y="3017609"/>
            <a:ext cx="888136" cy="640080"/>
          </a:xfrm>
          <a:noFill/>
          <a:ln>
            <a:noFill/>
          </a:ln>
        </p:spPr>
        <p:txBody>
          <a:bodyPr lIns="0" tIns="0" rIns="0" bIns="0" anchor="ctr">
            <a:noAutofit/>
          </a:bodyPr>
          <a:lstStyle>
            <a:lvl1pPr marL="0" indent="0" algn="ctr">
              <a:lnSpc>
                <a:spcPct val="100000"/>
              </a:lnSpc>
              <a:spcBef>
                <a:spcPts val="0"/>
              </a:spcBef>
              <a:spcAft>
                <a:spcPts val="0"/>
              </a:spcAft>
              <a:buNone/>
              <a:defRPr sz="2000">
                <a:solidFill>
                  <a:schemeClr val="bg1"/>
                </a:solidFill>
                <a:latin typeface="+mj-lt"/>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a:t>
            </a:r>
          </a:p>
        </p:txBody>
      </p:sp>
      <p:sp>
        <p:nvSpPr>
          <p:cNvPr id="6" name="Second Resp Text">
            <a:extLst>
              <a:ext uri="{FF2B5EF4-FFF2-40B4-BE49-F238E27FC236}">
                <a16:creationId xmlns:a16="http://schemas.microsoft.com/office/drawing/2014/main" id="{840EA72F-053D-43C4-A0AA-4F71D345F1E1}"/>
              </a:ext>
            </a:extLst>
          </p:cNvPr>
          <p:cNvSpPr>
            <a:spLocks noGrp="1"/>
          </p:cNvSpPr>
          <p:nvPr>
            <p:ph type="body" idx="6" hasCustomPrompt="1"/>
          </p:nvPr>
        </p:nvSpPr>
        <p:spPr>
          <a:xfrm>
            <a:off x="907950" y="3017609"/>
            <a:ext cx="11233250" cy="640080"/>
          </a:xfrm>
          <a:noFill/>
          <a:ln>
            <a:noFill/>
          </a:ln>
        </p:spPr>
        <p:txBody>
          <a:bodyPr lIns="91440" tIns="0" rIns="91440" bIns="0" anchor="ctr">
            <a:noAutofit/>
          </a:bodyPr>
          <a:lstStyle>
            <a:lvl1pPr marL="0" indent="0" algn="l">
              <a:spcBef>
                <a:spcPts val="0"/>
              </a:spcBef>
              <a:spcAft>
                <a:spcPts val="0"/>
              </a:spcAft>
              <a:buNone/>
              <a:defRPr sz="2000">
                <a:solidFill>
                  <a:srgbClr val="232F3E"/>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Value</a:t>
            </a:r>
          </a:p>
        </p:txBody>
      </p:sp>
      <p:sp>
        <p:nvSpPr>
          <p:cNvPr id="7" name="Third Resp #">
            <a:extLst>
              <a:ext uri="{FF2B5EF4-FFF2-40B4-BE49-F238E27FC236}">
                <a16:creationId xmlns:a16="http://schemas.microsoft.com/office/drawing/2014/main" id="{F00955FE-A162-474C-BFF8-0AB0FBF10130}"/>
              </a:ext>
            </a:extLst>
          </p:cNvPr>
          <p:cNvSpPr>
            <a:spLocks noGrp="1"/>
          </p:cNvSpPr>
          <p:nvPr>
            <p:ph type="body" idx="7" hasCustomPrompt="1"/>
          </p:nvPr>
        </p:nvSpPr>
        <p:spPr>
          <a:xfrm>
            <a:off x="1" y="3691091"/>
            <a:ext cx="888136" cy="640080"/>
          </a:xfrm>
          <a:noFill/>
          <a:ln>
            <a:noFill/>
          </a:ln>
        </p:spPr>
        <p:txBody>
          <a:bodyPr lIns="0" tIns="0" rIns="0" bIns="0" anchor="ctr">
            <a:noAutofit/>
          </a:bodyPr>
          <a:lstStyle>
            <a:lvl1pPr marL="0" indent="0" algn="ctr">
              <a:lnSpc>
                <a:spcPct val="100000"/>
              </a:lnSpc>
              <a:spcBef>
                <a:spcPts val="0"/>
              </a:spcBef>
              <a:spcAft>
                <a:spcPts val="0"/>
              </a:spcAft>
              <a:buNone/>
              <a:defRPr sz="2000">
                <a:solidFill>
                  <a:schemeClr val="bg1"/>
                </a:solidFill>
                <a:latin typeface="+mj-lt"/>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a:t>
            </a:r>
          </a:p>
        </p:txBody>
      </p:sp>
      <p:sp>
        <p:nvSpPr>
          <p:cNvPr id="8" name="Third Resp Text">
            <a:extLst>
              <a:ext uri="{FF2B5EF4-FFF2-40B4-BE49-F238E27FC236}">
                <a16:creationId xmlns:a16="http://schemas.microsoft.com/office/drawing/2014/main" id="{55974934-D7D0-4C4C-B76C-558C1028590E}"/>
              </a:ext>
            </a:extLst>
          </p:cNvPr>
          <p:cNvSpPr>
            <a:spLocks noGrp="1"/>
          </p:cNvSpPr>
          <p:nvPr>
            <p:ph type="body" idx="8" hasCustomPrompt="1"/>
          </p:nvPr>
        </p:nvSpPr>
        <p:spPr>
          <a:xfrm>
            <a:off x="907950" y="3691091"/>
            <a:ext cx="11233250" cy="640080"/>
          </a:xfrm>
          <a:noFill/>
          <a:ln>
            <a:noFill/>
          </a:ln>
        </p:spPr>
        <p:txBody>
          <a:bodyPr lIns="91440" tIns="0" rIns="91440" bIns="0" anchor="ctr">
            <a:noAutofit/>
          </a:bodyPr>
          <a:lstStyle>
            <a:lvl1pPr marL="0" indent="0" algn="l">
              <a:spcBef>
                <a:spcPts val="0"/>
              </a:spcBef>
              <a:spcAft>
                <a:spcPts val="0"/>
              </a:spcAft>
              <a:buNone/>
              <a:defRPr sz="2000">
                <a:solidFill>
                  <a:srgbClr val="232F3E"/>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Value</a:t>
            </a:r>
          </a:p>
        </p:txBody>
      </p:sp>
      <p:sp>
        <p:nvSpPr>
          <p:cNvPr id="9" name="Fourth Resp #">
            <a:extLst>
              <a:ext uri="{FF2B5EF4-FFF2-40B4-BE49-F238E27FC236}">
                <a16:creationId xmlns:a16="http://schemas.microsoft.com/office/drawing/2014/main" id="{9A682F4A-836A-42BD-B18F-482CDD9FE392}"/>
              </a:ext>
            </a:extLst>
          </p:cNvPr>
          <p:cNvSpPr>
            <a:spLocks noGrp="1"/>
          </p:cNvSpPr>
          <p:nvPr>
            <p:ph type="body" idx="9" hasCustomPrompt="1"/>
          </p:nvPr>
        </p:nvSpPr>
        <p:spPr>
          <a:xfrm>
            <a:off x="1" y="4364573"/>
            <a:ext cx="888136" cy="640080"/>
          </a:xfrm>
          <a:noFill/>
          <a:ln>
            <a:noFill/>
          </a:ln>
        </p:spPr>
        <p:txBody>
          <a:bodyPr lIns="0" tIns="0" rIns="0" bIns="0" anchor="ctr">
            <a:noAutofit/>
          </a:bodyPr>
          <a:lstStyle>
            <a:lvl1pPr marL="0" indent="0" algn="ctr">
              <a:lnSpc>
                <a:spcPct val="100000"/>
              </a:lnSpc>
              <a:spcBef>
                <a:spcPts val="0"/>
              </a:spcBef>
              <a:spcAft>
                <a:spcPts val="0"/>
              </a:spcAft>
              <a:buNone/>
              <a:defRPr sz="2000">
                <a:solidFill>
                  <a:schemeClr val="bg1"/>
                </a:solidFill>
                <a:latin typeface="+mj-lt"/>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a:t>
            </a:r>
          </a:p>
        </p:txBody>
      </p:sp>
      <p:sp>
        <p:nvSpPr>
          <p:cNvPr id="10" name="Fourth Resp Text">
            <a:extLst>
              <a:ext uri="{FF2B5EF4-FFF2-40B4-BE49-F238E27FC236}">
                <a16:creationId xmlns:a16="http://schemas.microsoft.com/office/drawing/2014/main" id="{2A075B8F-DFA0-46B1-A70C-B12937892D4B}"/>
              </a:ext>
            </a:extLst>
          </p:cNvPr>
          <p:cNvSpPr>
            <a:spLocks noGrp="1"/>
          </p:cNvSpPr>
          <p:nvPr>
            <p:ph type="body" idx="10" hasCustomPrompt="1"/>
          </p:nvPr>
        </p:nvSpPr>
        <p:spPr>
          <a:xfrm>
            <a:off x="907950" y="4364573"/>
            <a:ext cx="11233250" cy="640080"/>
          </a:xfrm>
          <a:noFill/>
          <a:ln>
            <a:noFill/>
          </a:ln>
        </p:spPr>
        <p:txBody>
          <a:bodyPr lIns="91440" tIns="0" rIns="91440" bIns="0" anchor="ctr">
            <a:noAutofit/>
          </a:bodyPr>
          <a:lstStyle>
            <a:lvl1pPr marL="0" indent="0" algn="l">
              <a:spcBef>
                <a:spcPts val="0"/>
              </a:spcBef>
              <a:spcAft>
                <a:spcPts val="0"/>
              </a:spcAft>
              <a:buNone/>
              <a:defRPr sz="2000">
                <a:solidFill>
                  <a:srgbClr val="232F3E"/>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Value</a:t>
            </a:r>
          </a:p>
        </p:txBody>
      </p:sp>
      <p:sp>
        <p:nvSpPr>
          <p:cNvPr id="13" name="Fifth Resp #">
            <a:extLst>
              <a:ext uri="{FF2B5EF4-FFF2-40B4-BE49-F238E27FC236}">
                <a16:creationId xmlns:a16="http://schemas.microsoft.com/office/drawing/2014/main" id="{B3A4AC8A-DBAB-477E-8F79-6EFB6340CE48}"/>
              </a:ext>
            </a:extLst>
          </p:cNvPr>
          <p:cNvSpPr>
            <a:spLocks noGrp="1"/>
          </p:cNvSpPr>
          <p:nvPr>
            <p:ph type="body" idx="13" hasCustomPrompt="1"/>
          </p:nvPr>
        </p:nvSpPr>
        <p:spPr>
          <a:xfrm>
            <a:off x="1" y="5038055"/>
            <a:ext cx="888136" cy="640080"/>
          </a:xfrm>
          <a:noFill/>
          <a:ln>
            <a:noFill/>
          </a:ln>
        </p:spPr>
        <p:txBody>
          <a:bodyPr lIns="0" tIns="0" rIns="0" bIns="0" anchor="ctr">
            <a:noAutofit/>
          </a:bodyPr>
          <a:lstStyle>
            <a:lvl1pPr marL="0" indent="0" algn="ctr">
              <a:lnSpc>
                <a:spcPct val="100000"/>
              </a:lnSpc>
              <a:spcBef>
                <a:spcPts val="0"/>
              </a:spcBef>
              <a:spcAft>
                <a:spcPts val="0"/>
              </a:spcAft>
              <a:buNone/>
              <a:defRPr sz="2000">
                <a:solidFill>
                  <a:schemeClr val="bg1"/>
                </a:solidFill>
                <a:latin typeface="+mj-lt"/>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a:t>
            </a:r>
          </a:p>
        </p:txBody>
      </p:sp>
      <p:sp>
        <p:nvSpPr>
          <p:cNvPr id="14" name="Fifth Resp Text">
            <a:extLst>
              <a:ext uri="{FF2B5EF4-FFF2-40B4-BE49-F238E27FC236}">
                <a16:creationId xmlns:a16="http://schemas.microsoft.com/office/drawing/2014/main" id="{0B4A450D-E822-44AA-8298-11D531D74483}"/>
              </a:ext>
            </a:extLst>
          </p:cNvPr>
          <p:cNvSpPr>
            <a:spLocks noGrp="1"/>
          </p:cNvSpPr>
          <p:nvPr>
            <p:ph type="body" idx="14" hasCustomPrompt="1"/>
          </p:nvPr>
        </p:nvSpPr>
        <p:spPr>
          <a:xfrm>
            <a:off x="907950" y="5038055"/>
            <a:ext cx="11233250" cy="640080"/>
          </a:xfrm>
          <a:noFill/>
          <a:ln>
            <a:noFill/>
          </a:ln>
        </p:spPr>
        <p:txBody>
          <a:bodyPr lIns="91440" tIns="0" rIns="91440" bIns="0" anchor="ctr">
            <a:noAutofit/>
          </a:bodyPr>
          <a:lstStyle>
            <a:lvl1pPr marL="0" indent="0" algn="l">
              <a:spcBef>
                <a:spcPts val="0"/>
              </a:spcBef>
              <a:spcAft>
                <a:spcPts val="0"/>
              </a:spcAft>
              <a:buNone/>
              <a:defRPr sz="2000">
                <a:solidFill>
                  <a:srgbClr val="232F3E"/>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Value</a:t>
            </a:r>
          </a:p>
        </p:txBody>
      </p:sp>
      <p:sp>
        <p:nvSpPr>
          <p:cNvPr id="15" name="Sixth Resp #">
            <a:extLst>
              <a:ext uri="{FF2B5EF4-FFF2-40B4-BE49-F238E27FC236}">
                <a16:creationId xmlns:a16="http://schemas.microsoft.com/office/drawing/2014/main" id="{4075988B-8657-4CA4-A4CB-EAEA7B298681}"/>
              </a:ext>
            </a:extLst>
          </p:cNvPr>
          <p:cNvSpPr>
            <a:spLocks noGrp="1"/>
          </p:cNvSpPr>
          <p:nvPr>
            <p:ph type="body" idx="15" hasCustomPrompt="1"/>
          </p:nvPr>
        </p:nvSpPr>
        <p:spPr>
          <a:xfrm>
            <a:off x="1" y="5711539"/>
            <a:ext cx="888136" cy="640080"/>
          </a:xfrm>
          <a:noFill/>
          <a:ln>
            <a:noFill/>
          </a:ln>
        </p:spPr>
        <p:txBody>
          <a:bodyPr lIns="0" tIns="0" rIns="0" bIns="0" anchor="ctr">
            <a:noAutofit/>
          </a:bodyPr>
          <a:lstStyle>
            <a:lvl1pPr marL="0" indent="0" algn="ctr">
              <a:lnSpc>
                <a:spcPct val="100000"/>
              </a:lnSpc>
              <a:spcBef>
                <a:spcPts val="0"/>
              </a:spcBef>
              <a:spcAft>
                <a:spcPts val="0"/>
              </a:spcAft>
              <a:buNone/>
              <a:defRPr sz="2000">
                <a:solidFill>
                  <a:schemeClr val="bg1"/>
                </a:solidFill>
                <a:latin typeface="+mj-lt"/>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a:t>
            </a:r>
          </a:p>
        </p:txBody>
      </p:sp>
      <p:sp>
        <p:nvSpPr>
          <p:cNvPr id="16" name="Sixth Resp Text">
            <a:extLst>
              <a:ext uri="{FF2B5EF4-FFF2-40B4-BE49-F238E27FC236}">
                <a16:creationId xmlns:a16="http://schemas.microsoft.com/office/drawing/2014/main" id="{327445DD-9D42-491C-969B-C7919BE2E3F0}"/>
              </a:ext>
            </a:extLst>
          </p:cNvPr>
          <p:cNvSpPr>
            <a:spLocks noGrp="1"/>
          </p:cNvSpPr>
          <p:nvPr>
            <p:ph type="body" idx="16" hasCustomPrompt="1"/>
          </p:nvPr>
        </p:nvSpPr>
        <p:spPr>
          <a:xfrm>
            <a:off x="907950" y="5711539"/>
            <a:ext cx="11233250" cy="640080"/>
          </a:xfrm>
          <a:noFill/>
          <a:ln>
            <a:noFill/>
          </a:ln>
        </p:spPr>
        <p:txBody>
          <a:bodyPr lIns="91440" tIns="0" rIns="91440" bIns="0" anchor="ctr">
            <a:noAutofit/>
          </a:bodyPr>
          <a:lstStyle>
            <a:lvl1pPr marL="0" indent="0" algn="l">
              <a:spcBef>
                <a:spcPts val="0"/>
              </a:spcBef>
              <a:spcAft>
                <a:spcPts val="0"/>
              </a:spcAft>
              <a:buNone/>
              <a:defRPr sz="2000">
                <a:solidFill>
                  <a:srgbClr val="232F3E"/>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Value</a:t>
            </a:r>
          </a:p>
        </p:txBody>
      </p:sp>
    </p:spTree>
    <p:custDataLst>
      <p:tags r:id="rId1"/>
    </p:custDataLst>
    <p:extLst>
      <p:ext uri="{BB962C8B-B14F-4D97-AF65-F5344CB8AC3E}">
        <p14:creationId xmlns:p14="http://schemas.microsoft.com/office/powerpoint/2010/main" val="2757238510"/>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type="tx" preserve="1">
  <p:cSld name="KC-Horizontal-Answer">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97" name="Slide Number">
            <a:extLst>
              <a:ext uri="{FF2B5EF4-FFF2-40B4-BE49-F238E27FC236}">
                <a16:creationId xmlns:a16="http://schemas.microsoft.com/office/drawing/2014/main" id="{576AC153-25F3-4431-87F8-2E0931CF2549}"/>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4037B1B0-0345-4E15-985A-6BECCDBE474F}" type="slidenum">
              <a:rPr lang="en-US" smtClean="0"/>
              <a:pPr/>
              <a:t>‹#›</a:t>
            </a:fld>
            <a:endParaRPr lang="en-US" dirty="0"/>
          </a:p>
        </p:txBody>
      </p:sp>
      <p:sp>
        <p:nvSpPr>
          <p:cNvPr id="4" name="Title">
            <a:extLst>
              <a:ext uri="{FF2B5EF4-FFF2-40B4-BE49-F238E27FC236}">
                <a16:creationId xmlns:a16="http://schemas.microsoft.com/office/drawing/2014/main" id="{1A8961C4-E232-4CFC-9419-572E417488B7}"/>
              </a:ext>
            </a:extLst>
          </p:cNvPr>
          <p:cNvSpPr>
            <a:spLocks noGrp="1"/>
          </p:cNvSpPr>
          <p:nvPr>
            <p:ph type="title" idx="1" hasCustomPrompt="1"/>
          </p:nvPr>
        </p:nvSpPr>
        <p:spPr>
          <a:xfrm>
            <a:off x="179239" y="179881"/>
            <a:ext cx="11771597" cy="498849"/>
          </a:xfrm>
        </p:spPr>
        <p:txBody>
          <a:bodyPr/>
          <a:lstStyle>
            <a:lvl1pPr>
              <a:defRPr>
                <a:solidFill>
                  <a:schemeClr val="bg1"/>
                </a:solidFill>
                <a:latin typeface="Amazon Ember Display Heavy"/>
              </a:defRPr>
            </a:lvl1pPr>
          </a:lstStyle>
          <a:p>
            <a:r>
              <a:rPr lang="en-US" dirty="0"/>
              <a:t>Answer and explanation</a:t>
            </a:r>
          </a:p>
        </p:txBody>
      </p:sp>
      <p:sp>
        <p:nvSpPr>
          <p:cNvPr id="2" name="Question">
            <a:extLst>
              <a:ext uri="{FF2B5EF4-FFF2-40B4-BE49-F238E27FC236}">
                <a16:creationId xmlns:a16="http://schemas.microsoft.com/office/drawing/2014/main" id="{B4965E6E-0F4A-477A-B4B0-DF739088DCEC}"/>
              </a:ext>
            </a:extLst>
          </p:cNvPr>
          <p:cNvSpPr>
            <a:spLocks noGrp="1"/>
          </p:cNvSpPr>
          <p:nvPr>
            <p:ph type="body" idx="2" hasCustomPrompt="1"/>
          </p:nvPr>
        </p:nvSpPr>
        <p:spPr>
          <a:xfrm>
            <a:off x="179239" y="697780"/>
            <a:ext cx="11771597" cy="1405081"/>
          </a:xfrm>
          <a:noFill/>
        </p:spPr>
        <p:txBody>
          <a:bodyPr lIns="91440" tIns="0" rIns="91440" bIns="0">
            <a:normAutofit/>
          </a:bodyPr>
          <a:lstStyle>
            <a:lvl1pPr marL="0" marR="0" indent="0" algn="l" defTabSz="914400" rtl="0" eaLnBrk="1" fontAlgn="auto" latinLnBrk="0" hangingPunct="1">
              <a:lnSpc>
                <a:spcPct val="100000"/>
              </a:lnSpc>
              <a:spcBef>
                <a:spcPts val="0"/>
              </a:spcBef>
              <a:spcAft>
                <a:spcPts val="600"/>
              </a:spcAft>
              <a:buClrTx/>
              <a:buSzTx/>
              <a:buFont typeface="Arial" panose="020B0604020202020204" pitchFamily="34" charset="0"/>
              <a:buNone/>
              <a:tabLst/>
              <a:defRPr sz="2000">
                <a:solidFill>
                  <a:schemeClr val="bg1"/>
                </a:solidFill>
              </a:defRPr>
            </a:lvl1pPr>
          </a:lstStyle>
          <a:p>
            <a:pPr marL="0" marR="0" lvl="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a:pPr>
            <a:r>
              <a:rPr lang="en-US" dirty="0"/>
              <a:t>Enter question – 4 responses can only have 1 correct response; 5 responses must have 2 correct responses; 6 responses must have 3 correct responses.</a:t>
            </a:r>
          </a:p>
        </p:txBody>
      </p:sp>
      <p:sp>
        <p:nvSpPr>
          <p:cNvPr id="12" name="Answer Header">
            <a:extLst>
              <a:ext uri="{FF2B5EF4-FFF2-40B4-BE49-F238E27FC236}">
                <a16:creationId xmlns:a16="http://schemas.microsoft.com/office/drawing/2014/main" id="{4CF18732-63A0-43A6-B5E9-C4F74190ED76}"/>
              </a:ext>
            </a:extLst>
          </p:cNvPr>
          <p:cNvSpPr>
            <a:spLocks noGrp="1"/>
          </p:cNvSpPr>
          <p:nvPr>
            <p:ph type="body" idx="12" hasCustomPrompt="1"/>
          </p:nvPr>
        </p:nvSpPr>
        <p:spPr>
          <a:xfrm>
            <a:off x="0" y="2043300"/>
            <a:ext cx="12192000" cy="312702"/>
          </a:xfrm>
          <a:noFill/>
          <a:ln>
            <a:noFill/>
          </a:ln>
        </p:spPr>
        <p:txBody>
          <a:bodyPr lIns="91440">
            <a:noAutofit/>
          </a:bodyPr>
          <a:lstStyle>
            <a:lvl1pPr marL="0" indent="0">
              <a:lnSpc>
                <a:spcPct val="100000"/>
              </a:lnSpc>
              <a:spcAft>
                <a:spcPts val="0"/>
              </a:spcAft>
              <a:buNone/>
              <a:defRPr sz="2000">
                <a:solidFill>
                  <a:schemeClr val="bg1"/>
                </a:solidFill>
              </a:defRPr>
            </a:lvl1pPr>
          </a:lstStyle>
          <a:p>
            <a:pPr lvl="0"/>
            <a:r>
              <a:rPr lang="en-US" dirty="0"/>
              <a:t>Type: The correct response is</a:t>
            </a:r>
          </a:p>
        </p:txBody>
      </p:sp>
      <p:sp>
        <p:nvSpPr>
          <p:cNvPr id="3" name="Answer Text">
            <a:extLst>
              <a:ext uri="{FF2B5EF4-FFF2-40B4-BE49-F238E27FC236}">
                <a16:creationId xmlns:a16="http://schemas.microsoft.com/office/drawing/2014/main" id="{35CD1FAE-5D7E-4F04-B017-89D4732E2444}"/>
              </a:ext>
            </a:extLst>
          </p:cNvPr>
          <p:cNvSpPr>
            <a:spLocks noGrp="1"/>
          </p:cNvSpPr>
          <p:nvPr>
            <p:ph type="body" idx="3" hasCustomPrompt="1"/>
          </p:nvPr>
        </p:nvSpPr>
        <p:spPr>
          <a:xfrm>
            <a:off x="907950" y="2356002"/>
            <a:ext cx="11245989" cy="4007816"/>
          </a:xfrm>
          <a:noFill/>
          <a:ln>
            <a:noFill/>
          </a:ln>
        </p:spPr>
        <p:txBody>
          <a:bodyPr lIns="91440" tIns="91440" rIns="182880" bIns="0" anchor="t"/>
          <a:lstStyle>
            <a:lvl1pPr marL="0" indent="0" algn="l">
              <a:spcBef>
                <a:spcPts val="0"/>
              </a:spcBef>
              <a:spcAft>
                <a:spcPts val="0"/>
              </a:spcAft>
              <a:buNone/>
              <a:defRPr sz="2000">
                <a:solidFill>
                  <a:srgbClr val="232F3E"/>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Enter a description of the correct and incorrect responses.</a:t>
            </a:r>
          </a:p>
        </p:txBody>
      </p:sp>
      <p:pic>
        <p:nvPicPr>
          <p:cNvPr id="7" name="Copyright1">
            <a:extLst>
              <a:ext uri="{FF2B5EF4-FFF2-40B4-BE49-F238E27FC236}">
                <a16:creationId xmlns:a16="http://schemas.microsoft.com/office/drawing/2014/main" id="{2E0A46E6-23DB-43F3-BD7E-C4579838F24C}"/>
              </a:ext>
              <a:ext uri="{C183D7F6-B498-43B3-948B-1728B52AA6E4}">
                <adec:decorative xmlns:adec="http://schemas.microsoft.com/office/drawing/2017/decorative" val="1"/>
              </a:ext>
            </a:extLst>
          </p:cNvPr>
          <p:cNvPicPr>
            <a:picLocks/>
          </p:cNvPicPr>
          <p:nvPr userDrawn="1"/>
        </p:nvPicPr>
        <p:blipFill>
          <a:blip r:embed="rId4">
            <a:extLst>
              <a:ext uri="{28A0092B-C50C-407E-A947-70E740481C1C}">
                <a14:useLocalDpi xmlns:a14="http://schemas.microsoft.com/office/drawing/2010/main" val="0"/>
              </a:ext>
            </a:extLst>
          </a:blip>
          <a:stretch>
            <a:fillRect/>
          </a:stretch>
        </p:blipFill>
        <p:spPr>
          <a:xfrm>
            <a:off x="3799983" y="6446520"/>
            <a:ext cx="4610100" cy="311150"/>
          </a:xfrm>
          <a:prstGeom prst="rect">
            <a:avLst/>
          </a:prstGeom>
        </p:spPr>
      </p:pic>
    </p:spTree>
    <p:custDataLst>
      <p:tags r:id="rId1"/>
    </p:custDataLst>
    <p:extLst>
      <p:ext uri="{BB962C8B-B14F-4D97-AF65-F5344CB8AC3E}">
        <p14:creationId xmlns:p14="http://schemas.microsoft.com/office/powerpoint/2010/main" val="1342931193"/>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x" preserve="1">
  <p:cSld name="KC-Horz-Ans-Option2">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97" name="Slide Number">
            <a:extLst>
              <a:ext uri="{FF2B5EF4-FFF2-40B4-BE49-F238E27FC236}">
                <a16:creationId xmlns:a16="http://schemas.microsoft.com/office/drawing/2014/main" id="{ED596AB2-A27E-4CAB-B6E0-353909D02FB1}"/>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4037B1B0-0345-4E15-985A-6BECCDBE474F}" type="slidenum">
              <a:rPr lang="en-US" smtClean="0"/>
              <a:pPr/>
              <a:t>‹#›</a:t>
            </a:fld>
            <a:endParaRPr lang="en-US" dirty="0"/>
          </a:p>
        </p:txBody>
      </p:sp>
      <p:sp>
        <p:nvSpPr>
          <p:cNvPr id="4" name="Title">
            <a:extLst>
              <a:ext uri="{FF2B5EF4-FFF2-40B4-BE49-F238E27FC236}">
                <a16:creationId xmlns:a16="http://schemas.microsoft.com/office/drawing/2014/main" id="{1A8961C4-E232-4CFC-9419-572E417488B7}"/>
              </a:ext>
            </a:extLst>
          </p:cNvPr>
          <p:cNvSpPr>
            <a:spLocks noGrp="1"/>
          </p:cNvSpPr>
          <p:nvPr>
            <p:ph type="title" idx="1" hasCustomPrompt="1"/>
          </p:nvPr>
        </p:nvSpPr>
        <p:spPr>
          <a:xfrm>
            <a:off x="179239" y="179881"/>
            <a:ext cx="11771597" cy="498849"/>
          </a:xfrm>
        </p:spPr>
        <p:txBody>
          <a:bodyPr/>
          <a:lstStyle>
            <a:lvl1pPr>
              <a:defRPr>
                <a:solidFill>
                  <a:srgbClr val="232F3E"/>
                </a:solidFill>
                <a:latin typeface="Amazon Ember Display Heavy"/>
              </a:defRPr>
            </a:lvl1pPr>
          </a:lstStyle>
          <a:p>
            <a:r>
              <a:rPr lang="en-US" dirty="0"/>
              <a:t>Answer and explanation – Option 1 </a:t>
            </a:r>
          </a:p>
        </p:txBody>
      </p:sp>
      <p:sp>
        <p:nvSpPr>
          <p:cNvPr id="2" name="Question">
            <a:extLst>
              <a:ext uri="{FF2B5EF4-FFF2-40B4-BE49-F238E27FC236}">
                <a16:creationId xmlns:a16="http://schemas.microsoft.com/office/drawing/2014/main" id="{B4965E6E-0F4A-477A-B4B0-DF739088DCEC}"/>
              </a:ext>
            </a:extLst>
          </p:cNvPr>
          <p:cNvSpPr>
            <a:spLocks noGrp="1"/>
          </p:cNvSpPr>
          <p:nvPr>
            <p:ph type="body" idx="2" hasCustomPrompt="1"/>
          </p:nvPr>
        </p:nvSpPr>
        <p:spPr>
          <a:xfrm>
            <a:off x="179239" y="697781"/>
            <a:ext cx="11771597" cy="1345520"/>
          </a:xfrm>
          <a:noFill/>
        </p:spPr>
        <p:txBody>
          <a:bodyPr lIns="91440" tIns="0" rIns="91440" bIns="0">
            <a:normAutofit/>
          </a:bodyPr>
          <a:lstStyle>
            <a:lvl1pPr marL="0" marR="0" indent="0" algn="l" defTabSz="914400" rtl="0" eaLnBrk="1" fontAlgn="auto" latinLnBrk="0" hangingPunct="1">
              <a:lnSpc>
                <a:spcPct val="100000"/>
              </a:lnSpc>
              <a:spcBef>
                <a:spcPts val="0"/>
              </a:spcBef>
              <a:spcAft>
                <a:spcPts val="600"/>
              </a:spcAft>
              <a:buClrTx/>
              <a:buSzTx/>
              <a:buFont typeface="Arial" panose="020B0604020202020204" pitchFamily="34" charset="0"/>
              <a:buNone/>
              <a:tabLst/>
              <a:defRPr sz="2000">
                <a:solidFill>
                  <a:srgbClr val="232F3E"/>
                </a:solidFill>
              </a:defRPr>
            </a:lvl1pPr>
          </a:lstStyle>
          <a:p>
            <a:pPr marL="0" marR="0" lvl="0" indent="0" algn="l" defTabSz="914400" rtl="0" eaLnBrk="1" fontAlgn="auto" latinLnBrk="0" hangingPunct="1">
              <a:lnSpc>
                <a:spcPct val="100000"/>
              </a:lnSpc>
              <a:spcBef>
                <a:spcPts val="1000"/>
              </a:spcBef>
              <a:spcAft>
                <a:spcPts val="600"/>
              </a:spcAft>
              <a:buClrTx/>
              <a:buSzTx/>
              <a:buFont typeface="Arial" panose="020B0604020202020204" pitchFamily="34" charset="0"/>
              <a:buNone/>
              <a:tabLst/>
              <a:defRPr/>
            </a:pPr>
            <a:r>
              <a:rPr lang="en-US" dirty="0"/>
              <a:t>Enter question again – 4 responses can only have 1 correct response; 5 responses must have 2 correct responses; 6 responses must have 3 correct responses.</a:t>
            </a:r>
          </a:p>
        </p:txBody>
      </p:sp>
      <p:sp>
        <p:nvSpPr>
          <p:cNvPr id="12" name="Answer Header">
            <a:extLst>
              <a:ext uri="{FF2B5EF4-FFF2-40B4-BE49-F238E27FC236}">
                <a16:creationId xmlns:a16="http://schemas.microsoft.com/office/drawing/2014/main" id="{4CF18732-63A0-43A6-B5E9-C4F74190ED76}"/>
              </a:ext>
            </a:extLst>
          </p:cNvPr>
          <p:cNvSpPr>
            <a:spLocks noGrp="1"/>
          </p:cNvSpPr>
          <p:nvPr>
            <p:ph type="body" idx="12" hasCustomPrompt="1"/>
          </p:nvPr>
        </p:nvSpPr>
        <p:spPr>
          <a:xfrm>
            <a:off x="0" y="2043300"/>
            <a:ext cx="12192000" cy="312702"/>
          </a:xfrm>
          <a:noFill/>
          <a:ln>
            <a:noFill/>
          </a:ln>
        </p:spPr>
        <p:txBody>
          <a:bodyPr lIns="91440">
            <a:noAutofit/>
          </a:bodyPr>
          <a:lstStyle>
            <a:lvl1pPr marL="0" indent="0">
              <a:lnSpc>
                <a:spcPct val="100000"/>
              </a:lnSpc>
              <a:spcAft>
                <a:spcPts val="0"/>
              </a:spcAft>
              <a:buNone/>
              <a:defRPr sz="2000">
                <a:solidFill>
                  <a:schemeClr val="bg1"/>
                </a:solidFill>
              </a:defRPr>
            </a:lvl1pPr>
          </a:lstStyle>
          <a:p>
            <a:pPr lvl="0"/>
            <a:r>
              <a:rPr lang="en-US" dirty="0"/>
              <a:t>Type: The correct response is</a:t>
            </a:r>
          </a:p>
        </p:txBody>
      </p:sp>
      <p:sp>
        <p:nvSpPr>
          <p:cNvPr id="3" name="Answer Text">
            <a:extLst>
              <a:ext uri="{FF2B5EF4-FFF2-40B4-BE49-F238E27FC236}">
                <a16:creationId xmlns:a16="http://schemas.microsoft.com/office/drawing/2014/main" id="{35CD1FAE-5D7E-4F04-B017-89D4732E2444}"/>
              </a:ext>
            </a:extLst>
          </p:cNvPr>
          <p:cNvSpPr>
            <a:spLocks noGrp="1"/>
          </p:cNvSpPr>
          <p:nvPr>
            <p:ph type="body" idx="3" hasCustomPrompt="1"/>
          </p:nvPr>
        </p:nvSpPr>
        <p:spPr>
          <a:xfrm>
            <a:off x="907950" y="2356002"/>
            <a:ext cx="11245989" cy="4007816"/>
          </a:xfrm>
          <a:noFill/>
          <a:ln>
            <a:noFill/>
          </a:ln>
        </p:spPr>
        <p:txBody>
          <a:bodyPr lIns="91440" tIns="91440" rIns="182880" bIns="0" anchor="t"/>
          <a:lstStyle>
            <a:lvl1pPr marL="0" indent="0" algn="l">
              <a:spcBef>
                <a:spcPts val="0"/>
              </a:spcBef>
              <a:spcAft>
                <a:spcPts val="0"/>
              </a:spcAft>
              <a:buNone/>
              <a:defRPr sz="2000">
                <a:solidFill>
                  <a:srgbClr val="232F3E"/>
                </a:solidFill>
              </a:defRPr>
            </a:lvl1pPr>
            <a:lvl2pPr marL="228600" indent="0">
              <a:buNone/>
              <a:defRPr/>
            </a:lvl2pPr>
            <a:lvl3pPr marL="502920" indent="0">
              <a:buNone/>
              <a:defRPr/>
            </a:lvl3pPr>
            <a:lvl4pPr marL="777240" indent="0">
              <a:buNone/>
              <a:defRPr/>
            </a:lvl4pPr>
            <a:lvl5pPr marL="1051560" indent="0">
              <a:buNone/>
              <a:defRPr/>
            </a:lvl5pPr>
          </a:lstStyle>
          <a:p>
            <a:pPr lvl="0"/>
            <a:r>
              <a:rPr lang="en-US" dirty="0"/>
              <a:t>Enter a description of the correct and incorrect responses.</a:t>
            </a:r>
          </a:p>
        </p:txBody>
      </p:sp>
    </p:spTree>
    <p:custDataLst>
      <p:tags r:id="rId1"/>
    </p:custDataLst>
    <p:extLst>
      <p:ext uri="{BB962C8B-B14F-4D97-AF65-F5344CB8AC3E}">
        <p14:creationId xmlns:p14="http://schemas.microsoft.com/office/powerpoint/2010/main" val="1480234878"/>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x" preserve="1">
  <p:cSld name="Title and Vertical Text">
    <p:bg>
      <p:bgPr>
        <a:solidFill>
          <a:schemeClr val="bg1"/>
        </a:solidFill>
        <a:effectLst/>
      </p:bgPr>
    </p:bg>
    <p:spTree>
      <p:nvGrpSpPr>
        <p:cNvPr id="1" name=""/>
        <p:cNvGrpSpPr/>
        <p:nvPr/>
      </p:nvGrpSpPr>
      <p:grpSpPr>
        <a:xfrm>
          <a:off x="0" y="0"/>
          <a:ext cx="0" cy="0"/>
          <a:chOff x="0" y="0"/>
          <a:chExt cx="0" cy="0"/>
        </a:xfrm>
      </p:grpSpPr>
      <p:sp>
        <p:nvSpPr>
          <p:cNvPr id="97" name="Slide Number">
            <a:extLst>
              <a:ext uri="{FF2B5EF4-FFF2-40B4-BE49-F238E27FC236}">
                <a16:creationId xmlns:a16="http://schemas.microsoft.com/office/drawing/2014/main" id="{7DCF8F5D-C71E-4E90-8FF1-79EC1779773B}"/>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4037B1B0-0345-4E15-985A-6BECCDBE474F}" type="slidenum">
              <a:rPr lang="en-US" smtClean="0"/>
              <a:pPr/>
              <a:t>‹#›</a:t>
            </a:fld>
            <a:endParaRPr lang="en-US" dirty="0"/>
          </a:p>
        </p:txBody>
      </p:sp>
      <p:sp>
        <p:nvSpPr>
          <p:cNvPr id="3" name="Title">
            <a:extLst>
              <a:ext uri="{FF2B5EF4-FFF2-40B4-BE49-F238E27FC236}">
                <a16:creationId xmlns:a16="http://schemas.microsoft.com/office/drawing/2014/main" id="{9A1AD47A-644D-4968-9CC8-C9014D5497DB}"/>
              </a:ext>
            </a:extLst>
          </p:cNvPr>
          <p:cNvSpPr>
            <a:spLocks noGrp="1"/>
          </p:cNvSpPr>
          <p:nvPr>
            <p:ph type="title" idx="1" hasCustomPrompt="1"/>
          </p:nvPr>
        </p:nvSpPr>
        <p:spPr>
          <a:xfrm>
            <a:off x="365760" y="301752"/>
            <a:ext cx="11466576" cy="731318"/>
          </a:xfrm>
        </p:spPr>
        <p:txBody>
          <a:bodyPr/>
          <a:lstStyle>
            <a:lvl1pPr>
              <a:defRPr>
                <a:solidFill>
                  <a:srgbClr val="232F3E"/>
                </a:solidFill>
                <a:latin typeface="Amazon Ember Display Heavy"/>
              </a:defRPr>
            </a:lvl1pPr>
          </a:lstStyle>
          <a:p>
            <a:r>
              <a:rPr lang="en-US" dirty="0"/>
              <a:t>Title and vertical text layout (international) </a:t>
            </a:r>
          </a:p>
        </p:txBody>
      </p:sp>
      <p:pic>
        <p:nvPicPr>
          <p:cNvPr id="99" name="Divider">
            <a:extLst>
              <a:ext uri="{FF2B5EF4-FFF2-40B4-BE49-F238E27FC236}">
                <a16:creationId xmlns:a16="http://schemas.microsoft.com/office/drawing/2014/main" id="{4367E5F6-DCA7-4FF7-A05C-EEBE6326C728}"/>
              </a:ext>
              <a:ext uri="{C183D7F6-B498-43B3-948B-1728B52AA6E4}">
                <adec:decorative xmlns:adec="http://schemas.microsoft.com/office/drawing/2017/decorative" val="1"/>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365759" y="1028377"/>
            <a:ext cx="11484864" cy="45720"/>
          </a:xfrm>
          <a:prstGeom prst="rect">
            <a:avLst/>
          </a:prstGeom>
        </p:spPr>
      </p:pic>
      <p:sp>
        <p:nvSpPr>
          <p:cNvPr id="2" name="Content">
            <a:extLst>
              <a:ext uri="{FF2B5EF4-FFF2-40B4-BE49-F238E27FC236}">
                <a16:creationId xmlns:a16="http://schemas.microsoft.com/office/drawing/2014/main" id="{E03519C3-01DC-4A54-BFE9-0527DA2D5160}"/>
              </a:ext>
            </a:extLst>
          </p:cNvPr>
          <p:cNvSpPr>
            <a:spLocks noGrp="1"/>
          </p:cNvSpPr>
          <p:nvPr>
            <p:ph type="body" orient="vert" idx="2" hasCustomPrompt="1"/>
          </p:nvPr>
        </p:nvSpPr>
        <p:spPr>
          <a:xfrm>
            <a:off x="365760" y="1033070"/>
            <a:ext cx="11466576" cy="5389244"/>
          </a:xfrm>
        </p:spPr>
        <p:txBody>
          <a:bodyPr vert="eaVert">
            <a:noAutofit/>
          </a:bodyPr>
          <a:lstStyle>
            <a:lvl1pPr>
              <a:lnSpc>
                <a:spcPct val="100000"/>
              </a:lnSpc>
              <a:spcAft>
                <a:spcPts val="0"/>
              </a:spcAft>
              <a:defRPr sz="2400">
                <a:solidFill>
                  <a:srgbClr val="232F3E"/>
                </a:solidFill>
              </a:defRPr>
            </a:lvl1pPr>
            <a:lvl2pPr marL="457200" indent="-228600">
              <a:lnSpc>
                <a:spcPct val="100000"/>
              </a:lnSpc>
              <a:spcAft>
                <a:spcPts val="0"/>
              </a:spcAft>
              <a:defRPr sz="2000">
                <a:solidFill>
                  <a:srgbClr val="232F3E"/>
                </a:solidFill>
              </a:defRPr>
            </a:lvl2pPr>
            <a:lvl3pPr marL="684213" indent="-228600">
              <a:lnSpc>
                <a:spcPct val="100000"/>
              </a:lnSpc>
              <a:spcAft>
                <a:spcPts val="0"/>
              </a:spcAft>
              <a:defRPr sz="1800">
                <a:solidFill>
                  <a:srgbClr val="232F3E"/>
                </a:solidFill>
              </a:defRPr>
            </a:lvl3pPr>
            <a:lvl4pPr marL="914400" indent="-228600">
              <a:lnSpc>
                <a:spcPct val="100000"/>
              </a:lnSpc>
              <a:spcAft>
                <a:spcPts val="0"/>
              </a:spcAft>
              <a:defRPr sz="1600">
                <a:solidFill>
                  <a:srgbClr val="232F3E"/>
                </a:solidFill>
              </a:defRPr>
            </a:lvl4pPr>
            <a:lvl5pPr marL="1144588" indent="-228600">
              <a:lnSpc>
                <a:spcPct val="100000"/>
              </a:lnSpc>
              <a:spcAft>
                <a:spcPts val="0"/>
              </a:spcAft>
              <a:defRPr sz="1600">
                <a:solidFill>
                  <a:srgbClr val="232F3E"/>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Tree>
    <p:custDataLst>
      <p:tags r:id="rId1"/>
    </p:custDataLst>
    <p:extLst>
      <p:ext uri="{BB962C8B-B14F-4D97-AF65-F5344CB8AC3E}">
        <p14:creationId xmlns:p14="http://schemas.microsoft.com/office/powerpoint/2010/main" val="3069786455"/>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x" preserve="1">
  <p:cSld name="Vertical Title and Content">
    <p:bg>
      <p:bgPr>
        <a:solidFill>
          <a:schemeClr val="bg1"/>
        </a:solidFill>
        <a:effectLst/>
      </p:bgPr>
    </p:bg>
    <p:spTree>
      <p:nvGrpSpPr>
        <p:cNvPr id="1" name=""/>
        <p:cNvGrpSpPr/>
        <p:nvPr/>
      </p:nvGrpSpPr>
      <p:grpSpPr>
        <a:xfrm>
          <a:off x="0" y="0"/>
          <a:ext cx="0" cy="0"/>
          <a:chOff x="0" y="0"/>
          <a:chExt cx="0" cy="0"/>
        </a:xfrm>
      </p:grpSpPr>
      <p:sp>
        <p:nvSpPr>
          <p:cNvPr id="97" name="Slide Number">
            <a:extLst>
              <a:ext uri="{FF2B5EF4-FFF2-40B4-BE49-F238E27FC236}">
                <a16:creationId xmlns:a16="http://schemas.microsoft.com/office/drawing/2014/main" id="{62931EA5-40B0-4775-AC8C-735FB207C772}"/>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4037B1B0-0345-4E15-985A-6BECCDBE474F}" type="slidenum">
              <a:rPr lang="en-US" smtClean="0"/>
              <a:pPr/>
              <a:t>‹#›</a:t>
            </a:fld>
            <a:endParaRPr lang="en-US" dirty="0"/>
          </a:p>
        </p:txBody>
      </p:sp>
      <p:sp>
        <p:nvSpPr>
          <p:cNvPr id="3" name="Title">
            <a:extLst>
              <a:ext uri="{FF2B5EF4-FFF2-40B4-BE49-F238E27FC236}">
                <a16:creationId xmlns:a16="http://schemas.microsoft.com/office/drawing/2014/main" id="{1FDB7DAC-24E1-411C-8D5F-3A7FDF188C1D}"/>
              </a:ext>
            </a:extLst>
          </p:cNvPr>
          <p:cNvSpPr>
            <a:spLocks noGrp="1"/>
          </p:cNvSpPr>
          <p:nvPr>
            <p:ph type="title" idx="1" hasCustomPrompt="1"/>
          </p:nvPr>
        </p:nvSpPr>
        <p:spPr>
          <a:xfrm rot="5400000">
            <a:off x="8202716" y="2805126"/>
            <a:ext cx="6127095" cy="1132145"/>
          </a:xfrm>
        </p:spPr>
        <p:txBody>
          <a:bodyPr/>
          <a:lstStyle>
            <a:lvl1pPr marL="0" marR="0" indent="0" algn="l" defTabSz="914400" rtl="0" eaLnBrk="1" fontAlgn="auto" latinLnBrk="0" hangingPunct="1">
              <a:spcBef>
                <a:spcPct val="0"/>
              </a:spcBef>
              <a:spcAft>
                <a:spcPts val="0"/>
              </a:spcAft>
              <a:buClrTx/>
              <a:buSzTx/>
              <a:buFontTx/>
              <a:buNone/>
              <a:tabLst/>
              <a:defRPr>
                <a:solidFill>
                  <a:srgbClr val="232F3E"/>
                </a:solidFill>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dirty="0"/>
              <a:t>Vertical title and text layout (international) </a:t>
            </a:r>
          </a:p>
        </p:txBody>
      </p:sp>
      <p:pic>
        <p:nvPicPr>
          <p:cNvPr id="99" name="Divider">
            <a:extLst>
              <a:ext uri="{FF2B5EF4-FFF2-40B4-BE49-F238E27FC236}">
                <a16:creationId xmlns:a16="http://schemas.microsoft.com/office/drawing/2014/main" id="{DA666032-E924-4402-8485-DDD5D20112FD}"/>
              </a:ext>
              <a:ext uri="{C183D7F6-B498-43B3-948B-1728B52AA6E4}">
                <adec:decorative xmlns:adec="http://schemas.microsoft.com/office/drawing/2017/decorative" val="1"/>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rot="5400000">
            <a:off x="7636951" y="3348031"/>
            <a:ext cx="6126480" cy="45720"/>
          </a:xfrm>
          <a:prstGeom prst="rect">
            <a:avLst/>
          </a:prstGeom>
        </p:spPr>
      </p:pic>
      <p:sp>
        <p:nvSpPr>
          <p:cNvPr id="2" name="Content">
            <a:extLst>
              <a:ext uri="{FF2B5EF4-FFF2-40B4-BE49-F238E27FC236}">
                <a16:creationId xmlns:a16="http://schemas.microsoft.com/office/drawing/2014/main" id="{E03519C3-01DC-4A54-BFE9-0527DA2D5160}"/>
              </a:ext>
            </a:extLst>
          </p:cNvPr>
          <p:cNvSpPr>
            <a:spLocks noGrp="1"/>
          </p:cNvSpPr>
          <p:nvPr>
            <p:ph type="body" orient="vert" idx="2" hasCustomPrompt="1"/>
          </p:nvPr>
        </p:nvSpPr>
        <p:spPr>
          <a:xfrm>
            <a:off x="365760" y="307649"/>
            <a:ext cx="10298328" cy="6127095"/>
          </a:xfrm>
        </p:spPr>
        <p:txBody>
          <a:bodyPr vert="eaVert">
            <a:noAutofit/>
          </a:bodyPr>
          <a:lstStyle>
            <a:lvl1pPr>
              <a:lnSpc>
                <a:spcPct val="100000"/>
              </a:lnSpc>
              <a:spcAft>
                <a:spcPts val="0"/>
              </a:spcAft>
              <a:defRPr sz="2400">
                <a:solidFill>
                  <a:srgbClr val="232F3E"/>
                </a:solidFill>
              </a:defRPr>
            </a:lvl1pPr>
            <a:lvl2pPr marL="457200" indent="-228600">
              <a:lnSpc>
                <a:spcPct val="100000"/>
              </a:lnSpc>
              <a:spcAft>
                <a:spcPts val="0"/>
              </a:spcAft>
              <a:defRPr sz="2000">
                <a:solidFill>
                  <a:srgbClr val="232F3E"/>
                </a:solidFill>
              </a:defRPr>
            </a:lvl2pPr>
            <a:lvl3pPr marL="684213" indent="-228600">
              <a:lnSpc>
                <a:spcPct val="100000"/>
              </a:lnSpc>
              <a:spcAft>
                <a:spcPts val="0"/>
              </a:spcAft>
              <a:defRPr sz="1800">
                <a:solidFill>
                  <a:srgbClr val="232F3E"/>
                </a:solidFill>
              </a:defRPr>
            </a:lvl3pPr>
            <a:lvl4pPr marL="914400" indent="-228600">
              <a:lnSpc>
                <a:spcPct val="100000"/>
              </a:lnSpc>
              <a:spcAft>
                <a:spcPts val="0"/>
              </a:spcAft>
              <a:defRPr sz="1600">
                <a:solidFill>
                  <a:srgbClr val="232F3E"/>
                </a:solidFill>
              </a:defRPr>
            </a:lvl4pPr>
            <a:lvl5pPr marL="1144588" indent="-228600">
              <a:lnSpc>
                <a:spcPct val="100000"/>
              </a:lnSpc>
              <a:spcAft>
                <a:spcPts val="0"/>
              </a:spcAft>
              <a:defRPr sz="1600">
                <a:solidFill>
                  <a:srgbClr val="232F3E"/>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Tree>
    <p:custDataLst>
      <p:tags r:id="rId1"/>
    </p:custDataLst>
    <p:extLst>
      <p:ext uri="{BB962C8B-B14F-4D97-AF65-F5344CB8AC3E}">
        <p14:creationId xmlns:p14="http://schemas.microsoft.com/office/powerpoint/2010/main" val="2051368536"/>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Custom Layout">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36564E-12A4-425C-A283-B8B235FFF7C3}"/>
              </a:ext>
            </a:extLst>
          </p:cNvPr>
          <p:cNvSpPr>
            <a:spLocks noGrp="1"/>
          </p:cNvSpPr>
          <p:nvPr>
            <p:ph type="title" hasCustomPrompt="1"/>
          </p:nvPr>
        </p:nvSpPr>
        <p:spPr>
          <a:xfrm>
            <a:off x="365760" y="301751"/>
            <a:ext cx="6613109" cy="6235683"/>
          </a:xfrm>
        </p:spPr>
        <p:txBody>
          <a:bodyPr/>
          <a:lstStyle>
            <a:lvl1pPr algn="ctr">
              <a:defRPr>
                <a:solidFill>
                  <a:schemeClr val="bg1"/>
                </a:solidFill>
              </a:defRPr>
            </a:lvl1pPr>
          </a:lstStyle>
          <a:p>
            <a:r>
              <a:rPr lang="en-US" dirty="0"/>
              <a:t>Any slides that appear following this one are NOT approved for production use.</a:t>
            </a:r>
            <a:br>
              <a:rPr lang="en-US"/>
            </a:br>
            <a:br>
              <a:rPr lang="en-US"/>
            </a:br>
            <a:r>
              <a:rPr lang="en-US"/>
              <a:t>-----------</a:t>
            </a:r>
            <a:br>
              <a:rPr lang="en-US"/>
            </a:br>
            <a:br>
              <a:rPr lang="en-US"/>
            </a:br>
            <a:r>
              <a:rPr lang="en-US"/>
              <a:t>Please </a:t>
            </a:r>
            <a:r>
              <a:rPr lang="en-US" dirty="0"/>
              <a:t>be sure to remove them before you </a:t>
            </a:r>
            <a:r>
              <a:rPr lang="en-US"/>
              <a:t>publish this deck.</a:t>
            </a:r>
            <a:endParaRPr lang="en-US" dirty="0"/>
          </a:p>
        </p:txBody>
      </p:sp>
      <p:sp>
        <p:nvSpPr>
          <p:cNvPr id="3" name="Slide Number Placeholder 2">
            <a:extLst>
              <a:ext uri="{FF2B5EF4-FFF2-40B4-BE49-F238E27FC236}">
                <a16:creationId xmlns:a16="http://schemas.microsoft.com/office/drawing/2014/main" id="{664A4F83-86A8-4C1D-A1E6-8D3A1610F4E7}"/>
              </a:ext>
            </a:extLst>
          </p:cNvPr>
          <p:cNvSpPr>
            <a:spLocks noGrp="1"/>
          </p:cNvSpPr>
          <p:nvPr>
            <p:ph type="sldNum" idx="10"/>
          </p:nvPr>
        </p:nvSpPr>
        <p:spPr/>
        <p:txBody>
          <a:bodyPr/>
          <a:lstStyle/>
          <a:p>
            <a:fld id="{4037B1B0-0345-4E15-985A-6BECCDBE474F}" type="slidenum">
              <a:rPr lang="en-US" smtClean="0"/>
              <a:pPr/>
              <a:t>‹#›</a:t>
            </a:fld>
            <a:endParaRPr lang="en-US" dirty="0"/>
          </a:p>
        </p:txBody>
      </p:sp>
      <p:sp>
        <p:nvSpPr>
          <p:cNvPr id="4" name="Octagon 3">
            <a:extLst>
              <a:ext uri="{FF2B5EF4-FFF2-40B4-BE49-F238E27FC236}">
                <a16:creationId xmlns:a16="http://schemas.microsoft.com/office/drawing/2014/main" id="{A956A5A2-BB71-417D-9961-66F664368EAB}"/>
              </a:ext>
            </a:extLst>
          </p:cNvPr>
          <p:cNvSpPr/>
          <p:nvPr userDrawn="1"/>
        </p:nvSpPr>
        <p:spPr>
          <a:xfrm>
            <a:off x="7348648" y="978647"/>
            <a:ext cx="4360244" cy="4360244"/>
          </a:xfrm>
          <a:prstGeom prst="octagon">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800" dirty="0"/>
              <a:t>STOP</a:t>
            </a:r>
          </a:p>
        </p:txBody>
      </p:sp>
    </p:spTree>
    <p:extLst>
      <p:ext uri="{BB962C8B-B14F-4D97-AF65-F5344CB8AC3E}">
        <p14:creationId xmlns:p14="http://schemas.microsoft.com/office/powerpoint/2010/main" val="4257118545"/>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preserve="1" userDrawn="1">
  <p:cSld name="Topic Introduction Variant">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97" name="Slide Number">
            <a:extLst>
              <a:ext uri="{FF2B5EF4-FFF2-40B4-BE49-F238E27FC236}">
                <a16:creationId xmlns:a16="http://schemas.microsoft.com/office/drawing/2014/main" id="{E7A23F66-1657-489E-8769-B7CCC9F020AC}"/>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930176A1-BCF0-4712-97A6-6B495F55390B}" type="slidenum">
              <a:rPr lang="en-US" smtClean="0"/>
              <a:pPr/>
              <a:t>‹#›</a:t>
            </a:fld>
            <a:endParaRPr lang="en-US" dirty="0"/>
          </a:p>
        </p:txBody>
      </p:sp>
      <p:sp>
        <p:nvSpPr>
          <p:cNvPr id="4" name="Title">
            <a:extLst>
              <a:ext uri="{FF2B5EF4-FFF2-40B4-BE49-F238E27FC236}">
                <a16:creationId xmlns:a16="http://schemas.microsoft.com/office/drawing/2014/main" id="{F2D32D74-0FC6-414A-96C5-2549942CD64E}"/>
              </a:ext>
            </a:extLst>
          </p:cNvPr>
          <p:cNvSpPr>
            <a:spLocks noGrp="1"/>
          </p:cNvSpPr>
          <p:nvPr>
            <p:ph type="title" idx="1" hasCustomPrompt="1"/>
          </p:nvPr>
        </p:nvSpPr>
        <p:spPr>
          <a:xfrm>
            <a:off x="243242" y="292099"/>
            <a:ext cx="4062057" cy="1866901"/>
          </a:xfrm>
        </p:spPr>
        <p:txBody>
          <a:bodyPr anchor="t">
            <a:normAutofit/>
          </a:bodyPr>
          <a:lstStyle>
            <a:lvl1pPr algn="ctr">
              <a:defRPr sz="3600">
                <a:solidFill>
                  <a:schemeClr val="bg1"/>
                </a:solidFill>
                <a:latin typeface="Amazon Ember Display Heavy"/>
              </a:defRPr>
            </a:lvl1pPr>
          </a:lstStyle>
          <a:p>
            <a:r>
              <a:rPr lang="en-US" dirty="0"/>
              <a:t>Type title here</a:t>
            </a:r>
          </a:p>
        </p:txBody>
      </p:sp>
      <p:sp>
        <p:nvSpPr>
          <p:cNvPr id="3" name="Content">
            <a:extLst>
              <a:ext uri="{FF2B5EF4-FFF2-40B4-BE49-F238E27FC236}">
                <a16:creationId xmlns:a16="http://schemas.microsoft.com/office/drawing/2014/main" id="{E88E0D0B-F719-4929-9A45-08A3503393CA}"/>
              </a:ext>
            </a:extLst>
          </p:cNvPr>
          <p:cNvSpPr>
            <a:spLocks noGrp="1"/>
          </p:cNvSpPr>
          <p:nvPr>
            <p:ph type="body" idx="3" hasCustomPrompt="1"/>
          </p:nvPr>
        </p:nvSpPr>
        <p:spPr>
          <a:xfrm>
            <a:off x="4592635" y="292099"/>
            <a:ext cx="7239701" cy="6142651"/>
          </a:xfrm>
        </p:spPr>
        <p:txBody>
          <a:bodyPr>
            <a:normAutofit/>
          </a:bodyPr>
          <a:lstStyle>
            <a:lvl1pPr>
              <a:lnSpc>
                <a:spcPct val="100000"/>
              </a:lnSpc>
              <a:spcAft>
                <a:spcPts val="1200"/>
              </a:spcAft>
              <a:defRPr sz="2800">
                <a:solidFill>
                  <a:srgbClr val="232F3E"/>
                </a:solidFill>
                <a:latin typeface="+mn-lt"/>
              </a:defRPr>
            </a:lvl1pPr>
            <a:lvl2pPr marL="457200" indent="-228600">
              <a:lnSpc>
                <a:spcPct val="100000"/>
              </a:lnSpc>
              <a:spcAft>
                <a:spcPts val="1200"/>
              </a:spcAft>
              <a:defRPr sz="2400">
                <a:solidFill>
                  <a:srgbClr val="232F3E"/>
                </a:solidFill>
                <a:latin typeface="+mn-lt"/>
              </a:defRPr>
            </a:lvl2pPr>
            <a:lvl3pPr marL="684213" indent="-228600">
              <a:lnSpc>
                <a:spcPct val="100000"/>
              </a:lnSpc>
              <a:spcAft>
                <a:spcPts val="1200"/>
              </a:spcAft>
              <a:defRPr sz="2000">
                <a:solidFill>
                  <a:srgbClr val="232F3E"/>
                </a:solidFill>
                <a:latin typeface="+mn-lt"/>
              </a:defRPr>
            </a:lvl3pPr>
            <a:lvl4pPr marL="914400" indent="-228600">
              <a:lnSpc>
                <a:spcPct val="100000"/>
              </a:lnSpc>
              <a:spcAft>
                <a:spcPts val="1200"/>
              </a:spcAft>
              <a:defRPr sz="1800">
                <a:solidFill>
                  <a:srgbClr val="232F3E"/>
                </a:solidFill>
                <a:latin typeface="+mn-lt"/>
              </a:defRPr>
            </a:lvl4pPr>
            <a:lvl5pPr marL="1144588" indent="-228600">
              <a:lnSpc>
                <a:spcPct val="100000"/>
              </a:lnSpc>
              <a:spcAft>
                <a:spcPts val="1200"/>
              </a:spcAft>
              <a:defRPr sz="1800">
                <a:solidFill>
                  <a:srgbClr val="232F3E"/>
                </a:solidFill>
                <a:latin typeface="+mn-lt"/>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pic>
        <p:nvPicPr>
          <p:cNvPr id="7" name="Copyright1">
            <a:extLst>
              <a:ext uri="{FF2B5EF4-FFF2-40B4-BE49-F238E27FC236}">
                <a16:creationId xmlns:a16="http://schemas.microsoft.com/office/drawing/2014/main" id="{844CFF04-049D-40C7-9082-60C6CF7684A8}"/>
              </a:ext>
              <a:ext uri="{C183D7F6-B498-43B3-948B-1728B52AA6E4}">
                <adec:decorative xmlns:adec="http://schemas.microsoft.com/office/drawing/2017/decorative" val="1"/>
              </a:ext>
            </a:extLst>
          </p:cNvPr>
          <p:cNvPicPr>
            <a:picLocks/>
          </p:cNvPicPr>
          <p:nvPr userDrawn="1"/>
        </p:nvPicPr>
        <p:blipFill>
          <a:blip r:embed="rId4">
            <a:extLst>
              <a:ext uri="{28A0092B-C50C-407E-A947-70E740481C1C}">
                <a14:useLocalDpi xmlns:a14="http://schemas.microsoft.com/office/drawing/2010/main" val="0"/>
              </a:ext>
            </a:extLst>
          </a:blip>
          <a:stretch>
            <a:fillRect/>
          </a:stretch>
        </p:blipFill>
        <p:spPr>
          <a:xfrm>
            <a:off x="6009640" y="6446520"/>
            <a:ext cx="4610100" cy="311150"/>
          </a:xfrm>
          <a:prstGeom prst="rect">
            <a:avLst/>
          </a:prstGeom>
        </p:spPr>
      </p:pic>
    </p:spTree>
    <p:custDataLst>
      <p:tags r:id="rId1"/>
    </p:custDataLst>
    <p:extLst>
      <p:ext uri="{BB962C8B-B14F-4D97-AF65-F5344CB8AC3E}">
        <p14:creationId xmlns:p14="http://schemas.microsoft.com/office/powerpoint/2010/main" val="3191058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secHead" preserve="1">
  <p:cSld name="Quot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97" name="Slide Number">
            <a:extLst>
              <a:ext uri="{FF2B5EF4-FFF2-40B4-BE49-F238E27FC236}">
                <a16:creationId xmlns:a16="http://schemas.microsoft.com/office/drawing/2014/main" id="{576AC153-25F3-4431-87F8-2E0931CF2549}"/>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4037B1B0-0345-4E15-985A-6BECCDBE474F}" type="slidenum">
              <a:rPr lang="en-US" smtClean="0"/>
              <a:pPr/>
              <a:t>‹#›</a:t>
            </a:fld>
            <a:endParaRPr lang="en-US" dirty="0"/>
          </a:p>
        </p:txBody>
      </p:sp>
      <p:sp>
        <p:nvSpPr>
          <p:cNvPr id="3" name="Title">
            <a:extLst>
              <a:ext uri="{FF2B5EF4-FFF2-40B4-BE49-F238E27FC236}">
                <a16:creationId xmlns:a16="http://schemas.microsoft.com/office/drawing/2014/main" id="{FEA5D771-1E37-4674-A454-5B6A887E81B8}"/>
              </a:ext>
            </a:extLst>
          </p:cNvPr>
          <p:cNvSpPr>
            <a:spLocks noGrp="1"/>
          </p:cNvSpPr>
          <p:nvPr>
            <p:ph type="title" idx="1" hasCustomPrompt="1"/>
          </p:nvPr>
        </p:nvSpPr>
        <p:spPr>
          <a:xfrm>
            <a:off x="365760" y="1709738"/>
            <a:ext cx="11472013" cy="3609846"/>
          </a:xfrm>
        </p:spPr>
        <p:txBody>
          <a:bodyPr anchor="ctr">
            <a:normAutofit/>
          </a:bodyPr>
          <a:lstStyle>
            <a:lvl1pPr>
              <a:spcBef>
                <a:spcPts val="0"/>
              </a:spcBef>
              <a:spcAft>
                <a:spcPts val="0"/>
              </a:spcAft>
              <a:defRPr sz="4000">
                <a:solidFill>
                  <a:schemeClr val="bg1"/>
                </a:solidFill>
                <a:latin typeface="Amazon Ember Display Heavy"/>
              </a:defRPr>
            </a:lvl1pPr>
          </a:lstStyle>
          <a:p>
            <a:r>
              <a:rPr lang="en-US" dirty="0"/>
              <a:t>“Enter quote”</a:t>
            </a:r>
          </a:p>
        </p:txBody>
      </p:sp>
      <p:sp>
        <p:nvSpPr>
          <p:cNvPr id="2" name="Attribution">
            <a:extLst>
              <a:ext uri="{FF2B5EF4-FFF2-40B4-BE49-F238E27FC236}">
                <a16:creationId xmlns:a16="http://schemas.microsoft.com/office/drawing/2014/main" id="{0DEABB21-C29F-4E2E-AADE-6FBA5EF95AF4}"/>
              </a:ext>
            </a:extLst>
          </p:cNvPr>
          <p:cNvSpPr>
            <a:spLocks noGrp="1"/>
          </p:cNvSpPr>
          <p:nvPr>
            <p:ph type="body" idx="2" hasCustomPrompt="1"/>
          </p:nvPr>
        </p:nvSpPr>
        <p:spPr>
          <a:xfrm>
            <a:off x="365760" y="5319584"/>
            <a:ext cx="11472013" cy="770066"/>
          </a:xfrm>
        </p:spPr>
        <p:txBody>
          <a:bodyPr/>
          <a:lstStyle>
            <a:lvl1pPr marL="0" indent="0">
              <a:spcBef>
                <a:spcPts val="0"/>
              </a:spcBef>
              <a:spcAft>
                <a:spcPts val="0"/>
              </a:spcAft>
              <a:buNone/>
              <a:defRPr sz="2800">
                <a:solidFill>
                  <a:schemeClr val="bg1"/>
                </a:solidFill>
              </a:defRPr>
            </a:lvl1pPr>
          </a:lstStyle>
          <a:p>
            <a:r>
              <a:rPr lang="en-US" dirty="0"/>
              <a:t>Attribution</a:t>
            </a:r>
          </a:p>
        </p:txBody>
      </p:sp>
      <p:pic>
        <p:nvPicPr>
          <p:cNvPr id="6" name="Copyright2">
            <a:extLst>
              <a:ext uri="{FF2B5EF4-FFF2-40B4-BE49-F238E27FC236}">
                <a16:creationId xmlns:a16="http://schemas.microsoft.com/office/drawing/2014/main" id="{7D4186D3-C2B3-4D1D-8DF1-801C1A413D21}"/>
              </a:ext>
              <a:ext uri="{C183D7F6-B498-43B3-948B-1728B52AA6E4}">
                <adec:decorative xmlns:adec="http://schemas.microsoft.com/office/drawing/2017/decorative" val="1"/>
              </a:ext>
            </a:extLst>
          </p:cNvPr>
          <p:cNvPicPr>
            <a:picLocks/>
          </p:cNvPicPr>
          <p:nvPr userDrawn="1"/>
        </p:nvPicPr>
        <p:blipFill>
          <a:blip r:embed="rId3">
            <a:extLst>
              <a:ext uri="{28A0092B-C50C-407E-A947-70E740481C1C}">
                <a14:useLocalDpi xmlns:a14="http://schemas.microsoft.com/office/drawing/2010/main" val="0"/>
              </a:ext>
            </a:extLst>
          </a:blip>
          <a:stretch>
            <a:fillRect/>
          </a:stretch>
        </p:blipFill>
        <p:spPr>
          <a:xfrm>
            <a:off x="3799983" y="6446520"/>
            <a:ext cx="4610100" cy="311150"/>
          </a:xfrm>
          <a:prstGeom prst="rect">
            <a:avLst/>
          </a:prstGeom>
        </p:spPr>
      </p:pic>
    </p:spTree>
    <p:extLst>
      <p:ext uri="{BB962C8B-B14F-4D97-AF65-F5344CB8AC3E}">
        <p14:creationId xmlns:p14="http://schemas.microsoft.com/office/powerpoint/2010/main" val="121861217"/>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Service intro">
    <p:bg>
      <p:bgPr>
        <a:solidFill>
          <a:schemeClr val="bg1"/>
        </a:solidFill>
        <a:effectLst/>
      </p:bgPr>
    </p:bg>
    <p:spTree>
      <p:nvGrpSpPr>
        <p:cNvPr id="1" name=""/>
        <p:cNvGrpSpPr/>
        <p:nvPr/>
      </p:nvGrpSpPr>
      <p:grpSpPr>
        <a:xfrm>
          <a:off x="0" y="0"/>
          <a:ext cx="0" cy="0"/>
          <a:chOff x="0" y="0"/>
          <a:chExt cx="0" cy="0"/>
        </a:xfrm>
      </p:grpSpPr>
      <p:sp>
        <p:nvSpPr>
          <p:cNvPr id="97" name="Slide Number">
            <a:extLst>
              <a:ext uri="{FF2B5EF4-FFF2-40B4-BE49-F238E27FC236}">
                <a16:creationId xmlns:a16="http://schemas.microsoft.com/office/drawing/2014/main" id="{F8BD5B93-38A6-4C4A-A3EB-A591F4EDD6E5}"/>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4037B1B0-0345-4E15-985A-6BECCDBE474F}" type="slidenum">
              <a:rPr lang="en-US" smtClean="0"/>
              <a:pPr/>
              <a:t>‹#›</a:t>
            </a:fld>
            <a:endParaRPr lang="en-US" dirty="0"/>
          </a:p>
        </p:txBody>
      </p:sp>
      <p:sp>
        <p:nvSpPr>
          <p:cNvPr id="3" name="Title">
            <a:extLst>
              <a:ext uri="{FF2B5EF4-FFF2-40B4-BE49-F238E27FC236}">
                <a16:creationId xmlns:a16="http://schemas.microsoft.com/office/drawing/2014/main" id="{75DBD6AA-5E11-44A8-900B-2519518B0622}"/>
              </a:ext>
            </a:extLst>
          </p:cNvPr>
          <p:cNvSpPr>
            <a:spLocks noGrp="1"/>
          </p:cNvSpPr>
          <p:nvPr>
            <p:ph type="title" idx="1" hasCustomPrompt="1"/>
          </p:nvPr>
        </p:nvSpPr>
        <p:spPr>
          <a:xfrm>
            <a:off x="365760" y="301752"/>
            <a:ext cx="11466576" cy="731318"/>
          </a:xfrm>
        </p:spPr>
        <p:txBody>
          <a:bodyPr/>
          <a:lstStyle>
            <a:lvl1pPr>
              <a:defRPr>
                <a:solidFill>
                  <a:srgbClr val="232F3E"/>
                </a:solidFill>
                <a:latin typeface="Amazon Ember Display Heavy"/>
              </a:defRPr>
            </a:lvl1pPr>
          </a:lstStyle>
          <a:p>
            <a:r>
              <a:rPr lang="en-US" dirty="0"/>
              <a:t>Title, 2/3 Column, and picture</a:t>
            </a:r>
          </a:p>
        </p:txBody>
      </p:sp>
      <p:pic>
        <p:nvPicPr>
          <p:cNvPr id="99" name="Divider">
            <a:extLst>
              <a:ext uri="{FF2B5EF4-FFF2-40B4-BE49-F238E27FC236}">
                <a16:creationId xmlns:a16="http://schemas.microsoft.com/office/drawing/2014/main" id="{ECDF26F2-E972-40FE-806F-12B056EA9DCC}"/>
              </a:ext>
              <a:ext uri="{C183D7F6-B498-43B3-948B-1728B52AA6E4}">
                <adec:decorative xmlns:adec="http://schemas.microsoft.com/office/drawing/2017/decorative" val="1"/>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365759" y="1028377"/>
            <a:ext cx="11484864" cy="45720"/>
          </a:xfrm>
          <a:prstGeom prst="rect">
            <a:avLst/>
          </a:prstGeom>
        </p:spPr>
      </p:pic>
      <p:sp>
        <p:nvSpPr>
          <p:cNvPr id="2" name="Content">
            <a:extLst>
              <a:ext uri="{FF2B5EF4-FFF2-40B4-BE49-F238E27FC236}">
                <a16:creationId xmlns:a16="http://schemas.microsoft.com/office/drawing/2014/main" id="{5ACBD598-6775-4223-B2AB-B169A112E3FF}"/>
              </a:ext>
            </a:extLst>
          </p:cNvPr>
          <p:cNvSpPr>
            <a:spLocks noGrp="1"/>
          </p:cNvSpPr>
          <p:nvPr>
            <p:ph idx="2" hasCustomPrompt="1"/>
          </p:nvPr>
        </p:nvSpPr>
        <p:spPr>
          <a:xfrm>
            <a:off x="365760" y="1097280"/>
            <a:ext cx="7644384" cy="5330952"/>
          </a:xfrm>
        </p:spPr>
        <p:txBody>
          <a:bodyPr>
            <a:noAutofit/>
          </a:bodyPr>
          <a:lstStyle>
            <a:lvl1pPr>
              <a:lnSpc>
                <a:spcPct val="100000"/>
              </a:lnSpc>
              <a:spcBef>
                <a:spcPts val="0"/>
              </a:spcBef>
              <a:spcAft>
                <a:spcPts val="1200"/>
              </a:spcAft>
              <a:defRPr>
                <a:solidFill>
                  <a:srgbClr val="232F3E"/>
                </a:solidFill>
              </a:defRPr>
            </a:lvl1pPr>
            <a:lvl2pPr marL="457200" indent="-228600">
              <a:lnSpc>
                <a:spcPct val="100000"/>
              </a:lnSpc>
              <a:spcBef>
                <a:spcPts val="0"/>
              </a:spcBef>
              <a:spcAft>
                <a:spcPts val="1200"/>
              </a:spcAft>
              <a:defRPr>
                <a:solidFill>
                  <a:srgbClr val="232F3E"/>
                </a:solidFill>
              </a:defRPr>
            </a:lvl2pPr>
            <a:lvl3pPr marL="682625" indent="-228600">
              <a:lnSpc>
                <a:spcPct val="100000"/>
              </a:lnSpc>
              <a:spcBef>
                <a:spcPts val="0"/>
              </a:spcBef>
              <a:spcAft>
                <a:spcPts val="1200"/>
              </a:spcAft>
              <a:defRPr>
                <a:solidFill>
                  <a:srgbClr val="232F3E"/>
                </a:solidFill>
              </a:defRPr>
            </a:lvl3pPr>
            <a:lvl4pPr marL="914400" indent="-228600">
              <a:lnSpc>
                <a:spcPct val="100000"/>
              </a:lnSpc>
              <a:spcBef>
                <a:spcPts val="0"/>
              </a:spcBef>
              <a:spcAft>
                <a:spcPts val="1200"/>
              </a:spcAft>
              <a:defRPr>
                <a:solidFill>
                  <a:srgbClr val="232F3E"/>
                </a:solidFill>
              </a:defRPr>
            </a:lvl4pPr>
            <a:lvl5pPr marL="1146175" indent="-228600">
              <a:lnSpc>
                <a:spcPct val="100000"/>
              </a:lnSpc>
              <a:spcBef>
                <a:spcPts val="0"/>
              </a:spcBef>
              <a:spcAft>
                <a:spcPts val="1200"/>
              </a:spcAft>
              <a:defRPr>
                <a:solidFill>
                  <a:srgbClr val="232F3E"/>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22" name="Picture">
            <a:extLst>
              <a:ext uri="{FF2B5EF4-FFF2-40B4-BE49-F238E27FC236}">
                <a16:creationId xmlns:a16="http://schemas.microsoft.com/office/drawing/2014/main" id="{A644AF2C-FFDC-4661-BF6B-D208E5E816FA}"/>
              </a:ext>
              <a:ext uri="{C183D7F6-B498-43B3-948B-1728B52AA6E4}">
                <adec:decorative xmlns:adec="http://schemas.microsoft.com/office/drawing/2017/decorative" val="1"/>
              </a:ext>
            </a:extLst>
          </p:cNvPr>
          <p:cNvSpPr>
            <a:spLocks noGrp="1" noChangeAspect="1"/>
          </p:cNvSpPr>
          <p:nvPr>
            <p:ph type="pic" idx="22" hasCustomPrompt="1"/>
          </p:nvPr>
        </p:nvSpPr>
        <p:spPr>
          <a:xfrm>
            <a:off x="8951074" y="2423160"/>
            <a:ext cx="2011680" cy="2011680"/>
          </a:xfrm>
        </p:spPr>
        <p:txBody>
          <a:bodyPr anchor="t">
            <a:noAutofit/>
          </a:bodyPr>
          <a:lstStyle>
            <a:lvl1pPr marL="0" indent="0" algn="ctr">
              <a:buNone/>
              <a:defRPr sz="2000">
                <a:solidFill>
                  <a:srgbClr val="232F3E"/>
                </a:solidFill>
              </a:defRPr>
            </a:lvl1pPr>
          </a:lstStyle>
          <a:p>
            <a:r>
              <a:rPr lang="en-US" dirty="0"/>
              <a:t>Click icon to add image</a:t>
            </a:r>
          </a:p>
        </p:txBody>
      </p:sp>
    </p:spTree>
    <p:custDataLst>
      <p:tags r:id="rId1"/>
    </p:custDataLst>
    <p:extLst>
      <p:ext uri="{BB962C8B-B14F-4D97-AF65-F5344CB8AC3E}">
        <p14:creationId xmlns:p14="http://schemas.microsoft.com/office/powerpoint/2010/main" val="2382747704"/>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AcademyQuestion">
    <p:bg>
      <p:bgPr>
        <a:solidFill>
          <a:schemeClr val="bg1"/>
        </a:solidFill>
        <a:effectLst/>
      </p:bgPr>
    </p:bg>
    <p:spTree>
      <p:nvGrpSpPr>
        <p:cNvPr id="1" name=""/>
        <p:cNvGrpSpPr/>
        <p:nvPr/>
      </p:nvGrpSpPr>
      <p:grpSpPr>
        <a:xfrm>
          <a:off x="0" y="0"/>
          <a:ext cx="0" cy="0"/>
          <a:chOff x="0" y="0"/>
          <a:chExt cx="0" cy="0"/>
        </a:xfrm>
      </p:grpSpPr>
      <p:sp>
        <p:nvSpPr>
          <p:cNvPr id="97" name="Slide Number">
            <a:extLst>
              <a:ext uri="{FF2B5EF4-FFF2-40B4-BE49-F238E27FC236}">
                <a16:creationId xmlns:a16="http://schemas.microsoft.com/office/drawing/2014/main" id="{02D04820-1551-4DB8-9246-39CB85899696}"/>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4037B1B0-0345-4E15-985A-6BECCDBE474F}" type="slidenum">
              <a:rPr lang="en-US" smtClean="0"/>
              <a:pPr/>
              <a:t>‹#›</a:t>
            </a:fld>
            <a:endParaRPr lang="en-US" dirty="0"/>
          </a:p>
        </p:txBody>
      </p:sp>
      <p:sp>
        <p:nvSpPr>
          <p:cNvPr id="3" name="Title">
            <a:extLst>
              <a:ext uri="{FF2B5EF4-FFF2-40B4-BE49-F238E27FC236}">
                <a16:creationId xmlns:a16="http://schemas.microsoft.com/office/drawing/2014/main" id="{5F8A0ED5-8D88-437F-965F-590C0BD195F1}"/>
              </a:ext>
            </a:extLst>
          </p:cNvPr>
          <p:cNvSpPr>
            <a:spLocks noGrp="1"/>
          </p:cNvSpPr>
          <p:nvPr>
            <p:ph type="title" idx="1" hasCustomPrompt="1"/>
          </p:nvPr>
        </p:nvSpPr>
        <p:spPr>
          <a:xfrm>
            <a:off x="0" y="185995"/>
            <a:ext cx="12192000" cy="535531"/>
          </a:xfrm>
        </p:spPr>
        <p:txBody>
          <a:bodyPr wrap="square" lIns="182880" rIns="182880">
            <a:spAutoFit/>
          </a:bodyPr>
          <a:lstStyle>
            <a:lvl1pPr>
              <a:lnSpc>
                <a:spcPct val="90000"/>
              </a:lnSpc>
              <a:spcAft>
                <a:spcPts val="0"/>
              </a:spcAft>
              <a:defRPr sz="3200">
                <a:solidFill>
                  <a:srgbClr val="232F3E"/>
                </a:solidFill>
                <a:latin typeface="Amazon Ember Display Heavy"/>
              </a:defRPr>
            </a:lvl1pPr>
          </a:lstStyle>
          <a:p>
            <a:r>
              <a:rPr lang="en-US" dirty="0"/>
              <a:t>Title and text column</a:t>
            </a:r>
          </a:p>
        </p:txBody>
      </p:sp>
      <p:sp>
        <p:nvSpPr>
          <p:cNvPr id="7" name="Text Placeholder 6">
            <a:extLst>
              <a:ext uri="{FF2B5EF4-FFF2-40B4-BE49-F238E27FC236}">
                <a16:creationId xmlns:a16="http://schemas.microsoft.com/office/drawing/2014/main" id="{4F12F17D-55AD-4982-8FE2-C0E80D143499}"/>
              </a:ext>
            </a:extLst>
          </p:cNvPr>
          <p:cNvSpPr>
            <a:spLocks noGrp="1"/>
          </p:cNvSpPr>
          <p:nvPr>
            <p:ph type="body" sz="quarter" idx="98" hasCustomPrompt="1"/>
          </p:nvPr>
        </p:nvSpPr>
        <p:spPr>
          <a:xfrm>
            <a:off x="0" y="721526"/>
            <a:ext cx="12192000" cy="1463040"/>
          </a:xfrm>
          <a:solidFill>
            <a:schemeClr val="accent1"/>
          </a:solidFill>
        </p:spPr>
        <p:txBody>
          <a:bodyPr lIns="182880" tIns="91440" rIns="182880" bIns="91440">
            <a:noAutofit/>
          </a:bodyPr>
          <a:lstStyle>
            <a:lvl1pPr marL="0" indent="0">
              <a:lnSpc>
                <a:spcPct val="100000"/>
              </a:lnSpc>
              <a:spcAft>
                <a:spcPts val="600"/>
              </a:spcAft>
              <a:buNone/>
              <a:defRPr sz="1600">
                <a:solidFill>
                  <a:schemeClr val="bg1"/>
                </a:solidFill>
              </a:defRPr>
            </a:lvl1pPr>
            <a:lvl2pPr marL="457200" indent="0">
              <a:buNone/>
              <a:defRPr sz="1600">
                <a:solidFill>
                  <a:schemeClr val="bg1"/>
                </a:solidFill>
              </a:defRPr>
            </a:lvl2pPr>
            <a:lvl3pPr marL="914400" indent="0">
              <a:buNone/>
              <a:defRPr sz="1600">
                <a:solidFill>
                  <a:schemeClr val="bg1"/>
                </a:solidFill>
              </a:defRPr>
            </a:lvl3pPr>
            <a:lvl4pPr marL="1371600" indent="0">
              <a:buNone/>
              <a:defRPr sz="1600">
                <a:solidFill>
                  <a:schemeClr val="bg1"/>
                </a:solidFill>
              </a:defRPr>
            </a:lvl4pPr>
            <a:lvl5pPr marL="1828800" indent="0">
              <a:buNone/>
              <a:defRPr sz="1600">
                <a:solidFill>
                  <a:schemeClr val="bg1"/>
                </a:solidFill>
              </a:defRPr>
            </a:lvl5pPr>
          </a:lstStyle>
          <a:p>
            <a:pPr lvl="0"/>
            <a:r>
              <a:rPr lang="en-US" dirty="0"/>
              <a:t>Enter question text here</a:t>
            </a:r>
          </a:p>
        </p:txBody>
      </p:sp>
    </p:spTree>
    <p:custDataLst>
      <p:tags r:id="rId1"/>
    </p:custDataLst>
    <p:extLst>
      <p:ext uri="{BB962C8B-B14F-4D97-AF65-F5344CB8AC3E}">
        <p14:creationId xmlns:p14="http://schemas.microsoft.com/office/powerpoint/2010/main" val="8565897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Topic Introduction">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97" name="Slide Number">
            <a:extLst>
              <a:ext uri="{FF2B5EF4-FFF2-40B4-BE49-F238E27FC236}">
                <a16:creationId xmlns:a16="http://schemas.microsoft.com/office/drawing/2014/main" id="{E7A23F66-1657-489E-8769-B7CCC9F020AC}"/>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930176A1-BCF0-4712-97A6-6B495F55390B}" type="slidenum">
              <a:rPr lang="en-US" smtClean="0"/>
              <a:pPr/>
              <a:t>‹#›</a:t>
            </a:fld>
            <a:endParaRPr lang="en-US" dirty="0"/>
          </a:p>
        </p:txBody>
      </p:sp>
      <p:sp>
        <p:nvSpPr>
          <p:cNvPr id="4" name="Title">
            <a:extLst>
              <a:ext uri="{FF2B5EF4-FFF2-40B4-BE49-F238E27FC236}">
                <a16:creationId xmlns:a16="http://schemas.microsoft.com/office/drawing/2014/main" id="{F2D32D74-0FC6-414A-96C5-2549942CD64E}"/>
              </a:ext>
            </a:extLst>
          </p:cNvPr>
          <p:cNvSpPr>
            <a:spLocks noGrp="1"/>
          </p:cNvSpPr>
          <p:nvPr>
            <p:ph type="title" idx="1" hasCustomPrompt="1"/>
          </p:nvPr>
        </p:nvSpPr>
        <p:spPr>
          <a:xfrm>
            <a:off x="243242" y="292099"/>
            <a:ext cx="4062057" cy="1866901"/>
          </a:xfrm>
        </p:spPr>
        <p:txBody>
          <a:bodyPr anchor="t">
            <a:noAutofit/>
          </a:bodyPr>
          <a:lstStyle>
            <a:lvl1pPr algn="ctr">
              <a:defRPr sz="3600">
                <a:solidFill>
                  <a:srgbClr val="F1F3F3"/>
                </a:solidFill>
                <a:latin typeface="Amazon Ember Display Heavy"/>
              </a:defRPr>
            </a:lvl1pPr>
          </a:lstStyle>
          <a:p>
            <a:r>
              <a:rPr lang="en-US" dirty="0"/>
              <a:t>Type title here</a:t>
            </a:r>
          </a:p>
        </p:txBody>
      </p:sp>
      <p:sp>
        <p:nvSpPr>
          <p:cNvPr id="2" name="LeftPlaceholder">
            <a:extLst>
              <a:ext uri="{FF2B5EF4-FFF2-40B4-BE49-F238E27FC236}">
                <a16:creationId xmlns:a16="http://schemas.microsoft.com/office/drawing/2014/main" id="{84AC47C1-092B-4DE6-902E-A0B393854995}"/>
              </a:ext>
              <a:ext uri="{C183D7F6-B498-43B3-948B-1728B52AA6E4}">
                <adec:decorative xmlns:adec="http://schemas.microsoft.com/office/drawing/2017/decorative" val="1"/>
              </a:ext>
            </a:extLst>
          </p:cNvPr>
          <p:cNvSpPr>
            <a:spLocks noGrp="1"/>
          </p:cNvSpPr>
          <p:nvPr>
            <p:ph idx="2" hasCustomPrompt="1"/>
          </p:nvPr>
        </p:nvSpPr>
        <p:spPr>
          <a:xfrm>
            <a:off x="246888" y="2434960"/>
            <a:ext cx="4060392" cy="3657600"/>
          </a:xfrm>
        </p:spPr>
        <p:txBody>
          <a:bodyPr anchor="t">
            <a:noAutofit/>
          </a:bodyPr>
          <a:lstStyle>
            <a:lvl1pPr marL="0" indent="0" algn="ctr">
              <a:buNone/>
              <a:defRPr>
                <a:solidFill>
                  <a:srgbClr val="F1F3F3"/>
                </a:solidFill>
                <a:latin typeface="+mn-lt"/>
              </a:defRPr>
            </a:lvl1pPr>
          </a:lstStyle>
          <a:p>
            <a:r>
              <a:rPr lang="en-US" dirty="0"/>
              <a:t>Click to add content</a:t>
            </a:r>
          </a:p>
        </p:txBody>
      </p:sp>
      <p:sp>
        <p:nvSpPr>
          <p:cNvPr id="3" name="Content">
            <a:extLst>
              <a:ext uri="{FF2B5EF4-FFF2-40B4-BE49-F238E27FC236}">
                <a16:creationId xmlns:a16="http://schemas.microsoft.com/office/drawing/2014/main" id="{E88E0D0B-F719-4929-9A45-08A3503393CA}"/>
              </a:ext>
            </a:extLst>
          </p:cNvPr>
          <p:cNvSpPr>
            <a:spLocks noGrp="1"/>
          </p:cNvSpPr>
          <p:nvPr>
            <p:ph type="body" idx="3" hasCustomPrompt="1"/>
          </p:nvPr>
        </p:nvSpPr>
        <p:spPr>
          <a:xfrm>
            <a:off x="4592635" y="292099"/>
            <a:ext cx="7239701" cy="6142651"/>
          </a:xfrm>
        </p:spPr>
        <p:txBody>
          <a:bodyPr>
            <a:noAutofit/>
          </a:bodyPr>
          <a:lstStyle>
            <a:lvl1pPr>
              <a:lnSpc>
                <a:spcPct val="100000"/>
              </a:lnSpc>
              <a:spcAft>
                <a:spcPts val="1200"/>
              </a:spcAft>
              <a:defRPr sz="2800">
                <a:solidFill>
                  <a:srgbClr val="232F3E"/>
                </a:solidFill>
                <a:latin typeface="+mn-lt"/>
              </a:defRPr>
            </a:lvl1pPr>
            <a:lvl2pPr marL="457200" indent="-228600">
              <a:lnSpc>
                <a:spcPct val="100000"/>
              </a:lnSpc>
              <a:spcAft>
                <a:spcPts val="1200"/>
              </a:spcAft>
              <a:defRPr sz="2400">
                <a:solidFill>
                  <a:srgbClr val="232F3E"/>
                </a:solidFill>
                <a:latin typeface="+mn-lt"/>
              </a:defRPr>
            </a:lvl2pPr>
            <a:lvl3pPr marL="684213" indent="-228600">
              <a:lnSpc>
                <a:spcPct val="100000"/>
              </a:lnSpc>
              <a:spcAft>
                <a:spcPts val="1200"/>
              </a:spcAft>
              <a:defRPr sz="2000">
                <a:solidFill>
                  <a:srgbClr val="232F3E"/>
                </a:solidFill>
                <a:latin typeface="+mn-lt"/>
              </a:defRPr>
            </a:lvl3pPr>
            <a:lvl4pPr marL="914400" indent="-228600">
              <a:lnSpc>
                <a:spcPct val="100000"/>
              </a:lnSpc>
              <a:spcAft>
                <a:spcPts val="1200"/>
              </a:spcAft>
              <a:defRPr sz="1800">
                <a:solidFill>
                  <a:srgbClr val="232F3E"/>
                </a:solidFill>
                <a:latin typeface="+mn-lt"/>
              </a:defRPr>
            </a:lvl4pPr>
            <a:lvl5pPr marL="1144588" indent="-228600">
              <a:lnSpc>
                <a:spcPct val="100000"/>
              </a:lnSpc>
              <a:spcAft>
                <a:spcPts val="1200"/>
              </a:spcAft>
              <a:defRPr sz="1800">
                <a:solidFill>
                  <a:srgbClr val="232F3E"/>
                </a:solidFill>
                <a:latin typeface="+mn-lt"/>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pic>
        <p:nvPicPr>
          <p:cNvPr id="6" name="Copyright1">
            <a:extLst>
              <a:ext uri="{FF2B5EF4-FFF2-40B4-BE49-F238E27FC236}">
                <a16:creationId xmlns:a16="http://schemas.microsoft.com/office/drawing/2014/main" id="{0BBBF875-E0E3-4837-9CCC-88E0DAFE277C}"/>
              </a:ext>
              <a:ext uri="{C183D7F6-B498-43B3-948B-1728B52AA6E4}">
                <adec:decorative xmlns:adec="http://schemas.microsoft.com/office/drawing/2017/decorative" val="1"/>
              </a:ext>
            </a:extLst>
          </p:cNvPr>
          <p:cNvPicPr>
            <a:picLocks/>
          </p:cNvPicPr>
          <p:nvPr userDrawn="1"/>
        </p:nvPicPr>
        <p:blipFill>
          <a:blip r:embed="rId4">
            <a:extLst>
              <a:ext uri="{28A0092B-C50C-407E-A947-70E740481C1C}">
                <a14:useLocalDpi xmlns:a14="http://schemas.microsoft.com/office/drawing/2010/main" val="0"/>
              </a:ext>
            </a:extLst>
          </a:blip>
          <a:stretch>
            <a:fillRect/>
          </a:stretch>
        </p:blipFill>
        <p:spPr>
          <a:xfrm>
            <a:off x="6009640" y="6446520"/>
            <a:ext cx="4610100" cy="311150"/>
          </a:xfrm>
          <a:prstGeom prst="rect">
            <a:avLst/>
          </a:prstGeom>
        </p:spPr>
      </p:pic>
    </p:spTree>
    <p:custDataLst>
      <p:tags r:id="rId1"/>
    </p:custDataLst>
    <p:extLst>
      <p:ext uri="{BB962C8B-B14F-4D97-AF65-F5344CB8AC3E}">
        <p14:creationId xmlns:p14="http://schemas.microsoft.com/office/powerpoint/2010/main" val="25264797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Thank You">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97" name="Slide Number">
            <a:extLst>
              <a:ext uri="{FF2B5EF4-FFF2-40B4-BE49-F238E27FC236}">
                <a16:creationId xmlns:a16="http://schemas.microsoft.com/office/drawing/2014/main" id="{576AC153-25F3-4431-87F8-2E0931CF2549}"/>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4037B1B0-0345-4E15-985A-6BECCDBE474F}" type="slidenum">
              <a:rPr lang="en-US" smtClean="0"/>
              <a:pPr/>
              <a:t>‹#›</a:t>
            </a:fld>
            <a:endParaRPr lang="en-US" dirty="0"/>
          </a:p>
        </p:txBody>
      </p:sp>
      <p:sp>
        <p:nvSpPr>
          <p:cNvPr id="3" name="Title">
            <a:extLst>
              <a:ext uri="{FF2B5EF4-FFF2-40B4-BE49-F238E27FC236}">
                <a16:creationId xmlns:a16="http://schemas.microsoft.com/office/drawing/2014/main" id="{E52B1449-9D22-45E9-8E29-DD9653749C2D}"/>
              </a:ext>
            </a:extLst>
          </p:cNvPr>
          <p:cNvSpPr>
            <a:spLocks noGrp="1"/>
          </p:cNvSpPr>
          <p:nvPr>
            <p:ph type="title" idx="1" hasCustomPrompt="1"/>
          </p:nvPr>
        </p:nvSpPr>
        <p:spPr>
          <a:xfrm>
            <a:off x="457200" y="1256247"/>
            <a:ext cx="7998031" cy="4049824"/>
          </a:xfrm>
        </p:spPr>
        <p:txBody>
          <a:bodyPr anchor="ctr">
            <a:noAutofit/>
          </a:bodyPr>
          <a:lstStyle>
            <a:lvl1pPr>
              <a:lnSpc>
                <a:spcPct val="100000"/>
              </a:lnSpc>
              <a:spcBef>
                <a:spcPts val="0"/>
              </a:spcBef>
              <a:defRPr sz="4400">
                <a:solidFill>
                  <a:schemeClr val="bg1"/>
                </a:solidFill>
                <a:latin typeface="Amazon Ember Display Heavy"/>
              </a:defRPr>
            </a:lvl1pPr>
          </a:lstStyle>
          <a:p>
            <a:r>
              <a:rPr lang="en-US" dirty="0"/>
              <a:t>Thank you text</a:t>
            </a:r>
          </a:p>
        </p:txBody>
      </p:sp>
      <p:sp>
        <p:nvSpPr>
          <p:cNvPr id="2" name="Corrections text">
            <a:extLst>
              <a:ext uri="{FF2B5EF4-FFF2-40B4-BE49-F238E27FC236}">
                <a16:creationId xmlns:a16="http://schemas.microsoft.com/office/drawing/2014/main" id="{6A373FD5-C6D5-4BB3-B1C2-AF88C1A95E05}"/>
              </a:ext>
            </a:extLst>
          </p:cNvPr>
          <p:cNvSpPr>
            <a:spLocks noGrp="1"/>
          </p:cNvSpPr>
          <p:nvPr>
            <p:ph type="body" idx="2" hasCustomPrompt="1"/>
          </p:nvPr>
        </p:nvSpPr>
        <p:spPr>
          <a:xfrm>
            <a:off x="457200" y="5305425"/>
            <a:ext cx="7997825" cy="1141413"/>
          </a:xfrm>
        </p:spPr>
        <p:txBody>
          <a:bodyPr>
            <a:noAutofit/>
          </a:bodyPr>
          <a:lstStyle>
            <a:lvl1pPr marL="0" indent="0">
              <a:lnSpc>
                <a:spcPct val="100000"/>
              </a:lnSpc>
              <a:spcBef>
                <a:spcPts val="0"/>
              </a:spcBef>
              <a:spcAft>
                <a:spcPts val="0"/>
              </a:spcAft>
              <a:buClrTx/>
              <a:buSzTx/>
              <a:buFontTx/>
              <a:buNone/>
              <a:tabLst/>
              <a:defRPr lang="en-US" b="0" cap="none" spc="0" baseline="0">
                <a:ln>
                  <a:noFill/>
                </a:ln>
                <a:solidFill>
                  <a:schemeClr val="bg1"/>
                </a:solidFill>
                <a:effectLst/>
              </a:defRPr>
            </a:lvl1pPr>
            <a:lvl2pPr marL="457200" indent="0">
              <a:buNone/>
              <a:defRPr sz="2000">
                <a:solidFill>
                  <a:schemeClr val="bg2"/>
                </a:solidFill>
              </a:defRPr>
            </a:lvl2pPr>
            <a:lvl3pPr marL="914400" indent="0">
              <a:buNone/>
              <a:defRPr sz="1800">
                <a:solidFill>
                  <a:schemeClr val="bg2"/>
                </a:solidFill>
              </a:defRPr>
            </a:lvl3pPr>
            <a:lvl4pPr marL="1371600" indent="0">
              <a:buNone/>
              <a:defRPr sz="1600">
                <a:solidFill>
                  <a:schemeClr val="bg2"/>
                </a:solidFill>
              </a:defRPr>
            </a:lvl4pPr>
            <a:lvl5pPr marL="1828800" indent="0">
              <a:buNone/>
              <a:defRPr sz="1600">
                <a:solidFill>
                  <a:schemeClr val="bg2"/>
                </a:solidFill>
              </a:defRPr>
            </a:lvl5pPr>
          </a:lstStyle>
          <a:p>
            <a:pPr marL="0" indent="0">
              <a:lnSpc>
                <a:spcPct val="100000"/>
              </a:lnSpc>
              <a:spcBef>
                <a:spcPts val="0"/>
              </a:spcBef>
              <a:spcAft>
                <a:spcPts val="0"/>
              </a:spcAft>
              <a:buClrTx/>
              <a:buSzTx/>
              <a:buFontTx/>
              <a:buNone/>
              <a:tabLst/>
              <a:defRPr/>
            </a:pPr>
            <a:r>
              <a:rPr lang="en-US" sz="1800" dirty="0">
                <a:solidFill>
                  <a:srgbClr val="F1F3F3"/>
                </a:solidFill>
              </a:rPr>
              <a:t>Type: Corrections, feedback, or other questions? </a:t>
            </a:r>
            <a:br>
              <a:rPr lang="en-US" sz="1800" dirty="0">
                <a:solidFill>
                  <a:srgbClr val="F1F3F3"/>
                </a:solidFill>
              </a:rPr>
            </a:br>
            <a:r>
              <a:rPr lang="en-US" sz="1800" dirty="0">
                <a:solidFill>
                  <a:srgbClr val="F1F3F3"/>
                </a:solidFill>
              </a:rPr>
              <a:t>Contact us at https://support.aws.amazon.com/#/contacts/aws-academy.</a:t>
            </a:r>
          </a:p>
        </p:txBody>
      </p:sp>
      <p:pic>
        <p:nvPicPr>
          <p:cNvPr id="6" name="Copyright1">
            <a:extLst>
              <a:ext uri="{FF2B5EF4-FFF2-40B4-BE49-F238E27FC236}">
                <a16:creationId xmlns:a16="http://schemas.microsoft.com/office/drawing/2014/main" id="{872813F7-982A-459F-982C-723833FAAEAB}"/>
              </a:ext>
              <a:ext uri="{C183D7F6-B498-43B3-948B-1728B52AA6E4}">
                <adec:decorative xmlns:adec="http://schemas.microsoft.com/office/drawing/2017/decorative" val="1"/>
              </a:ext>
            </a:extLst>
          </p:cNvPr>
          <p:cNvPicPr>
            <a:picLocks/>
          </p:cNvPicPr>
          <p:nvPr userDrawn="1"/>
        </p:nvPicPr>
        <p:blipFill>
          <a:blip r:embed="rId4">
            <a:extLst>
              <a:ext uri="{28A0092B-C50C-407E-A947-70E740481C1C}">
                <a14:useLocalDpi xmlns:a14="http://schemas.microsoft.com/office/drawing/2010/main" val="0"/>
              </a:ext>
            </a:extLst>
          </a:blip>
          <a:stretch>
            <a:fillRect/>
          </a:stretch>
        </p:blipFill>
        <p:spPr>
          <a:xfrm>
            <a:off x="3799983" y="6446520"/>
            <a:ext cx="4610100" cy="311150"/>
          </a:xfrm>
          <a:prstGeom prst="rect">
            <a:avLst/>
          </a:prstGeom>
        </p:spPr>
      </p:pic>
    </p:spTree>
    <p:custDataLst>
      <p:tags r:id="rId1"/>
    </p:custDataLst>
    <p:extLst>
      <p:ext uri="{BB962C8B-B14F-4D97-AF65-F5344CB8AC3E}">
        <p14:creationId xmlns:p14="http://schemas.microsoft.com/office/powerpoint/2010/main" val="41831911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and Content">
    <p:bg>
      <p:bgPr>
        <a:solidFill>
          <a:schemeClr val="bg1"/>
        </a:solidFill>
        <a:effectLst/>
      </p:bgPr>
    </p:bg>
    <p:spTree>
      <p:nvGrpSpPr>
        <p:cNvPr id="1" name=""/>
        <p:cNvGrpSpPr/>
        <p:nvPr/>
      </p:nvGrpSpPr>
      <p:grpSpPr>
        <a:xfrm>
          <a:off x="0" y="0"/>
          <a:ext cx="0" cy="0"/>
          <a:chOff x="0" y="0"/>
          <a:chExt cx="0" cy="0"/>
        </a:xfrm>
      </p:grpSpPr>
      <p:sp>
        <p:nvSpPr>
          <p:cNvPr id="97" name="Slide Number">
            <a:extLst>
              <a:ext uri="{FF2B5EF4-FFF2-40B4-BE49-F238E27FC236}">
                <a16:creationId xmlns:a16="http://schemas.microsoft.com/office/drawing/2014/main" id="{02D04820-1551-4DB8-9246-39CB85899696}"/>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4037B1B0-0345-4E15-985A-6BECCDBE474F}" type="slidenum">
              <a:rPr lang="en-US" smtClean="0"/>
              <a:pPr/>
              <a:t>‹#›</a:t>
            </a:fld>
            <a:endParaRPr lang="en-US" dirty="0"/>
          </a:p>
        </p:txBody>
      </p:sp>
      <p:sp>
        <p:nvSpPr>
          <p:cNvPr id="3" name="Title">
            <a:extLst>
              <a:ext uri="{FF2B5EF4-FFF2-40B4-BE49-F238E27FC236}">
                <a16:creationId xmlns:a16="http://schemas.microsoft.com/office/drawing/2014/main" id="{5F8A0ED5-8D88-437F-965F-590C0BD195F1}"/>
              </a:ext>
            </a:extLst>
          </p:cNvPr>
          <p:cNvSpPr>
            <a:spLocks noGrp="1"/>
          </p:cNvSpPr>
          <p:nvPr>
            <p:ph type="title" idx="1" hasCustomPrompt="1"/>
          </p:nvPr>
        </p:nvSpPr>
        <p:spPr>
          <a:xfrm>
            <a:off x="365760" y="301752"/>
            <a:ext cx="11466576" cy="731318"/>
          </a:xfrm>
        </p:spPr>
        <p:txBody>
          <a:bodyPr/>
          <a:lstStyle>
            <a:lvl1pPr>
              <a:lnSpc>
                <a:spcPct val="90000"/>
              </a:lnSpc>
              <a:spcAft>
                <a:spcPts val="0"/>
              </a:spcAft>
              <a:defRPr>
                <a:solidFill>
                  <a:srgbClr val="232F3E"/>
                </a:solidFill>
                <a:latin typeface="Amazon Ember Display Heavy"/>
              </a:defRPr>
            </a:lvl1pPr>
          </a:lstStyle>
          <a:p>
            <a:r>
              <a:rPr lang="en-US" dirty="0"/>
              <a:t>Title and text column</a:t>
            </a:r>
          </a:p>
        </p:txBody>
      </p:sp>
      <p:pic>
        <p:nvPicPr>
          <p:cNvPr id="99" name="Divider">
            <a:extLst>
              <a:ext uri="{FF2B5EF4-FFF2-40B4-BE49-F238E27FC236}">
                <a16:creationId xmlns:a16="http://schemas.microsoft.com/office/drawing/2014/main" id="{F3CAEA78-64D9-4CA8-84AB-317B5F555D3C}"/>
              </a:ext>
              <a:ext uri="{C183D7F6-B498-43B3-948B-1728B52AA6E4}">
                <adec:decorative xmlns:adec="http://schemas.microsoft.com/office/drawing/2017/decorative" val="1"/>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365759" y="1028377"/>
            <a:ext cx="11484864" cy="45720"/>
          </a:xfrm>
          <a:prstGeom prst="rect">
            <a:avLst/>
          </a:prstGeom>
        </p:spPr>
      </p:pic>
      <p:sp>
        <p:nvSpPr>
          <p:cNvPr id="2" name="Content">
            <a:extLst>
              <a:ext uri="{FF2B5EF4-FFF2-40B4-BE49-F238E27FC236}">
                <a16:creationId xmlns:a16="http://schemas.microsoft.com/office/drawing/2014/main" id="{C4E502B2-1435-4BCB-BD77-B9E6CB7B3BF5}"/>
              </a:ext>
            </a:extLst>
          </p:cNvPr>
          <p:cNvSpPr>
            <a:spLocks noGrp="1"/>
          </p:cNvSpPr>
          <p:nvPr>
            <p:ph idx="2" hasCustomPrompt="1"/>
          </p:nvPr>
        </p:nvSpPr>
        <p:spPr>
          <a:xfrm>
            <a:off x="365760" y="1097280"/>
            <a:ext cx="11466576" cy="5330952"/>
          </a:xfrm>
        </p:spPr>
        <p:txBody>
          <a:bodyPr>
            <a:normAutofit/>
          </a:bodyPr>
          <a:lstStyle>
            <a:lvl1pPr>
              <a:lnSpc>
                <a:spcPct val="100000"/>
              </a:lnSpc>
              <a:spcBef>
                <a:spcPts val="0"/>
              </a:spcBef>
              <a:spcAft>
                <a:spcPts val="1200"/>
              </a:spcAft>
              <a:defRPr>
                <a:solidFill>
                  <a:srgbClr val="232F3E"/>
                </a:solidFill>
              </a:defRPr>
            </a:lvl1pPr>
            <a:lvl2pPr marL="457200" indent="-228600">
              <a:lnSpc>
                <a:spcPct val="100000"/>
              </a:lnSpc>
              <a:spcBef>
                <a:spcPts val="0"/>
              </a:spcBef>
              <a:spcAft>
                <a:spcPts val="1200"/>
              </a:spcAft>
              <a:defRPr>
                <a:solidFill>
                  <a:srgbClr val="232F3E"/>
                </a:solidFill>
              </a:defRPr>
            </a:lvl2pPr>
            <a:lvl3pPr marL="682625" indent="-228600">
              <a:lnSpc>
                <a:spcPct val="100000"/>
              </a:lnSpc>
              <a:spcBef>
                <a:spcPts val="0"/>
              </a:spcBef>
              <a:spcAft>
                <a:spcPts val="1200"/>
              </a:spcAft>
              <a:defRPr>
                <a:solidFill>
                  <a:srgbClr val="232F3E"/>
                </a:solidFill>
              </a:defRPr>
            </a:lvl3pPr>
            <a:lvl4pPr marL="914400" indent="-228600">
              <a:lnSpc>
                <a:spcPct val="100000"/>
              </a:lnSpc>
              <a:spcBef>
                <a:spcPts val="0"/>
              </a:spcBef>
              <a:spcAft>
                <a:spcPts val="1200"/>
              </a:spcAft>
              <a:defRPr>
                <a:solidFill>
                  <a:srgbClr val="232F3E"/>
                </a:solidFill>
              </a:defRPr>
            </a:lvl4pPr>
            <a:lvl5pPr marL="1146175" indent="-228600">
              <a:lnSpc>
                <a:spcPct val="100000"/>
              </a:lnSpc>
              <a:spcBef>
                <a:spcPts val="0"/>
              </a:spcBef>
              <a:spcAft>
                <a:spcPts val="1200"/>
              </a:spcAft>
              <a:defRPr>
                <a:solidFill>
                  <a:srgbClr val="232F3E"/>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Tree>
    <p:custDataLst>
      <p:tags r:id="rId1"/>
    </p:custDataLst>
    <p:extLst>
      <p:ext uri="{BB962C8B-B14F-4D97-AF65-F5344CB8AC3E}">
        <p14:creationId xmlns:p14="http://schemas.microsoft.com/office/powerpoint/2010/main" val="2650170407"/>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63" Type="http://schemas.openxmlformats.org/officeDocument/2006/relationships/image" Target="../media/image1.png"/><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image" Target="../media/image4.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61" Type="http://schemas.openxmlformats.org/officeDocument/2006/relationships/slideLayout" Target="../slideLayouts/slideLayout6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image" Target="../media/image3.sv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image" Target="../media/image2.png"/><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63">
            <a:lum/>
          </a:blip>
          <a:srcRect/>
          <a:stretch>
            <a:fillRect/>
          </a:stretch>
        </a:blipFill>
        <a:effectLst/>
      </p:bgPr>
    </p:bg>
    <p:spTree>
      <p:nvGrpSpPr>
        <p:cNvPr id="1" name=""/>
        <p:cNvGrpSpPr/>
        <p:nvPr/>
      </p:nvGrpSpPr>
      <p:grpSpPr>
        <a:xfrm>
          <a:off x="0" y="0"/>
          <a:ext cx="0" cy="0"/>
          <a:chOff x="0" y="0"/>
          <a:chExt cx="0" cy="0"/>
        </a:xfrm>
      </p:grpSpPr>
      <p:sp>
        <p:nvSpPr>
          <p:cNvPr id="89" name="Slide Number">
            <a:extLst>
              <a:ext uri="{FF2B5EF4-FFF2-40B4-BE49-F238E27FC236}">
                <a16:creationId xmlns:a16="http://schemas.microsoft.com/office/drawing/2014/main" id="{A07A00D0-EC0A-44D2-9309-40C08E7F67D5}"/>
              </a:ext>
            </a:extLst>
          </p:cNvPr>
          <p:cNvSpPr>
            <a:spLocks noGrp="1"/>
          </p:cNvSpPr>
          <p:nvPr>
            <p:ph type="sldNum" idx="89"/>
          </p:nvPr>
        </p:nvSpPr>
        <p:spPr>
          <a:xfrm>
            <a:off x="11466576" y="6446520"/>
            <a:ext cx="484632" cy="228600"/>
          </a:xfrm>
          <a:prstGeom prst="rect">
            <a:avLst/>
          </a:prstGeom>
        </p:spPr>
        <p:txBody>
          <a:bodyPr vert="horz" lIns="0" tIns="0" rIns="0" bIns="0" rtlCol="0" anchor="ctr"/>
          <a:lstStyle>
            <a:lvl1pPr algn="r">
              <a:defRPr sz="1200">
                <a:solidFill>
                  <a:srgbClr val="232F3E"/>
                </a:solidFill>
              </a:defRPr>
            </a:lvl1pPr>
          </a:lstStyle>
          <a:p>
            <a:fld id="{4037B1B0-0345-4E15-985A-6BECCDBE474F}" type="slidenum">
              <a:rPr lang="en-US" smtClean="0"/>
              <a:pPr/>
              <a:t>‹#›</a:t>
            </a:fld>
            <a:endParaRPr lang="en-US" dirty="0"/>
          </a:p>
        </p:txBody>
      </p:sp>
      <p:sp>
        <p:nvSpPr>
          <p:cNvPr id="3" name="Title">
            <a:extLst>
              <a:ext uri="{FF2B5EF4-FFF2-40B4-BE49-F238E27FC236}">
                <a16:creationId xmlns:a16="http://schemas.microsoft.com/office/drawing/2014/main" id="{95BD4D1B-B3EB-4C0C-8CE3-A35C1F88F6BC}"/>
              </a:ext>
            </a:extLst>
          </p:cNvPr>
          <p:cNvSpPr>
            <a:spLocks noGrp="1"/>
          </p:cNvSpPr>
          <p:nvPr>
            <p:ph type="title" idx="1"/>
          </p:nvPr>
        </p:nvSpPr>
        <p:spPr>
          <a:xfrm>
            <a:off x="365760" y="301752"/>
            <a:ext cx="11567160" cy="731520"/>
          </a:xfrm>
          <a:prstGeom prst="rect">
            <a:avLst/>
          </a:prstGeom>
        </p:spPr>
        <p:txBody>
          <a:bodyPr vert="horz" lIns="91440" tIns="45720" rIns="91440" bIns="45720" rtlCol="0" anchor="ctr">
            <a:normAutofit/>
          </a:bodyPr>
          <a:lstStyle/>
          <a:p>
            <a:r>
              <a:rPr lang="en-US" dirty="0"/>
              <a:t>Click to edit Master title style</a:t>
            </a:r>
          </a:p>
        </p:txBody>
      </p:sp>
      <p:sp>
        <p:nvSpPr>
          <p:cNvPr id="2" name="Content">
            <a:extLst>
              <a:ext uri="{FF2B5EF4-FFF2-40B4-BE49-F238E27FC236}">
                <a16:creationId xmlns:a16="http://schemas.microsoft.com/office/drawing/2014/main" id="{3AF961A5-759C-41EF-B858-64D5160112BA}"/>
              </a:ext>
            </a:extLst>
          </p:cNvPr>
          <p:cNvSpPr>
            <a:spLocks noGrp="1"/>
          </p:cNvSpPr>
          <p:nvPr>
            <p:ph type="body" idx="2"/>
          </p:nvPr>
        </p:nvSpPr>
        <p:spPr>
          <a:xfrm>
            <a:off x="365760" y="1143000"/>
            <a:ext cx="11567160" cy="5294376"/>
          </a:xfrm>
          <a:prstGeom prst="rect">
            <a:avLst/>
          </a:prstGeom>
        </p:spPr>
        <p:txBody>
          <a:bodyPr vert="horz" lIns="91440" tIns="45720" rIns="91440" bIns="45720" rtlCol="0">
            <a:normAutofit/>
          </a:bodyPr>
          <a:lstStyle/>
          <a:p>
            <a:pPr marL="230188" lvl="0" indent="-230188" defTabSz="228600">
              <a:lnSpc>
                <a:spcPct val="100000"/>
              </a:lnSpc>
              <a:spcBef>
                <a:spcPts val="500"/>
              </a:spcBef>
              <a:spcAft>
                <a:spcPts val="600"/>
              </a:spcAft>
              <a:buFont typeface="Amazon Ember Display"/>
            </a:pPr>
            <a:r>
              <a:rPr lang="en-US" dirty="0"/>
              <a:t>Edit Master text styles</a:t>
            </a:r>
          </a:p>
          <a:p>
            <a:pPr marL="457200" lvl="1" indent="-230188" defTabSz="228600">
              <a:lnSpc>
                <a:spcPct val="100000"/>
              </a:lnSpc>
              <a:spcAft>
                <a:spcPts val="600"/>
              </a:spcAft>
              <a:buFont typeface="Amazon Ember Display"/>
            </a:pPr>
            <a:r>
              <a:rPr lang="en-US" dirty="0"/>
              <a:t>Second level</a:t>
            </a:r>
          </a:p>
          <a:p>
            <a:pPr marL="685800" lvl="2" indent="-230188" defTabSz="228600">
              <a:lnSpc>
                <a:spcPct val="100000"/>
              </a:lnSpc>
              <a:spcAft>
                <a:spcPts val="600"/>
              </a:spcAft>
              <a:buFont typeface="Amazon Ember Display"/>
            </a:pPr>
            <a:r>
              <a:rPr lang="en-US" dirty="0"/>
              <a:t>Third level</a:t>
            </a:r>
          </a:p>
          <a:p>
            <a:pPr marL="914400" lvl="3" indent="-230188" defTabSz="228600">
              <a:lnSpc>
                <a:spcPct val="100000"/>
              </a:lnSpc>
              <a:spcAft>
                <a:spcPts val="600"/>
              </a:spcAft>
              <a:buFont typeface="Amazon Ember Display"/>
            </a:pPr>
            <a:r>
              <a:rPr lang="en-US" dirty="0"/>
              <a:t>Fourth level</a:t>
            </a:r>
          </a:p>
          <a:p>
            <a:pPr marL="1143000" lvl="4" indent="-230188" defTabSz="228600">
              <a:lnSpc>
                <a:spcPct val="100000"/>
              </a:lnSpc>
              <a:spcAft>
                <a:spcPts val="600"/>
              </a:spcAft>
              <a:buFont typeface="Amazon Ember Display"/>
            </a:pPr>
            <a:r>
              <a:rPr lang="en-US" dirty="0"/>
              <a:t>Fifth level</a:t>
            </a:r>
          </a:p>
        </p:txBody>
      </p:sp>
      <p:pic>
        <p:nvPicPr>
          <p:cNvPr id="98" name="AWS Logo">
            <a:extLst>
              <a:ext uri="{FF2B5EF4-FFF2-40B4-BE49-F238E27FC236}">
                <a16:creationId xmlns:a16="http://schemas.microsoft.com/office/drawing/2014/main" id="{9E7E1626-AACF-488B-8999-ACEC2A595C0B}"/>
              </a:ext>
              <a:ext uri="{C183D7F6-B498-43B3-948B-1728B52AA6E4}">
                <adec:decorative xmlns:adec="http://schemas.microsoft.com/office/drawing/2017/decorative" val="1"/>
              </a:ext>
            </a:extLst>
          </p:cNvPr>
          <p:cNvPicPr>
            <a:picLocks noChangeAspect="1"/>
          </p:cNvPicPr>
          <p:nvPr/>
        </p:nvPicPr>
        <p:blipFill>
          <a:blip r:embed="rId64">
            <a:extLst>
              <a:ext uri="{96DAC541-7B7A-43D3-8B79-37D633B846F1}">
                <asvg:svgBlip xmlns:asvg="http://schemas.microsoft.com/office/drawing/2016/SVG/main" r:embed="rId65"/>
              </a:ext>
            </a:extLst>
          </a:blip>
          <a:stretch>
            <a:fillRect/>
          </a:stretch>
        </p:blipFill>
        <p:spPr>
          <a:xfrm>
            <a:off x="243599" y="6445721"/>
            <a:ext cx="366979" cy="219456"/>
          </a:xfrm>
          <a:prstGeom prst="rect">
            <a:avLst/>
          </a:prstGeom>
        </p:spPr>
      </p:pic>
      <p:pic>
        <p:nvPicPr>
          <p:cNvPr id="6" name="Copyright1">
            <a:extLst>
              <a:ext uri="{FF2B5EF4-FFF2-40B4-BE49-F238E27FC236}">
                <a16:creationId xmlns:a16="http://schemas.microsoft.com/office/drawing/2014/main" id="{C320C759-D5D0-424F-9E65-06BA1C6E83D1}"/>
              </a:ext>
              <a:ext uri="{C183D7F6-B498-43B3-948B-1728B52AA6E4}">
                <adec:decorative xmlns:adec="http://schemas.microsoft.com/office/drawing/2017/decorative" val="1"/>
              </a:ext>
            </a:extLst>
          </p:cNvPr>
          <p:cNvPicPr>
            <a:picLocks/>
          </p:cNvPicPr>
          <p:nvPr userDrawn="1"/>
        </p:nvPicPr>
        <p:blipFill>
          <a:blip r:embed="rId66">
            <a:extLst>
              <a:ext uri="{28A0092B-C50C-407E-A947-70E740481C1C}">
                <a14:useLocalDpi xmlns:a14="http://schemas.microsoft.com/office/drawing/2010/main" val="0"/>
              </a:ext>
            </a:extLst>
          </a:blip>
          <a:stretch>
            <a:fillRect/>
          </a:stretch>
        </p:blipFill>
        <p:spPr>
          <a:xfrm>
            <a:off x="3787140" y="6446520"/>
            <a:ext cx="4610100" cy="311150"/>
          </a:xfrm>
          <a:prstGeom prst="rect">
            <a:avLst/>
          </a:prstGeom>
        </p:spPr>
      </p:pic>
    </p:spTree>
    <p:extLst>
      <p:ext uri="{BB962C8B-B14F-4D97-AF65-F5344CB8AC3E}">
        <p14:creationId xmlns:p14="http://schemas.microsoft.com/office/powerpoint/2010/main" val="1510290783"/>
      </p:ext>
    </p:extLst>
  </p:cSld>
  <p:clrMap bg1="lt1" tx1="dk1" bg2="lt2" tx2="dk2" accent1="accent1" accent2="accent2" accent3="accent3" accent4="accent4" accent5="accent5" accent6="accent6" hlink="hlink" folHlink="folHlink"/>
  <p:sldLayoutIdLst>
    <p:sldLayoutId id="2147484260" r:id="rId1"/>
    <p:sldLayoutId id="2147484261" r:id="rId2"/>
    <p:sldLayoutId id="2147484262" r:id="rId3"/>
    <p:sldLayoutId id="2147484263" r:id="rId4"/>
    <p:sldLayoutId id="2147484264" r:id="rId5"/>
    <p:sldLayoutId id="2147484265" r:id="rId6"/>
    <p:sldLayoutId id="2147484319" r:id="rId7"/>
    <p:sldLayoutId id="2147484267" r:id="rId8"/>
    <p:sldLayoutId id="2147484268" r:id="rId9"/>
    <p:sldLayoutId id="2147484269" r:id="rId10"/>
    <p:sldLayoutId id="2147484270" r:id="rId11"/>
    <p:sldLayoutId id="2147484271" r:id="rId12"/>
    <p:sldLayoutId id="2147484272" r:id="rId13"/>
    <p:sldLayoutId id="2147484273" r:id="rId14"/>
    <p:sldLayoutId id="2147484274" r:id="rId15"/>
    <p:sldLayoutId id="2147484275" r:id="rId16"/>
    <p:sldLayoutId id="2147484276" r:id="rId17"/>
    <p:sldLayoutId id="2147484277" r:id="rId18"/>
    <p:sldLayoutId id="2147484278" r:id="rId19"/>
    <p:sldLayoutId id="2147484279" r:id="rId20"/>
    <p:sldLayoutId id="2147484280" r:id="rId21"/>
    <p:sldLayoutId id="2147484281" r:id="rId22"/>
    <p:sldLayoutId id="2147484282" r:id="rId23"/>
    <p:sldLayoutId id="2147484283" r:id="rId24"/>
    <p:sldLayoutId id="2147484284" r:id="rId25"/>
    <p:sldLayoutId id="2147484285" r:id="rId26"/>
    <p:sldLayoutId id="2147484286" r:id="rId27"/>
    <p:sldLayoutId id="2147484287" r:id="rId28"/>
    <p:sldLayoutId id="2147484288" r:id="rId29"/>
    <p:sldLayoutId id="2147484289" r:id="rId30"/>
    <p:sldLayoutId id="2147484290" r:id="rId31"/>
    <p:sldLayoutId id="2147484291" r:id="rId32"/>
    <p:sldLayoutId id="2147484292" r:id="rId33"/>
    <p:sldLayoutId id="2147484293" r:id="rId34"/>
    <p:sldLayoutId id="2147484294" r:id="rId35"/>
    <p:sldLayoutId id="2147484295" r:id="rId36"/>
    <p:sldLayoutId id="2147484296" r:id="rId37"/>
    <p:sldLayoutId id="2147484297" r:id="rId38"/>
    <p:sldLayoutId id="2147484298" r:id="rId39"/>
    <p:sldLayoutId id="2147484299" r:id="rId40"/>
    <p:sldLayoutId id="2147484300" r:id="rId41"/>
    <p:sldLayoutId id="2147484301" r:id="rId42"/>
    <p:sldLayoutId id="2147484302" r:id="rId43"/>
    <p:sldLayoutId id="2147484303" r:id="rId44"/>
    <p:sldLayoutId id="2147484304" r:id="rId45"/>
    <p:sldLayoutId id="2147484305" r:id="rId46"/>
    <p:sldLayoutId id="2147484306" r:id="rId47"/>
    <p:sldLayoutId id="2147484307" r:id="rId48"/>
    <p:sldLayoutId id="2147484308" r:id="rId49"/>
    <p:sldLayoutId id="2147484309" r:id="rId50"/>
    <p:sldLayoutId id="2147484310" r:id="rId51"/>
    <p:sldLayoutId id="2147484311" r:id="rId52"/>
    <p:sldLayoutId id="2147484312" r:id="rId53"/>
    <p:sldLayoutId id="2147484313" r:id="rId54"/>
    <p:sldLayoutId id="2147484314" r:id="rId55"/>
    <p:sldLayoutId id="2147484315" r:id="rId56"/>
    <p:sldLayoutId id="2147484316" r:id="rId57"/>
    <p:sldLayoutId id="2147483809" r:id="rId58"/>
    <p:sldLayoutId id="2147484317" r:id="rId59"/>
    <p:sldLayoutId id="2147484318" r:id="rId60"/>
    <p:sldLayoutId id="2147484320" r:id="rId61"/>
  </p:sldLayoutIdLst>
  <p:hf hdr="0" ftr="0" dt="0"/>
  <p:txStyles>
    <p:titleStyle>
      <a:lvl1pPr algn="l" defTabSz="914400" rtl="0" eaLnBrk="1" latinLnBrk="0" hangingPunct="1">
        <a:lnSpc>
          <a:spcPct val="90000"/>
        </a:lnSpc>
        <a:spcBef>
          <a:spcPct val="0"/>
        </a:spcBef>
        <a:buNone/>
        <a:defRPr sz="3600" kern="1200">
          <a:solidFill>
            <a:srgbClr val="232F3E"/>
          </a:solidFill>
          <a:latin typeface="Amazon Ember display"/>
        </a:defRPr>
      </a:lvl1pPr>
    </p:titleStyle>
    <p:bodyStyle>
      <a:lvl1pPr marL="228600" indent="-228600" algn="l" defTabSz="914400" rtl="0" eaLnBrk="1" latinLnBrk="0" hangingPunct="1">
        <a:lnSpc>
          <a:spcPct val="90000"/>
        </a:lnSpc>
        <a:spcBef>
          <a:spcPts val="0"/>
        </a:spcBef>
        <a:spcAft>
          <a:spcPts val="1200"/>
        </a:spcAft>
        <a:buFont typeface="Amazon Ember Display"/>
        <a:buChar char="•"/>
        <a:defRPr lang="en-US" sz="2800" kern="1200" dirty="0">
          <a:solidFill>
            <a:srgbClr val="232F3E"/>
          </a:solidFill>
          <a:latin typeface="Amazon Ember display"/>
        </a:defRPr>
      </a:lvl1pPr>
      <a:lvl2pPr marL="685800" indent="-228600" algn="l" defTabSz="914400" rtl="0" eaLnBrk="1" latinLnBrk="0" hangingPunct="1">
        <a:lnSpc>
          <a:spcPct val="90000"/>
        </a:lnSpc>
        <a:spcBef>
          <a:spcPts val="0"/>
        </a:spcBef>
        <a:spcAft>
          <a:spcPts val="1200"/>
        </a:spcAft>
        <a:buFont typeface="Amazon Ember Display"/>
        <a:buChar char="•"/>
        <a:defRPr lang="en-US" sz="2400" kern="1200" dirty="0">
          <a:solidFill>
            <a:srgbClr val="232F3E"/>
          </a:solidFill>
          <a:latin typeface="Amazon Ember display"/>
        </a:defRPr>
      </a:lvl2pPr>
      <a:lvl3pPr marL="1143000" indent="-228600" algn="l" defTabSz="914400" rtl="0" eaLnBrk="1" latinLnBrk="0" hangingPunct="1">
        <a:lnSpc>
          <a:spcPct val="90000"/>
        </a:lnSpc>
        <a:spcBef>
          <a:spcPts val="0"/>
        </a:spcBef>
        <a:spcAft>
          <a:spcPts val="1200"/>
        </a:spcAft>
        <a:buFont typeface="Amazon Ember Display"/>
        <a:buChar char="•"/>
        <a:defRPr lang="en-US" sz="2000" kern="1200" dirty="0">
          <a:solidFill>
            <a:srgbClr val="232F3E"/>
          </a:solidFill>
          <a:latin typeface="Amazon Ember display"/>
        </a:defRPr>
      </a:lvl3pPr>
      <a:lvl4pPr marL="1600200" indent="-228600" algn="l" defTabSz="914400" rtl="0" eaLnBrk="1" latinLnBrk="0" hangingPunct="1">
        <a:lnSpc>
          <a:spcPct val="90000"/>
        </a:lnSpc>
        <a:spcBef>
          <a:spcPts val="0"/>
        </a:spcBef>
        <a:spcAft>
          <a:spcPts val="1200"/>
        </a:spcAft>
        <a:buFont typeface="Amazon Ember Display"/>
        <a:buChar char="•"/>
        <a:defRPr lang="en-US" sz="1800" kern="1200" dirty="0">
          <a:solidFill>
            <a:srgbClr val="232F3E"/>
          </a:solidFill>
          <a:latin typeface="Amazon Ember display"/>
        </a:defRPr>
      </a:lvl4pPr>
      <a:lvl5pPr marL="2057400" indent="-228600" algn="l" defTabSz="914400" rtl="0" eaLnBrk="1" latinLnBrk="0" hangingPunct="1">
        <a:lnSpc>
          <a:spcPct val="90000"/>
        </a:lnSpc>
        <a:spcBef>
          <a:spcPts val="0"/>
        </a:spcBef>
        <a:spcAft>
          <a:spcPts val="1200"/>
        </a:spcAft>
        <a:buFont typeface="Amazon Ember Display"/>
        <a:buChar char="•"/>
        <a:defRPr lang="en-US" sz="1800" kern="1200" dirty="0">
          <a:solidFill>
            <a:srgbClr val="232F3E"/>
          </a:solidFill>
          <a:latin typeface="Amazon Ember display"/>
        </a:defRPr>
      </a:lvl5pPr>
      <a:lvl6pPr marL="2514600" indent="-228600" algn="l" defTabSz="914400" rtl="0" eaLnBrk="1" latinLnBrk="0" hangingPunct="1">
        <a:lnSpc>
          <a:spcPct val="90000"/>
        </a:lnSpc>
        <a:spcBef>
          <a:spcPts val="500"/>
        </a:spcBef>
        <a:buFont typeface="Amazon Ember Display"/>
        <a:buChar char="•"/>
        <a:defRPr sz="1800" kern="1200">
          <a:solidFill>
            <a:schemeClr val="tx1"/>
          </a:solidFill>
          <a:latin typeface="Amazon Ember display"/>
        </a:defRPr>
      </a:lvl6pPr>
      <a:lvl7pPr marL="2971800" indent="-228600" algn="l" defTabSz="914400" rtl="0" eaLnBrk="1" latinLnBrk="0" hangingPunct="1">
        <a:lnSpc>
          <a:spcPct val="90000"/>
        </a:lnSpc>
        <a:spcBef>
          <a:spcPts val="500"/>
        </a:spcBef>
        <a:buFont typeface="Amazon Ember Display"/>
        <a:buChar char="•"/>
        <a:defRPr sz="1800" kern="1200">
          <a:solidFill>
            <a:schemeClr val="tx1"/>
          </a:solidFill>
          <a:latin typeface="Amazon Ember display"/>
        </a:defRPr>
      </a:lvl7pPr>
      <a:lvl8pPr marL="3429000" indent="-228600" algn="l" defTabSz="914400" rtl="0" eaLnBrk="1" latinLnBrk="0" hangingPunct="1">
        <a:lnSpc>
          <a:spcPct val="90000"/>
        </a:lnSpc>
        <a:spcBef>
          <a:spcPts val="500"/>
        </a:spcBef>
        <a:buFont typeface="Amazon Ember Display"/>
        <a:buChar char="•"/>
        <a:defRPr sz="1800" kern="1200">
          <a:solidFill>
            <a:schemeClr val="tx1"/>
          </a:solidFill>
          <a:latin typeface="Amazon Ember display"/>
        </a:defRPr>
      </a:lvl8pPr>
      <a:lvl9pPr marL="3886200" indent="-228600" algn="l" defTabSz="914400" rtl="0" eaLnBrk="1" latinLnBrk="0" hangingPunct="1">
        <a:lnSpc>
          <a:spcPct val="90000"/>
        </a:lnSpc>
        <a:spcBef>
          <a:spcPts val="500"/>
        </a:spcBef>
        <a:buFont typeface="Amazon Ember Display"/>
        <a:buChar char="•"/>
        <a:defRPr sz="1800" kern="1200">
          <a:solidFill>
            <a:schemeClr val="tx1"/>
          </a:solidFill>
          <a:latin typeface="Amazon Ember display"/>
        </a:defRPr>
      </a:lvl9pPr>
    </p:bodyStyle>
    <p:otherStyle>
      <a:defPPr>
        <a:defRPr lang="en-US"/>
      </a:defPPr>
      <a:lvl1pPr marL="0" algn="l" defTabSz="914400" rtl="0" eaLnBrk="1" latinLnBrk="0" hangingPunct="1">
        <a:defRPr sz="1800" kern="1200">
          <a:solidFill>
            <a:schemeClr val="tx1"/>
          </a:solidFill>
          <a:latin typeface="Amazon Ember display"/>
        </a:defRPr>
      </a:lvl1pPr>
      <a:lvl2pPr marL="457200" algn="l" defTabSz="914400" rtl="0" eaLnBrk="1" latinLnBrk="0" hangingPunct="1">
        <a:defRPr sz="1800" kern="1200">
          <a:solidFill>
            <a:schemeClr val="tx1"/>
          </a:solidFill>
          <a:latin typeface="Amazon Ember display"/>
        </a:defRPr>
      </a:lvl2pPr>
      <a:lvl3pPr marL="914400" algn="l" defTabSz="914400" rtl="0" eaLnBrk="1" latinLnBrk="0" hangingPunct="1">
        <a:defRPr sz="1800" kern="1200">
          <a:solidFill>
            <a:schemeClr val="tx1"/>
          </a:solidFill>
          <a:latin typeface="Amazon Ember display"/>
        </a:defRPr>
      </a:lvl3pPr>
      <a:lvl4pPr marL="1371600" algn="l" defTabSz="914400" rtl="0" eaLnBrk="1" latinLnBrk="0" hangingPunct="1">
        <a:defRPr sz="1800" kern="1200">
          <a:solidFill>
            <a:schemeClr val="tx1"/>
          </a:solidFill>
          <a:latin typeface="Amazon Ember display"/>
        </a:defRPr>
      </a:lvl4pPr>
      <a:lvl5pPr marL="1828800" algn="l" defTabSz="914400" rtl="0" eaLnBrk="1" latinLnBrk="0" hangingPunct="1">
        <a:defRPr sz="1800" kern="1200">
          <a:solidFill>
            <a:schemeClr val="tx1"/>
          </a:solidFill>
          <a:latin typeface="Amazon Ember display"/>
        </a:defRPr>
      </a:lvl5pPr>
      <a:lvl6pPr marL="2286000" algn="l" defTabSz="914400" rtl="0" eaLnBrk="1" latinLnBrk="0" hangingPunct="1">
        <a:defRPr sz="1800" kern="1200">
          <a:solidFill>
            <a:schemeClr val="tx1"/>
          </a:solidFill>
          <a:latin typeface="Amazon Ember display"/>
        </a:defRPr>
      </a:lvl6pPr>
      <a:lvl7pPr marL="2743200" algn="l" defTabSz="914400" rtl="0" eaLnBrk="1" latinLnBrk="0" hangingPunct="1">
        <a:defRPr sz="1800" kern="1200">
          <a:solidFill>
            <a:schemeClr val="tx1"/>
          </a:solidFill>
          <a:latin typeface="Amazon Ember display"/>
        </a:defRPr>
      </a:lvl7pPr>
      <a:lvl8pPr marL="3200400" algn="l" defTabSz="914400" rtl="0" eaLnBrk="1" latinLnBrk="0" hangingPunct="1">
        <a:defRPr sz="1800" kern="1200">
          <a:solidFill>
            <a:schemeClr val="tx1"/>
          </a:solidFill>
          <a:latin typeface="Amazon Ember display"/>
        </a:defRPr>
      </a:lvl8pPr>
      <a:lvl9pPr marL="3657600" algn="l" defTabSz="914400" rtl="0" eaLnBrk="1" latinLnBrk="0" hangingPunct="1">
        <a:defRPr sz="1800" kern="1200">
          <a:solidFill>
            <a:schemeClr val="tx1"/>
          </a:solidFill>
          <a:latin typeface="Amazon Ember display"/>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a:extLst>
              <a:ext uri="{FF2B5EF4-FFF2-40B4-BE49-F238E27FC236}">
                <a16:creationId xmlns:a16="http://schemas.microsoft.com/office/drawing/2014/main" id="{C341766F-F436-46E9-A30C-DB5888AD0AA7}"/>
              </a:ext>
            </a:extLst>
          </p:cNvPr>
          <p:cNvSpPr>
            <a:spLocks noGrp="1"/>
          </p:cNvSpPr>
          <p:nvPr>
            <p:ph type="title" idx="1"/>
          </p:nvPr>
        </p:nvSpPr>
        <p:spPr>
          <a:xfrm>
            <a:off x="457200" y="1331088"/>
            <a:ext cx="11375136" cy="815089"/>
          </a:xfrm>
        </p:spPr>
        <p:txBody>
          <a:bodyPr/>
          <a:lstStyle/>
          <a:p>
            <a:r>
              <a:rPr lang="en-US" dirty="0"/>
              <a:t>Academy Lab Projects – Showcase</a:t>
            </a:r>
          </a:p>
        </p:txBody>
      </p:sp>
      <p:sp>
        <p:nvSpPr>
          <p:cNvPr id="7" name="Text Placeholder 6">
            <a:extLst>
              <a:ext uri="{FF2B5EF4-FFF2-40B4-BE49-F238E27FC236}">
                <a16:creationId xmlns:a16="http://schemas.microsoft.com/office/drawing/2014/main" id="{2CAF2D29-2980-4EDA-AF88-15884666C42C}"/>
              </a:ext>
            </a:extLst>
          </p:cNvPr>
          <p:cNvSpPr>
            <a:spLocks noGrp="1"/>
          </p:cNvSpPr>
          <p:nvPr>
            <p:ph type="body" idx="2"/>
          </p:nvPr>
        </p:nvSpPr>
        <p:spPr>
          <a:xfrm>
            <a:off x="457200" y="2551176"/>
            <a:ext cx="7587205" cy="2657432"/>
          </a:xfrm>
        </p:spPr>
        <p:txBody>
          <a:bodyPr>
            <a:normAutofit fontScale="92500" lnSpcReduction="10000"/>
          </a:bodyPr>
          <a:lstStyle/>
          <a:p>
            <a:r>
              <a:rPr lang="en-US" sz="4700" dirty="0"/>
              <a:t>Lê Đức Long (23010016)</a:t>
            </a:r>
          </a:p>
          <a:p>
            <a:endParaRPr lang="en-US" sz="4700" dirty="0"/>
          </a:p>
          <a:p>
            <a:r>
              <a:rPr lang="en-US" dirty="0"/>
              <a:t>Project building a Data Pipeline to Support Analyzing Clickstream Data with AWS</a:t>
            </a:r>
          </a:p>
          <a:p>
            <a:endParaRPr lang="en-US" dirty="0"/>
          </a:p>
          <a:p>
            <a:r>
              <a:rPr lang="en-US" dirty="0"/>
              <a:t>20/6/2025</a:t>
            </a:r>
          </a:p>
        </p:txBody>
      </p:sp>
    </p:spTree>
    <p:extLst>
      <p:ext uri="{BB962C8B-B14F-4D97-AF65-F5344CB8AC3E}">
        <p14:creationId xmlns:p14="http://schemas.microsoft.com/office/powerpoint/2010/main" val="12936684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94BC07-BB12-DC06-4EB5-EE78A111B8AC}"/>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12D4F3B-F3C4-F2EC-FA47-56356D7DD385}"/>
              </a:ext>
            </a:extLst>
          </p:cNvPr>
          <p:cNvSpPr>
            <a:spLocks noGrp="1"/>
          </p:cNvSpPr>
          <p:nvPr>
            <p:ph type="sldNum" idx="97"/>
          </p:nvPr>
        </p:nvSpPr>
        <p:spPr/>
        <p:txBody>
          <a:bodyPr/>
          <a:lstStyle/>
          <a:p>
            <a:fld id="{4037B1B0-0345-4E15-985A-6BECCDBE474F}" type="slidenum">
              <a:rPr lang="en-US" smtClean="0"/>
              <a:pPr/>
              <a:t>10</a:t>
            </a:fld>
            <a:endParaRPr lang="en-US" dirty="0"/>
          </a:p>
        </p:txBody>
      </p:sp>
      <p:sp>
        <p:nvSpPr>
          <p:cNvPr id="3" name="Title 2">
            <a:extLst>
              <a:ext uri="{FF2B5EF4-FFF2-40B4-BE49-F238E27FC236}">
                <a16:creationId xmlns:a16="http://schemas.microsoft.com/office/drawing/2014/main" id="{C65D553D-BDA4-92C2-CDAA-03E273CEB793}"/>
              </a:ext>
            </a:extLst>
          </p:cNvPr>
          <p:cNvSpPr>
            <a:spLocks noGrp="1"/>
          </p:cNvSpPr>
          <p:nvPr>
            <p:ph type="title" idx="1"/>
          </p:nvPr>
        </p:nvSpPr>
        <p:spPr/>
        <p:txBody>
          <a:bodyPr/>
          <a:lstStyle/>
          <a:p>
            <a:r>
              <a:rPr lang="en-US" dirty="0"/>
              <a:t>Lessons learned</a:t>
            </a:r>
          </a:p>
        </p:txBody>
      </p:sp>
      <p:sp>
        <p:nvSpPr>
          <p:cNvPr id="6" name="Content Placeholder 5">
            <a:extLst>
              <a:ext uri="{FF2B5EF4-FFF2-40B4-BE49-F238E27FC236}">
                <a16:creationId xmlns:a16="http://schemas.microsoft.com/office/drawing/2014/main" id="{0692281D-D350-4ED9-D0B8-C8D861D2E6E8}"/>
              </a:ext>
            </a:extLst>
          </p:cNvPr>
          <p:cNvSpPr>
            <a:spLocks noGrp="1"/>
          </p:cNvSpPr>
          <p:nvPr>
            <p:ph idx="2"/>
          </p:nvPr>
        </p:nvSpPr>
        <p:spPr/>
        <p:txBody>
          <a:bodyPr>
            <a:normAutofit/>
          </a:bodyPr>
          <a:lstStyle/>
          <a:p>
            <a:pPr marL="0" indent="0">
              <a:buNone/>
            </a:pPr>
            <a:r>
              <a:rPr lang="vi-VN" sz="3600" b="1" dirty="0">
                <a:solidFill>
                  <a:schemeClr val="accent1">
                    <a:lumMod val="60000"/>
                    <a:lumOff val="40000"/>
                  </a:schemeClr>
                </a:solidFill>
              </a:rPr>
              <a:t>Kỹ năng mới đã học được</a:t>
            </a:r>
            <a:endParaRPr lang="en-US" sz="3600" b="1" dirty="0">
              <a:solidFill>
                <a:schemeClr val="accent1">
                  <a:lumMod val="60000"/>
                  <a:lumOff val="40000"/>
                </a:schemeClr>
              </a:solidFill>
            </a:endParaRPr>
          </a:p>
          <a:p>
            <a:r>
              <a:rPr lang="vi-VN" dirty="0"/>
              <a:t>Biết cách cài đặt và cấu hình </a:t>
            </a:r>
            <a:r>
              <a:rPr lang="vi-VN" dirty="0" err="1"/>
              <a:t>CloudWatch</a:t>
            </a:r>
            <a:r>
              <a:rPr lang="vi-VN" dirty="0"/>
              <a:t> </a:t>
            </a:r>
            <a:r>
              <a:rPr lang="vi-VN" dirty="0" err="1"/>
              <a:t>Agent</a:t>
            </a:r>
            <a:r>
              <a:rPr lang="vi-VN" dirty="0"/>
              <a:t> trên EC2</a:t>
            </a:r>
          </a:p>
          <a:p>
            <a:r>
              <a:rPr lang="vi-VN" dirty="0"/>
              <a:t>Sử dụng AWS Cloud9 để thao tác trực tiếp với hệ thống </a:t>
            </a:r>
            <a:r>
              <a:rPr lang="vi-VN" dirty="0" err="1"/>
              <a:t>Linux</a:t>
            </a:r>
            <a:endParaRPr lang="vi-VN" dirty="0"/>
          </a:p>
          <a:p>
            <a:r>
              <a:rPr lang="vi-VN" dirty="0"/>
              <a:t>Truy vấn </a:t>
            </a:r>
            <a:r>
              <a:rPr lang="vi-VN" dirty="0" err="1"/>
              <a:t>log</a:t>
            </a:r>
            <a:r>
              <a:rPr lang="vi-VN" dirty="0"/>
              <a:t> với </a:t>
            </a:r>
            <a:r>
              <a:rPr lang="vi-VN" dirty="0" err="1"/>
              <a:t>Logs</a:t>
            </a:r>
            <a:r>
              <a:rPr lang="vi-VN" dirty="0"/>
              <a:t> </a:t>
            </a:r>
            <a:r>
              <a:rPr lang="vi-VN" dirty="0" err="1"/>
              <a:t>Insights</a:t>
            </a:r>
            <a:r>
              <a:rPr lang="vi-VN" dirty="0"/>
              <a:t> và trực quan hóa trên </a:t>
            </a:r>
            <a:r>
              <a:rPr lang="vi-VN" dirty="0" err="1"/>
              <a:t>Dashboard</a:t>
            </a:r>
            <a:endParaRPr lang="vi-VN" dirty="0"/>
          </a:p>
          <a:p>
            <a:r>
              <a:rPr lang="vi-VN" dirty="0"/>
              <a:t>Sao lưu </a:t>
            </a:r>
            <a:r>
              <a:rPr lang="vi-VN" dirty="0" err="1"/>
              <a:t>log</a:t>
            </a:r>
            <a:r>
              <a:rPr lang="vi-VN" dirty="0"/>
              <a:t> vào </a:t>
            </a:r>
            <a:r>
              <a:rPr lang="vi-VN" dirty="0" err="1"/>
              <a:t>Amazon</a:t>
            </a:r>
            <a:r>
              <a:rPr lang="vi-VN" dirty="0"/>
              <a:t> S3</a:t>
            </a:r>
          </a:p>
          <a:p>
            <a:r>
              <a:rPr lang="vi-VN" dirty="0"/>
              <a:t>Thiết kế kiến trúc phân tích dữ liệu trên AWS</a:t>
            </a:r>
            <a:endParaRPr lang="en-US" dirty="0"/>
          </a:p>
        </p:txBody>
      </p:sp>
    </p:spTree>
    <p:extLst>
      <p:ext uri="{BB962C8B-B14F-4D97-AF65-F5344CB8AC3E}">
        <p14:creationId xmlns:p14="http://schemas.microsoft.com/office/powerpoint/2010/main" val="3047964134"/>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down)">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wipe(down)">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wipe(down)">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wipe(down)">
                                      <p:cBhvr>
                                        <p:cTn id="22" dur="50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wipe(down)">
                                      <p:cBhvr>
                                        <p:cTn id="27" dur="500"/>
                                        <p:tgtEl>
                                          <p:spTgt spid="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6">
                                            <p:txEl>
                                              <p:pRg st="5" end="5"/>
                                            </p:txEl>
                                          </p:spTgt>
                                        </p:tgtEl>
                                        <p:attrNameLst>
                                          <p:attrName>style.visibility</p:attrName>
                                        </p:attrNameLst>
                                      </p:cBhvr>
                                      <p:to>
                                        <p:strVal val="visible"/>
                                      </p:to>
                                    </p:set>
                                    <p:animEffect transition="in" filter="wipe(down)">
                                      <p:cBhvr>
                                        <p:cTn id="32" dur="500"/>
                                        <p:tgtEl>
                                          <p:spTgt spid="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51E1C6-B2B2-19A6-ED22-D6187911E26C}"/>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78F803E-1C91-CD29-579B-C43F0BC87579}"/>
              </a:ext>
            </a:extLst>
          </p:cNvPr>
          <p:cNvSpPr>
            <a:spLocks noGrp="1"/>
          </p:cNvSpPr>
          <p:nvPr>
            <p:ph type="sldNum" idx="97"/>
          </p:nvPr>
        </p:nvSpPr>
        <p:spPr/>
        <p:txBody>
          <a:bodyPr/>
          <a:lstStyle/>
          <a:p>
            <a:fld id="{4037B1B0-0345-4E15-985A-6BECCDBE474F}" type="slidenum">
              <a:rPr lang="en-US" smtClean="0"/>
              <a:pPr/>
              <a:t>11</a:t>
            </a:fld>
            <a:endParaRPr lang="en-US" dirty="0"/>
          </a:p>
        </p:txBody>
      </p:sp>
      <p:sp>
        <p:nvSpPr>
          <p:cNvPr id="3" name="Title 2">
            <a:extLst>
              <a:ext uri="{FF2B5EF4-FFF2-40B4-BE49-F238E27FC236}">
                <a16:creationId xmlns:a16="http://schemas.microsoft.com/office/drawing/2014/main" id="{F3C4BB65-C29B-053D-942A-42C6312F552C}"/>
              </a:ext>
            </a:extLst>
          </p:cNvPr>
          <p:cNvSpPr>
            <a:spLocks noGrp="1"/>
          </p:cNvSpPr>
          <p:nvPr>
            <p:ph type="title" idx="1"/>
          </p:nvPr>
        </p:nvSpPr>
        <p:spPr/>
        <p:txBody>
          <a:bodyPr/>
          <a:lstStyle/>
          <a:p>
            <a:r>
              <a:rPr lang="en-US" dirty="0"/>
              <a:t>Lessons learned</a:t>
            </a:r>
          </a:p>
        </p:txBody>
      </p:sp>
      <p:sp>
        <p:nvSpPr>
          <p:cNvPr id="6" name="Content Placeholder 5">
            <a:extLst>
              <a:ext uri="{FF2B5EF4-FFF2-40B4-BE49-F238E27FC236}">
                <a16:creationId xmlns:a16="http://schemas.microsoft.com/office/drawing/2014/main" id="{2A3DA078-082A-89F1-1381-1E9A5F5017CA}"/>
              </a:ext>
            </a:extLst>
          </p:cNvPr>
          <p:cNvSpPr>
            <a:spLocks noGrp="1"/>
          </p:cNvSpPr>
          <p:nvPr>
            <p:ph idx="2"/>
          </p:nvPr>
        </p:nvSpPr>
        <p:spPr/>
        <p:txBody>
          <a:bodyPr/>
          <a:lstStyle/>
          <a:p>
            <a:pPr marL="0" indent="0">
              <a:buNone/>
            </a:pPr>
            <a:r>
              <a:rPr lang="en-US" sz="3600" b="1" dirty="0" err="1">
                <a:solidFill>
                  <a:schemeClr val="accent1">
                    <a:lumMod val="60000"/>
                    <a:lumOff val="40000"/>
                  </a:schemeClr>
                </a:solidFill>
              </a:rPr>
              <a:t>Kế</a:t>
            </a:r>
            <a:r>
              <a:rPr lang="en-US" sz="3600" b="1" dirty="0">
                <a:solidFill>
                  <a:schemeClr val="accent1">
                    <a:lumMod val="60000"/>
                    <a:lumOff val="40000"/>
                  </a:schemeClr>
                </a:solidFill>
              </a:rPr>
              <a:t> </a:t>
            </a:r>
            <a:r>
              <a:rPr lang="en-US" sz="3600" b="1" dirty="0" err="1">
                <a:solidFill>
                  <a:schemeClr val="accent1">
                    <a:lumMod val="60000"/>
                    <a:lumOff val="40000"/>
                  </a:schemeClr>
                </a:solidFill>
              </a:rPr>
              <a:t>hoạch</a:t>
            </a:r>
            <a:r>
              <a:rPr lang="en-US" sz="3600" b="1" dirty="0">
                <a:solidFill>
                  <a:schemeClr val="accent1">
                    <a:lumMod val="60000"/>
                    <a:lumOff val="40000"/>
                  </a:schemeClr>
                </a:solidFill>
              </a:rPr>
              <a:t> </a:t>
            </a:r>
            <a:r>
              <a:rPr lang="en-US" sz="3600" b="1" dirty="0" err="1">
                <a:solidFill>
                  <a:schemeClr val="accent1">
                    <a:lumMod val="60000"/>
                    <a:lumOff val="40000"/>
                  </a:schemeClr>
                </a:solidFill>
              </a:rPr>
              <a:t>sắp</a:t>
            </a:r>
            <a:r>
              <a:rPr lang="en-US" sz="3600" b="1" dirty="0">
                <a:solidFill>
                  <a:schemeClr val="accent1">
                    <a:lumMod val="60000"/>
                    <a:lumOff val="40000"/>
                  </a:schemeClr>
                </a:solidFill>
              </a:rPr>
              <a:t> </a:t>
            </a:r>
            <a:r>
              <a:rPr lang="en-US" sz="3600" b="1" dirty="0" err="1">
                <a:solidFill>
                  <a:schemeClr val="accent1">
                    <a:lumMod val="60000"/>
                    <a:lumOff val="40000"/>
                  </a:schemeClr>
                </a:solidFill>
              </a:rPr>
              <a:t>tới</a:t>
            </a:r>
            <a:endParaRPr lang="en-US" sz="3600" b="1" dirty="0">
              <a:solidFill>
                <a:schemeClr val="accent1">
                  <a:lumMod val="60000"/>
                  <a:lumOff val="40000"/>
                </a:schemeClr>
              </a:solidFill>
            </a:endParaRPr>
          </a:p>
          <a:p>
            <a:r>
              <a:rPr lang="vi-VN" dirty="0"/>
              <a:t>Tự động hóa </a:t>
            </a:r>
            <a:r>
              <a:rPr lang="vi-VN" dirty="0" err="1"/>
              <a:t>pipeline</a:t>
            </a:r>
            <a:r>
              <a:rPr lang="vi-VN" dirty="0"/>
              <a:t> phân tích </a:t>
            </a:r>
            <a:r>
              <a:rPr lang="vi-VN" dirty="0" err="1"/>
              <a:t>clickstream</a:t>
            </a:r>
            <a:r>
              <a:rPr lang="vi-VN" dirty="0"/>
              <a:t> với </a:t>
            </a:r>
            <a:r>
              <a:rPr lang="vi-VN" dirty="0" err="1"/>
              <a:t>Lambda</a:t>
            </a:r>
            <a:r>
              <a:rPr lang="vi-VN" dirty="0"/>
              <a:t>, </a:t>
            </a:r>
            <a:r>
              <a:rPr lang="vi-VN" dirty="0" err="1"/>
              <a:t>Kinesis</a:t>
            </a:r>
            <a:r>
              <a:rPr lang="vi-VN" dirty="0"/>
              <a:t> hoặc </a:t>
            </a:r>
            <a:r>
              <a:rPr lang="vi-VN" dirty="0" err="1"/>
              <a:t>Glue</a:t>
            </a:r>
            <a:endParaRPr lang="vi-VN" dirty="0"/>
          </a:p>
          <a:p>
            <a:r>
              <a:rPr lang="vi-VN" dirty="0"/>
              <a:t>Dùng </a:t>
            </a:r>
            <a:r>
              <a:rPr lang="vi-VN" dirty="0" err="1"/>
              <a:t>Amazon</a:t>
            </a:r>
            <a:r>
              <a:rPr lang="vi-VN" dirty="0"/>
              <a:t> </a:t>
            </a:r>
            <a:r>
              <a:rPr lang="vi-VN" dirty="0" err="1"/>
              <a:t>Athena</a:t>
            </a:r>
            <a:r>
              <a:rPr lang="vi-VN" dirty="0"/>
              <a:t> hoặc </a:t>
            </a:r>
            <a:r>
              <a:rPr lang="vi-VN" dirty="0" err="1"/>
              <a:t>Redshift</a:t>
            </a:r>
            <a:r>
              <a:rPr lang="vi-VN" dirty="0"/>
              <a:t> để phân tích dữ liệu nâng cao</a:t>
            </a:r>
          </a:p>
          <a:p>
            <a:r>
              <a:rPr lang="vi-VN" dirty="0"/>
              <a:t>Tích hợp báo cáo động với </a:t>
            </a:r>
            <a:r>
              <a:rPr lang="vi-VN" dirty="0" err="1"/>
              <a:t>QuickSight</a:t>
            </a:r>
            <a:r>
              <a:rPr lang="vi-VN" dirty="0"/>
              <a:t> cho ban quản lý</a:t>
            </a:r>
          </a:p>
          <a:p>
            <a:r>
              <a:rPr lang="vi-VN" dirty="0"/>
              <a:t>Bảo mật hơn: thêm cảnh báo </a:t>
            </a:r>
            <a:r>
              <a:rPr lang="vi-VN" dirty="0" err="1"/>
              <a:t>log</a:t>
            </a:r>
            <a:r>
              <a:rPr lang="vi-VN" dirty="0"/>
              <a:t> bất thường, dùng IAM chi tiết</a:t>
            </a:r>
            <a:endParaRPr lang="en-US" dirty="0"/>
          </a:p>
        </p:txBody>
      </p:sp>
    </p:spTree>
    <p:extLst>
      <p:ext uri="{BB962C8B-B14F-4D97-AF65-F5344CB8AC3E}">
        <p14:creationId xmlns:p14="http://schemas.microsoft.com/office/powerpoint/2010/main" val="1823227498"/>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down)">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wipe(down)">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wipe(down)">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wipe(down)">
                                      <p:cBhvr>
                                        <p:cTn id="22" dur="50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wipe(down)">
                                      <p:cBhvr>
                                        <p:cTn id="27" dur="5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6DE125D-EF16-4D55-911F-84B4B633C221}"/>
              </a:ext>
            </a:extLst>
          </p:cNvPr>
          <p:cNvSpPr>
            <a:spLocks noGrp="1"/>
          </p:cNvSpPr>
          <p:nvPr>
            <p:ph type="title" idx="1"/>
          </p:nvPr>
        </p:nvSpPr>
        <p:spPr/>
        <p:txBody>
          <a:bodyPr/>
          <a:lstStyle/>
          <a:p>
            <a:r>
              <a:rPr lang="en-US" sz="9600" b="1" dirty="0">
                <a:solidFill>
                  <a:schemeClr val="accent2">
                    <a:lumMod val="20000"/>
                    <a:lumOff val="80000"/>
                  </a:schemeClr>
                </a:solidFill>
              </a:rPr>
              <a:t>Thank you</a:t>
            </a:r>
          </a:p>
        </p:txBody>
      </p:sp>
    </p:spTree>
    <p:extLst>
      <p:ext uri="{BB962C8B-B14F-4D97-AF65-F5344CB8AC3E}">
        <p14:creationId xmlns:p14="http://schemas.microsoft.com/office/powerpoint/2010/main" val="1225453512"/>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80">
                                          <p:stCondLst>
                                            <p:cond delay="0"/>
                                          </p:stCondLst>
                                        </p:cTn>
                                        <p:tgtEl>
                                          <p:spTgt spid="3"/>
                                        </p:tgtEl>
                                      </p:cBhvr>
                                    </p:animEffect>
                                    <p:anim calcmode="lin" valueType="num">
                                      <p:cBhvr>
                                        <p:cTn id="8"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gtEl>
                                      </p:cBhvr>
                                      <p:to x="100000" y="60000"/>
                                    </p:animScale>
                                    <p:animScale>
                                      <p:cBhvr>
                                        <p:cTn id="14" dur="166" decel="50000">
                                          <p:stCondLst>
                                            <p:cond delay="676"/>
                                          </p:stCondLst>
                                        </p:cTn>
                                        <p:tgtEl>
                                          <p:spTgt spid="3"/>
                                        </p:tgtEl>
                                      </p:cBhvr>
                                      <p:to x="100000" y="100000"/>
                                    </p:animScale>
                                    <p:animScale>
                                      <p:cBhvr>
                                        <p:cTn id="15" dur="26">
                                          <p:stCondLst>
                                            <p:cond delay="1312"/>
                                          </p:stCondLst>
                                        </p:cTn>
                                        <p:tgtEl>
                                          <p:spTgt spid="3"/>
                                        </p:tgtEl>
                                      </p:cBhvr>
                                      <p:to x="100000" y="80000"/>
                                    </p:animScale>
                                    <p:animScale>
                                      <p:cBhvr>
                                        <p:cTn id="16" dur="166" decel="50000">
                                          <p:stCondLst>
                                            <p:cond delay="1338"/>
                                          </p:stCondLst>
                                        </p:cTn>
                                        <p:tgtEl>
                                          <p:spTgt spid="3"/>
                                        </p:tgtEl>
                                      </p:cBhvr>
                                      <p:to x="100000" y="100000"/>
                                    </p:animScale>
                                    <p:animScale>
                                      <p:cBhvr>
                                        <p:cTn id="17" dur="26">
                                          <p:stCondLst>
                                            <p:cond delay="1642"/>
                                          </p:stCondLst>
                                        </p:cTn>
                                        <p:tgtEl>
                                          <p:spTgt spid="3"/>
                                        </p:tgtEl>
                                      </p:cBhvr>
                                      <p:to x="100000" y="90000"/>
                                    </p:animScale>
                                    <p:animScale>
                                      <p:cBhvr>
                                        <p:cTn id="18" dur="166" decel="50000">
                                          <p:stCondLst>
                                            <p:cond delay="1668"/>
                                          </p:stCondLst>
                                        </p:cTn>
                                        <p:tgtEl>
                                          <p:spTgt spid="3"/>
                                        </p:tgtEl>
                                      </p:cBhvr>
                                      <p:to x="100000" y="100000"/>
                                    </p:animScale>
                                    <p:animScale>
                                      <p:cBhvr>
                                        <p:cTn id="19" dur="26">
                                          <p:stCondLst>
                                            <p:cond delay="1808"/>
                                          </p:stCondLst>
                                        </p:cTn>
                                        <p:tgtEl>
                                          <p:spTgt spid="3"/>
                                        </p:tgtEl>
                                      </p:cBhvr>
                                      <p:to x="100000" y="95000"/>
                                    </p:animScale>
                                    <p:animScale>
                                      <p:cBhvr>
                                        <p:cTn id="20" dur="166" decel="50000">
                                          <p:stCondLst>
                                            <p:cond delay="1834"/>
                                          </p:stCondLst>
                                        </p:cTn>
                                        <p:tgtEl>
                                          <p:spTgt spid="3"/>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F54A59E-034D-4036-9DDE-F026296C9AE2}"/>
              </a:ext>
            </a:extLst>
          </p:cNvPr>
          <p:cNvSpPr>
            <a:spLocks noGrp="1"/>
          </p:cNvSpPr>
          <p:nvPr>
            <p:ph type="sldNum" idx="97"/>
          </p:nvPr>
        </p:nvSpPr>
        <p:spPr/>
        <p:txBody>
          <a:bodyPr/>
          <a:lstStyle/>
          <a:p>
            <a:fld id="{4037B1B0-0345-4E15-985A-6BECCDBE474F}" type="slidenum">
              <a:rPr lang="en-US" smtClean="0"/>
              <a:pPr/>
              <a:t>2</a:t>
            </a:fld>
            <a:endParaRPr lang="en-US" dirty="0"/>
          </a:p>
        </p:txBody>
      </p:sp>
      <p:sp>
        <p:nvSpPr>
          <p:cNvPr id="3" name="Title 2">
            <a:extLst>
              <a:ext uri="{FF2B5EF4-FFF2-40B4-BE49-F238E27FC236}">
                <a16:creationId xmlns:a16="http://schemas.microsoft.com/office/drawing/2014/main" id="{3BE02FE7-A6FA-4689-A30C-628FCBC12A88}"/>
              </a:ext>
            </a:extLst>
          </p:cNvPr>
          <p:cNvSpPr>
            <a:spLocks noGrp="1"/>
          </p:cNvSpPr>
          <p:nvPr>
            <p:ph type="title" idx="1"/>
          </p:nvPr>
        </p:nvSpPr>
        <p:spPr/>
        <p:txBody>
          <a:bodyPr/>
          <a:lstStyle/>
          <a:p>
            <a:r>
              <a:rPr lang="en-US" dirty="0"/>
              <a:t>Business scenario overview</a:t>
            </a:r>
          </a:p>
        </p:txBody>
      </p:sp>
      <p:sp>
        <p:nvSpPr>
          <p:cNvPr id="4" name="Content Placeholder 3">
            <a:extLst>
              <a:ext uri="{FF2B5EF4-FFF2-40B4-BE49-F238E27FC236}">
                <a16:creationId xmlns:a16="http://schemas.microsoft.com/office/drawing/2014/main" id="{B13DCEF6-627B-4A3E-BC65-B749116E5CED}"/>
              </a:ext>
            </a:extLst>
          </p:cNvPr>
          <p:cNvSpPr>
            <a:spLocks noGrp="1"/>
          </p:cNvSpPr>
          <p:nvPr>
            <p:ph idx="2"/>
          </p:nvPr>
        </p:nvSpPr>
        <p:spPr/>
        <p:txBody>
          <a:bodyPr/>
          <a:lstStyle/>
          <a:p>
            <a:pPr marL="0" indent="0">
              <a:buNone/>
            </a:pPr>
            <a:r>
              <a:rPr lang="en-US" sz="3600" b="1" dirty="0" err="1">
                <a:solidFill>
                  <a:schemeClr val="accent1">
                    <a:lumMod val="60000"/>
                    <a:lumOff val="40000"/>
                  </a:schemeClr>
                </a:solidFill>
              </a:rPr>
              <a:t>Vấn</a:t>
            </a:r>
            <a:r>
              <a:rPr lang="en-US" sz="3600" b="1" dirty="0">
                <a:solidFill>
                  <a:schemeClr val="accent1">
                    <a:lumMod val="60000"/>
                    <a:lumOff val="40000"/>
                  </a:schemeClr>
                </a:solidFill>
              </a:rPr>
              <a:t> </a:t>
            </a:r>
            <a:r>
              <a:rPr lang="en-US" sz="3600" b="1" dirty="0" err="1">
                <a:solidFill>
                  <a:schemeClr val="accent1">
                    <a:lumMod val="60000"/>
                    <a:lumOff val="40000"/>
                  </a:schemeClr>
                </a:solidFill>
              </a:rPr>
              <a:t>Đề</a:t>
            </a:r>
            <a:endParaRPr lang="en-US" sz="3600" b="1" dirty="0">
              <a:solidFill>
                <a:schemeClr val="accent1">
                  <a:lumMod val="60000"/>
                  <a:lumOff val="40000"/>
                </a:schemeClr>
              </a:solidFill>
            </a:endParaRPr>
          </a:p>
          <a:p>
            <a:pPr>
              <a:buFont typeface="Wingdings" panose="05000000000000000000" pitchFamily="2" charset="2"/>
              <a:buChar char="v"/>
            </a:pPr>
            <a:r>
              <a:rPr lang="vi-VN" sz="2400" dirty="0" err="1"/>
              <a:t>AnyCompany</a:t>
            </a:r>
            <a:r>
              <a:rPr lang="vi-VN" sz="2400" dirty="0"/>
              <a:t> </a:t>
            </a:r>
            <a:r>
              <a:rPr lang="vi-VN" sz="2400" dirty="0" err="1"/>
              <a:t>Café</a:t>
            </a:r>
            <a:r>
              <a:rPr lang="vi-VN" sz="2400" dirty="0"/>
              <a:t> là một chuỗi cửa hàng bán cà phê và món tráng miệng qua </a:t>
            </a:r>
            <a:r>
              <a:rPr lang="vi-VN" sz="2400" dirty="0" err="1"/>
              <a:t>website</a:t>
            </a:r>
            <a:r>
              <a:rPr lang="vi-VN" sz="2400" dirty="0"/>
              <a:t>, với nhiều chi nhánh trên khắp thế giới. Họ muốn hiểu rõ hơn về hoạt động kinh doanh thông qua </a:t>
            </a:r>
            <a:r>
              <a:rPr lang="vi-VN" sz="2400" b="1" dirty="0"/>
              <a:t>dữ liệu tương tác của người dùng trên </a:t>
            </a:r>
            <a:r>
              <a:rPr lang="vi-VN" sz="2400" b="1" dirty="0" err="1"/>
              <a:t>website</a:t>
            </a:r>
            <a:r>
              <a:rPr lang="vi-VN" sz="2400" dirty="0"/>
              <a:t> (</a:t>
            </a:r>
            <a:r>
              <a:rPr lang="vi-VN" sz="2400" dirty="0" err="1"/>
              <a:t>clickstream</a:t>
            </a:r>
            <a:r>
              <a:rPr lang="vi-VN" sz="2400" dirty="0"/>
              <a:t>). Mục tiêu là </a:t>
            </a:r>
            <a:r>
              <a:rPr lang="vi-VN" sz="2400" b="1" dirty="0"/>
              <a:t>phân tích xu hướng truy cập</a:t>
            </a:r>
            <a:r>
              <a:rPr lang="vi-VN" sz="2400" dirty="0"/>
              <a:t> để ra quyết định đầu tư hiệu quả hơn, ví dụ như lựa chọn khu vực mở rộng thêm chi nhánh</a:t>
            </a:r>
            <a:r>
              <a:rPr lang="en-US" sz="2400" dirty="0"/>
              <a:t>, </a:t>
            </a:r>
            <a:r>
              <a:rPr lang="en-US" sz="2400" dirty="0" err="1"/>
              <a:t>hướng</a:t>
            </a:r>
            <a:r>
              <a:rPr lang="en-US" sz="2400" dirty="0"/>
              <a:t> </a:t>
            </a:r>
            <a:r>
              <a:rPr lang="en-US" sz="2400" dirty="0" err="1"/>
              <a:t>đầu</a:t>
            </a:r>
            <a:r>
              <a:rPr lang="en-US" sz="2400" dirty="0"/>
              <a:t> </a:t>
            </a:r>
            <a:r>
              <a:rPr lang="en-US" sz="2400" dirty="0" err="1"/>
              <a:t>tư</a:t>
            </a:r>
            <a:r>
              <a:rPr lang="en-US" sz="2400" dirty="0"/>
              <a:t> </a:t>
            </a:r>
            <a:r>
              <a:rPr lang="en-US" sz="2400" dirty="0" err="1"/>
              <a:t>cho</a:t>
            </a:r>
            <a:r>
              <a:rPr lang="en-US" sz="2400" dirty="0"/>
              <a:t> </a:t>
            </a:r>
            <a:r>
              <a:rPr lang="en-US" sz="2400" dirty="0" err="1"/>
              <a:t>một</a:t>
            </a:r>
            <a:r>
              <a:rPr lang="en-US" sz="2400" dirty="0"/>
              <a:t> </a:t>
            </a:r>
            <a:r>
              <a:rPr lang="en-US" sz="2400" dirty="0" err="1"/>
              <a:t>sản</a:t>
            </a:r>
            <a:r>
              <a:rPr lang="en-US" sz="2400" dirty="0"/>
              <a:t> </a:t>
            </a:r>
            <a:r>
              <a:rPr lang="en-US" sz="2400" dirty="0" err="1"/>
              <a:t>phẩm</a:t>
            </a:r>
            <a:r>
              <a:rPr lang="vi-VN" sz="2400" dirty="0"/>
              <a:t>.</a:t>
            </a:r>
          </a:p>
          <a:p>
            <a:pPr>
              <a:buFont typeface="Wingdings" panose="05000000000000000000" pitchFamily="2" charset="2"/>
              <a:buChar char="v"/>
            </a:pPr>
            <a:r>
              <a:rPr lang="vi-VN" sz="2400" dirty="0" err="1"/>
              <a:t>AnyCompany</a:t>
            </a:r>
            <a:r>
              <a:rPr lang="vi-VN" sz="2400" dirty="0"/>
              <a:t> </a:t>
            </a:r>
            <a:r>
              <a:rPr lang="vi-VN" sz="2400" dirty="0" err="1"/>
              <a:t>Café</a:t>
            </a:r>
            <a:r>
              <a:rPr lang="vi-VN" sz="2400" dirty="0"/>
              <a:t> đã thuê công ty tư vấn của bạn để thực hiện dự án này. </a:t>
            </a:r>
            <a:r>
              <a:rPr lang="en-US" sz="2400" dirty="0" err="1"/>
              <a:t>Tôi</a:t>
            </a:r>
            <a:r>
              <a:rPr lang="en-US" sz="2400" dirty="0"/>
              <a:t> </a:t>
            </a:r>
            <a:r>
              <a:rPr lang="en-US" sz="2400" dirty="0" err="1"/>
              <a:t>với</a:t>
            </a:r>
            <a:r>
              <a:rPr lang="en-US" sz="2400" dirty="0"/>
              <a:t> </a:t>
            </a:r>
            <a:r>
              <a:rPr lang="vi-VN" sz="2400" dirty="0"/>
              <a:t>vai trò là </a:t>
            </a:r>
            <a:r>
              <a:rPr lang="vi-VN" sz="2400" b="1" dirty="0"/>
              <a:t>chuyên gia tích hợp dữ liệu</a:t>
            </a:r>
            <a:r>
              <a:rPr lang="vi-VN" sz="2400" dirty="0"/>
              <a:t>, làm việc cùng đội ngũ kỹ sư dữ liệu, nhà phân tích và lập trình viên </a:t>
            </a:r>
            <a:r>
              <a:rPr lang="vi-VN" sz="2400" dirty="0" err="1"/>
              <a:t>web</a:t>
            </a:r>
            <a:r>
              <a:rPr lang="vi-VN" sz="2400" dirty="0"/>
              <a:t>.</a:t>
            </a:r>
          </a:p>
          <a:p>
            <a:pPr>
              <a:buFont typeface="Wingdings" panose="05000000000000000000" pitchFamily="2" charset="2"/>
              <a:buChar char="v"/>
            </a:pPr>
            <a:r>
              <a:rPr lang="vi-VN" sz="2400" dirty="0"/>
              <a:t>Dữ liệu </a:t>
            </a:r>
            <a:r>
              <a:rPr lang="vi-VN" sz="2400" dirty="0" err="1"/>
              <a:t>clickstream</a:t>
            </a:r>
            <a:r>
              <a:rPr lang="vi-VN" sz="2400" dirty="0"/>
              <a:t> được lấy từ </a:t>
            </a:r>
            <a:r>
              <a:rPr lang="vi-VN" sz="2400" dirty="0" err="1"/>
              <a:t>log</a:t>
            </a:r>
            <a:r>
              <a:rPr lang="vi-VN" sz="2400" dirty="0"/>
              <a:t> </a:t>
            </a:r>
            <a:r>
              <a:rPr lang="vi-VN" sz="2400" dirty="0" err="1"/>
              <a:t>website</a:t>
            </a:r>
            <a:r>
              <a:rPr lang="vi-VN" sz="2400" dirty="0"/>
              <a:t> — ghi lại từng hành động nhấp chuột của khách hàng tiềm năng khi truy cập </a:t>
            </a:r>
            <a:r>
              <a:rPr lang="vi-VN" sz="2400" dirty="0" err="1"/>
              <a:t>website</a:t>
            </a:r>
            <a:r>
              <a:rPr lang="vi-VN" sz="2400" dirty="0"/>
              <a:t>.</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2985972316"/>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E75616-EF1A-9D2A-6606-4A9614E0F222}"/>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7F17311-FD13-4B3D-3D3A-7794446395C1}"/>
              </a:ext>
            </a:extLst>
          </p:cNvPr>
          <p:cNvSpPr>
            <a:spLocks noGrp="1"/>
          </p:cNvSpPr>
          <p:nvPr>
            <p:ph type="sldNum" idx="97"/>
          </p:nvPr>
        </p:nvSpPr>
        <p:spPr/>
        <p:txBody>
          <a:bodyPr/>
          <a:lstStyle/>
          <a:p>
            <a:fld id="{4037B1B0-0345-4E15-985A-6BECCDBE474F}" type="slidenum">
              <a:rPr lang="en-US" smtClean="0"/>
              <a:pPr/>
              <a:t>3</a:t>
            </a:fld>
            <a:endParaRPr lang="en-US" dirty="0"/>
          </a:p>
        </p:txBody>
      </p:sp>
      <p:sp>
        <p:nvSpPr>
          <p:cNvPr id="3" name="Title 2">
            <a:extLst>
              <a:ext uri="{FF2B5EF4-FFF2-40B4-BE49-F238E27FC236}">
                <a16:creationId xmlns:a16="http://schemas.microsoft.com/office/drawing/2014/main" id="{879AEF12-49C1-1CB6-F599-2E7BAC185FBD}"/>
              </a:ext>
            </a:extLst>
          </p:cNvPr>
          <p:cNvSpPr>
            <a:spLocks noGrp="1"/>
          </p:cNvSpPr>
          <p:nvPr>
            <p:ph type="title" idx="1"/>
          </p:nvPr>
        </p:nvSpPr>
        <p:spPr/>
        <p:txBody>
          <a:bodyPr/>
          <a:lstStyle/>
          <a:p>
            <a:r>
              <a:rPr lang="en-US" dirty="0"/>
              <a:t>Business scenario overview</a:t>
            </a:r>
          </a:p>
        </p:txBody>
      </p:sp>
      <p:sp>
        <p:nvSpPr>
          <p:cNvPr id="4" name="Content Placeholder 3">
            <a:extLst>
              <a:ext uri="{FF2B5EF4-FFF2-40B4-BE49-F238E27FC236}">
                <a16:creationId xmlns:a16="http://schemas.microsoft.com/office/drawing/2014/main" id="{FCF8DF54-490E-A4A2-6404-7B13C23569A1}"/>
              </a:ext>
            </a:extLst>
          </p:cNvPr>
          <p:cNvSpPr>
            <a:spLocks noGrp="1"/>
          </p:cNvSpPr>
          <p:nvPr>
            <p:ph idx="2"/>
          </p:nvPr>
        </p:nvSpPr>
        <p:spPr/>
        <p:txBody>
          <a:bodyPr>
            <a:normAutofit/>
          </a:bodyPr>
          <a:lstStyle/>
          <a:p>
            <a:pPr marL="0" indent="0">
              <a:buNone/>
            </a:pPr>
            <a:r>
              <a:rPr lang="en-US" sz="3600" b="1" dirty="0" err="1">
                <a:solidFill>
                  <a:schemeClr val="accent1">
                    <a:lumMod val="60000"/>
                    <a:lumOff val="40000"/>
                  </a:schemeClr>
                </a:solidFill>
              </a:rPr>
              <a:t>Giải</a:t>
            </a:r>
            <a:r>
              <a:rPr lang="en-US" sz="3600" b="1" dirty="0">
                <a:solidFill>
                  <a:schemeClr val="accent1">
                    <a:lumMod val="60000"/>
                    <a:lumOff val="40000"/>
                  </a:schemeClr>
                </a:solidFill>
              </a:rPr>
              <a:t> </a:t>
            </a:r>
            <a:r>
              <a:rPr lang="en-US" sz="3600" b="1" dirty="0" err="1">
                <a:solidFill>
                  <a:schemeClr val="accent1">
                    <a:lumMod val="60000"/>
                    <a:lumOff val="40000"/>
                  </a:schemeClr>
                </a:solidFill>
              </a:rPr>
              <a:t>pháp</a:t>
            </a:r>
            <a:r>
              <a:rPr lang="en-US" sz="3600" b="1" dirty="0">
                <a:solidFill>
                  <a:schemeClr val="accent1">
                    <a:lumMod val="60000"/>
                    <a:lumOff val="40000"/>
                  </a:schemeClr>
                </a:solidFill>
              </a:rPr>
              <a:t> </a:t>
            </a:r>
            <a:r>
              <a:rPr lang="en-US" sz="3600" b="1" dirty="0" err="1">
                <a:solidFill>
                  <a:schemeClr val="accent1">
                    <a:lumMod val="60000"/>
                    <a:lumOff val="40000"/>
                  </a:schemeClr>
                </a:solidFill>
              </a:rPr>
              <a:t>và</a:t>
            </a:r>
            <a:r>
              <a:rPr lang="en-US" sz="3600" b="1" dirty="0">
                <a:solidFill>
                  <a:schemeClr val="accent1">
                    <a:lumMod val="60000"/>
                    <a:lumOff val="40000"/>
                  </a:schemeClr>
                </a:solidFill>
              </a:rPr>
              <a:t> </a:t>
            </a:r>
            <a:r>
              <a:rPr lang="en-US" sz="3600" b="1" dirty="0" err="1">
                <a:solidFill>
                  <a:schemeClr val="accent1">
                    <a:lumMod val="60000"/>
                    <a:lumOff val="40000"/>
                  </a:schemeClr>
                </a:solidFill>
              </a:rPr>
              <a:t>yêu</a:t>
            </a:r>
            <a:r>
              <a:rPr lang="en-US" sz="3600" b="1" dirty="0">
                <a:solidFill>
                  <a:schemeClr val="accent1">
                    <a:lumMod val="60000"/>
                    <a:lumOff val="40000"/>
                  </a:schemeClr>
                </a:solidFill>
              </a:rPr>
              <a:t> </a:t>
            </a:r>
            <a:r>
              <a:rPr lang="en-US" sz="3600" b="1" dirty="0" err="1">
                <a:solidFill>
                  <a:schemeClr val="accent1">
                    <a:lumMod val="60000"/>
                    <a:lumOff val="40000"/>
                  </a:schemeClr>
                </a:solidFill>
              </a:rPr>
              <a:t>cầu</a:t>
            </a:r>
            <a:r>
              <a:rPr lang="en-US" sz="3600" b="1" dirty="0">
                <a:solidFill>
                  <a:schemeClr val="accent1">
                    <a:lumMod val="60000"/>
                    <a:lumOff val="40000"/>
                  </a:schemeClr>
                </a:solidFill>
              </a:rPr>
              <a:t> </a:t>
            </a:r>
            <a:r>
              <a:rPr lang="en-US" sz="3600" b="1" dirty="0" err="1">
                <a:solidFill>
                  <a:schemeClr val="accent1">
                    <a:lumMod val="60000"/>
                    <a:lumOff val="40000"/>
                  </a:schemeClr>
                </a:solidFill>
              </a:rPr>
              <a:t>kĩ</a:t>
            </a:r>
            <a:r>
              <a:rPr lang="en-US" sz="3600" b="1" dirty="0">
                <a:solidFill>
                  <a:schemeClr val="accent1">
                    <a:lumMod val="60000"/>
                    <a:lumOff val="40000"/>
                  </a:schemeClr>
                </a:solidFill>
              </a:rPr>
              <a:t> </a:t>
            </a:r>
            <a:r>
              <a:rPr lang="en-US" sz="3600" b="1" dirty="0" err="1">
                <a:solidFill>
                  <a:schemeClr val="accent1">
                    <a:lumMod val="60000"/>
                    <a:lumOff val="40000"/>
                  </a:schemeClr>
                </a:solidFill>
              </a:rPr>
              <a:t>thuật</a:t>
            </a:r>
            <a:r>
              <a:rPr lang="en-US" sz="3600" b="1" dirty="0">
                <a:solidFill>
                  <a:schemeClr val="accent1">
                    <a:lumMod val="60000"/>
                    <a:lumOff val="40000"/>
                  </a:schemeClr>
                </a:solidFill>
              </a:rPr>
              <a:t> </a:t>
            </a:r>
            <a:r>
              <a:rPr lang="en-US" sz="3600" b="1" dirty="0" err="1">
                <a:solidFill>
                  <a:schemeClr val="accent1">
                    <a:lumMod val="60000"/>
                    <a:lumOff val="40000"/>
                  </a:schemeClr>
                </a:solidFill>
              </a:rPr>
              <a:t>cho</a:t>
            </a:r>
            <a:r>
              <a:rPr lang="en-US" sz="3600" b="1" dirty="0">
                <a:solidFill>
                  <a:schemeClr val="accent1">
                    <a:lumMod val="60000"/>
                    <a:lumOff val="40000"/>
                  </a:schemeClr>
                </a:solidFill>
              </a:rPr>
              <a:t> </a:t>
            </a:r>
            <a:r>
              <a:rPr lang="en-US" sz="3600" b="1" dirty="0" err="1">
                <a:solidFill>
                  <a:schemeClr val="accent1">
                    <a:lumMod val="60000"/>
                    <a:lumOff val="40000"/>
                  </a:schemeClr>
                </a:solidFill>
              </a:rPr>
              <a:t>vấn</a:t>
            </a:r>
            <a:r>
              <a:rPr lang="en-US" sz="3600" b="1" dirty="0">
                <a:solidFill>
                  <a:schemeClr val="accent1">
                    <a:lumMod val="60000"/>
                    <a:lumOff val="40000"/>
                  </a:schemeClr>
                </a:solidFill>
              </a:rPr>
              <a:t> </a:t>
            </a:r>
            <a:r>
              <a:rPr lang="en-US" sz="3600" b="1" dirty="0" err="1">
                <a:solidFill>
                  <a:schemeClr val="accent1">
                    <a:lumMod val="60000"/>
                    <a:lumOff val="40000"/>
                  </a:schemeClr>
                </a:solidFill>
              </a:rPr>
              <a:t>đề</a:t>
            </a:r>
            <a:endParaRPr lang="en-US" sz="3600" b="1" dirty="0">
              <a:solidFill>
                <a:schemeClr val="accent1">
                  <a:lumMod val="60000"/>
                  <a:lumOff val="40000"/>
                </a:schemeClr>
              </a:solidFill>
            </a:endParaRPr>
          </a:p>
          <a:p>
            <a:r>
              <a:rPr lang="vi-VN" dirty="0"/>
              <a:t>Thiết kế và tối ưu chi phí giải pháp trước khi triển khai.</a:t>
            </a:r>
          </a:p>
          <a:p>
            <a:r>
              <a:rPr lang="vi-VN" dirty="0"/>
              <a:t>Đảm bảo hệ thống hoạt động chính xác và ổn định.</a:t>
            </a:r>
          </a:p>
          <a:p>
            <a:r>
              <a:rPr lang="vi-VN" dirty="0"/>
              <a:t>Biến đổi (</a:t>
            </a:r>
            <a:r>
              <a:rPr lang="vi-VN" dirty="0" err="1"/>
              <a:t>transform</a:t>
            </a:r>
            <a:r>
              <a:rPr lang="vi-VN" dirty="0"/>
              <a:t>) dữ liệu để phục vụ phân tích.</a:t>
            </a:r>
          </a:p>
          <a:p>
            <a:r>
              <a:rPr lang="vi-VN" dirty="0"/>
              <a:t>Thu thập dữ liệu truy cập từ </a:t>
            </a:r>
            <a:r>
              <a:rPr lang="vi-VN" dirty="0" err="1"/>
              <a:t>file</a:t>
            </a:r>
            <a:r>
              <a:rPr lang="vi-VN" dirty="0"/>
              <a:t> </a:t>
            </a:r>
            <a:r>
              <a:rPr lang="vi-VN" dirty="0" err="1"/>
              <a:t>access_log</a:t>
            </a:r>
            <a:r>
              <a:rPr lang="vi-VN" dirty="0"/>
              <a:t> của máy chủ </a:t>
            </a:r>
            <a:r>
              <a:rPr lang="vi-VN" dirty="0" err="1"/>
              <a:t>web</a:t>
            </a:r>
            <a:r>
              <a:rPr lang="vi-VN" dirty="0"/>
              <a:t>.</a:t>
            </a:r>
          </a:p>
          <a:p>
            <a:r>
              <a:rPr lang="vi-VN" dirty="0"/>
              <a:t>Sử dụng dữ liệu mô phỏng (</a:t>
            </a:r>
            <a:r>
              <a:rPr lang="vi-VN" dirty="0" err="1"/>
              <a:t>simulated</a:t>
            </a:r>
            <a:r>
              <a:rPr lang="vi-VN" dirty="0"/>
              <a:t>) để thực hiện phân tích.</a:t>
            </a:r>
          </a:p>
          <a:p>
            <a:r>
              <a:rPr lang="vi-VN" dirty="0"/>
              <a:t>Phân tích và trực quan hóa dữ liệu.</a:t>
            </a:r>
          </a:p>
          <a:p>
            <a:r>
              <a:rPr lang="vi-VN" dirty="0"/>
              <a:t>Tạo ra các </a:t>
            </a:r>
            <a:r>
              <a:rPr lang="vi-VN" dirty="0" err="1"/>
              <a:t>insight</a:t>
            </a:r>
            <a:r>
              <a:rPr lang="vi-VN" dirty="0"/>
              <a:t> hữu ích phục vụ cho chiến lược phát triển và </a:t>
            </a:r>
            <a:r>
              <a:rPr lang="vi-VN" dirty="0" err="1"/>
              <a:t>marketing</a:t>
            </a:r>
            <a:r>
              <a:rPr lang="vi-VN" dirty="0"/>
              <a:t>.</a:t>
            </a:r>
            <a:endParaRPr lang="en-US" dirty="0"/>
          </a:p>
          <a:p>
            <a:pPr marL="0" indent="0">
              <a:buNone/>
            </a:pPr>
            <a:endParaRPr lang="en-US" dirty="0"/>
          </a:p>
        </p:txBody>
      </p:sp>
    </p:spTree>
    <p:extLst>
      <p:ext uri="{BB962C8B-B14F-4D97-AF65-F5344CB8AC3E}">
        <p14:creationId xmlns:p14="http://schemas.microsoft.com/office/powerpoint/2010/main" val="3045882807"/>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down)">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wipe(down)">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wipe(down)">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wipe(down)">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wipe(down)">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wipe(down)">
                                      <p:cBhvr>
                                        <p:cTn id="37" dur="500"/>
                                        <p:tgtEl>
                                          <p:spTgt spid="4">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4">
                                            <p:txEl>
                                              <p:pRg st="7" end="7"/>
                                            </p:txEl>
                                          </p:spTgt>
                                        </p:tgtEl>
                                        <p:attrNameLst>
                                          <p:attrName>style.visibility</p:attrName>
                                        </p:attrNameLst>
                                      </p:cBhvr>
                                      <p:to>
                                        <p:strVal val="visible"/>
                                      </p:to>
                                    </p:set>
                                    <p:animEffect transition="in" filter="wipe(down)">
                                      <p:cBhvr>
                                        <p:cTn id="42"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A88065-9512-63B6-AF91-2D0484E0F206}"/>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D01B3DA-F3BB-C347-1B0B-CD7FFCD045DC}"/>
              </a:ext>
            </a:extLst>
          </p:cNvPr>
          <p:cNvSpPr>
            <a:spLocks noGrp="1"/>
          </p:cNvSpPr>
          <p:nvPr>
            <p:ph type="sldNum" idx="97"/>
          </p:nvPr>
        </p:nvSpPr>
        <p:spPr/>
        <p:txBody>
          <a:bodyPr/>
          <a:lstStyle/>
          <a:p>
            <a:fld id="{4037B1B0-0345-4E15-985A-6BECCDBE474F}" type="slidenum">
              <a:rPr lang="en-US" smtClean="0"/>
              <a:pPr/>
              <a:t>4</a:t>
            </a:fld>
            <a:endParaRPr lang="en-US" dirty="0"/>
          </a:p>
        </p:txBody>
      </p:sp>
      <p:sp>
        <p:nvSpPr>
          <p:cNvPr id="3" name="Title 2">
            <a:extLst>
              <a:ext uri="{FF2B5EF4-FFF2-40B4-BE49-F238E27FC236}">
                <a16:creationId xmlns:a16="http://schemas.microsoft.com/office/drawing/2014/main" id="{6BC771D4-74B2-BF78-EB01-437D8EE10CE5}"/>
              </a:ext>
            </a:extLst>
          </p:cNvPr>
          <p:cNvSpPr>
            <a:spLocks noGrp="1"/>
          </p:cNvSpPr>
          <p:nvPr>
            <p:ph type="title" idx="1"/>
          </p:nvPr>
        </p:nvSpPr>
        <p:spPr/>
        <p:txBody>
          <a:bodyPr/>
          <a:lstStyle/>
          <a:p>
            <a:r>
              <a:rPr lang="en-US" dirty="0"/>
              <a:t>Solution overview</a:t>
            </a:r>
          </a:p>
        </p:txBody>
      </p:sp>
      <p:sp>
        <p:nvSpPr>
          <p:cNvPr id="4" name="Content Placeholder 3">
            <a:extLst>
              <a:ext uri="{FF2B5EF4-FFF2-40B4-BE49-F238E27FC236}">
                <a16:creationId xmlns:a16="http://schemas.microsoft.com/office/drawing/2014/main" id="{B99845D4-1AA7-5E06-221E-6E28D6BB14D4}"/>
              </a:ext>
            </a:extLst>
          </p:cNvPr>
          <p:cNvSpPr>
            <a:spLocks noGrp="1"/>
          </p:cNvSpPr>
          <p:nvPr>
            <p:ph idx="2"/>
          </p:nvPr>
        </p:nvSpPr>
        <p:spPr/>
        <p:txBody>
          <a:bodyPr/>
          <a:lstStyle/>
          <a:p>
            <a:pPr marL="0" indent="0">
              <a:buNone/>
            </a:pPr>
            <a:r>
              <a:rPr lang="en-US" sz="3600" b="1" dirty="0">
                <a:solidFill>
                  <a:schemeClr val="accent1">
                    <a:lumMod val="60000"/>
                    <a:lumOff val="40000"/>
                  </a:schemeClr>
                </a:solidFill>
              </a:rPr>
              <a:t>High-level Description (</a:t>
            </a:r>
            <a:r>
              <a:rPr lang="en-US" sz="3600" b="1" dirty="0" err="1">
                <a:solidFill>
                  <a:schemeClr val="accent1">
                    <a:lumMod val="60000"/>
                    <a:lumOff val="40000"/>
                  </a:schemeClr>
                </a:solidFill>
              </a:rPr>
              <a:t>Mô</a:t>
            </a:r>
            <a:r>
              <a:rPr lang="en-US" sz="3600" b="1" dirty="0">
                <a:solidFill>
                  <a:schemeClr val="accent1">
                    <a:lumMod val="60000"/>
                    <a:lumOff val="40000"/>
                  </a:schemeClr>
                </a:solidFill>
              </a:rPr>
              <a:t> </a:t>
            </a:r>
            <a:r>
              <a:rPr lang="en-US" sz="3600" b="1" dirty="0" err="1">
                <a:solidFill>
                  <a:schemeClr val="accent1">
                    <a:lumMod val="60000"/>
                    <a:lumOff val="40000"/>
                  </a:schemeClr>
                </a:solidFill>
              </a:rPr>
              <a:t>tả</a:t>
            </a:r>
            <a:r>
              <a:rPr lang="en-US" sz="3600" b="1" dirty="0">
                <a:solidFill>
                  <a:schemeClr val="accent1">
                    <a:lumMod val="60000"/>
                    <a:lumOff val="40000"/>
                  </a:schemeClr>
                </a:solidFill>
              </a:rPr>
              <a:t> </a:t>
            </a:r>
            <a:r>
              <a:rPr lang="en-US" sz="3600" b="1" dirty="0" err="1">
                <a:solidFill>
                  <a:schemeClr val="accent1">
                    <a:lumMod val="60000"/>
                    <a:lumOff val="40000"/>
                  </a:schemeClr>
                </a:solidFill>
              </a:rPr>
              <a:t>tổng</a:t>
            </a:r>
            <a:r>
              <a:rPr lang="en-US" sz="3600" b="1" dirty="0">
                <a:solidFill>
                  <a:schemeClr val="accent1">
                    <a:lumMod val="60000"/>
                    <a:lumOff val="40000"/>
                  </a:schemeClr>
                </a:solidFill>
              </a:rPr>
              <a:t> </a:t>
            </a:r>
            <a:r>
              <a:rPr lang="en-US" sz="3600" b="1" dirty="0" err="1">
                <a:solidFill>
                  <a:schemeClr val="accent1">
                    <a:lumMod val="60000"/>
                    <a:lumOff val="40000"/>
                  </a:schemeClr>
                </a:solidFill>
              </a:rPr>
              <a:t>quan</a:t>
            </a:r>
            <a:r>
              <a:rPr lang="en-US" sz="3600" b="1" dirty="0">
                <a:solidFill>
                  <a:schemeClr val="accent1">
                    <a:lumMod val="60000"/>
                    <a:lumOff val="40000"/>
                  </a:schemeClr>
                </a:solidFill>
              </a:rPr>
              <a:t>)</a:t>
            </a:r>
          </a:p>
          <a:p>
            <a:pPr marL="0" indent="0" algn="just">
              <a:buNone/>
            </a:pPr>
            <a:r>
              <a:rPr lang="en-US" dirty="0"/>
              <a:t>	</a:t>
            </a:r>
            <a:r>
              <a:rPr lang="vi-VN" dirty="0"/>
              <a:t>Giải pháp xây dựng một </a:t>
            </a:r>
            <a:r>
              <a:rPr lang="vi-VN" dirty="0" err="1"/>
              <a:t>pipeline</a:t>
            </a:r>
            <a:r>
              <a:rPr lang="vi-VN" dirty="0"/>
              <a:t> phân tích dữ liệu </a:t>
            </a:r>
            <a:r>
              <a:rPr lang="vi-VN" dirty="0" err="1"/>
              <a:t>clickstream</a:t>
            </a:r>
            <a:r>
              <a:rPr lang="vi-VN" dirty="0"/>
              <a:t> từ </a:t>
            </a:r>
            <a:r>
              <a:rPr lang="vi-VN" dirty="0" err="1"/>
              <a:t>website</a:t>
            </a:r>
            <a:r>
              <a:rPr lang="vi-VN" dirty="0"/>
              <a:t> bán hàng của </a:t>
            </a:r>
            <a:r>
              <a:rPr lang="vi-VN" dirty="0" err="1"/>
              <a:t>AnyCompany</a:t>
            </a:r>
            <a:r>
              <a:rPr lang="vi-VN" dirty="0"/>
              <a:t> </a:t>
            </a:r>
            <a:r>
              <a:rPr lang="vi-VN" dirty="0" err="1"/>
              <a:t>Café</a:t>
            </a:r>
            <a:r>
              <a:rPr lang="vi-VN" dirty="0"/>
              <a:t> để cung cấp cái nhìn sâu sắc về hành vi người dùng. Hệ thống sử dụng </a:t>
            </a:r>
            <a:r>
              <a:rPr lang="vi-VN" dirty="0" err="1"/>
              <a:t>CloudWatch</a:t>
            </a:r>
            <a:r>
              <a:rPr lang="vi-VN" dirty="0"/>
              <a:t> để thu thập và phân tích </a:t>
            </a:r>
            <a:r>
              <a:rPr lang="vi-VN" dirty="0" err="1"/>
              <a:t>log</a:t>
            </a:r>
            <a:r>
              <a:rPr lang="vi-VN" dirty="0"/>
              <a:t>, Cloud9 để vận hành ứng dụng </a:t>
            </a:r>
            <a:r>
              <a:rPr lang="vi-VN" dirty="0" err="1"/>
              <a:t>web</a:t>
            </a:r>
            <a:r>
              <a:rPr lang="vi-VN" dirty="0"/>
              <a:t> và lưu </a:t>
            </a:r>
            <a:r>
              <a:rPr lang="vi-VN" dirty="0" err="1"/>
              <a:t>log</a:t>
            </a:r>
            <a:r>
              <a:rPr lang="vi-VN" dirty="0"/>
              <a:t> truy cập. Dữ liệu </a:t>
            </a:r>
            <a:r>
              <a:rPr lang="vi-VN" dirty="0" err="1"/>
              <a:t>log</a:t>
            </a:r>
            <a:r>
              <a:rPr lang="vi-VN" dirty="0"/>
              <a:t> được lưu trữ ở </a:t>
            </a:r>
            <a:r>
              <a:rPr lang="vi-VN" dirty="0" err="1"/>
              <a:t>Amazon</a:t>
            </a:r>
            <a:r>
              <a:rPr lang="vi-VN" dirty="0"/>
              <a:t> S3 và truy vấn bằng </a:t>
            </a:r>
            <a:r>
              <a:rPr lang="vi-VN" dirty="0" err="1"/>
              <a:t>CloudWatch</a:t>
            </a:r>
            <a:r>
              <a:rPr lang="vi-VN" dirty="0"/>
              <a:t> </a:t>
            </a:r>
            <a:r>
              <a:rPr lang="vi-VN" dirty="0" err="1"/>
              <a:t>Logs</a:t>
            </a:r>
            <a:r>
              <a:rPr lang="vi-VN" dirty="0"/>
              <a:t> </a:t>
            </a:r>
            <a:r>
              <a:rPr lang="vi-VN" dirty="0" err="1"/>
              <a:t>Insights</a:t>
            </a:r>
            <a:r>
              <a:rPr lang="vi-VN" dirty="0"/>
              <a:t>. Cuối cùng, dữ liệu được trực quan hóa trên </a:t>
            </a:r>
            <a:r>
              <a:rPr lang="vi-VN" dirty="0" err="1"/>
              <a:t>CloudWatch</a:t>
            </a:r>
            <a:r>
              <a:rPr lang="vi-VN" dirty="0"/>
              <a:t> </a:t>
            </a:r>
            <a:r>
              <a:rPr lang="vi-VN" dirty="0" err="1"/>
              <a:t>Dashboard</a:t>
            </a:r>
            <a:r>
              <a:rPr lang="vi-VN" dirty="0"/>
              <a:t> để hỗ trợ ra quyết định.</a:t>
            </a:r>
            <a:endParaRPr lang="en-US" dirty="0"/>
          </a:p>
        </p:txBody>
      </p:sp>
    </p:spTree>
    <p:extLst>
      <p:ext uri="{BB962C8B-B14F-4D97-AF65-F5344CB8AC3E}">
        <p14:creationId xmlns:p14="http://schemas.microsoft.com/office/powerpoint/2010/main" val="240188757"/>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283920-0E10-0E38-A90C-BC311309C008}"/>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06CD240-1AC0-B071-3ECA-9BD7AAD9E5E3}"/>
              </a:ext>
            </a:extLst>
          </p:cNvPr>
          <p:cNvSpPr>
            <a:spLocks noGrp="1"/>
          </p:cNvSpPr>
          <p:nvPr>
            <p:ph type="sldNum" idx="97"/>
          </p:nvPr>
        </p:nvSpPr>
        <p:spPr/>
        <p:txBody>
          <a:bodyPr/>
          <a:lstStyle/>
          <a:p>
            <a:fld id="{4037B1B0-0345-4E15-985A-6BECCDBE474F}" type="slidenum">
              <a:rPr lang="en-US" smtClean="0"/>
              <a:pPr/>
              <a:t>5</a:t>
            </a:fld>
            <a:endParaRPr lang="en-US" dirty="0"/>
          </a:p>
        </p:txBody>
      </p:sp>
      <p:sp>
        <p:nvSpPr>
          <p:cNvPr id="3" name="Title 2">
            <a:extLst>
              <a:ext uri="{FF2B5EF4-FFF2-40B4-BE49-F238E27FC236}">
                <a16:creationId xmlns:a16="http://schemas.microsoft.com/office/drawing/2014/main" id="{4543A52F-536B-9738-8040-DC1A5038BB4D}"/>
              </a:ext>
            </a:extLst>
          </p:cNvPr>
          <p:cNvSpPr>
            <a:spLocks noGrp="1"/>
          </p:cNvSpPr>
          <p:nvPr>
            <p:ph type="title" idx="1"/>
          </p:nvPr>
        </p:nvSpPr>
        <p:spPr/>
        <p:txBody>
          <a:bodyPr/>
          <a:lstStyle/>
          <a:p>
            <a:r>
              <a:rPr lang="en-US" dirty="0"/>
              <a:t>Solution overview</a:t>
            </a:r>
          </a:p>
        </p:txBody>
      </p:sp>
      <p:sp>
        <p:nvSpPr>
          <p:cNvPr id="4" name="Content Placeholder 3">
            <a:extLst>
              <a:ext uri="{FF2B5EF4-FFF2-40B4-BE49-F238E27FC236}">
                <a16:creationId xmlns:a16="http://schemas.microsoft.com/office/drawing/2014/main" id="{0CDA42C1-C76E-2C38-CBE4-AE85A0DFE743}"/>
              </a:ext>
            </a:extLst>
          </p:cNvPr>
          <p:cNvSpPr>
            <a:spLocks noGrp="1"/>
          </p:cNvSpPr>
          <p:nvPr>
            <p:ph idx="2"/>
          </p:nvPr>
        </p:nvSpPr>
        <p:spPr/>
        <p:txBody>
          <a:bodyPr>
            <a:normAutofit fontScale="92500"/>
          </a:bodyPr>
          <a:lstStyle/>
          <a:p>
            <a:pPr marL="0" indent="0">
              <a:buNone/>
            </a:pPr>
            <a:r>
              <a:rPr lang="en-US" sz="3600" b="1" dirty="0">
                <a:solidFill>
                  <a:schemeClr val="accent1">
                    <a:lumMod val="60000"/>
                    <a:lumOff val="40000"/>
                  </a:schemeClr>
                </a:solidFill>
              </a:rPr>
              <a:t>Design Considerations (Các </a:t>
            </a:r>
            <a:r>
              <a:rPr lang="en-US" sz="3600" b="1" dirty="0" err="1">
                <a:solidFill>
                  <a:schemeClr val="accent1">
                    <a:lumMod val="60000"/>
                    <a:lumOff val="40000"/>
                  </a:schemeClr>
                </a:solidFill>
              </a:rPr>
              <a:t>yếu</a:t>
            </a:r>
            <a:r>
              <a:rPr lang="en-US" sz="3600" b="1" dirty="0">
                <a:solidFill>
                  <a:schemeClr val="accent1">
                    <a:lumMod val="60000"/>
                    <a:lumOff val="40000"/>
                  </a:schemeClr>
                </a:solidFill>
              </a:rPr>
              <a:t> </a:t>
            </a:r>
            <a:r>
              <a:rPr lang="en-US" sz="3600" b="1" dirty="0" err="1">
                <a:solidFill>
                  <a:schemeClr val="accent1">
                    <a:lumMod val="60000"/>
                    <a:lumOff val="40000"/>
                  </a:schemeClr>
                </a:solidFill>
              </a:rPr>
              <a:t>tố</a:t>
            </a:r>
            <a:r>
              <a:rPr lang="en-US" sz="3600" b="1" dirty="0">
                <a:solidFill>
                  <a:schemeClr val="accent1">
                    <a:lumMod val="60000"/>
                    <a:lumOff val="40000"/>
                  </a:schemeClr>
                </a:solidFill>
              </a:rPr>
              <a:t> </a:t>
            </a:r>
            <a:r>
              <a:rPr lang="en-US" sz="3600" b="1" dirty="0" err="1">
                <a:solidFill>
                  <a:schemeClr val="accent1">
                    <a:lumMod val="60000"/>
                    <a:lumOff val="40000"/>
                  </a:schemeClr>
                </a:solidFill>
              </a:rPr>
              <a:t>cần</a:t>
            </a:r>
            <a:r>
              <a:rPr lang="en-US" sz="3600" b="1" dirty="0">
                <a:solidFill>
                  <a:schemeClr val="accent1">
                    <a:lumMod val="60000"/>
                    <a:lumOff val="40000"/>
                  </a:schemeClr>
                </a:solidFill>
              </a:rPr>
              <a:t> </a:t>
            </a:r>
            <a:r>
              <a:rPr lang="en-US" sz="3600" b="1" dirty="0" err="1">
                <a:solidFill>
                  <a:schemeClr val="accent1">
                    <a:lumMod val="60000"/>
                    <a:lumOff val="40000"/>
                  </a:schemeClr>
                </a:solidFill>
              </a:rPr>
              <a:t>cân</a:t>
            </a:r>
            <a:r>
              <a:rPr lang="en-US" sz="3600" b="1" dirty="0">
                <a:solidFill>
                  <a:schemeClr val="accent1">
                    <a:lumMod val="60000"/>
                    <a:lumOff val="40000"/>
                  </a:schemeClr>
                </a:solidFill>
              </a:rPr>
              <a:t> </a:t>
            </a:r>
            <a:r>
              <a:rPr lang="en-US" sz="3600" b="1" dirty="0" err="1">
                <a:solidFill>
                  <a:schemeClr val="accent1">
                    <a:lumMod val="60000"/>
                    <a:lumOff val="40000"/>
                  </a:schemeClr>
                </a:solidFill>
              </a:rPr>
              <a:t>nhắc</a:t>
            </a:r>
            <a:r>
              <a:rPr lang="en-US" sz="3600" b="1" dirty="0">
                <a:solidFill>
                  <a:schemeClr val="accent1">
                    <a:lumMod val="60000"/>
                    <a:lumOff val="40000"/>
                  </a:schemeClr>
                </a:solidFill>
              </a:rPr>
              <a:t> </a:t>
            </a:r>
            <a:r>
              <a:rPr lang="en-US" sz="3600" b="1" dirty="0" err="1">
                <a:solidFill>
                  <a:schemeClr val="accent1">
                    <a:lumMod val="60000"/>
                    <a:lumOff val="40000"/>
                  </a:schemeClr>
                </a:solidFill>
              </a:rPr>
              <a:t>trong</a:t>
            </a:r>
            <a:r>
              <a:rPr lang="en-US" sz="3600" b="1" dirty="0">
                <a:solidFill>
                  <a:schemeClr val="accent1">
                    <a:lumMod val="60000"/>
                    <a:lumOff val="40000"/>
                  </a:schemeClr>
                </a:solidFill>
              </a:rPr>
              <a:t> </a:t>
            </a:r>
            <a:r>
              <a:rPr lang="en-US" sz="3600" b="1" dirty="0" err="1">
                <a:solidFill>
                  <a:schemeClr val="accent1">
                    <a:lumMod val="60000"/>
                    <a:lumOff val="40000"/>
                  </a:schemeClr>
                </a:solidFill>
              </a:rPr>
              <a:t>thiết</a:t>
            </a:r>
            <a:r>
              <a:rPr lang="en-US" sz="3600" b="1" dirty="0">
                <a:solidFill>
                  <a:schemeClr val="accent1">
                    <a:lumMod val="60000"/>
                    <a:lumOff val="40000"/>
                  </a:schemeClr>
                </a:solidFill>
              </a:rPr>
              <a:t> </a:t>
            </a:r>
            <a:r>
              <a:rPr lang="en-US" sz="3600" b="1" dirty="0" err="1">
                <a:solidFill>
                  <a:schemeClr val="accent1">
                    <a:lumMod val="60000"/>
                    <a:lumOff val="40000"/>
                  </a:schemeClr>
                </a:solidFill>
              </a:rPr>
              <a:t>kế</a:t>
            </a:r>
            <a:r>
              <a:rPr lang="en-US" sz="3600" b="1" dirty="0">
                <a:solidFill>
                  <a:schemeClr val="accent1">
                    <a:lumMod val="60000"/>
                    <a:lumOff val="40000"/>
                  </a:schemeClr>
                </a:solidFill>
              </a:rPr>
              <a:t>)</a:t>
            </a:r>
          </a:p>
          <a:p>
            <a:r>
              <a:rPr lang="vi-VN" dirty="0"/>
              <a:t>Hiệu quả chi phí: Sử dụng dịch vụ có mức giá thấp như </a:t>
            </a:r>
            <a:r>
              <a:rPr lang="vi-VN" dirty="0" err="1"/>
              <a:t>CloudWatch</a:t>
            </a:r>
            <a:r>
              <a:rPr lang="vi-VN" dirty="0"/>
              <a:t> </a:t>
            </a:r>
            <a:r>
              <a:rPr lang="vi-VN" dirty="0" err="1"/>
              <a:t>Logs</a:t>
            </a:r>
            <a:r>
              <a:rPr lang="vi-VN" dirty="0"/>
              <a:t> thay vì các dịch vụ dữ liệu thời gian thực cao cấp hơn.</a:t>
            </a:r>
          </a:p>
          <a:p>
            <a:r>
              <a:rPr lang="vi-VN" dirty="0"/>
              <a:t>Dễ triển khai và tích hợp: Cloud9 (chạy trên EC2) tích hợp tốt với </a:t>
            </a:r>
            <a:r>
              <a:rPr lang="vi-VN" dirty="0" err="1"/>
              <a:t>Apache</a:t>
            </a:r>
            <a:r>
              <a:rPr lang="vi-VN" dirty="0"/>
              <a:t> để </a:t>
            </a:r>
            <a:r>
              <a:rPr lang="vi-VN" dirty="0" err="1"/>
              <a:t>host</a:t>
            </a:r>
            <a:r>
              <a:rPr lang="vi-VN" dirty="0"/>
              <a:t> </a:t>
            </a:r>
            <a:r>
              <a:rPr lang="vi-VN" dirty="0" err="1"/>
              <a:t>web</a:t>
            </a:r>
            <a:r>
              <a:rPr lang="vi-VN" dirty="0"/>
              <a:t> </a:t>
            </a:r>
            <a:r>
              <a:rPr lang="vi-VN" dirty="0" err="1"/>
              <a:t>app</a:t>
            </a:r>
            <a:r>
              <a:rPr lang="vi-VN" dirty="0"/>
              <a:t>, và dễ cấu hình gửi </a:t>
            </a:r>
            <a:r>
              <a:rPr lang="vi-VN" dirty="0" err="1"/>
              <a:t>log</a:t>
            </a:r>
            <a:r>
              <a:rPr lang="vi-VN" dirty="0"/>
              <a:t> sang </a:t>
            </a:r>
            <a:r>
              <a:rPr lang="vi-VN" dirty="0" err="1"/>
              <a:t>CloudWatch</a:t>
            </a:r>
            <a:r>
              <a:rPr lang="vi-VN" dirty="0"/>
              <a:t> thông qua </a:t>
            </a:r>
            <a:r>
              <a:rPr lang="vi-VN" dirty="0" err="1"/>
              <a:t>agent</a:t>
            </a:r>
            <a:r>
              <a:rPr lang="vi-VN" dirty="0"/>
              <a:t>.</a:t>
            </a:r>
          </a:p>
          <a:p>
            <a:r>
              <a:rPr lang="vi-VN" dirty="0"/>
              <a:t>Bảo mật và phân quyền: Sử dụng IAM </a:t>
            </a:r>
            <a:r>
              <a:rPr lang="vi-VN" dirty="0" err="1"/>
              <a:t>Role</a:t>
            </a:r>
            <a:r>
              <a:rPr lang="vi-VN" dirty="0"/>
              <a:t> giới hạn truy cập, chỉ cho phép EC2 ghi vào </a:t>
            </a:r>
            <a:r>
              <a:rPr lang="vi-VN" dirty="0" err="1"/>
              <a:t>CloudWatch</a:t>
            </a:r>
            <a:r>
              <a:rPr lang="vi-VN" dirty="0"/>
              <a:t> và S3.</a:t>
            </a:r>
          </a:p>
          <a:p>
            <a:r>
              <a:rPr lang="vi-VN" dirty="0"/>
              <a:t>Khả năng mở rộng: Có thể dễ dàng mở rộng sang nhiều thành phố/quốc gia do giải pháp chạy hoàn toàn trên đám mây.</a:t>
            </a:r>
          </a:p>
          <a:p>
            <a:r>
              <a:rPr lang="vi-VN" dirty="0"/>
              <a:t>Truy cập dữ liệu nhanh chóng: Dùng </a:t>
            </a:r>
            <a:r>
              <a:rPr lang="vi-VN" dirty="0" err="1"/>
              <a:t>CloudWatch</a:t>
            </a:r>
            <a:r>
              <a:rPr lang="vi-VN" dirty="0"/>
              <a:t> </a:t>
            </a:r>
            <a:r>
              <a:rPr lang="vi-VN" dirty="0" err="1"/>
              <a:t>Logs</a:t>
            </a:r>
            <a:r>
              <a:rPr lang="vi-VN" dirty="0"/>
              <a:t> </a:t>
            </a:r>
            <a:r>
              <a:rPr lang="vi-VN" dirty="0" err="1"/>
              <a:t>Insights</a:t>
            </a:r>
            <a:r>
              <a:rPr lang="vi-VN" dirty="0"/>
              <a:t> để truy vấn </a:t>
            </a:r>
            <a:r>
              <a:rPr lang="vi-VN" dirty="0" err="1"/>
              <a:t>log</a:t>
            </a:r>
            <a:r>
              <a:rPr lang="vi-VN" dirty="0"/>
              <a:t> gần như theo thời gian thực.</a:t>
            </a:r>
            <a:endParaRPr lang="en-US" dirty="0"/>
          </a:p>
        </p:txBody>
      </p:sp>
    </p:spTree>
    <p:extLst>
      <p:ext uri="{BB962C8B-B14F-4D97-AF65-F5344CB8AC3E}">
        <p14:creationId xmlns:p14="http://schemas.microsoft.com/office/powerpoint/2010/main" val="331516523"/>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down)">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wipe(down)">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wipe(down)">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wipe(down)">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wipe(down)">
                                      <p:cBhvr>
                                        <p:cTn id="32"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197540-673A-C5C6-CFB6-8F73FBD42344}"/>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3D71EA2-D550-B472-E1E9-D98ADFE50755}"/>
              </a:ext>
            </a:extLst>
          </p:cNvPr>
          <p:cNvSpPr>
            <a:spLocks noGrp="1"/>
          </p:cNvSpPr>
          <p:nvPr>
            <p:ph type="sldNum" idx="97"/>
          </p:nvPr>
        </p:nvSpPr>
        <p:spPr/>
        <p:txBody>
          <a:bodyPr/>
          <a:lstStyle/>
          <a:p>
            <a:fld id="{4037B1B0-0345-4E15-985A-6BECCDBE474F}" type="slidenum">
              <a:rPr lang="en-US" smtClean="0"/>
              <a:pPr/>
              <a:t>6</a:t>
            </a:fld>
            <a:endParaRPr lang="en-US" dirty="0"/>
          </a:p>
        </p:txBody>
      </p:sp>
      <p:sp>
        <p:nvSpPr>
          <p:cNvPr id="3" name="Title 2">
            <a:extLst>
              <a:ext uri="{FF2B5EF4-FFF2-40B4-BE49-F238E27FC236}">
                <a16:creationId xmlns:a16="http://schemas.microsoft.com/office/drawing/2014/main" id="{3A14B116-417A-5942-F8B1-23F29DEEDB05}"/>
              </a:ext>
            </a:extLst>
          </p:cNvPr>
          <p:cNvSpPr>
            <a:spLocks noGrp="1"/>
          </p:cNvSpPr>
          <p:nvPr>
            <p:ph type="title" idx="1"/>
          </p:nvPr>
        </p:nvSpPr>
        <p:spPr/>
        <p:txBody>
          <a:bodyPr/>
          <a:lstStyle/>
          <a:p>
            <a:r>
              <a:rPr lang="en-US" dirty="0"/>
              <a:t>Solution overview</a:t>
            </a:r>
          </a:p>
        </p:txBody>
      </p:sp>
      <p:sp>
        <p:nvSpPr>
          <p:cNvPr id="4" name="Content Placeholder 3">
            <a:extLst>
              <a:ext uri="{FF2B5EF4-FFF2-40B4-BE49-F238E27FC236}">
                <a16:creationId xmlns:a16="http://schemas.microsoft.com/office/drawing/2014/main" id="{7E453F1D-179C-6BC8-C12A-910BAF792A2F}"/>
              </a:ext>
            </a:extLst>
          </p:cNvPr>
          <p:cNvSpPr>
            <a:spLocks noGrp="1"/>
          </p:cNvSpPr>
          <p:nvPr>
            <p:ph idx="2"/>
          </p:nvPr>
        </p:nvSpPr>
        <p:spPr/>
        <p:txBody>
          <a:bodyPr>
            <a:normAutofit/>
          </a:bodyPr>
          <a:lstStyle/>
          <a:p>
            <a:pPr marL="0" indent="0">
              <a:buNone/>
            </a:pPr>
            <a:r>
              <a:rPr lang="en-US" sz="3600" b="1" dirty="0">
                <a:solidFill>
                  <a:schemeClr val="accent1">
                    <a:lumMod val="60000"/>
                    <a:lumOff val="40000"/>
                  </a:schemeClr>
                </a:solidFill>
              </a:rPr>
              <a:t>Use Cases (</a:t>
            </a:r>
            <a:r>
              <a:rPr lang="en-US" sz="3600" b="1" dirty="0" err="1">
                <a:solidFill>
                  <a:schemeClr val="accent1">
                    <a:lumMod val="60000"/>
                    <a:lumOff val="40000"/>
                  </a:schemeClr>
                </a:solidFill>
              </a:rPr>
              <a:t>Tình</a:t>
            </a:r>
            <a:r>
              <a:rPr lang="en-US" sz="3600" b="1" dirty="0">
                <a:solidFill>
                  <a:schemeClr val="accent1">
                    <a:lumMod val="60000"/>
                    <a:lumOff val="40000"/>
                  </a:schemeClr>
                </a:solidFill>
              </a:rPr>
              <a:t> </a:t>
            </a:r>
            <a:r>
              <a:rPr lang="en-US" sz="3600" b="1" dirty="0" err="1">
                <a:solidFill>
                  <a:schemeClr val="accent1">
                    <a:lumMod val="60000"/>
                    <a:lumOff val="40000"/>
                  </a:schemeClr>
                </a:solidFill>
              </a:rPr>
              <a:t>huống</a:t>
            </a:r>
            <a:r>
              <a:rPr lang="en-US" sz="3600" b="1" dirty="0">
                <a:solidFill>
                  <a:schemeClr val="accent1">
                    <a:lumMod val="60000"/>
                    <a:lumOff val="40000"/>
                  </a:schemeClr>
                </a:solidFill>
              </a:rPr>
              <a:t> </a:t>
            </a:r>
            <a:r>
              <a:rPr lang="en-US" sz="3600" b="1" dirty="0" err="1">
                <a:solidFill>
                  <a:schemeClr val="accent1">
                    <a:lumMod val="60000"/>
                    <a:lumOff val="40000"/>
                  </a:schemeClr>
                </a:solidFill>
              </a:rPr>
              <a:t>sử</a:t>
            </a:r>
            <a:r>
              <a:rPr lang="en-US" sz="3600" b="1" dirty="0">
                <a:solidFill>
                  <a:schemeClr val="accent1">
                    <a:lumMod val="60000"/>
                    <a:lumOff val="40000"/>
                  </a:schemeClr>
                </a:solidFill>
              </a:rPr>
              <a:t> </a:t>
            </a:r>
            <a:r>
              <a:rPr lang="en-US" sz="3600" b="1" dirty="0" err="1">
                <a:solidFill>
                  <a:schemeClr val="accent1">
                    <a:lumMod val="60000"/>
                    <a:lumOff val="40000"/>
                  </a:schemeClr>
                </a:solidFill>
              </a:rPr>
              <a:t>dụng</a:t>
            </a:r>
            <a:r>
              <a:rPr lang="en-US" sz="3600" b="1" dirty="0">
                <a:solidFill>
                  <a:schemeClr val="accent1">
                    <a:lumMod val="60000"/>
                    <a:lumOff val="40000"/>
                  </a:schemeClr>
                </a:solidFill>
              </a:rPr>
              <a:t> </a:t>
            </a:r>
            <a:r>
              <a:rPr lang="en-US" sz="3600" b="1" dirty="0" err="1">
                <a:solidFill>
                  <a:schemeClr val="accent1">
                    <a:lumMod val="60000"/>
                    <a:lumOff val="40000"/>
                  </a:schemeClr>
                </a:solidFill>
              </a:rPr>
              <a:t>thực</a:t>
            </a:r>
            <a:r>
              <a:rPr lang="en-US" sz="3600" b="1" dirty="0">
                <a:solidFill>
                  <a:schemeClr val="accent1">
                    <a:lumMod val="60000"/>
                    <a:lumOff val="40000"/>
                  </a:schemeClr>
                </a:solidFill>
              </a:rPr>
              <a:t> </a:t>
            </a:r>
            <a:r>
              <a:rPr lang="en-US" sz="3600" b="1" dirty="0" err="1">
                <a:solidFill>
                  <a:schemeClr val="accent1">
                    <a:lumMod val="60000"/>
                    <a:lumOff val="40000"/>
                  </a:schemeClr>
                </a:solidFill>
              </a:rPr>
              <a:t>tế</a:t>
            </a:r>
            <a:r>
              <a:rPr lang="en-US" sz="3600" b="1" dirty="0">
                <a:solidFill>
                  <a:schemeClr val="accent1">
                    <a:lumMod val="60000"/>
                    <a:lumOff val="40000"/>
                  </a:schemeClr>
                </a:solidFill>
              </a:rPr>
              <a:t>)</a:t>
            </a:r>
          </a:p>
          <a:p>
            <a:r>
              <a:rPr lang="vi-VN" dirty="0"/>
              <a:t>Phân tích hành vi khách hàng: Thống kê số lượt truy cập từng trang (</a:t>
            </a:r>
            <a:r>
              <a:rPr lang="vi-VN" dirty="0" err="1"/>
              <a:t>menu</a:t>
            </a:r>
            <a:r>
              <a:rPr lang="vi-VN" dirty="0"/>
              <a:t>, đặt hàng...), phân bố theo thành phố.</a:t>
            </a:r>
          </a:p>
          <a:p>
            <a:r>
              <a:rPr lang="vi-VN" dirty="0"/>
              <a:t>Tối ưu chiến dịch quảng cáo: Nhận biết vùng có nhiều người truy cập để tập trung ngân sách quảng cáo.</a:t>
            </a:r>
          </a:p>
          <a:p>
            <a:r>
              <a:rPr lang="vi-VN" dirty="0"/>
              <a:t>Lựa chọn vị trí mở quán mới: Phân tích dữ liệu truy cập để đưa ra quyết định mở thêm chi nhánh.</a:t>
            </a:r>
          </a:p>
          <a:p>
            <a:r>
              <a:rPr lang="vi-VN" dirty="0"/>
              <a:t>Theo dõi hệ thống </a:t>
            </a:r>
            <a:r>
              <a:rPr lang="vi-VN" dirty="0" err="1"/>
              <a:t>web</a:t>
            </a:r>
            <a:r>
              <a:rPr lang="vi-VN" dirty="0"/>
              <a:t>: Sử dụng </a:t>
            </a:r>
            <a:r>
              <a:rPr lang="vi-VN" dirty="0" err="1"/>
              <a:t>dashboard</a:t>
            </a:r>
            <a:r>
              <a:rPr lang="vi-VN" dirty="0"/>
              <a:t> để theo dõi tình trạng hoạt động của </a:t>
            </a:r>
            <a:r>
              <a:rPr lang="vi-VN" dirty="0" err="1"/>
              <a:t>web</a:t>
            </a:r>
            <a:r>
              <a:rPr lang="vi-VN" dirty="0"/>
              <a:t> </a:t>
            </a:r>
            <a:r>
              <a:rPr lang="vi-VN" dirty="0" err="1"/>
              <a:t>server</a:t>
            </a:r>
            <a:r>
              <a:rPr lang="vi-VN" dirty="0"/>
              <a:t> theo thời gian.</a:t>
            </a:r>
            <a:endParaRPr lang="en-US" dirty="0"/>
          </a:p>
        </p:txBody>
      </p:sp>
    </p:spTree>
    <p:extLst>
      <p:ext uri="{BB962C8B-B14F-4D97-AF65-F5344CB8AC3E}">
        <p14:creationId xmlns:p14="http://schemas.microsoft.com/office/powerpoint/2010/main" val="1422391926"/>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down)">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wipe(down)">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wipe(down)">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wipe(down)">
                                      <p:cBhvr>
                                        <p:cTn id="27"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121212"/>
        </a:solid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F54A59E-034D-4036-9DDE-F026296C9AE2}"/>
              </a:ext>
            </a:extLst>
          </p:cNvPr>
          <p:cNvSpPr>
            <a:spLocks noGrp="1"/>
          </p:cNvSpPr>
          <p:nvPr>
            <p:ph type="sldNum" idx="97"/>
          </p:nvPr>
        </p:nvSpPr>
        <p:spPr>
          <a:xfrm>
            <a:off x="11347704" y="6446520"/>
            <a:ext cx="484632" cy="228600"/>
          </a:xfrm>
        </p:spPr>
        <p:txBody>
          <a:bodyPr anchor="ctr">
            <a:normAutofit/>
          </a:bodyPr>
          <a:lstStyle/>
          <a:p>
            <a:pPr>
              <a:spcAft>
                <a:spcPts val="600"/>
              </a:spcAft>
            </a:pPr>
            <a:fld id="{4037B1B0-0345-4E15-985A-6BECCDBE474F}" type="slidenum">
              <a:rPr lang="en-US" smtClean="0"/>
              <a:pPr>
                <a:spcAft>
                  <a:spcPts val="600"/>
                </a:spcAft>
              </a:pPr>
              <a:t>7</a:t>
            </a:fld>
            <a:endParaRPr lang="en-US"/>
          </a:p>
        </p:txBody>
      </p:sp>
      <p:sp>
        <p:nvSpPr>
          <p:cNvPr id="3" name="Title 2">
            <a:extLst>
              <a:ext uri="{FF2B5EF4-FFF2-40B4-BE49-F238E27FC236}">
                <a16:creationId xmlns:a16="http://schemas.microsoft.com/office/drawing/2014/main" id="{3BE02FE7-A6FA-4689-A30C-628FCBC12A88}"/>
              </a:ext>
            </a:extLst>
          </p:cNvPr>
          <p:cNvSpPr>
            <a:spLocks noGrp="1"/>
          </p:cNvSpPr>
          <p:nvPr>
            <p:ph type="title" idx="1"/>
          </p:nvPr>
        </p:nvSpPr>
        <p:spPr>
          <a:xfrm>
            <a:off x="365760" y="301752"/>
            <a:ext cx="11466576" cy="731318"/>
          </a:xfrm>
        </p:spPr>
        <p:txBody>
          <a:bodyPr anchor="ctr">
            <a:normAutofit/>
          </a:bodyPr>
          <a:lstStyle/>
          <a:p>
            <a:r>
              <a:rPr lang="en-US">
                <a:solidFill>
                  <a:srgbClr val="3DC6B1"/>
                </a:solidFill>
              </a:rPr>
              <a:t>Architecture diagram of the solution</a:t>
            </a:r>
            <a:endParaRPr lang="en-US" dirty="0">
              <a:solidFill>
                <a:srgbClr val="3DC6B1"/>
              </a:solidFill>
            </a:endParaRPr>
          </a:p>
        </p:txBody>
      </p:sp>
      <p:pic>
        <p:nvPicPr>
          <p:cNvPr id="12" name="Hình ảnh 11" descr="Ảnh có chứa văn bản, ảnh chụp màn hình, biểu đồ&#10;&#10;Nội dung do AI tạo ra có thể không chính xác.">
            <a:extLst>
              <a:ext uri="{FF2B5EF4-FFF2-40B4-BE49-F238E27FC236}">
                <a16:creationId xmlns:a16="http://schemas.microsoft.com/office/drawing/2014/main" id="{61F8DF3F-1D53-DEFF-AAF4-72B142DEF9E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9664" y="1079178"/>
            <a:ext cx="11472672" cy="5256308"/>
          </a:xfrm>
          <a:prstGeom prst="rect">
            <a:avLst/>
          </a:prstGeom>
        </p:spPr>
      </p:pic>
    </p:spTree>
    <p:extLst>
      <p:ext uri="{BB962C8B-B14F-4D97-AF65-F5344CB8AC3E}">
        <p14:creationId xmlns:p14="http://schemas.microsoft.com/office/powerpoint/2010/main" val="3036046889"/>
      </p:ext>
    </p:extLst>
  </p:cSld>
  <p:clrMapOvr>
    <a:masterClrMapping/>
  </p:clrMapOvr>
  <p:transition spd="med">
    <p:pull/>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8C6CBD-A0FF-F8DA-289E-715702B55F98}"/>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0218C73-B2C7-3B0E-D711-8CAE1BAA9E9E}"/>
              </a:ext>
            </a:extLst>
          </p:cNvPr>
          <p:cNvSpPr>
            <a:spLocks noGrp="1"/>
          </p:cNvSpPr>
          <p:nvPr>
            <p:ph type="sldNum" idx="97"/>
          </p:nvPr>
        </p:nvSpPr>
        <p:spPr/>
        <p:txBody>
          <a:bodyPr/>
          <a:lstStyle/>
          <a:p>
            <a:fld id="{4037B1B0-0345-4E15-985A-6BECCDBE474F}" type="slidenum">
              <a:rPr lang="en-US" smtClean="0"/>
              <a:pPr/>
              <a:t>8</a:t>
            </a:fld>
            <a:endParaRPr lang="en-US" dirty="0"/>
          </a:p>
        </p:txBody>
      </p:sp>
      <p:sp>
        <p:nvSpPr>
          <p:cNvPr id="3" name="Title 2">
            <a:extLst>
              <a:ext uri="{FF2B5EF4-FFF2-40B4-BE49-F238E27FC236}">
                <a16:creationId xmlns:a16="http://schemas.microsoft.com/office/drawing/2014/main" id="{2B099A2B-06FD-7B05-396A-6B34702FD45F}"/>
              </a:ext>
            </a:extLst>
          </p:cNvPr>
          <p:cNvSpPr>
            <a:spLocks noGrp="1"/>
          </p:cNvSpPr>
          <p:nvPr>
            <p:ph type="title" idx="1"/>
          </p:nvPr>
        </p:nvSpPr>
        <p:spPr/>
        <p:txBody>
          <a:bodyPr/>
          <a:lstStyle/>
          <a:p>
            <a:r>
              <a:rPr lang="en-US" dirty="0"/>
              <a:t>Lessons learned</a:t>
            </a:r>
          </a:p>
        </p:txBody>
      </p:sp>
      <p:sp>
        <p:nvSpPr>
          <p:cNvPr id="6" name="Content Placeholder 5">
            <a:extLst>
              <a:ext uri="{FF2B5EF4-FFF2-40B4-BE49-F238E27FC236}">
                <a16:creationId xmlns:a16="http://schemas.microsoft.com/office/drawing/2014/main" id="{281AD412-0A85-1545-9EAD-45B58083D1A8}"/>
              </a:ext>
            </a:extLst>
          </p:cNvPr>
          <p:cNvSpPr>
            <a:spLocks noGrp="1"/>
          </p:cNvSpPr>
          <p:nvPr>
            <p:ph idx="2"/>
          </p:nvPr>
        </p:nvSpPr>
        <p:spPr/>
        <p:txBody>
          <a:bodyPr/>
          <a:lstStyle/>
          <a:p>
            <a:pPr marL="0" indent="0">
              <a:buNone/>
            </a:pPr>
            <a:r>
              <a:rPr lang="vi-VN" sz="3600" b="1" dirty="0">
                <a:solidFill>
                  <a:schemeClr val="accent1">
                    <a:lumMod val="60000"/>
                    <a:lumOff val="40000"/>
                  </a:schemeClr>
                </a:solidFill>
              </a:rPr>
              <a:t>Các thử thách đã vượt qua</a:t>
            </a:r>
            <a:endParaRPr lang="en-US" sz="3600" b="1" dirty="0">
              <a:solidFill>
                <a:schemeClr val="accent1">
                  <a:lumMod val="60000"/>
                  <a:lumOff val="40000"/>
                </a:schemeClr>
              </a:solidFill>
            </a:endParaRPr>
          </a:p>
          <a:p>
            <a:pPr marL="0" indent="0">
              <a:buNone/>
            </a:pPr>
            <a:r>
              <a:rPr lang="vi-VN" dirty="0"/>
              <a:t>- Cài đặt và cấu hình </a:t>
            </a:r>
            <a:r>
              <a:rPr lang="vi-VN" b="1" dirty="0" err="1"/>
              <a:t>CloudWatch</a:t>
            </a:r>
            <a:r>
              <a:rPr lang="vi-VN" b="1" dirty="0"/>
              <a:t> </a:t>
            </a:r>
            <a:r>
              <a:rPr lang="vi-VN" b="1" dirty="0" err="1"/>
              <a:t>Agent</a:t>
            </a:r>
            <a:r>
              <a:rPr lang="vi-VN" b="1" dirty="0"/>
              <a:t> </a:t>
            </a:r>
            <a:r>
              <a:rPr lang="vi-VN" dirty="0"/>
              <a:t>gặp khó khăn ban đầu do thiếu quyền IAM hoặc cấu hình chưa đúng.</a:t>
            </a:r>
          </a:p>
          <a:p>
            <a:pPr marL="0" indent="0">
              <a:buNone/>
            </a:pPr>
            <a:r>
              <a:rPr lang="vi-VN" dirty="0"/>
              <a:t>- Việc sử dụng </a:t>
            </a:r>
            <a:r>
              <a:rPr lang="vi-VN" b="1" dirty="0"/>
              <a:t>AWS Cloud9 </a:t>
            </a:r>
            <a:r>
              <a:rPr lang="vi-VN" dirty="0"/>
              <a:t>để thao tác với hệ thống </a:t>
            </a:r>
            <a:r>
              <a:rPr lang="vi-VN" dirty="0" err="1"/>
              <a:t>Linux</a:t>
            </a:r>
            <a:r>
              <a:rPr lang="vi-VN" dirty="0"/>
              <a:t> yêu cầu nắm rõ cấu trúc thư mục </a:t>
            </a:r>
            <a:r>
              <a:rPr lang="vi-VN" dirty="0" err="1"/>
              <a:t>log</a:t>
            </a:r>
            <a:r>
              <a:rPr lang="vi-VN" dirty="0"/>
              <a:t> và quyền truy cập.</a:t>
            </a:r>
          </a:p>
          <a:p>
            <a:pPr marL="0" indent="0">
              <a:buNone/>
            </a:pPr>
            <a:r>
              <a:rPr lang="vi-VN" dirty="0"/>
              <a:t>- Kết nối và theo dõi </a:t>
            </a:r>
            <a:r>
              <a:rPr lang="vi-VN" dirty="0" err="1"/>
              <a:t>log</a:t>
            </a:r>
            <a:r>
              <a:rPr lang="vi-VN" dirty="0"/>
              <a:t> theo thời gian thực qua </a:t>
            </a:r>
            <a:r>
              <a:rPr lang="vi-VN" b="1" dirty="0" err="1"/>
              <a:t>CloudWatch</a:t>
            </a:r>
            <a:r>
              <a:rPr lang="vi-VN" b="1" dirty="0"/>
              <a:t> </a:t>
            </a:r>
            <a:r>
              <a:rPr lang="vi-VN" b="1" dirty="0" err="1"/>
              <a:t>Logs</a:t>
            </a:r>
            <a:r>
              <a:rPr lang="vi-VN" b="1" dirty="0"/>
              <a:t> </a:t>
            </a:r>
            <a:r>
              <a:rPr lang="vi-VN" b="1" dirty="0" err="1"/>
              <a:t>Insights</a:t>
            </a:r>
            <a:r>
              <a:rPr lang="vi-VN" b="1" dirty="0"/>
              <a:t> </a:t>
            </a:r>
            <a:r>
              <a:rPr lang="vi-VN" dirty="0"/>
              <a:t>cần thời gian để hiểu rõ cú pháp truy vấn.</a:t>
            </a:r>
          </a:p>
          <a:p>
            <a:pPr marL="0" indent="0">
              <a:buNone/>
            </a:pPr>
            <a:r>
              <a:rPr lang="vi-VN" dirty="0"/>
              <a:t>- Thao tác sao lưu </a:t>
            </a:r>
            <a:r>
              <a:rPr lang="vi-VN" dirty="0" err="1"/>
              <a:t>log</a:t>
            </a:r>
            <a:r>
              <a:rPr lang="vi-VN" dirty="0"/>
              <a:t> thủ công về </a:t>
            </a:r>
            <a:r>
              <a:rPr lang="vi-VN" b="1" dirty="0" err="1"/>
              <a:t>Amazon</a:t>
            </a:r>
            <a:r>
              <a:rPr lang="vi-VN" b="1" dirty="0"/>
              <a:t> S3 </a:t>
            </a:r>
            <a:r>
              <a:rPr lang="vi-VN" dirty="0"/>
              <a:t>yêu cầu biết lệnh </a:t>
            </a:r>
            <a:r>
              <a:rPr lang="vi-VN" dirty="0" err="1"/>
              <a:t>terminal</a:t>
            </a:r>
            <a:r>
              <a:rPr lang="vi-VN" dirty="0"/>
              <a:t> và quyền truy cập đúng.</a:t>
            </a:r>
            <a:endParaRPr lang="en-US" dirty="0"/>
          </a:p>
        </p:txBody>
      </p:sp>
    </p:spTree>
    <p:extLst>
      <p:ext uri="{BB962C8B-B14F-4D97-AF65-F5344CB8AC3E}">
        <p14:creationId xmlns:p14="http://schemas.microsoft.com/office/powerpoint/2010/main" val="2183200245"/>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down)">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wipe(down)">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wipe(down)">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wipe(down)">
                                      <p:cBhvr>
                                        <p:cTn id="22" dur="50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wipe(down)">
                                      <p:cBhvr>
                                        <p:cTn id="27" dur="5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DED85C-6168-D657-AA1E-13D1F7C8CA9A}"/>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5A054A8-8540-8740-483E-D55C3D0C4F1F}"/>
              </a:ext>
            </a:extLst>
          </p:cNvPr>
          <p:cNvSpPr>
            <a:spLocks noGrp="1"/>
          </p:cNvSpPr>
          <p:nvPr>
            <p:ph type="sldNum" idx="97"/>
          </p:nvPr>
        </p:nvSpPr>
        <p:spPr/>
        <p:txBody>
          <a:bodyPr/>
          <a:lstStyle/>
          <a:p>
            <a:fld id="{4037B1B0-0345-4E15-985A-6BECCDBE474F}" type="slidenum">
              <a:rPr lang="en-US" smtClean="0"/>
              <a:pPr/>
              <a:t>9</a:t>
            </a:fld>
            <a:endParaRPr lang="en-US" dirty="0"/>
          </a:p>
        </p:txBody>
      </p:sp>
      <p:sp>
        <p:nvSpPr>
          <p:cNvPr id="3" name="Title 2">
            <a:extLst>
              <a:ext uri="{FF2B5EF4-FFF2-40B4-BE49-F238E27FC236}">
                <a16:creationId xmlns:a16="http://schemas.microsoft.com/office/drawing/2014/main" id="{28584D1B-370D-F665-AB47-4D98CA43C08C}"/>
              </a:ext>
            </a:extLst>
          </p:cNvPr>
          <p:cNvSpPr>
            <a:spLocks noGrp="1"/>
          </p:cNvSpPr>
          <p:nvPr>
            <p:ph type="title" idx="1"/>
          </p:nvPr>
        </p:nvSpPr>
        <p:spPr/>
        <p:txBody>
          <a:bodyPr/>
          <a:lstStyle/>
          <a:p>
            <a:r>
              <a:rPr lang="en-US" dirty="0"/>
              <a:t>Lessons learned</a:t>
            </a:r>
          </a:p>
        </p:txBody>
      </p:sp>
      <p:sp>
        <p:nvSpPr>
          <p:cNvPr id="6" name="Content Placeholder 5">
            <a:extLst>
              <a:ext uri="{FF2B5EF4-FFF2-40B4-BE49-F238E27FC236}">
                <a16:creationId xmlns:a16="http://schemas.microsoft.com/office/drawing/2014/main" id="{35B391B6-EEBA-5D44-2D08-15ACCCAE045C}"/>
              </a:ext>
            </a:extLst>
          </p:cNvPr>
          <p:cNvSpPr>
            <a:spLocks noGrp="1"/>
          </p:cNvSpPr>
          <p:nvPr>
            <p:ph idx="2"/>
          </p:nvPr>
        </p:nvSpPr>
        <p:spPr/>
        <p:txBody>
          <a:bodyPr/>
          <a:lstStyle/>
          <a:p>
            <a:pPr marL="0" indent="0">
              <a:buNone/>
            </a:pPr>
            <a:r>
              <a:rPr lang="en-US" sz="3600" b="1" dirty="0" err="1">
                <a:solidFill>
                  <a:schemeClr val="accent1">
                    <a:lumMod val="60000"/>
                    <a:lumOff val="40000"/>
                  </a:schemeClr>
                </a:solidFill>
              </a:rPr>
              <a:t>Nguồn</a:t>
            </a:r>
            <a:r>
              <a:rPr lang="en-US" sz="3600" b="1" dirty="0">
                <a:solidFill>
                  <a:schemeClr val="accent1">
                    <a:lumMod val="60000"/>
                    <a:lumOff val="40000"/>
                  </a:schemeClr>
                </a:solidFill>
              </a:rPr>
              <a:t> </a:t>
            </a:r>
            <a:r>
              <a:rPr lang="en-US" sz="3600" b="1" dirty="0" err="1">
                <a:solidFill>
                  <a:schemeClr val="accent1">
                    <a:lumMod val="60000"/>
                    <a:lumOff val="40000"/>
                  </a:schemeClr>
                </a:solidFill>
              </a:rPr>
              <a:t>tài</a:t>
            </a:r>
            <a:r>
              <a:rPr lang="en-US" sz="3600" b="1" dirty="0">
                <a:solidFill>
                  <a:schemeClr val="accent1">
                    <a:lumMod val="60000"/>
                    <a:lumOff val="40000"/>
                  </a:schemeClr>
                </a:solidFill>
              </a:rPr>
              <a:t> </a:t>
            </a:r>
            <a:r>
              <a:rPr lang="en-US" sz="3600" b="1" dirty="0" err="1">
                <a:solidFill>
                  <a:schemeClr val="accent1">
                    <a:lumMod val="60000"/>
                    <a:lumOff val="40000"/>
                  </a:schemeClr>
                </a:solidFill>
              </a:rPr>
              <a:t>liệu</a:t>
            </a:r>
            <a:r>
              <a:rPr lang="en-US" sz="3600" b="1" dirty="0">
                <a:solidFill>
                  <a:schemeClr val="accent1">
                    <a:lumMod val="60000"/>
                    <a:lumOff val="40000"/>
                  </a:schemeClr>
                </a:solidFill>
              </a:rPr>
              <a:t> </a:t>
            </a:r>
            <a:r>
              <a:rPr lang="en-US" sz="3600" b="1" dirty="0" err="1">
                <a:solidFill>
                  <a:schemeClr val="accent1">
                    <a:lumMod val="60000"/>
                    <a:lumOff val="40000"/>
                  </a:schemeClr>
                </a:solidFill>
              </a:rPr>
              <a:t>hữu</a:t>
            </a:r>
            <a:r>
              <a:rPr lang="en-US" sz="3600" b="1" dirty="0">
                <a:solidFill>
                  <a:schemeClr val="accent1">
                    <a:lumMod val="60000"/>
                    <a:lumOff val="40000"/>
                  </a:schemeClr>
                </a:solidFill>
              </a:rPr>
              <a:t> </a:t>
            </a:r>
            <a:r>
              <a:rPr lang="en-US" sz="3600" b="1" dirty="0" err="1">
                <a:solidFill>
                  <a:schemeClr val="accent1">
                    <a:lumMod val="60000"/>
                    <a:lumOff val="40000"/>
                  </a:schemeClr>
                </a:solidFill>
              </a:rPr>
              <a:t>ích</a:t>
            </a:r>
            <a:endParaRPr lang="en-US" sz="3600" b="1" dirty="0">
              <a:solidFill>
                <a:schemeClr val="accent1">
                  <a:lumMod val="60000"/>
                  <a:lumOff val="40000"/>
                </a:schemeClr>
              </a:solidFill>
            </a:endParaRPr>
          </a:p>
          <a:p>
            <a:r>
              <a:rPr lang="vi-VN" dirty="0"/>
              <a:t>AWS </a:t>
            </a:r>
            <a:r>
              <a:rPr lang="vi-VN" dirty="0" err="1"/>
              <a:t>Documentation</a:t>
            </a:r>
            <a:endParaRPr lang="vi-VN" dirty="0"/>
          </a:p>
          <a:p>
            <a:r>
              <a:rPr lang="vi-VN" dirty="0"/>
              <a:t>AWS </a:t>
            </a:r>
            <a:r>
              <a:rPr lang="vi-VN" dirty="0" err="1"/>
              <a:t>Skill</a:t>
            </a:r>
            <a:r>
              <a:rPr lang="vi-VN" dirty="0"/>
              <a:t> </a:t>
            </a:r>
            <a:r>
              <a:rPr lang="vi-VN" dirty="0" err="1"/>
              <a:t>Builder</a:t>
            </a:r>
            <a:r>
              <a:rPr lang="vi-VN" dirty="0"/>
              <a:t> </a:t>
            </a:r>
            <a:r>
              <a:rPr lang="vi-VN" dirty="0" err="1"/>
              <a:t>Lab</a:t>
            </a:r>
            <a:r>
              <a:rPr lang="vi-VN" dirty="0"/>
              <a:t>: </a:t>
            </a:r>
            <a:r>
              <a:rPr lang="vi-VN" dirty="0" err="1"/>
              <a:t>Clickstream</a:t>
            </a:r>
            <a:r>
              <a:rPr lang="vi-VN" dirty="0"/>
              <a:t> </a:t>
            </a:r>
            <a:r>
              <a:rPr lang="vi-VN" dirty="0" err="1"/>
              <a:t>Analytics</a:t>
            </a:r>
            <a:r>
              <a:rPr lang="vi-VN" dirty="0"/>
              <a:t> </a:t>
            </a:r>
            <a:r>
              <a:rPr lang="vi-VN" dirty="0" err="1"/>
              <a:t>with</a:t>
            </a:r>
            <a:r>
              <a:rPr lang="vi-VN" dirty="0"/>
              <a:t> </a:t>
            </a:r>
            <a:r>
              <a:rPr lang="vi-VN" dirty="0" err="1"/>
              <a:t>Amazon</a:t>
            </a:r>
            <a:r>
              <a:rPr lang="vi-VN" dirty="0"/>
              <a:t> </a:t>
            </a:r>
            <a:r>
              <a:rPr lang="vi-VN" dirty="0" err="1"/>
              <a:t>CloudWatch</a:t>
            </a:r>
            <a:endParaRPr lang="vi-VN" dirty="0"/>
          </a:p>
          <a:p>
            <a:r>
              <a:rPr lang="vi-VN" dirty="0" err="1"/>
              <a:t>Stack</a:t>
            </a:r>
            <a:r>
              <a:rPr lang="vi-VN" dirty="0"/>
              <a:t> </a:t>
            </a:r>
            <a:r>
              <a:rPr lang="vi-VN" dirty="0" err="1"/>
              <a:t>Overflow</a:t>
            </a:r>
            <a:r>
              <a:rPr lang="vi-VN" dirty="0"/>
              <a:t> &amp; AWS </a:t>
            </a:r>
            <a:r>
              <a:rPr lang="vi-VN" dirty="0" err="1"/>
              <a:t>re:Post</a:t>
            </a:r>
            <a:endParaRPr lang="vi-VN" dirty="0"/>
          </a:p>
          <a:p>
            <a:r>
              <a:rPr lang="vi-VN" dirty="0"/>
              <a:t>Hướng dẫn chính thức về </a:t>
            </a:r>
            <a:r>
              <a:rPr lang="vi-VN" dirty="0" err="1"/>
              <a:t>CloudWatch</a:t>
            </a:r>
            <a:r>
              <a:rPr lang="vi-VN" dirty="0"/>
              <a:t>, IAM, EC2, S3</a:t>
            </a:r>
            <a:endParaRPr lang="en-US" dirty="0"/>
          </a:p>
          <a:p>
            <a:pPr marL="0" indent="0">
              <a:buNone/>
            </a:pPr>
            <a:r>
              <a:rPr lang="en-US" dirty="0"/>
              <a:t>…</a:t>
            </a:r>
          </a:p>
        </p:txBody>
      </p:sp>
    </p:spTree>
    <p:extLst>
      <p:ext uri="{BB962C8B-B14F-4D97-AF65-F5344CB8AC3E}">
        <p14:creationId xmlns:p14="http://schemas.microsoft.com/office/powerpoint/2010/main" val="1997862404"/>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down)">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wipe(down)">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wipe(down)">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wipe(down)">
                                      <p:cBhvr>
                                        <p:cTn id="22" dur="50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wipe(down)">
                                      <p:cBhvr>
                                        <p:cTn id="27" dur="500"/>
                                        <p:tgtEl>
                                          <p:spTgt spid="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6">
                                            <p:txEl>
                                              <p:pRg st="5" end="5"/>
                                            </p:txEl>
                                          </p:spTgt>
                                        </p:tgtEl>
                                        <p:attrNameLst>
                                          <p:attrName>style.visibility</p:attrName>
                                        </p:attrNameLst>
                                      </p:cBhvr>
                                      <p:to>
                                        <p:strVal val="visible"/>
                                      </p:to>
                                    </p:set>
                                    <p:animEffect transition="in" filter="wipe(down)">
                                      <p:cBhvr>
                                        <p:cTn id="32" dur="500"/>
                                        <p:tgtEl>
                                          <p:spTgt spid="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neBrand EVO (2022-Q4) ColorSet 3">
  <a:themeElements>
    <a:clrScheme name="OneBrand Evo Set 3">
      <a:dk1>
        <a:sysClr val="windowText" lastClr="000000"/>
      </a:dk1>
      <a:lt1>
        <a:sysClr val="window" lastClr="FFFFFF"/>
      </a:lt1>
      <a:dk2>
        <a:srgbClr val="232F3E"/>
      </a:dk2>
      <a:lt2>
        <a:srgbClr val="F1F3F3"/>
      </a:lt2>
      <a:accent1>
        <a:srgbClr val="005276"/>
      </a:accent1>
      <a:accent2>
        <a:srgbClr val="007FAA"/>
      </a:accent2>
      <a:accent3>
        <a:srgbClr val="9FFCEA"/>
      </a:accent3>
      <a:accent4>
        <a:srgbClr val="38EF7D"/>
      </a:accent4>
      <a:accent5>
        <a:srgbClr val="19594E"/>
      </a:accent5>
      <a:accent6>
        <a:srgbClr val="197956"/>
      </a:accent6>
      <a:hlink>
        <a:srgbClr val="197956"/>
      </a:hlink>
      <a:folHlink>
        <a:srgbClr val="197956"/>
      </a:folHlink>
    </a:clrScheme>
    <a:fontScheme name="AWS One Brand Evo">
      <a:majorFont>
        <a:latin typeface="Amazon Ember Display Heavy"/>
        <a:ea typeface=""/>
        <a:cs typeface=""/>
      </a:majorFont>
      <a:minorFont>
        <a:latin typeface="Amazon Ember Display"/>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custClrLst>
    <a:custClr name="Elite">
      <a:srgbClr val="1A2F4C"/>
    </a:custClr>
    <a:custClr name="Anchor">
      <a:srgbClr val="003181"/>
    </a:custClr>
    <a:custClr name="Sea Blue">
      <a:srgbClr val="005276"/>
    </a:custClr>
    <a:custClr name="Sky">
      <a:srgbClr val="2074D5"/>
    </a:custClr>
    <a:custClr name="Aqua">
      <a:srgbClr val="007FAA"/>
    </a:custClr>
    <a:custClr name="Cyan">
      <a:srgbClr val="7CE8F4"/>
    </a:custClr>
    <a:custClr name="blank">
      <a:srgbClr val="FFFFFF"/>
    </a:custClr>
    <a:custClr name="blank">
      <a:srgbClr val="FFFFFF"/>
    </a:custClr>
    <a:custClr name="blank">
      <a:srgbClr val="FFFFFF"/>
    </a:custClr>
    <a:custClr name="blank">
      <a:srgbClr val="FFFFFF"/>
    </a:custClr>
    <a:custClr name="Galaxy">
      <a:srgbClr val="330066"/>
    </a:custClr>
    <a:custClr name="Dark Grape">
      <a:srgbClr val="563377"/>
    </a:custClr>
    <a:custClr name="Violet">
      <a:srgbClr val="7C5AED"/>
    </a:custClr>
    <a:custClr name="Bright Lilac">
      <a:srgbClr val="CC83EA"/>
    </a:custClr>
    <a:custClr name="Wine">
      <a:srgbClr val="8F1761"/>
    </a:custClr>
    <a:custClr name="Bloodthorn">
      <a:srgbClr val="B5335C"/>
    </a:custClr>
    <a:custClr name="Cosmos">
      <a:srgbClr val="DF2A5D"/>
    </a:custClr>
    <a:custClr name="Magenta">
      <a:srgbClr val="F46EBB"/>
    </a:custClr>
    <a:custClr name="blank">
      <a:srgbClr val="FFFFFF"/>
    </a:custClr>
    <a:custClr name="blank">
      <a:srgbClr val="FFFFFF"/>
    </a:custClr>
    <a:custClr name="Umber">
      <a:srgbClr val="BE4E2E"/>
    </a:custClr>
    <a:custClr name="Smile">
      <a:srgbClr val="FF9900"/>
    </a:custClr>
    <a:custClr name="Peach">
      <a:srgbClr val="FFAD97"/>
    </a:custClr>
    <a:custClr name="Rind">
      <a:srgbClr val="FBD8BF"/>
    </a:custClr>
    <a:custClr name="blank">
      <a:srgbClr val="FFFFFF"/>
    </a:custClr>
    <a:custClr name="blank">
      <a:srgbClr val="FFFFFF"/>
    </a:custClr>
    <a:custClr name="blank">
      <a:srgbClr val="FFFFFF"/>
    </a:custClr>
    <a:custClr name="blank">
      <a:srgbClr val="FFFFFF"/>
    </a:custClr>
    <a:custClr name="blank">
      <a:srgbClr val="FFFFFF"/>
    </a:custClr>
    <a:custClr name="blank">
      <a:srgbClr val="FFFFFF"/>
    </a:custClr>
    <a:custClr name="Evergreen">
      <a:srgbClr val="19594E"/>
    </a:custClr>
    <a:custClr name="Salem">
      <a:srgbClr val="197956"/>
    </a:custClr>
    <a:custClr name="Aloha">
      <a:srgbClr val="1DB893"/>
    </a:custClr>
    <a:custClr name="Mist">
      <a:srgbClr val="9FFCEA"/>
    </a:custClr>
    <a:custClr name="blank">
      <a:srgbClr val="FFFFFF"/>
    </a:custClr>
    <a:custClr name="blank">
      <a:srgbClr val="FFFFFF"/>
    </a:custClr>
    <a:custClr name="blank">
      <a:srgbClr val="FFFFFF"/>
    </a:custClr>
    <a:custClr name="blank">
      <a:srgbClr val="FFFFFF"/>
    </a:custClr>
    <a:custClr name="blank">
      <a:srgbClr val="FFFFFF"/>
    </a:custClr>
    <a:custClr name="blank">
      <a:srgbClr val="FFFFFF"/>
    </a:custClr>
    <a:custClr name="Dark Squid Ink">
      <a:srgbClr val="161E2D"/>
    </a:custClr>
    <a:custClr name="Squid Ink">
      <a:srgbClr val="232F3E"/>
    </a:custClr>
    <a:custClr name="Stone">
      <a:srgbClr val="D4DADA"/>
    </a:custClr>
    <a:custClr name="Paper">
      <a:srgbClr val="F1F3F3"/>
    </a:custClr>
    <a:custClr name="White">
      <a:srgbClr val="FFFFFF"/>
    </a:custClr>
  </a:custClrLst>
  <a:extLst>
    <a:ext uri="{05A4C25C-085E-4340-85A3-A5531E510DB2}">
      <thm15:themeFamily xmlns:thm15="http://schemas.microsoft.com/office/thememl/2012/main" name="TC Official Evolved ColorSet 4 (2022-Q4).potx" id="{CECD8FAD-F029-48AF-B3C8-C6C68F5F2640}" vid="{A1F5EB9E-5EAA-4239-ADDD-DA0BB31B895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TC Official Evolved ColorSet 3 (2022-Q4)</Template>
  <TotalTime>10584</TotalTime>
  <Words>2908</Words>
  <Application>Microsoft Office PowerPoint</Application>
  <PresentationFormat>Màn hình rộng</PresentationFormat>
  <Paragraphs>185</Paragraphs>
  <Slides>12</Slides>
  <Notes>12</Notes>
  <HiddenSlides>0</HiddenSlides>
  <MMClips>0</MMClips>
  <ScaleCrop>false</ScaleCrop>
  <HeadingPairs>
    <vt:vector size="6" baseType="variant">
      <vt:variant>
        <vt:lpstr>Phông được Dùng</vt:lpstr>
      </vt:variant>
      <vt:variant>
        <vt:i4>7</vt:i4>
      </vt:variant>
      <vt:variant>
        <vt:lpstr>Chủ đề</vt:lpstr>
      </vt:variant>
      <vt:variant>
        <vt:i4>1</vt:i4>
      </vt:variant>
      <vt:variant>
        <vt:lpstr>Tiêu đề Bản chiếu</vt:lpstr>
      </vt:variant>
      <vt:variant>
        <vt:i4>12</vt:i4>
      </vt:variant>
    </vt:vector>
  </HeadingPairs>
  <TitlesOfParts>
    <vt:vector size="20" baseType="lpstr">
      <vt:lpstr>Amazon Ember display</vt:lpstr>
      <vt:lpstr>Amazon Ember display</vt:lpstr>
      <vt:lpstr>Amazon Ember Display Heavy</vt:lpstr>
      <vt:lpstr>Arial</vt:lpstr>
      <vt:lpstr>Calibri</vt:lpstr>
      <vt:lpstr>Lucida Console</vt:lpstr>
      <vt:lpstr>Wingdings</vt:lpstr>
      <vt:lpstr>OneBrand EVO (2022-Q4) ColorSet 3</vt:lpstr>
      <vt:lpstr>Academy Lab Projects – Showcase</vt:lpstr>
      <vt:lpstr>Business scenario overview</vt:lpstr>
      <vt:lpstr>Business scenario overview</vt:lpstr>
      <vt:lpstr>Solution overview</vt:lpstr>
      <vt:lpstr>Solution overview</vt:lpstr>
      <vt:lpstr>Solution overview</vt:lpstr>
      <vt:lpstr>Architecture diagram of the solution</vt:lpstr>
      <vt:lpstr>Lessons learned</vt:lpstr>
      <vt:lpstr>Lessons learned</vt:lpstr>
      <vt:lpstr>Lessons learned</vt:lpstr>
      <vt:lpstr>Lessons learned</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Color Set 4</dc:title>
  <dc:creator>Stading, Katrina</dc:creator>
  <cp:lastModifiedBy>Long Lê Đức</cp:lastModifiedBy>
  <cp:revision>250</cp:revision>
  <dcterms:created xsi:type="dcterms:W3CDTF">2022-11-09T17:00:30Z</dcterms:created>
  <dcterms:modified xsi:type="dcterms:W3CDTF">2025-06-22T13:42:10Z</dcterms:modified>
</cp:coreProperties>
</file>