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1" r:id="rId6"/>
    <p:sldId id="312" r:id="rId7"/>
    <p:sldId id="304" r:id="rId8"/>
    <p:sldId id="311" r:id="rId9"/>
    <p:sldId id="306" r:id="rId10"/>
    <p:sldId id="308" r:id="rId11"/>
    <p:sldId id="310" r:id="rId12"/>
    <p:sldId id="309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bán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giày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KingShoes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</a:t>
            </a:r>
            <a:r>
              <a:rPr lang="en-US" sz="2000" b="1" dirty="0" err="1">
                <a:solidFill>
                  <a:schemeClr val="lt1"/>
                </a:solidFill>
              </a:rPr>
              <a:t>Vũ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Minh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B39FB-8D21-03CF-FE39-F9046F67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20762"/>
            <a:ext cx="7051305" cy="50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FrontEnd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5A9C-AFC8-8F12-F45A-202CA92A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19" y="1020762"/>
            <a:ext cx="5611281" cy="53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A858E-3BD4-5AD1-CD93-939E376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0E6FA7-B466-6EA0-ED45-44081A49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BackEnd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56FB-4E86-07FC-4B01-70C1E42C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72" y="1020763"/>
            <a:ext cx="7226325" cy="5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B263-7A8C-942B-428E-57EFF636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228725"/>
            <a:ext cx="7019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E5445C-5C3C-4FA4-1593-5AA9775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lang="en-US" sz="3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C6FD8-C8D2-A7D7-65B1-1B0CDFA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DB57E-A2B9-2414-E321-37EEB1A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81" y="1020762"/>
            <a:ext cx="6989819" cy="5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333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Wingdings</vt:lpstr>
      <vt:lpstr>Calibri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CƠ SỞ DỮ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158</cp:revision>
  <dcterms:modified xsi:type="dcterms:W3CDTF">2023-05-10T16:05:35Z</dcterms:modified>
</cp:coreProperties>
</file>