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9" r:id="rId3"/>
    <p:sldId id="300" r:id="rId4"/>
    <p:sldId id="302" r:id="rId5"/>
    <p:sldId id="301" r:id="rId6"/>
    <p:sldId id="312" r:id="rId7"/>
    <p:sldId id="304" r:id="rId8"/>
    <p:sldId id="311" r:id="rId9"/>
    <p:sldId id="306" r:id="rId10"/>
    <p:sldId id="308" r:id="rId11"/>
    <p:sldId id="310" r:id="rId12"/>
    <p:sldId id="309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[TÊN KHÓA]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</a:rPr>
              <a:t>Ứng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dụng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quản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lý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cửa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hàng</a:t>
            </a:r>
            <a:r>
              <a:rPr lang="en-US" sz="2800" b="1" dirty="0">
                <a:solidFill>
                  <a:schemeClr val="lt1"/>
                </a:solidFill>
              </a:rPr>
              <a:t> Big Mart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 C1905M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: 6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1. Hoàng Cao Long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2. </a:t>
            </a:r>
            <a:r>
              <a:rPr lang="en-US" sz="2000" b="1" dirty="0" err="1">
                <a:solidFill>
                  <a:schemeClr val="lt1"/>
                </a:solidFill>
              </a:rPr>
              <a:t>Đặng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Đạt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3. Lê </a:t>
            </a:r>
            <a:r>
              <a:rPr lang="en-US" sz="2000" b="1" dirty="0" err="1">
                <a:solidFill>
                  <a:schemeClr val="lt1"/>
                </a:solidFill>
              </a:rPr>
              <a:t>Đức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Việt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Giảng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viên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hướng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dẫn</a:t>
            </a:r>
            <a:r>
              <a:rPr lang="en-US" sz="2000" b="1" dirty="0">
                <a:solidFill>
                  <a:schemeClr val="lt1"/>
                </a:solidFill>
              </a:rPr>
              <a:t>: </a:t>
            </a:r>
            <a:r>
              <a:rPr lang="en-US" sz="2000" b="1" dirty="0" err="1">
                <a:solidFill>
                  <a:schemeClr val="lt1"/>
                </a:solidFill>
              </a:rPr>
              <a:t>Vũ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Minh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5752FC-C8F7-D480-473B-544F58B067F2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000" b="1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96A55D-85AC-CD5F-D2B1-9CF6B08F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0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/>
              <a:t>DEMO ỨNG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Thiết 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nhóm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vi-VN" sz="2400" dirty="0"/>
              <a:t>● Ứng dụng có giao diện dễ dùng, có thể xây dựng theo mô hình 2-3 tầng với API, hệ quản trị csdl SQL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Ứng dụng cung cấp giải pháp quản lý cửa hàng, quán cafe, shop online một cách tiết</a:t>
            </a:r>
            <a:r>
              <a:rPr lang="en-US" sz="2400" dirty="0"/>
              <a:t> </a:t>
            </a:r>
            <a:r>
              <a:rPr lang="vi-VN" sz="2400" dirty="0"/>
              <a:t>kiệm nhưng không kém phần khoa học.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Tham khảo một số ứng dụng quản lý cửa hàng có sẵn hoặc nghiên cứu thực tế.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được danh mục hàng hóa, hàng hóa.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khách hàng, thẻ tích điểm.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Xem được báo cáo, thống kê.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Lập kế hoạch, cung cấp cái nhìn tổng quan về cửa hàng.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Phân quyền truy cập, cho nhà quản lý có thể quản lý nhiều cửa hàng cùng lúc.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B39FB-8D21-03CF-FE39-F9046F67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20762"/>
            <a:ext cx="7051305" cy="50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FrontEnd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25A9C-AFC8-8F12-F45A-202CA92A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19" y="1020762"/>
            <a:ext cx="5611281" cy="53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A858E-3BD4-5AD1-CD93-939E376F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0E6FA7-B466-6EA0-ED45-44081A49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BackEnd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856FB-4E86-07FC-4B01-70C1E42C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772" y="1020763"/>
            <a:ext cx="7226325" cy="53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0B263-7A8C-942B-428E-57EFF636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228725"/>
            <a:ext cx="7019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E5445C-5C3C-4FA4-1593-5AA9775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DỮ LIỆU</a:t>
            </a:r>
            <a:endParaRPr lang="en-US" sz="3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6C6FD8-C8D2-A7D7-65B1-1B0CDFAC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DB57E-A2B9-2414-E321-37EEB1A9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81" y="1020762"/>
            <a:ext cx="6989819" cy="52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PHÂN CÔNG </a:t>
            </a:r>
            <a:r>
              <a:rPr lang="en-US" sz="3000" b="1" dirty="0" err="1">
                <a:solidFill>
                  <a:srgbClr val="832C8B"/>
                </a:solidFill>
              </a:rPr>
              <a:t>CÔNG</a:t>
            </a:r>
            <a:r>
              <a:rPr lang="en-US" sz="3000" b="1" dirty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3541F-CEC0-880C-BDFE-99EFA606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9839"/>
              </p:ext>
            </p:extLst>
          </p:nvPr>
        </p:nvGraphicFramePr>
        <p:xfrm>
          <a:off x="76200" y="838200"/>
          <a:ext cx="11925300" cy="548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4684">
                  <a:extLst>
                    <a:ext uri="{9D8B030D-6E8A-4147-A177-3AD203B41FA5}">
                      <a16:colId xmlns:a16="http://schemas.microsoft.com/office/drawing/2014/main" val="134138552"/>
                    </a:ext>
                  </a:extLst>
                </a:gridCol>
                <a:gridCol w="3974684">
                  <a:extLst>
                    <a:ext uri="{9D8B030D-6E8A-4147-A177-3AD203B41FA5}">
                      <a16:colId xmlns:a16="http://schemas.microsoft.com/office/drawing/2014/main" val="2551026531"/>
                    </a:ext>
                  </a:extLst>
                </a:gridCol>
                <a:gridCol w="3975932">
                  <a:extLst>
                    <a:ext uri="{9D8B030D-6E8A-4147-A177-3AD203B41FA5}">
                      <a16:colId xmlns:a16="http://schemas.microsoft.com/office/drawing/2014/main" val="3308664046"/>
                    </a:ext>
                  </a:extLst>
                </a:gridCol>
              </a:tblGrid>
              <a:tr h="7956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viên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 công việc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hoàn thành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27414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Hoàng Cao Long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522714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Đặng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Tuấn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7395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684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340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Wingdings</vt:lpstr>
      <vt:lpstr>Times New Roman</vt:lpstr>
      <vt:lpstr>Arial</vt:lpstr>
      <vt:lpstr>Calibri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CHỨC NĂNG ỨNG DỤNG</vt:lpstr>
      <vt:lpstr>THIẾT KẾ CƠ SỞ DŨ LIỆU</vt:lpstr>
      <vt:lpstr>THIẾT KẾ CƠ SỞ DỮ LIỆU</vt:lpstr>
      <vt:lpstr>PHÂN CÔNG CÔNG VIỆC</vt:lpstr>
      <vt:lpstr>GIAO DIỆN CHÍNH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Hoàng Cao Long</cp:lastModifiedBy>
  <cp:revision>157</cp:revision>
  <dcterms:modified xsi:type="dcterms:W3CDTF">2022-07-10T14:06:19Z</dcterms:modified>
</cp:coreProperties>
</file>