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87" r:id="rId2"/>
    <p:sldId id="258" r:id="rId3"/>
    <p:sldId id="259" r:id="rId4"/>
    <p:sldId id="264" r:id="rId5"/>
    <p:sldId id="282" r:id="rId6"/>
    <p:sldId id="273" r:id="rId7"/>
    <p:sldId id="269" r:id="rId8"/>
    <p:sldId id="265" r:id="rId9"/>
    <p:sldId id="303" r:id="rId10"/>
    <p:sldId id="304" r:id="rId11"/>
    <p:sldId id="305" r:id="rId12"/>
    <p:sldId id="283" r:id="rId13"/>
    <p:sldId id="266" r:id="rId14"/>
    <p:sldId id="284" r:id="rId15"/>
    <p:sldId id="288" r:id="rId16"/>
    <p:sldId id="274" r:id="rId17"/>
    <p:sldId id="28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71" d="100"/>
          <a:sy n="71" d="100"/>
        </p:scale>
        <p:origin x="702" y="54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06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0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33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5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73866" y="3051867"/>
            <a:ext cx="8779934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000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chia sẻ tài liệu học tập</a:t>
            </a:r>
            <a:endParaRPr lang="zh-CN" altLang="en-US" sz="3000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9640" y="2402959"/>
            <a:ext cx="951653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800" b="1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NIÊN LUẬN CƠ SỞ NGÀNH</a:t>
            </a:r>
            <a:endParaRPr lang="zh-CN" altLang="en-US" sz="3800" b="1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9966" y="4073947"/>
            <a:ext cx="354662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</a:p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TS. Trần Nguyễn Minh Thư                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249" y="5818416"/>
            <a:ext cx="2279853" cy="1551240"/>
          </a:xfrm>
          <a:prstGeom prst="rect">
            <a:avLst/>
          </a:prstGeom>
        </p:spPr>
      </p:pic>
      <p:sp>
        <p:nvSpPr>
          <p:cNvPr id="13" name="文本框 8"/>
          <p:cNvSpPr txBox="1"/>
          <p:nvPr/>
        </p:nvSpPr>
        <p:spPr>
          <a:xfrm>
            <a:off x="4938302" y="5777697"/>
            <a:ext cx="4851157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Thơ,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15 tháng 06 năm 2021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8033368" y="4075931"/>
            <a:ext cx="366275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</a:t>
            </a:r>
          </a:p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Duy -  B1812256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3508350" y="4799757"/>
            <a:ext cx="2978113" cy="24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"/>
          <p:cNvCxnSpPr/>
          <p:nvPr/>
        </p:nvCxnSpPr>
        <p:spPr>
          <a:xfrm>
            <a:off x="8183943" y="4771710"/>
            <a:ext cx="2978113" cy="24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4396562" y="328787"/>
            <a:ext cx="389858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của người quản lý website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174122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17" y="1267360"/>
            <a:ext cx="9913457" cy="4689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8750" y="1267359"/>
            <a:ext cx="9950824" cy="468968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1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22730" y="392776"/>
            <a:ext cx="317137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</a:p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22" y="1350401"/>
            <a:ext cx="8664056" cy="1752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06" y="3229094"/>
            <a:ext cx="5151816" cy="34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zh-CN" altLang="en-US" sz="4000" b="1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75988" y="2778802"/>
              <a:ext cx="6976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06" y="225677"/>
            <a:ext cx="9536206" cy="63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b="1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zh-CN" altLang="en-US" sz="4000" b="1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75988" y="2713098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 smtClean="0">
                  <a:solidFill>
                    <a:srgbClr val="191919"/>
                  </a:solidFill>
                </a:rPr>
                <a:t>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f060959-5d43-4639-8ba6-3e5b819695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86510" y="1745105"/>
            <a:ext cx="3037040" cy="3032126"/>
            <a:chOff x="4034313" y="1577096"/>
            <a:chExt cx="4123373" cy="41167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îś1ídé"/>
            <p:cNvSpPr>
              <a:spLocks/>
            </p:cNvSpPr>
            <p:nvPr/>
          </p:nvSpPr>
          <p:spPr bwMode="auto">
            <a:xfrm>
              <a:off x="5032914" y="2567101"/>
              <a:ext cx="2137305" cy="2139528"/>
            </a:xfrm>
            <a:custGeom>
              <a:avLst/>
              <a:gdLst>
                <a:gd name="T0" fmla="*/ 762755 w 19679"/>
                <a:gd name="T1" fmla="*/ 838126 h 19679"/>
                <a:gd name="T2" fmla="*/ 762755 w 19679"/>
                <a:gd name="T3" fmla="*/ 838126 h 19679"/>
                <a:gd name="T4" fmla="*/ 762755 w 19679"/>
                <a:gd name="T5" fmla="*/ 838126 h 19679"/>
                <a:gd name="T6" fmla="*/ 762755 w 19679"/>
                <a:gd name="T7" fmla="*/ 83812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8"/>
                    <a:pt x="6723" y="20638"/>
                    <a:pt x="2881" y="16796"/>
                  </a:cubicBezTo>
                  <a:cubicBezTo>
                    <a:pt x="-961" y="12954"/>
                    <a:pt x="-961" y="6724"/>
                    <a:pt x="2881" y="2882"/>
                  </a:cubicBezTo>
                  <a:cubicBezTo>
                    <a:pt x="6723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solidFill>
                  <a:srgbClr val="424242"/>
                </a:solidFill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grpSp>
          <p:nvGrpSpPr>
            <p:cNvPr id="12" name="iŝḷïḍe"/>
            <p:cNvGrpSpPr/>
            <p:nvPr/>
          </p:nvGrpSpPr>
          <p:grpSpPr>
            <a:xfrm>
              <a:off x="4034313" y="1577096"/>
              <a:ext cx="4123373" cy="4116702"/>
              <a:chOff x="4034313" y="1787370"/>
              <a:chExt cx="4123373" cy="4116702"/>
            </a:xfrm>
          </p:grpSpPr>
          <p:grpSp>
            <p:nvGrpSpPr>
              <p:cNvPr id="14" name="íṣḻïḓé"/>
              <p:cNvGrpSpPr/>
              <p:nvPr/>
            </p:nvGrpSpPr>
            <p:grpSpPr>
              <a:xfrm>
                <a:off x="6158273" y="1787370"/>
                <a:ext cx="1685823" cy="1427835"/>
                <a:chOff x="6158273" y="1787370"/>
                <a:chExt cx="1685823" cy="1427835"/>
              </a:xfrm>
            </p:grpSpPr>
            <p:sp>
              <p:nvSpPr>
                <p:cNvPr id="38" name="îṡ1îďé"/>
                <p:cNvSpPr>
                  <a:spLocks/>
                </p:cNvSpPr>
                <p:nvPr/>
              </p:nvSpPr>
              <p:spPr bwMode="auto">
                <a:xfrm>
                  <a:off x="6158273" y="1787370"/>
                  <a:ext cx="1685823" cy="1427835"/>
                </a:xfrm>
                <a:custGeom>
                  <a:avLst/>
                  <a:gdLst>
                    <a:gd name="T0" fmla="*/ 601663 w 21600"/>
                    <a:gd name="T1" fmla="*/ 509588 h 21600"/>
                    <a:gd name="T2" fmla="*/ 601663 w 21600"/>
                    <a:gd name="T3" fmla="*/ 509588 h 21600"/>
                    <a:gd name="T4" fmla="*/ 601663 w 21600"/>
                    <a:gd name="T5" fmla="*/ 509588 h 21600"/>
                    <a:gd name="T6" fmla="*/ 601663 w 21600"/>
                    <a:gd name="T7" fmla="*/ 50958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3292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9217" y="497"/>
                        <a:pt x="17027" y="5981"/>
                        <a:pt x="21600" y="14538"/>
                      </a:cubicBezTo>
                      <a:cubicBezTo>
                        <a:pt x="12030" y="21600"/>
                        <a:pt x="12030" y="21600"/>
                        <a:pt x="12030" y="21600"/>
                      </a:cubicBezTo>
                      <a:cubicBezTo>
                        <a:pt x="9498" y="16865"/>
                        <a:pt x="5065" y="13624"/>
                        <a:pt x="0" y="1329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9" name="îšḷiḋê"/>
                <p:cNvGrpSpPr/>
                <p:nvPr/>
              </p:nvGrpSpPr>
              <p:grpSpPr>
                <a:xfrm>
                  <a:off x="6684760" y="2233977"/>
                  <a:ext cx="464344" cy="464344"/>
                  <a:chOff x="3498967" y="3049909"/>
                  <a:chExt cx="464344" cy="464344"/>
                </a:xfrm>
                <a:solidFill>
                  <a:schemeClr val="bg1"/>
                </a:solidFill>
              </p:grpSpPr>
              <p:sp>
                <p:nvSpPr>
                  <p:cNvPr id="40" name="îŝľiḑe"/>
                  <p:cNvSpPr>
                    <a:spLocks/>
                  </p:cNvSpPr>
                  <p:nvPr/>
                </p:nvSpPr>
                <p:spPr bwMode="auto">
                  <a:xfrm>
                    <a:off x="3498967" y="3049909"/>
                    <a:ext cx="464344" cy="4643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3499" y="14850"/>
                        </a:moveTo>
                        <a:cubicBezTo>
                          <a:pt x="9772" y="14850"/>
                          <a:pt x="6749" y="11827"/>
                          <a:pt x="6749" y="8100"/>
                        </a:cubicBezTo>
                        <a:cubicBezTo>
                          <a:pt x="6749" y="4372"/>
                          <a:pt x="9772" y="1350"/>
                          <a:pt x="13499" y="1350"/>
                        </a:cubicBezTo>
                        <a:cubicBezTo>
                          <a:pt x="17227" y="1350"/>
                          <a:pt x="20249" y="4372"/>
                          <a:pt x="20249" y="8100"/>
                        </a:cubicBezTo>
                        <a:cubicBezTo>
                          <a:pt x="20249" y="11827"/>
                          <a:pt x="17227" y="14850"/>
                          <a:pt x="13499" y="14850"/>
                        </a:cubicBezTo>
                        <a:moveTo>
                          <a:pt x="3236" y="20042"/>
                        </a:moveTo>
                        <a:cubicBezTo>
                          <a:pt x="3019" y="20266"/>
                          <a:pt x="2718" y="20408"/>
                          <a:pt x="2382" y="20408"/>
                        </a:cubicBezTo>
                        <a:cubicBezTo>
                          <a:pt x="1724" y="20408"/>
                          <a:pt x="1191" y="19875"/>
                          <a:pt x="1191" y="19218"/>
                        </a:cubicBezTo>
                        <a:cubicBezTo>
                          <a:pt x="1191" y="18881"/>
                          <a:pt x="1332" y="18580"/>
                          <a:pt x="1557" y="18363"/>
                        </a:cubicBezTo>
                        <a:lnTo>
                          <a:pt x="1551" y="18358"/>
                        </a:lnTo>
                        <a:lnTo>
                          <a:pt x="6996" y="12913"/>
                        </a:lnTo>
                        <a:cubicBezTo>
                          <a:pt x="7472" y="13555"/>
                          <a:pt x="8039" y="14122"/>
                          <a:pt x="8680" y="14599"/>
                        </a:cubicBezTo>
                        <a:cubicBezTo>
                          <a:pt x="8680" y="14599"/>
                          <a:pt x="3236" y="20042"/>
                          <a:pt x="3236" y="20042"/>
                        </a:cubicBezTo>
                        <a:close/>
                        <a:moveTo>
                          <a:pt x="13499" y="0"/>
                        </a:moveTo>
                        <a:cubicBezTo>
                          <a:pt x="9026" y="0"/>
                          <a:pt x="5399" y="3626"/>
                          <a:pt x="5399" y="8100"/>
                        </a:cubicBezTo>
                        <a:cubicBezTo>
                          <a:pt x="5399" y="9467"/>
                          <a:pt x="5742" y="10754"/>
                          <a:pt x="6341" y="11884"/>
                        </a:cubicBezTo>
                        <a:lnTo>
                          <a:pt x="709" y="17515"/>
                        </a:lnTo>
                        <a:lnTo>
                          <a:pt x="713" y="17520"/>
                        </a:lnTo>
                        <a:cubicBezTo>
                          <a:pt x="274" y="17953"/>
                          <a:pt x="0" y="18552"/>
                          <a:pt x="0" y="19218"/>
                        </a:cubicBezTo>
                        <a:cubicBezTo>
                          <a:pt x="0" y="20533"/>
                          <a:pt x="1066" y="21599"/>
                          <a:pt x="2382" y="21599"/>
                        </a:cubicBezTo>
                        <a:cubicBezTo>
                          <a:pt x="3047" y="21599"/>
                          <a:pt x="3647" y="21326"/>
                          <a:pt x="4079" y="20885"/>
                        </a:cubicBezTo>
                        <a:lnTo>
                          <a:pt x="4078" y="20884"/>
                        </a:lnTo>
                        <a:lnTo>
                          <a:pt x="9708" y="15255"/>
                        </a:lnTo>
                        <a:cubicBezTo>
                          <a:pt x="10839" y="15856"/>
                          <a:pt x="12128" y="16200"/>
                          <a:pt x="13499" y="16200"/>
                        </a:cubicBezTo>
                        <a:cubicBezTo>
                          <a:pt x="17973" y="16200"/>
                          <a:pt x="21600" y="12573"/>
                          <a:pt x="21600" y="8100"/>
                        </a:cubicBezTo>
                        <a:cubicBezTo>
                          <a:pt x="21600" y="3626"/>
                          <a:pt x="17973" y="0"/>
                          <a:pt x="1349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iṡlíḓè"/>
                  <p:cNvSpPr>
                    <a:spLocks/>
                  </p:cNvSpPr>
                  <p:nvPr/>
                </p:nvSpPr>
                <p:spPr bwMode="auto">
                  <a:xfrm>
                    <a:off x="3687085" y="3122140"/>
                    <a:ext cx="109538" cy="1087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160" y="0"/>
                        </a:moveTo>
                        <a:cubicBezTo>
                          <a:pt x="9025" y="0"/>
                          <a:pt x="0" y="9025"/>
                          <a:pt x="0" y="20160"/>
                        </a:cubicBezTo>
                        <a:cubicBezTo>
                          <a:pt x="0" y="20954"/>
                          <a:pt x="644" y="21600"/>
                          <a:pt x="1440" y="21600"/>
                        </a:cubicBezTo>
                        <a:cubicBezTo>
                          <a:pt x="2235" y="21600"/>
                          <a:pt x="2880" y="20954"/>
                          <a:pt x="2880" y="20160"/>
                        </a:cubicBezTo>
                        <a:cubicBezTo>
                          <a:pt x="2880" y="10618"/>
                          <a:pt x="10617" y="2880"/>
                          <a:pt x="20160" y="2880"/>
                        </a:cubicBezTo>
                        <a:cubicBezTo>
                          <a:pt x="20955" y="2880"/>
                          <a:pt x="21599" y="2234"/>
                          <a:pt x="21599" y="1440"/>
                        </a:cubicBezTo>
                        <a:cubicBezTo>
                          <a:pt x="21599" y="645"/>
                          <a:pt x="20955" y="0"/>
                          <a:pt x="2016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5" name="iŝlïḍê"/>
              <p:cNvGrpSpPr/>
              <p:nvPr/>
            </p:nvGrpSpPr>
            <p:grpSpPr>
              <a:xfrm>
                <a:off x="4339007" y="1787370"/>
                <a:ext cx="1681375" cy="1436731"/>
                <a:chOff x="4339007" y="1787370"/>
                <a:chExt cx="1681375" cy="1436731"/>
              </a:xfrm>
            </p:grpSpPr>
            <p:sp>
              <p:nvSpPr>
                <p:cNvPr id="36" name="îsḷíḓè"/>
                <p:cNvSpPr>
                  <a:spLocks/>
                </p:cNvSpPr>
                <p:nvPr/>
              </p:nvSpPr>
              <p:spPr bwMode="auto">
                <a:xfrm>
                  <a:off x="4339007" y="1787370"/>
                  <a:ext cx="1681375" cy="1436731"/>
                </a:xfrm>
                <a:custGeom>
                  <a:avLst/>
                  <a:gdLst>
                    <a:gd name="T0" fmla="*/ 600075 w 21600"/>
                    <a:gd name="T1" fmla="*/ 512763 h 21600"/>
                    <a:gd name="T2" fmla="*/ 600075 w 21600"/>
                    <a:gd name="T3" fmla="*/ 512763 h 21600"/>
                    <a:gd name="T4" fmla="*/ 600075 w 21600"/>
                    <a:gd name="T5" fmla="*/ 512763 h 21600"/>
                    <a:gd name="T6" fmla="*/ 600075 w 21600"/>
                    <a:gd name="T7" fmla="*/ 51276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9599" y="21600"/>
                      </a:moveTo>
                      <a:cubicBezTo>
                        <a:pt x="0" y="14675"/>
                        <a:pt x="0" y="14675"/>
                        <a:pt x="0" y="14675"/>
                      </a:cubicBezTo>
                      <a:cubicBezTo>
                        <a:pt x="4518" y="6100"/>
                        <a:pt x="12282" y="576"/>
                        <a:pt x="20893" y="0"/>
                      </a:cubicBezTo>
                      <a:cubicBezTo>
                        <a:pt x="21599" y="13191"/>
                        <a:pt x="21599" y="13191"/>
                        <a:pt x="21599" y="13191"/>
                      </a:cubicBezTo>
                      <a:cubicBezTo>
                        <a:pt x="16518" y="13521"/>
                        <a:pt x="12140" y="16817"/>
                        <a:pt x="9599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" name="iṣḷiḑé"/>
                <p:cNvSpPr>
                  <a:spLocks/>
                </p:cNvSpPr>
                <p:nvPr/>
              </p:nvSpPr>
              <p:spPr bwMode="auto">
                <a:xfrm>
                  <a:off x="4989382" y="2240756"/>
                  <a:ext cx="465138" cy="464344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íṡḷïḍè"/>
              <p:cNvGrpSpPr/>
              <p:nvPr/>
            </p:nvGrpSpPr>
            <p:grpSpPr>
              <a:xfrm>
                <a:off x="4034313" y="2912735"/>
                <a:ext cx="1018611" cy="1901556"/>
                <a:chOff x="4034313" y="2912735"/>
                <a:chExt cx="1018611" cy="1901556"/>
              </a:xfrm>
            </p:grpSpPr>
            <p:sp>
              <p:nvSpPr>
                <p:cNvPr id="31" name="ï$líḑê"/>
                <p:cNvSpPr>
                  <a:spLocks/>
                </p:cNvSpPr>
                <p:nvPr/>
              </p:nvSpPr>
              <p:spPr bwMode="auto">
                <a:xfrm>
                  <a:off x="4034313" y="2912735"/>
                  <a:ext cx="1018611" cy="1901556"/>
                </a:xfrm>
                <a:custGeom>
                  <a:avLst/>
                  <a:gdLst>
                    <a:gd name="T0" fmla="*/ 363519 w 20023"/>
                    <a:gd name="T1" fmla="*/ 678657 h 21600"/>
                    <a:gd name="T2" fmla="*/ 363519 w 20023"/>
                    <a:gd name="T3" fmla="*/ 678657 h 21600"/>
                    <a:gd name="T4" fmla="*/ 363519 w 20023"/>
                    <a:gd name="T5" fmla="*/ 678657 h 21600"/>
                    <a:gd name="T6" fmla="*/ 363519 w 20023"/>
                    <a:gd name="T7" fmla="*/ 67865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23" h="21600">
                      <a:moveTo>
                        <a:pt x="20022" y="16855"/>
                      </a:moveTo>
                      <a:cubicBezTo>
                        <a:pt x="4794" y="21599"/>
                        <a:pt x="4794" y="21599"/>
                        <a:pt x="4794" y="21599"/>
                      </a:cubicBezTo>
                      <a:cubicBezTo>
                        <a:pt x="-1469" y="14858"/>
                        <a:pt x="-1577" y="6805"/>
                        <a:pt x="4363" y="0"/>
                      </a:cubicBezTo>
                      <a:cubicBezTo>
                        <a:pt x="19806" y="4495"/>
                        <a:pt x="19806" y="4495"/>
                        <a:pt x="19806" y="4495"/>
                      </a:cubicBezTo>
                      <a:cubicBezTo>
                        <a:pt x="18186" y="6305"/>
                        <a:pt x="17322" y="8365"/>
                        <a:pt x="17322" y="10550"/>
                      </a:cubicBezTo>
                      <a:cubicBezTo>
                        <a:pt x="17322" y="12860"/>
                        <a:pt x="18294" y="14982"/>
                        <a:pt x="20022" y="1685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2" name="íSľïḑe"/>
                <p:cNvGrpSpPr/>
                <p:nvPr/>
              </p:nvGrpSpPr>
              <p:grpSpPr>
                <a:xfrm>
                  <a:off x="4286914" y="3667853"/>
                  <a:ext cx="465138" cy="391319"/>
                  <a:chOff x="5356342" y="3093565"/>
                  <a:chExt cx="465138" cy="391319"/>
                </a:xfrm>
                <a:solidFill>
                  <a:schemeClr val="bg1"/>
                </a:solidFill>
              </p:grpSpPr>
              <p:sp>
                <p:nvSpPr>
                  <p:cNvPr id="33" name="ïŝḻïḍe"/>
                  <p:cNvSpPr>
                    <a:spLocks/>
                  </p:cNvSpPr>
                  <p:nvPr/>
                </p:nvSpPr>
                <p:spPr bwMode="auto">
                  <a:xfrm>
                    <a:off x="5473023" y="3195165"/>
                    <a:ext cx="231775" cy="231775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6948" y="16070"/>
                        </a:moveTo>
                        <a:cubicBezTo>
                          <a:pt x="14037" y="19468"/>
                          <a:pt x="8925" y="19859"/>
                          <a:pt x="5529" y="16948"/>
                        </a:cubicBezTo>
                        <a:cubicBezTo>
                          <a:pt x="2130" y="14038"/>
                          <a:pt x="1740" y="8924"/>
                          <a:pt x="4651" y="5527"/>
                        </a:cubicBezTo>
                        <a:cubicBezTo>
                          <a:pt x="7559" y="2131"/>
                          <a:pt x="12674" y="1740"/>
                          <a:pt x="16070" y="4650"/>
                        </a:cubicBezTo>
                        <a:cubicBezTo>
                          <a:pt x="19466" y="7560"/>
                          <a:pt x="19859" y="12673"/>
                          <a:pt x="16948" y="16070"/>
                        </a:cubicBezTo>
                        <a:moveTo>
                          <a:pt x="10800" y="0"/>
                        </a:moveTo>
                        <a:cubicBezTo>
                          <a:pt x="4833" y="0"/>
                          <a:pt x="0" y="4834"/>
                          <a:pt x="0" y="10800"/>
                        </a:cubicBezTo>
                        <a:cubicBezTo>
                          <a:pt x="0" y="16765"/>
                          <a:pt x="4833" y="21599"/>
                          <a:pt x="10800" y="21599"/>
                        </a:cubicBezTo>
                        <a:cubicBezTo>
                          <a:pt x="16764" y="21599"/>
                          <a:pt x="21600" y="16765"/>
                          <a:pt x="21600" y="10800"/>
                        </a:cubicBezTo>
                        <a:cubicBezTo>
                          <a:pt x="21600" y="4834"/>
                          <a:pt x="16764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4" name="ïṧ1ïḍê"/>
                  <p:cNvSpPr>
                    <a:spLocks/>
                  </p:cNvSpPr>
                  <p:nvPr/>
                </p:nvSpPr>
                <p:spPr bwMode="auto">
                  <a:xfrm>
                    <a:off x="5530967" y="3253109"/>
                    <a:ext cx="65088" cy="65088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9200" y="0"/>
                        </a:moveTo>
                        <a:cubicBezTo>
                          <a:pt x="8596" y="0"/>
                          <a:pt x="0" y="8596"/>
                          <a:pt x="0" y="19195"/>
                        </a:cubicBezTo>
                        <a:lnTo>
                          <a:pt x="0" y="19199"/>
                        </a:lnTo>
                        <a:cubicBezTo>
                          <a:pt x="0" y="20524"/>
                          <a:pt x="1068" y="21599"/>
                          <a:pt x="2400" y="21599"/>
                        </a:cubicBezTo>
                        <a:cubicBezTo>
                          <a:pt x="3721" y="21599"/>
                          <a:pt x="4800" y="20524"/>
                          <a:pt x="4800" y="19199"/>
                        </a:cubicBezTo>
                        <a:lnTo>
                          <a:pt x="4800" y="19195"/>
                        </a:lnTo>
                        <a:cubicBezTo>
                          <a:pt x="4800" y="11247"/>
                          <a:pt x="11240" y="4799"/>
                          <a:pt x="19200" y="4799"/>
                        </a:cubicBezTo>
                        <a:cubicBezTo>
                          <a:pt x="20521" y="4799"/>
                          <a:pt x="21600" y="3724"/>
                          <a:pt x="21600" y="2399"/>
                        </a:cubicBezTo>
                        <a:cubicBezTo>
                          <a:pt x="21600" y="1075"/>
                          <a:pt x="20521" y="0"/>
                          <a:pt x="192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5" name="íṥļidè"/>
                  <p:cNvSpPr>
                    <a:spLocks/>
                  </p:cNvSpPr>
                  <p:nvPr/>
                </p:nvSpPr>
                <p:spPr bwMode="auto">
                  <a:xfrm>
                    <a:off x="5356342" y="3093565"/>
                    <a:ext cx="465138" cy="39131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9199"/>
                        </a:moveTo>
                        <a:cubicBezTo>
                          <a:pt x="20249" y="19642"/>
                          <a:pt x="19948" y="19999"/>
                          <a:pt x="19575" y="19999"/>
                        </a:cubicBezTo>
                        <a:lnTo>
                          <a:pt x="2024" y="19999"/>
                        </a:lnTo>
                        <a:cubicBezTo>
                          <a:pt x="1651" y="19999"/>
                          <a:pt x="1349" y="19642"/>
                          <a:pt x="1349" y="19199"/>
                        </a:cubicBezTo>
                        <a:lnTo>
                          <a:pt x="1349" y="7200"/>
                        </a:lnTo>
                        <a:cubicBezTo>
                          <a:pt x="1349" y="6809"/>
                          <a:pt x="1588" y="6475"/>
                          <a:pt x="1914" y="6411"/>
                        </a:cubicBezTo>
                        <a:lnTo>
                          <a:pt x="5588" y="5684"/>
                        </a:lnTo>
                        <a:lnTo>
                          <a:pt x="6797" y="2103"/>
                        </a:lnTo>
                        <a:cubicBezTo>
                          <a:pt x="6900" y="1799"/>
                          <a:pt x="7148" y="1600"/>
                          <a:pt x="7424" y="1600"/>
                        </a:cubicBezTo>
                        <a:lnTo>
                          <a:pt x="14174" y="1600"/>
                        </a:lnTo>
                        <a:cubicBezTo>
                          <a:pt x="14450" y="1600"/>
                          <a:pt x="14698" y="1799"/>
                          <a:pt x="14801" y="2103"/>
                        </a:cubicBezTo>
                        <a:lnTo>
                          <a:pt x="16010" y="5684"/>
                        </a:lnTo>
                        <a:lnTo>
                          <a:pt x="19685" y="6411"/>
                        </a:lnTo>
                        <a:cubicBezTo>
                          <a:pt x="20011" y="6475"/>
                          <a:pt x="20249" y="6809"/>
                          <a:pt x="20249" y="7200"/>
                        </a:cubicBezTo>
                        <a:cubicBezTo>
                          <a:pt x="20249" y="7200"/>
                          <a:pt x="20249" y="19199"/>
                          <a:pt x="20249" y="19199"/>
                        </a:cubicBezTo>
                        <a:close/>
                        <a:moveTo>
                          <a:pt x="19907" y="4832"/>
                        </a:moveTo>
                        <a:lnTo>
                          <a:pt x="16981" y="4254"/>
                        </a:lnTo>
                        <a:lnTo>
                          <a:pt x="16054" y="1507"/>
                        </a:lnTo>
                        <a:cubicBezTo>
                          <a:pt x="15745" y="591"/>
                          <a:pt x="15006" y="0"/>
                          <a:pt x="14174" y="0"/>
                        </a:cubicBezTo>
                        <a:lnTo>
                          <a:pt x="7424" y="0"/>
                        </a:lnTo>
                        <a:cubicBezTo>
                          <a:pt x="6593" y="0"/>
                          <a:pt x="5854" y="591"/>
                          <a:pt x="5543" y="1509"/>
                        </a:cubicBezTo>
                        <a:lnTo>
                          <a:pt x="4618" y="4254"/>
                        </a:lnTo>
                        <a:lnTo>
                          <a:pt x="1692" y="4832"/>
                        </a:lnTo>
                        <a:cubicBezTo>
                          <a:pt x="711" y="5025"/>
                          <a:pt x="0" y="6020"/>
                          <a:pt x="0" y="7200"/>
                        </a:cubicBezTo>
                        <a:lnTo>
                          <a:pt x="0" y="19199"/>
                        </a:lnTo>
                        <a:cubicBezTo>
                          <a:pt x="0" y="20523"/>
                          <a:pt x="908" y="21600"/>
                          <a:pt x="2024" y="21600"/>
                        </a:cubicBezTo>
                        <a:lnTo>
                          <a:pt x="19575" y="21600"/>
                        </a:lnTo>
                        <a:cubicBezTo>
                          <a:pt x="20691" y="21600"/>
                          <a:pt x="21600" y="20523"/>
                          <a:pt x="21600" y="19199"/>
                        </a:cubicBezTo>
                        <a:lnTo>
                          <a:pt x="21600" y="7200"/>
                        </a:lnTo>
                        <a:cubicBezTo>
                          <a:pt x="21600" y="6020"/>
                          <a:pt x="20888" y="5025"/>
                          <a:pt x="19907" y="4832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" name="îṥ1ide"/>
              <p:cNvGrpSpPr/>
              <p:nvPr/>
            </p:nvGrpSpPr>
            <p:grpSpPr>
              <a:xfrm>
                <a:off x="4379040" y="4489581"/>
                <a:ext cx="1685823" cy="1414491"/>
                <a:chOff x="4379040" y="4489581"/>
                <a:chExt cx="1685823" cy="1414491"/>
              </a:xfrm>
            </p:grpSpPr>
            <p:sp>
              <p:nvSpPr>
                <p:cNvPr id="27" name="íSļîḑè"/>
                <p:cNvSpPr>
                  <a:spLocks/>
                </p:cNvSpPr>
                <p:nvPr/>
              </p:nvSpPr>
              <p:spPr bwMode="auto">
                <a:xfrm>
                  <a:off x="4379040" y="4489581"/>
                  <a:ext cx="1685823" cy="1414491"/>
                </a:xfrm>
                <a:custGeom>
                  <a:avLst/>
                  <a:gdLst>
                    <a:gd name="T0" fmla="*/ 601663 w 21600"/>
                    <a:gd name="T1" fmla="*/ 504825 h 21600"/>
                    <a:gd name="T2" fmla="*/ 601663 w 21600"/>
                    <a:gd name="T3" fmla="*/ 504825 h 21600"/>
                    <a:gd name="T4" fmla="*/ 601663 w 21600"/>
                    <a:gd name="T5" fmla="*/ 504825 h 21600"/>
                    <a:gd name="T6" fmla="*/ 601663 w 21600"/>
                    <a:gd name="T7" fmla="*/ 50482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8153"/>
                      </a:moveTo>
                      <a:cubicBezTo>
                        <a:pt x="21248" y="21600"/>
                        <a:pt x="21248" y="21600"/>
                        <a:pt x="21248" y="21600"/>
                      </a:cubicBezTo>
                      <a:cubicBezTo>
                        <a:pt x="12664" y="21347"/>
                        <a:pt x="4714" y="16052"/>
                        <a:pt x="0" y="7479"/>
                      </a:cubicBezTo>
                      <a:cubicBezTo>
                        <a:pt x="9358" y="0"/>
                        <a:pt x="9358" y="0"/>
                        <a:pt x="9358" y="0"/>
                      </a:cubicBezTo>
                      <a:cubicBezTo>
                        <a:pt x="12030" y="4790"/>
                        <a:pt x="16464" y="7984"/>
                        <a:pt x="21600" y="81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8" name="ïşḻíḍè"/>
                <p:cNvGrpSpPr/>
                <p:nvPr/>
              </p:nvGrpSpPr>
              <p:grpSpPr>
                <a:xfrm>
                  <a:off x="5115541" y="5049296"/>
                  <a:ext cx="465138" cy="435769"/>
                  <a:chOff x="5368132" y="3540125"/>
                  <a:chExt cx="465138" cy="435769"/>
                </a:xfrm>
                <a:solidFill>
                  <a:schemeClr val="bg1"/>
                </a:solidFill>
              </p:grpSpPr>
              <p:sp>
                <p:nvSpPr>
                  <p:cNvPr id="29" name="ïṥ1îḍè"/>
                  <p:cNvSpPr>
                    <a:spLocks/>
                  </p:cNvSpPr>
                  <p:nvPr/>
                </p:nvSpPr>
                <p:spPr bwMode="auto">
                  <a:xfrm>
                    <a:off x="5426869" y="3598069"/>
                    <a:ext cx="347663" cy="2325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699" y="20255"/>
                        </a:moveTo>
                        <a:lnTo>
                          <a:pt x="899" y="20255"/>
                        </a:lnTo>
                        <a:lnTo>
                          <a:pt x="899" y="1350"/>
                        </a:lnTo>
                        <a:lnTo>
                          <a:pt x="20699" y="1350"/>
                        </a:lnTo>
                        <a:cubicBezTo>
                          <a:pt x="20699" y="1350"/>
                          <a:pt x="20699" y="20255"/>
                          <a:pt x="20699" y="20255"/>
                        </a:cubicBezTo>
                        <a:close/>
                        <a:moveTo>
                          <a:pt x="20699" y="0"/>
                        </a:moveTo>
                        <a:lnTo>
                          <a:pt x="899" y="5"/>
                        </a:lnTo>
                        <a:cubicBezTo>
                          <a:pt x="402" y="5"/>
                          <a:pt x="0" y="603"/>
                          <a:pt x="0" y="1350"/>
                        </a:cubicBezTo>
                        <a:lnTo>
                          <a:pt x="0" y="20249"/>
                        </a:lnTo>
                        <a:cubicBezTo>
                          <a:pt x="0" y="20996"/>
                          <a:pt x="402" y="21599"/>
                          <a:pt x="899" y="21599"/>
                        </a:cubicBezTo>
                        <a:lnTo>
                          <a:pt x="20699" y="21599"/>
                        </a:lnTo>
                        <a:cubicBezTo>
                          <a:pt x="21197" y="21599"/>
                          <a:pt x="21600" y="20996"/>
                          <a:pt x="21600" y="20249"/>
                        </a:cubicBezTo>
                        <a:lnTo>
                          <a:pt x="21600" y="1350"/>
                        </a:lnTo>
                        <a:cubicBezTo>
                          <a:pt x="21600" y="603"/>
                          <a:pt x="21197" y="0"/>
                          <a:pt x="20699" y="0"/>
                        </a:cubicBez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ïŝḻíḍê"/>
                  <p:cNvSpPr>
                    <a:spLocks/>
                  </p:cNvSpPr>
                  <p:nvPr/>
                </p:nvSpPr>
                <p:spPr bwMode="auto">
                  <a:xfrm>
                    <a:off x="5368132" y="3540125"/>
                    <a:ext cx="465138" cy="4357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6562"/>
                        </a:moveTo>
                        <a:cubicBezTo>
                          <a:pt x="20249" y="16959"/>
                          <a:pt x="19946" y="17282"/>
                          <a:pt x="19575" y="17282"/>
                        </a:cubicBezTo>
                        <a:lnTo>
                          <a:pt x="13499" y="17282"/>
                        </a:lnTo>
                        <a:lnTo>
                          <a:pt x="8099" y="17282"/>
                        </a:lnTo>
                        <a:lnTo>
                          <a:pt x="2024" y="17282"/>
                        </a:lnTo>
                        <a:cubicBezTo>
                          <a:pt x="1651" y="17282"/>
                          <a:pt x="1349" y="16959"/>
                          <a:pt x="1349" y="16562"/>
                        </a:cubicBezTo>
                        <a:lnTo>
                          <a:pt x="1349" y="2160"/>
                        </a:lnTo>
                        <a:cubicBezTo>
                          <a:pt x="1349" y="1762"/>
                          <a:pt x="1651" y="1440"/>
                          <a:pt x="2024" y="1440"/>
                        </a:cubicBezTo>
                        <a:lnTo>
                          <a:pt x="19575" y="1440"/>
                        </a:lnTo>
                        <a:cubicBezTo>
                          <a:pt x="19946" y="1440"/>
                          <a:pt x="20249" y="1762"/>
                          <a:pt x="20249" y="2160"/>
                        </a:cubicBezTo>
                        <a:cubicBezTo>
                          <a:pt x="20249" y="2160"/>
                          <a:pt x="20249" y="16562"/>
                          <a:pt x="20249" y="16562"/>
                        </a:cubicBezTo>
                        <a:close/>
                        <a:moveTo>
                          <a:pt x="19575" y="0"/>
                        </a:moveTo>
                        <a:lnTo>
                          <a:pt x="2024" y="0"/>
                        </a:lnTo>
                        <a:cubicBezTo>
                          <a:pt x="905" y="0"/>
                          <a:pt x="0" y="966"/>
                          <a:pt x="0" y="2160"/>
                        </a:cubicBezTo>
                        <a:lnTo>
                          <a:pt x="0" y="16562"/>
                        </a:lnTo>
                        <a:cubicBezTo>
                          <a:pt x="0" y="17753"/>
                          <a:pt x="903" y="18718"/>
                          <a:pt x="2018" y="18721"/>
                        </a:cubicBezTo>
                        <a:lnTo>
                          <a:pt x="8774" y="18721"/>
                        </a:lnTo>
                        <a:lnTo>
                          <a:pt x="8774" y="19597"/>
                        </a:lnTo>
                        <a:lnTo>
                          <a:pt x="4561" y="20181"/>
                        </a:lnTo>
                        <a:cubicBezTo>
                          <a:pt x="4260" y="20262"/>
                          <a:pt x="4049" y="20549"/>
                          <a:pt x="4049" y="20879"/>
                        </a:cubicBezTo>
                        <a:cubicBezTo>
                          <a:pt x="4049" y="21277"/>
                          <a:pt x="4351" y="21599"/>
                          <a:pt x="4724" y="21599"/>
                        </a:cubicBezTo>
                        <a:lnTo>
                          <a:pt x="16874" y="21599"/>
                        </a:lnTo>
                        <a:cubicBezTo>
                          <a:pt x="17248" y="21599"/>
                          <a:pt x="17549" y="21277"/>
                          <a:pt x="17549" y="20879"/>
                        </a:cubicBezTo>
                        <a:cubicBezTo>
                          <a:pt x="17549" y="20549"/>
                          <a:pt x="17339" y="20262"/>
                          <a:pt x="17038" y="20181"/>
                        </a:cubicBezTo>
                        <a:lnTo>
                          <a:pt x="12824" y="19597"/>
                        </a:lnTo>
                        <a:lnTo>
                          <a:pt x="12824" y="18721"/>
                        </a:lnTo>
                        <a:lnTo>
                          <a:pt x="19581" y="18721"/>
                        </a:lnTo>
                        <a:cubicBezTo>
                          <a:pt x="20696" y="18718"/>
                          <a:pt x="21600" y="17753"/>
                          <a:pt x="21600" y="16562"/>
                        </a:cubicBezTo>
                        <a:lnTo>
                          <a:pt x="21600" y="2160"/>
                        </a:lnTo>
                        <a:cubicBezTo>
                          <a:pt x="21600" y="966"/>
                          <a:pt x="20692" y="0"/>
                          <a:pt x="19575" y="0"/>
                        </a:cubicBez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8" name="ïşľïḑê"/>
              <p:cNvGrpSpPr/>
              <p:nvPr/>
            </p:nvGrpSpPr>
            <p:grpSpPr>
              <a:xfrm>
                <a:off x="7141300" y="2892719"/>
                <a:ext cx="1016386" cy="1899332"/>
                <a:chOff x="7141300" y="2892719"/>
                <a:chExt cx="1016386" cy="1899332"/>
              </a:xfrm>
            </p:grpSpPr>
            <p:sp>
              <p:nvSpPr>
                <p:cNvPr id="22" name="íŝḷîḑê"/>
                <p:cNvSpPr>
                  <a:spLocks/>
                </p:cNvSpPr>
                <p:nvPr/>
              </p:nvSpPr>
              <p:spPr bwMode="auto">
                <a:xfrm>
                  <a:off x="7141300" y="2892719"/>
                  <a:ext cx="1016386" cy="1899332"/>
                </a:xfrm>
                <a:custGeom>
                  <a:avLst/>
                  <a:gdLst>
                    <a:gd name="T0" fmla="*/ 362725 w 20053"/>
                    <a:gd name="T1" fmla="*/ 677863 h 21600"/>
                    <a:gd name="T2" fmla="*/ 362725 w 20053"/>
                    <a:gd name="T3" fmla="*/ 677863 h 21600"/>
                    <a:gd name="T4" fmla="*/ 362725 w 20053"/>
                    <a:gd name="T5" fmla="*/ 677863 h 21600"/>
                    <a:gd name="T6" fmla="*/ 362725 w 20053"/>
                    <a:gd name="T7" fmla="*/ 67786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53" h="21600">
                      <a:moveTo>
                        <a:pt x="0" y="4620"/>
                      </a:moveTo>
                      <a:cubicBezTo>
                        <a:pt x="15412" y="0"/>
                        <a:pt x="15412" y="0"/>
                        <a:pt x="15412" y="0"/>
                      </a:cubicBezTo>
                      <a:cubicBezTo>
                        <a:pt x="21599" y="6741"/>
                        <a:pt x="21599" y="14858"/>
                        <a:pt x="15412" y="21599"/>
                      </a:cubicBezTo>
                      <a:cubicBezTo>
                        <a:pt x="0" y="16979"/>
                        <a:pt x="0" y="16979"/>
                        <a:pt x="0" y="16979"/>
                      </a:cubicBezTo>
                      <a:cubicBezTo>
                        <a:pt x="1737" y="15169"/>
                        <a:pt x="2605" y="13047"/>
                        <a:pt x="2605" y="10800"/>
                      </a:cubicBezTo>
                      <a:cubicBezTo>
                        <a:pt x="2605" y="8553"/>
                        <a:pt x="1737" y="6492"/>
                        <a:pt x="0" y="46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3" name="î$lïḑe"/>
                <p:cNvGrpSpPr/>
                <p:nvPr/>
              </p:nvGrpSpPr>
              <p:grpSpPr>
                <a:xfrm>
                  <a:off x="7461470" y="3682140"/>
                  <a:ext cx="465138" cy="406400"/>
                  <a:chOff x="6357938" y="3535363"/>
                  <a:chExt cx="465138" cy="406400"/>
                </a:xfrm>
                <a:solidFill>
                  <a:schemeClr val="bg1"/>
                </a:solidFill>
              </p:grpSpPr>
              <p:sp>
                <p:nvSpPr>
                  <p:cNvPr id="24" name="i$1ïḓê"/>
                  <p:cNvSpPr>
                    <a:spLocks/>
                  </p:cNvSpPr>
                  <p:nvPr/>
                </p:nvSpPr>
                <p:spPr bwMode="auto">
                  <a:xfrm>
                    <a:off x="6357938" y="3535363"/>
                    <a:ext cx="465138" cy="3341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951" y="9367"/>
                        </a:moveTo>
                        <a:cubicBezTo>
                          <a:pt x="10901" y="9383"/>
                          <a:pt x="10851" y="9391"/>
                          <a:pt x="10800" y="9391"/>
                        </a:cubicBezTo>
                        <a:cubicBezTo>
                          <a:pt x="10748" y="9391"/>
                          <a:pt x="10698" y="9383"/>
                          <a:pt x="10648" y="9367"/>
                        </a:cubicBezTo>
                        <a:lnTo>
                          <a:pt x="1873" y="6550"/>
                        </a:lnTo>
                        <a:cubicBezTo>
                          <a:pt x="1566" y="6452"/>
                          <a:pt x="1349" y="6072"/>
                          <a:pt x="1349" y="5634"/>
                        </a:cubicBezTo>
                        <a:cubicBezTo>
                          <a:pt x="1349" y="5197"/>
                          <a:pt x="1566" y="4817"/>
                          <a:pt x="1873" y="4719"/>
                        </a:cubicBezTo>
                        <a:lnTo>
                          <a:pt x="10648" y="1902"/>
                        </a:lnTo>
                        <a:cubicBezTo>
                          <a:pt x="10698" y="1886"/>
                          <a:pt x="10748" y="1878"/>
                          <a:pt x="10800" y="1878"/>
                        </a:cubicBezTo>
                        <a:cubicBezTo>
                          <a:pt x="10851" y="1878"/>
                          <a:pt x="10901" y="1886"/>
                          <a:pt x="10951" y="1902"/>
                        </a:cubicBezTo>
                        <a:lnTo>
                          <a:pt x="19726" y="4719"/>
                        </a:lnTo>
                        <a:cubicBezTo>
                          <a:pt x="20033" y="4817"/>
                          <a:pt x="20249" y="5197"/>
                          <a:pt x="20249" y="5634"/>
                        </a:cubicBezTo>
                        <a:cubicBezTo>
                          <a:pt x="20249" y="6072"/>
                          <a:pt x="20033" y="6452"/>
                          <a:pt x="19726" y="6550"/>
                        </a:cubicBezTo>
                        <a:cubicBezTo>
                          <a:pt x="19726" y="6550"/>
                          <a:pt x="10951" y="9367"/>
                          <a:pt x="10951" y="9367"/>
                        </a:cubicBezTo>
                        <a:close/>
                        <a:moveTo>
                          <a:pt x="16874" y="16904"/>
                        </a:moveTo>
                        <a:cubicBezTo>
                          <a:pt x="16874" y="17942"/>
                          <a:pt x="14849" y="19721"/>
                          <a:pt x="10800" y="19721"/>
                        </a:cubicBezTo>
                        <a:cubicBezTo>
                          <a:pt x="6749" y="19721"/>
                          <a:pt x="4724" y="17942"/>
                          <a:pt x="4724" y="16904"/>
                        </a:cubicBezTo>
                        <a:lnTo>
                          <a:pt x="4724" y="9394"/>
                        </a:lnTo>
                        <a:lnTo>
                          <a:pt x="10353" y="11200"/>
                        </a:lnTo>
                        <a:cubicBezTo>
                          <a:pt x="10501" y="11246"/>
                          <a:pt x="10651" y="11269"/>
                          <a:pt x="10800" y="11269"/>
                        </a:cubicBezTo>
                        <a:cubicBezTo>
                          <a:pt x="10949" y="11269"/>
                          <a:pt x="11098" y="11246"/>
                          <a:pt x="11255" y="11198"/>
                        </a:cubicBezTo>
                        <a:lnTo>
                          <a:pt x="16874" y="9394"/>
                        </a:lnTo>
                        <a:cubicBezTo>
                          <a:pt x="16874" y="9394"/>
                          <a:pt x="16874" y="16904"/>
                          <a:pt x="16874" y="16904"/>
                        </a:cubicBezTo>
                        <a:close/>
                        <a:moveTo>
                          <a:pt x="21600" y="5634"/>
                        </a:moveTo>
                        <a:cubicBezTo>
                          <a:pt x="21600" y="4314"/>
                          <a:pt x="20954" y="3185"/>
                          <a:pt x="20030" y="2888"/>
                        </a:cubicBezTo>
                        <a:lnTo>
                          <a:pt x="11246" y="68"/>
                        </a:lnTo>
                        <a:cubicBezTo>
                          <a:pt x="11098" y="22"/>
                          <a:pt x="10949" y="0"/>
                          <a:pt x="10800" y="0"/>
                        </a:cubicBezTo>
                        <a:cubicBezTo>
                          <a:pt x="10651" y="0"/>
                          <a:pt x="10501" y="22"/>
                          <a:pt x="10344" y="71"/>
                        </a:cubicBezTo>
                        <a:lnTo>
                          <a:pt x="1570" y="2888"/>
                        </a:lnTo>
                        <a:cubicBezTo>
                          <a:pt x="645" y="3185"/>
                          <a:pt x="0" y="4314"/>
                          <a:pt x="0" y="5634"/>
                        </a:cubicBezTo>
                        <a:cubicBezTo>
                          <a:pt x="0" y="6955"/>
                          <a:pt x="645" y="8084"/>
                          <a:pt x="1569" y="8380"/>
                        </a:cubicBezTo>
                        <a:lnTo>
                          <a:pt x="3374" y="8960"/>
                        </a:lnTo>
                        <a:lnTo>
                          <a:pt x="3374" y="16904"/>
                        </a:lnTo>
                        <a:cubicBezTo>
                          <a:pt x="3374" y="19397"/>
                          <a:pt x="5425" y="21600"/>
                          <a:pt x="10800" y="21600"/>
                        </a:cubicBezTo>
                        <a:cubicBezTo>
                          <a:pt x="16174" y="21600"/>
                          <a:pt x="18224" y="19397"/>
                          <a:pt x="18224" y="16904"/>
                        </a:cubicBezTo>
                        <a:lnTo>
                          <a:pt x="18224" y="8960"/>
                        </a:lnTo>
                        <a:lnTo>
                          <a:pt x="20030" y="8380"/>
                        </a:lnTo>
                        <a:cubicBezTo>
                          <a:pt x="20954" y="8084"/>
                          <a:pt x="21600" y="6955"/>
                          <a:pt x="21600" y="5634"/>
                        </a:cubicBez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5" name="iṧlïḋè"/>
                  <p:cNvSpPr>
                    <a:spLocks/>
                  </p:cNvSpPr>
                  <p:nvPr/>
                </p:nvSpPr>
                <p:spPr bwMode="auto">
                  <a:xfrm>
                    <a:off x="6779419" y="3680619"/>
                    <a:ext cx="28575" cy="1595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1963"/>
                        </a:moveTo>
                        <a:lnTo>
                          <a:pt x="0" y="19636"/>
                        </a:lnTo>
                        <a:cubicBezTo>
                          <a:pt x="0" y="20721"/>
                          <a:pt x="4841" y="21599"/>
                          <a:pt x="10800" y="21599"/>
                        </a:cubicBezTo>
                        <a:cubicBezTo>
                          <a:pt x="16758" y="21599"/>
                          <a:pt x="21600" y="20721"/>
                          <a:pt x="21600" y="19636"/>
                        </a:cubicBezTo>
                        <a:lnTo>
                          <a:pt x="21600" y="1963"/>
                        </a:lnTo>
                        <a:cubicBezTo>
                          <a:pt x="21600" y="878"/>
                          <a:pt x="16758" y="0"/>
                          <a:pt x="10800" y="0"/>
                        </a:cubicBezTo>
                        <a:cubicBezTo>
                          <a:pt x="4841" y="0"/>
                          <a:pt x="0" y="878"/>
                          <a:pt x="0" y="1963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íślîďê"/>
                  <p:cNvSpPr>
                    <a:spLocks/>
                  </p:cNvSpPr>
                  <p:nvPr/>
                </p:nvSpPr>
                <p:spPr bwMode="auto">
                  <a:xfrm>
                    <a:off x="6764338" y="3854450"/>
                    <a:ext cx="58738" cy="87313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0"/>
                        </a:moveTo>
                        <a:cubicBezTo>
                          <a:pt x="4838" y="0"/>
                          <a:pt x="0" y="10427"/>
                          <a:pt x="0" y="14400"/>
                        </a:cubicBezTo>
                        <a:cubicBezTo>
                          <a:pt x="0" y="18372"/>
                          <a:pt x="4838" y="21599"/>
                          <a:pt x="10800" y="21599"/>
                        </a:cubicBezTo>
                        <a:cubicBezTo>
                          <a:pt x="16761" y="21599"/>
                          <a:pt x="21600" y="18372"/>
                          <a:pt x="21600" y="14400"/>
                        </a:cubicBezTo>
                        <a:cubicBezTo>
                          <a:pt x="21600" y="10427"/>
                          <a:pt x="16761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="" xmlns:lc="http://schemas.openxmlformats.org/drawingml/2006/lockedCanvas" xmlns:p14="http://schemas.microsoft.com/office/powerpoint/2010/main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9" name="iṩlîḑé"/>
              <p:cNvGrpSpPr/>
              <p:nvPr/>
            </p:nvGrpSpPr>
            <p:grpSpPr>
              <a:xfrm>
                <a:off x="6169393" y="4456220"/>
                <a:ext cx="1688048" cy="1441179"/>
                <a:chOff x="6169393" y="4456220"/>
                <a:chExt cx="1688048" cy="1441179"/>
              </a:xfrm>
            </p:grpSpPr>
            <p:sp>
              <p:nvSpPr>
                <p:cNvPr id="20" name="ï$ľîdê"/>
                <p:cNvSpPr>
                  <a:spLocks/>
                </p:cNvSpPr>
                <p:nvPr/>
              </p:nvSpPr>
              <p:spPr bwMode="auto">
                <a:xfrm>
                  <a:off x="6169393" y="4456220"/>
                  <a:ext cx="1688048" cy="1441179"/>
                </a:xfrm>
                <a:custGeom>
                  <a:avLst/>
                  <a:gdLst>
                    <a:gd name="T0" fmla="*/ 602457 w 21600"/>
                    <a:gd name="T1" fmla="*/ 514350 h 21600"/>
                    <a:gd name="T2" fmla="*/ 602457 w 21600"/>
                    <a:gd name="T3" fmla="*/ 514350 h 21600"/>
                    <a:gd name="T4" fmla="*/ 602457 w 21600"/>
                    <a:gd name="T5" fmla="*/ 514350 h 21600"/>
                    <a:gd name="T6" fmla="*/ 602457 w 21600"/>
                    <a:gd name="T7" fmla="*/ 5143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1961" y="0"/>
                      </a:moveTo>
                      <a:cubicBezTo>
                        <a:pt x="21600" y="6924"/>
                        <a:pt x="21600" y="6924"/>
                        <a:pt x="21600" y="6924"/>
                      </a:cubicBezTo>
                      <a:cubicBezTo>
                        <a:pt x="17096" y="15499"/>
                        <a:pt x="9287" y="21023"/>
                        <a:pt x="703" y="21600"/>
                      </a:cubicBezTo>
                      <a:cubicBezTo>
                        <a:pt x="0" y="8492"/>
                        <a:pt x="0" y="8492"/>
                        <a:pt x="0" y="8492"/>
                      </a:cubicBezTo>
                      <a:cubicBezTo>
                        <a:pt x="5065" y="8079"/>
                        <a:pt x="9498" y="4782"/>
                        <a:pt x="1196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iS1îḑè"/>
                <p:cNvSpPr>
                  <a:spLocks/>
                </p:cNvSpPr>
                <p:nvPr/>
              </p:nvSpPr>
              <p:spPr bwMode="auto">
                <a:xfrm>
                  <a:off x="6750244" y="4964219"/>
                  <a:ext cx="464344" cy="465138"/>
                </a:xfrm>
                <a:custGeom>
                  <a:avLst/>
                  <a:gdLst>
                    <a:gd name="T0" fmla="*/ 10510 w 21020"/>
                    <a:gd name="T1" fmla="*/ 10800 h 21600"/>
                    <a:gd name="T2" fmla="*/ 10510 w 21020"/>
                    <a:gd name="T3" fmla="*/ 10800 h 21600"/>
                    <a:gd name="T4" fmla="*/ 10510 w 21020"/>
                    <a:gd name="T5" fmla="*/ 10800 h 21600"/>
                    <a:gd name="T6" fmla="*/ 10510 w 2102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20" h="21600">
                      <a:moveTo>
                        <a:pt x="18846" y="7946"/>
                      </a:moveTo>
                      <a:lnTo>
                        <a:pt x="17740" y="9091"/>
                      </a:lnTo>
                      <a:cubicBezTo>
                        <a:pt x="17740" y="8939"/>
                        <a:pt x="17758" y="8792"/>
                        <a:pt x="17744" y="8636"/>
                      </a:cubicBezTo>
                      <a:cubicBezTo>
                        <a:pt x="17629" y="7331"/>
                        <a:pt x="17036" y="6068"/>
                        <a:pt x="16074" y="5080"/>
                      </a:cubicBezTo>
                      <a:cubicBezTo>
                        <a:pt x="15004" y="3980"/>
                        <a:pt x="13585" y="3348"/>
                        <a:pt x="12180" y="3345"/>
                      </a:cubicBezTo>
                      <a:lnTo>
                        <a:pt x="13268" y="2218"/>
                      </a:lnTo>
                      <a:cubicBezTo>
                        <a:pt x="13812" y="1659"/>
                        <a:pt x="14572" y="1350"/>
                        <a:pt x="15403" y="1350"/>
                      </a:cubicBezTo>
                      <a:cubicBezTo>
                        <a:pt x="16460" y="1350"/>
                        <a:pt x="17546" y="1840"/>
                        <a:pt x="18381" y="2696"/>
                      </a:cubicBezTo>
                      <a:cubicBezTo>
                        <a:pt x="19165" y="3500"/>
                        <a:pt x="19631" y="4499"/>
                        <a:pt x="19698" y="5510"/>
                      </a:cubicBezTo>
                      <a:cubicBezTo>
                        <a:pt x="19760" y="6453"/>
                        <a:pt x="19457" y="7317"/>
                        <a:pt x="18846" y="7946"/>
                      </a:cubicBezTo>
                      <a:moveTo>
                        <a:pt x="5828" y="19329"/>
                      </a:moveTo>
                      <a:cubicBezTo>
                        <a:pt x="5813" y="18424"/>
                        <a:pt x="5454" y="17481"/>
                        <a:pt x="4730" y="16739"/>
                      </a:cubicBezTo>
                      <a:cubicBezTo>
                        <a:pt x="4046" y="16034"/>
                        <a:pt x="3150" y="15628"/>
                        <a:pt x="2257" y="15592"/>
                      </a:cubicBezTo>
                      <a:lnTo>
                        <a:pt x="2911" y="13157"/>
                      </a:lnTo>
                      <a:cubicBezTo>
                        <a:pt x="2959" y="12995"/>
                        <a:pt x="3052" y="12835"/>
                        <a:pt x="3168" y="12695"/>
                      </a:cubicBezTo>
                      <a:cubicBezTo>
                        <a:pt x="4485" y="11726"/>
                        <a:pt x="6512" y="12012"/>
                        <a:pt x="7920" y="13460"/>
                      </a:cubicBezTo>
                      <a:cubicBezTo>
                        <a:pt x="9409" y="14990"/>
                        <a:pt x="9639" y="17230"/>
                        <a:pt x="8492" y="18568"/>
                      </a:cubicBezTo>
                      <a:cubicBezTo>
                        <a:pt x="8416" y="18609"/>
                        <a:pt x="8339" y="18648"/>
                        <a:pt x="8256" y="18675"/>
                      </a:cubicBezTo>
                      <a:cubicBezTo>
                        <a:pt x="8256" y="18675"/>
                        <a:pt x="5828" y="19329"/>
                        <a:pt x="5828" y="19329"/>
                      </a:cubicBezTo>
                      <a:close/>
                      <a:moveTo>
                        <a:pt x="2737" y="20164"/>
                      </a:moveTo>
                      <a:cubicBezTo>
                        <a:pt x="2665" y="20181"/>
                        <a:pt x="2443" y="20239"/>
                        <a:pt x="2291" y="20249"/>
                      </a:cubicBezTo>
                      <a:cubicBezTo>
                        <a:pt x="1751" y="20244"/>
                        <a:pt x="1313" y="19792"/>
                        <a:pt x="1313" y="19237"/>
                      </a:cubicBezTo>
                      <a:cubicBezTo>
                        <a:pt x="1321" y="19124"/>
                        <a:pt x="1365" y="18929"/>
                        <a:pt x="1380" y="18857"/>
                      </a:cubicBezTo>
                      <a:lnTo>
                        <a:pt x="2071" y="16283"/>
                      </a:lnTo>
                      <a:cubicBezTo>
                        <a:pt x="2822" y="16261"/>
                        <a:pt x="3630" y="16562"/>
                        <a:pt x="4265" y="17215"/>
                      </a:cubicBezTo>
                      <a:cubicBezTo>
                        <a:pt x="4911" y="17878"/>
                        <a:pt x="5214" y="18725"/>
                        <a:pt x="5181" y="19504"/>
                      </a:cubicBezTo>
                      <a:cubicBezTo>
                        <a:pt x="5181" y="19504"/>
                        <a:pt x="2737" y="20164"/>
                        <a:pt x="2737" y="20164"/>
                      </a:cubicBezTo>
                      <a:close/>
                      <a:moveTo>
                        <a:pt x="6888" y="11179"/>
                      </a:moveTo>
                      <a:cubicBezTo>
                        <a:pt x="6280" y="10927"/>
                        <a:pt x="5642" y="10783"/>
                        <a:pt x="5004" y="10774"/>
                      </a:cubicBezTo>
                      <a:lnTo>
                        <a:pt x="10063" y="5536"/>
                      </a:lnTo>
                      <a:cubicBezTo>
                        <a:pt x="10838" y="4759"/>
                        <a:pt x="11966" y="4536"/>
                        <a:pt x="13077" y="4819"/>
                      </a:cubicBezTo>
                      <a:cubicBezTo>
                        <a:pt x="13077" y="4819"/>
                        <a:pt x="6888" y="11179"/>
                        <a:pt x="6888" y="11179"/>
                      </a:cubicBezTo>
                      <a:close/>
                      <a:moveTo>
                        <a:pt x="9717" y="13672"/>
                      </a:moveTo>
                      <a:cubicBezTo>
                        <a:pt x="9473" y="13258"/>
                        <a:pt x="9194" y="12859"/>
                        <a:pt x="8848" y="12505"/>
                      </a:cubicBezTo>
                      <a:cubicBezTo>
                        <a:pt x="8447" y="12093"/>
                        <a:pt x="7986" y="11770"/>
                        <a:pt x="7507" y="11498"/>
                      </a:cubicBezTo>
                      <a:lnTo>
                        <a:pt x="13767" y="5064"/>
                      </a:lnTo>
                      <a:cubicBezTo>
                        <a:pt x="14259" y="5288"/>
                        <a:pt x="14729" y="5607"/>
                        <a:pt x="15145" y="6035"/>
                      </a:cubicBezTo>
                      <a:cubicBezTo>
                        <a:pt x="15500" y="6398"/>
                        <a:pt x="15775" y="6806"/>
                        <a:pt x="15987" y="7229"/>
                      </a:cubicBezTo>
                      <a:cubicBezTo>
                        <a:pt x="15987" y="7229"/>
                        <a:pt x="9717" y="13672"/>
                        <a:pt x="9717" y="13672"/>
                      </a:cubicBezTo>
                      <a:close/>
                      <a:moveTo>
                        <a:pt x="10519" y="16061"/>
                      </a:moveTo>
                      <a:cubicBezTo>
                        <a:pt x="10465" y="15452"/>
                        <a:pt x="10298" y="14854"/>
                        <a:pt x="10047" y="14288"/>
                      </a:cubicBezTo>
                      <a:lnTo>
                        <a:pt x="16257" y="7906"/>
                      </a:lnTo>
                      <a:cubicBezTo>
                        <a:pt x="16637" y="9140"/>
                        <a:pt x="16442" y="10429"/>
                        <a:pt x="15610" y="11284"/>
                      </a:cubicBezTo>
                      <a:cubicBezTo>
                        <a:pt x="15604" y="11290"/>
                        <a:pt x="15598" y="11293"/>
                        <a:pt x="15593" y="11298"/>
                      </a:cubicBezTo>
                      <a:lnTo>
                        <a:pt x="15602" y="11306"/>
                      </a:lnTo>
                      <a:lnTo>
                        <a:pt x="10525" y="16565"/>
                      </a:lnTo>
                      <a:cubicBezTo>
                        <a:pt x="10527" y="16397"/>
                        <a:pt x="10534" y="16232"/>
                        <a:pt x="10519" y="16061"/>
                      </a:cubicBezTo>
                      <a:moveTo>
                        <a:pt x="19308" y="1741"/>
                      </a:moveTo>
                      <a:cubicBezTo>
                        <a:pt x="18228" y="632"/>
                        <a:pt x="16805" y="0"/>
                        <a:pt x="15403" y="0"/>
                      </a:cubicBezTo>
                      <a:cubicBezTo>
                        <a:pt x="14220" y="0"/>
                        <a:pt x="13131" y="450"/>
                        <a:pt x="12335" y="1266"/>
                      </a:cubicBezTo>
                      <a:lnTo>
                        <a:pt x="9138" y="4577"/>
                      </a:lnTo>
                      <a:cubicBezTo>
                        <a:pt x="9129" y="4585"/>
                        <a:pt x="9118" y="4592"/>
                        <a:pt x="9108" y="4602"/>
                      </a:cubicBezTo>
                      <a:cubicBezTo>
                        <a:pt x="9103" y="4608"/>
                        <a:pt x="9100" y="4614"/>
                        <a:pt x="9095" y="4620"/>
                      </a:cubicBezTo>
                      <a:lnTo>
                        <a:pt x="9096" y="4621"/>
                      </a:lnTo>
                      <a:lnTo>
                        <a:pt x="2310" y="11647"/>
                      </a:lnTo>
                      <a:cubicBezTo>
                        <a:pt x="1998" y="11966"/>
                        <a:pt x="1771" y="12364"/>
                        <a:pt x="1645" y="12797"/>
                      </a:cubicBezTo>
                      <a:lnTo>
                        <a:pt x="102" y="18541"/>
                      </a:lnTo>
                      <a:cubicBezTo>
                        <a:pt x="100" y="18557"/>
                        <a:pt x="0" y="19008"/>
                        <a:pt x="0" y="19237"/>
                      </a:cubicBezTo>
                      <a:cubicBezTo>
                        <a:pt x="0" y="20541"/>
                        <a:pt x="1030" y="21599"/>
                        <a:pt x="2302" y="21599"/>
                      </a:cubicBezTo>
                      <a:cubicBezTo>
                        <a:pt x="2554" y="21599"/>
                        <a:pt x="3044" y="21475"/>
                        <a:pt x="3062" y="21473"/>
                      </a:cubicBezTo>
                      <a:lnTo>
                        <a:pt x="8630" y="19969"/>
                      </a:lnTo>
                      <a:cubicBezTo>
                        <a:pt x="9054" y="19839"/>
                        <a:pt x="9439" y="19604"/>
                        <a:pt x="9750" y="19283"/>
                      </a:cubicBezTo>
                      <a:lnTo>
                        <a:pt x="19776" y="8899"/>
                      </a:lnTo>
                      <a:cubicBezTo>
                        <a:pt x="21600" y="7023"/>
                        <a:pt x="21394" y="3881"/>
                        <a:pt x="19308" y="174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57" name="组合 56"/>
          <p:cNvGrpSpPr/>
          <p:nvPr/>
        </p:nvGrpSpPr>
        <p:grpSpPr>
          <a:xfrm>
            <a:off x="1408277" y="1013122"/>
            <a:ext cx="2566578" cy="2666416"/>
            <a:chOff x="1589601" y="2221528"/>
            <a:chExt cx="2566578" cy="2666416"/>
          </a:xfrm>
        </p:grpSpPr>
        <p:sp>
          <p:nvSpPr>
            <p:cNvPr id="58" name="文本框 57"/>
            <p:cNvSpPr txBox="1"/>
            <p:nvPr/>
          </p:nvSpPr>
          <p:spPr>
            <a:xfrm>
              <a:off x="2061647" y="2221528"/>
              <a:ext cx="1671556" cy="542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500" b="1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Giao diện</a:t>
              </a:r>
              <a:endParaRPr lang="zh-CN" altLang="en-US" sz="2500" b="1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89601" y="2635020"/>
              <a:ext cx="2566578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Giao diện thân thiện với cả hai đối tượng người dùng, tuy nhiên vẫn chưa tương thích với các loại thiết bị màn hình điện tử khác.</a:t>
              </a:r>
              <a:endParaRPr lang="en-US" altLang="zh-CN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380630" y="3790431"/>
            <a:ext cx="2566578" cy="1963769"/>
            <a:chOff x="1589601" y="2168071"/>
            <a:chExt cx="2566578" cy="1963769"/>
          </a:xfrm>
        </p:grpSpPr>
        <p:sp>
          <p:nvSpPr>
            <p:cNvPr id="61" name="文本框 60"/>
            <p:cNvSpPr txBox="1"/>
            <p:nvPr/>
          </p:nvSpPr>
          <p:spPr>
            <a:xfrm>
              <a:off x="1949437" y="2168071"/>
              <a:ext cx="1671556" cy="542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500" b="1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Quy mô</a:t>
              </a:r>
              <a:endParaRPr lang="zh-CN" altLang="en-US" sz="2500" b="1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89601" y="2635020"/>
              <a:ext cx="2566578" cy="14968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Quy mô tương đối nhỏ, quản lý chặt chẽ, rõ ràng. Cần phải phát triển lớn hơn về sau.</a:t>
              </a:r>
              <a:endParaRPr lang="en-US" altLang="zh-CN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347591" y="3675842"/>
            <a:ext cx="2643152" cy="2727711"/>
            <a:chOff x="1513027" y="2160233"/>
            <a:chExt cx="2643152" cy="2727711"/>
          </a:xfrm>
        </p:grpSpPr>
        <p:sp>
          <p:nvSpPr>
            <p:cNvPr id="64" name="文本框 63"/>
            <p:cNvSpPr txBox="1"/>
            <p:nvPr/>
          </p:nvSpPr>
          <p:spPr>
            <a:xfrm>
              <a:off x="1513027" y="2160233"/>
              <a:ext cx="2420236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500" b="1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Cơ sở dữ liệu</a:t>
              </a:r>
              <a:endParaRPr lang="zh-CN" altLang="en-US" sz="2500" b="1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89601" y="2635020"/>
              <a:ext cx="2566578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Thể hiện rõ được đúng nhiệm vụ của các trường cơ sở dữ liệu. </a:t>
              </a:r>
              <a:r>
                <a:rPr lang="en-US" altLang="zh-CN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Gặp hạn chế ở việc ràng buộc chặt chẽ hơn các trường dữ liệu.</a:t>
              </a:r>
              <a:endParaRPr lang="en-US" altLang="zh-CN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284671" y="1057125"/>
            <a:ext cx="2566578" cy="2273725"/>
            <a:chOff x="1589601" y="2254121"/>
            <a:chExt cx="2566578" cy="2273725"/>
          </a:xfrm>
        </p:grpSpPr>
        <p:sp>
          <p:nvSpPr>
            <p:cNvPr id="67" name="文本框 66"/>
            <p:cNvSpPr txBox="1"/>
            <p:nvPr/>
          </p:nvSpPr>
          <p:spPr>
            <a:xfrm>
              <a:off x="2012577" y="2254121"/>
              <a:ext cx="1671556" cy="542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500" b="1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Chức năng</a:t>
              </a:r>
              <a:endParaRPr lang="zh-CN" altLang="en-US" sz="2500" b="1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89601" y="2635020"/>
              <a:ext cx="2566578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Tương đối đầy đủ chức năng cho cả hai người dùng. Tuy nhiên cần phải phát triển nhiều chức năng hơn trong tương lai.</a:t>
              </a:r>
              <a:endParaRPr lang="en-US" altLang="zh-CN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78481" y="4819909"/>
            <a:ext cx="3361211" cy="1918542"/>
            <a:chOff x="1589601" y="2249205"/>
            <a:chExt cx="2566578" cy="1918542"/>
          </a:xfrm>
        </p:grpSpPr>
        <p:sp>
          <p:nvSpPr>
            <p:cNvPr id="70" name="文本框 69"/>
            <p:cNvSpPr txBox="1"/>
            <p:nvPr/>
          </p:nvSpPr>
          <p:spPr>
            <a:xfrm>
              <a:off x="2010847" y="2249205"/>
              <a:ext cx="1671556" cy="542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500" b="1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Ý nghĩa</a:t>
              </a:r>
              <a:endParaRPr lang="zh-CN" altLang="en-US" sz="2500" b="1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9601" y="2635020"/>
              <a:ext cx="2566578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424242"/>
                  </a:solidFill>
                  <a:latin typeface="Times New Roman" panose="02020603050405020304" pitchFamily="18" charset="0"/>
                  <a:ea typeface="方正黑体简体" panose="02010601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Đã đạp ứng được nhu cầu giúp giảng viên giảm bớt khó khăn về việc chia sẻ tài liệu giữa sinh viên và giảng viên.</a:t>
              </a:r>
              <a:endParaRPr lang="en-US" altLang="zh-CN" dirty="0">
                <a:solidFill>
                  <a:srgbClr val="424242"/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19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632864" y="1326439"/>
            <a:ext cx="2834143" cy="1756228"/>
            <a:chOff x="4695370" y="4122057"/>
            <a:chExt cx="2834143" cy="1756228"/>
          </a:xfrm>
        </p:grpSpPr>
        <p:sp>
          <p:nvSpPr>
            <p:cNvPr id="18" name="矩形 17"/>
            <p:cNvSpPr/>
            <p:nvPr/>
          </p:nvSpPr>
          <p:spPr>
            <a:xfrm>
              <a:off x="4695370" y="4122057"/>
              <a:ext cx="2834143" cy="1756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876074" y="4307678"/>
              <a:ext cx="435428" cy="435428"/>
              <a:chOff x="8533674" y="5262836"/>
              <a:chExt cx="435428" cy="435428"/>
            </a:xfrm>
          </p:grpSpPr>
          <p:sp>
            <p:nvSpPr>
              <p:cNvPr id="46" name="矩形: 圆角 45"/>
              <p:cNvSpPr/>
              <p:nvPr/>
            </p:nvSpPr>
            <p:spPr>
              <a:xfrm>
                <a:off x="8533674" y="5262836"/>
                <a:ext cx="435428" cy="43542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21"/>
              <p:cNvSpPr/>
              <p:nvPr/>
            </p:nvSpPr>
            <p:spPr>
              <a:xfrm>
                <a:off x="8644739" y="5362849"/>
                <a:ext cx="213298" cy="235402"/>
              </a:xfrm>
              <a:custGeom>
                <a:avLst/>
                <a:gdLst>
                  <a:gd name="connsiteX0" fmla="*/ 89804 w 306388"/>
                  <a:gd name="connsiteY0" fmla="*/ 211138 h 338138"/>
                  <a:gd name="connsiteX1" fmla="*/ 125461 w 306388"/>
                  <a:gd name="connsiteY1" fmla="*/ 283898 h 338138"/>
                  <a:gd name="connsiteX2" fmla="*/ 142629 w 306388"/>
                  <a:gd name="connsiteY2" fmla="*/ 234951 h 338138"/>
                  <a:gd name="connsiteX3" fmla="*/ 153194 w 306388"/>
                  <a:gd name="connsiteY3" fmla="*/ 236273 h 338138"/>
                  <a:gd name="connsiteX4" fmla="*/ 163759 w 306388"/>
                  <a:gd name="connsiteY4" fmla="*/ 234951 h 338138"/>
                  <a:gd name="connsiteX5" fmla="*/ 180928 w 306388"/>
                  <a:gd name="connsiteY5" fmla="*/ 281253 h 338138"/>
                  <a:gd name="connsiteX6" fmla="*/ 213944 w 306388"/>
                  <a:gd name="connsiteY6" fmla="*/ 211138 h 338138"/>
                  <a:gd name="connsiteX7" fmla="*/ 265448 w 306388"/>
                  <a:gd name="connsiteY7" fmla="*/ 234951 h 338138"/>
                  <a:gd name="connsiteX8" fmla="*/ 306388 w 306388"/>
                  <a:gd name="connsiteY8" fmla="*/ 293159 h 338138"/>
                  <a:gd name="connsiteX9" fmla="*/ 306388 w 306388"/>
                  <a:gd name="connsiteY9" fmla="*/ 338138 h 338138"/>
                  <a:gd name="connsiteX10" fmla="*/ 0 w 306388"/>
                  <a:gd name="connsiteY10" fmla="*/ 338138 h 338138"/>
                  <a:gd name="connsiteX11" fmla="*/ 0 w 306388"/>
                  <a:gd name="connsiteY11" fmla="*/ 293159 h 338138"/>
                  <a:gd name="connsiteX12" fmla="*/ 40940 w 306388"/>
                  <a:gd name="connsiteY12" fmla="*/ 234951 h 338138"/>
                  <a:gd name="connsiteX13" fmla="*/ 89804 w 306388"/>
                  <a:gd name="connsiteY13" fmla="*/ 211138 h 338138"/>
                  <a:gd name="connsiteX14" fmla="*/ 153194 w 306388"/>
                  <a:gd name="connsiteY14" fmla="*/ 11113 h 338138"/>
                  <a:gd name="connsiteX15" fmla="*/ 63500 w 306388"/>
                  <a:gd name="connsiteY15" fmla="*/ 86287 h 338138"/>
                  <a:gd name="connsiteX16" fmla="*/ 64819 w 306388"/>
                  <a:gd name="connsiteY16" fmla="*/ 87606 h 338138"/>
                  <a:gd name="connsiteX17" fmla="*/ 67457 w 306388"/>
                  <a:gd name="connsiteY17" fmla="*/ 88925 h 338138"/>
                  <a:gd name="connsiteX18" fmla="*/ 74052 w 306388"/>
                  <a:gd name="connsiteY18" fmla="*/ 96838 h 338138"/>
                  <a:gd name="connsiteX19" fmla="*/ 153194 w 306388"/>
                  <a:gd name="connsiteY19" fmla="*/ 30896 h 338138"/>
                  <a:gd name="connsiteX20" fmla="*/ 231017 w 306388"/>
                  <a:gd name="connsiteY20" fmla="*/ 96838 h 338138"/>
                  <a:gd name="connsiteX21" fmla="*/ 242888 w 306388"/>
                  <a:gd name="connsiteY21" fmla="*/ 87606 h 338138"/>
                  <a:gd name="connsiteX22" fmla="*/ 153194 w 306388"/>
                  <a:gd name="connsiteY22" fmla="*/ 11113 h 338138"/>
                  <a:gd name="connsiteX23" fmla="*/ 153987 w 306388"/>
                  <a:gd name="connsiteY23" fmla="*/ 0 h 338138"/>
                  <a:gd name="connsiteX24" fmla="*/ 254038 w 306388"/>
                  <a:gd name="connsiteY24" fmla="*/ 89535 h 338138"/>
                  <a:gd name="connsiteX25" fmla="*/ 261937 w 306388"/>
                  <a:gd name="connsiteY25" fmla="*/ 102702 h 338138"/>
                  <a:gd name="connsiteX26" fmla="*/ 261937 w 306388"/>
                  <a:gd name="connsiteY26" fmla="*/ 135620 h 338138"/>
                  <a:gd name="connsiteX27" fmla="*/ 246140 w 306388"/>
                  <a:gd name="connsiteY27" fmla="*/ 150103 h 338138"/>
                  <a:gd name="connsiteX28" fmla="*/ 230342 w 306388"/>
                  <a:gd name="connsiteY28" fmla="*/ 135620 h 338138"/>
                  <a:gd name="connsiteX29" fmla="*/ 230342 w 306388"/>
                  <a:gd name="connsiteY29" fmla="*/ 127719 h 338138"/>
                  <a:gd name="connsiteX30" fmla="*/ 153987 w 306388"/>
                  <a:gd name="connsiteY30" fmla="*/ 210671 h 338138"/>
                  <a:gd name="connsiteX31" fmla="*/ 77632 w 306388"/>
                  <a:gd name="connsiteY31" fmla="*/ 127719 h 338138"/>
                  <a:gd name="connsiteX32" fmla="*/ 77632 w 306388"/>
                  <a:gd name="connsiteY32" fmla="*/ 135620 h 338138"/>
                  <a:gd name="connsiteX33" fmla="*/ 65784 w 306388"/>
                  <a:gd name="connsiteY33" fmla="*/ 150103 h 338138"/>
                  <a:gd name="connsiteX34" fmla="*/ 105278 w 306388"/>
                  <a:gd name="connsiteY34" fmla="*/ 201454 h 338138"/>
                  <a:gd name="connsiteX35" fmla="*/ 117126 w 306388"/>
                  <a:gd name="connsiteY35" fmla="*/ 202771 h 338138"/>
                  <a:gd name="connsiteX36" fmla="*/ 125025 w 306388"/>
                  <a:gd name="connsiteY36" fmla="*/ 218571 h 338138"/>
                  <a:gd name="connsiteX37" fmla="*/ 107911 w 306388"/>
                  <a:gd name="connsiteY37" fmla="*/ 219888 h 338138"/>
                  <a:gd name="connsiteX38" fmla="*/ 100012 w 306388"/>
                  <a:gd name="connsiteY38" fmla="*/ 209354 h 338138"/>
                  <a:gd name="connsiteX39" fmla="*/ 56568 w 306388"/>
                  <a:gd name="connsiteY39" fmla="*/ 150103 h 338138"/>
                  <a:gd name="connsiteX40" fmla="*/ 46037 w 306388"/>
                  <a:gd name="connsiteY40" fmla="*/ 135620 h 338138"/>
                  <a:gd name="connsiteX41" fmla="*/ 46037 w 306388"/>
                  <a:gd name="connsiteY41" fmla="*/ 102702 h 338138"/>
                  <a:gd name="connsiteX42" fmla="*/ 53936 w 306388"/>
                  <a:gd name="connsiteY42" fmla="*/ 89535 h 338138"/>
                  <a:gd name="connsiteX43" fmla="*/ 153987 w 30638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6388" h="338138">
                    <a:moveTo>
                      <a:pt x="89804" y="211138"/>
                    </a:moveTo>
                    <a:cubicBezTo>
                      <a:pt x="125461" y="283898"/>
                      <a:pt x="125461" y="283898"/>
                      <a:pt x="125461" y="283898"/>
                    </a:cubicBezTo>
                    <a:cubicBezTo>
                      <a:pt x="142629" y="234951"/>
                      <a:pt x="142629" y="234951"/>
                      <a:pt x="142629" y="234951"/>
                    </a:cubicBezTo>
                    <a:cubicBezTo>
                      <a:pt x="146591" y="236273"/>
                      <a:pt x="149232" y="236273"/>
                      <a:pt x="153194" y="236273"/>
                    </a:cubicBezTo>
                    <a:cubicBezTo>
                      <a:pt x="157156" y="236273"/>
                      <a:pt x="159797" y="236273"/>
                      <a:pt x="163759" y="234951"/>
                    </a:cubicBezTo>
                    <a:cubicBezTo>
                      <a:pt x="180928" y="281253"/>
                      <a:pt x="180928" y="281253"/>
                      <a:pt x="180928" y="281253"/>
                    </a:cubicBezTo>
                    <a:cubicBezTo>
                      <a:pt x="213944" y="211138"/>
                      <a:pt x="213944" y="211138"/>
                      <a:pt x="213944" y="211138"/>
                    </a:cubicBezTo>
                    <a:cubicBezTo>
                      <a:pt x="265448" y="234951"/>
                      <a:pt x="265448" y="234951"/>
                      <a:pt x="265448" y="234951"/>
                    </a:cubicBezTo>
                    <a:cubicBezTo>
                      <a:pt x="287899" y="245534"/>
                      <a:pt x="306388" y="271992"/>
                      <a:pt x="306388" y="293159"/>
                    </a:cubicBezTo>
                    <a:cubicBezTo>
                      <a:pt x="306388" y="338138"/>
                      <a:pt x="306388" y="338138"/>
                      <a:pt x="306388" y="338138"/>
                    </a:cubicBezTo>
                    <a:cubicBezTo>
                      <a:pt x="0" y="338138"/>
                      <a:pt x="0" y="338138"/>
                      <a:pt x="0" y="338138"/>
                    </a:cubicBezTo>
                    <a:cubicBezTo>
                      <a:pt x="0" y="293159"/>
                      <a:pt x="0" y="293159"/>
                      <a:pt x="0" y="293159"/>
                    </a:cubicBezTo>
                    <a:cubicBezTo>
                      <a:pt x="0" y="271992"/>
                      <a:pt x="18489" y="245534"/>
                      <a:pt x="40940" y="234951"/>
                    </a:cubicBezTo>
                    <a:cubicBezTo>
                      <a:pt x="89804" y="211138"/>
                      <a:pt x="89804" y="211138"/>
                      <a:pt x="89804" y="211138"/>
                    </a:cubicBezTo>
                    <a:close/>
                    <a:moveTo>
                      <a:pt x="153194" y="11113"/>
                    </a:moveTo>
                    <a:cubicBezTo>
                      <a:pt x="108347" y="11113"/>
                      <a:pt x="70095" y="44084"/>
                      <a:pt x="63500" y="86287"/>
                    </a:cubicBezTo>
                    <a:cubicBezTo>
                      <a:pt x="63500" y="86287"/>
                      <a:pt x="63500" y="86287"/>
                      <a:pt x="64819" y="87606"/>
                    </a:cubicBezTo>
                    <a:cubicBezTo>
                      <a:pt x="66138" y="87606"/>
                      <a:pt x="66138" y="87606"/>
                      <a:pt x="67457" y="88925"/>
                    </a:cubicBezTo>
                    <a:cubicBezTo>
                      <a:pt x="70095" y="90244"/>
                      <a:pt x="72733" y="92881"/>
                      <a:pt x="74052" y="96838"/>
                    </a:cubicBezTo>
                    <a:cubicBezTo>
                      <a:pt x="79329" y="53316"/>
                      <a:pt x="112304" y="30896"/>
                      <a:pt x="153194" y="30896"/>
                    </a:cubicBezTo>
                    <a:cubicBezTo>
                      <a:pt x="194084" y="30896"/>
                      <a:pt x="227060" y="53316"/>
                      <a:pt x="231017" y="96838"/>
                    </a:cubicBezTo>
                    <a:cubicBezTo>
                      <a:pt x="233655" y="91563"/>
                      <a:pt x="238931" y="88925"/>
                      <a:pt x="242888" y="87606"/>
                    </a:cubicBezTo>
                    <a:cubicBezTo>
                      <a:pt x="236293" y="44084"/>
                      <a:pt x="199360" y="11113"/>
                      <a:pt x="153194" y="11113"/>
                    </a:cubicBezTo>
                    <a:close/>
                    <a:moveTo>
                      <a:pt x="153987" y="0"/>
                    </a:moveTo>
                    <a:cubicBezTo>
                      <a:pt x="205329" y="0"/>
                      <a:pt x="248773" y="39501"/>
                      <a:pt x="254038" y="89535"/>
                    </a:cubicBezTo>
                    <a:cubicBezTo>
                      <a:pt x="259304" y="92169"/>
                      <a:pt x="261937" y="97435"/>
                      <a:pt x="261937" y="102702"/>
                    </a:cubicBezTo>
                    <a:cubicBezTo>
                      <a:pt x="261937" y="135620"/>
                      <a:pt x="261937" y="135620"/>
                      <a:pt x="261937" y="135620"/>
                    </a:cubicBezTo>
                    <a:cubicBezTo>
                      <a:pt x="261937" y="143520"/>
                      <a:pt x="255355" y="150103"/>
                      <a:pt x="246140" y="150103"/>
                    </a:cubicBezTo>
                    <a:cubicBezTo>
                      <a:pt x="236924" y="150103"/>
                      <a:pt x="230342" y="143520"/>
                      <a:pt x="230342" y="135620"/>
                    </a:cubicBezTo>
                    <a:cubicBezTo>
                      <a:pt x="230342" y="127719"/>
                      <a:pt x="230342" y="127719"/>
                      <a:pt x="230342" y="127719"/>
                    </a:cubicBezTo>
                    <a:cubicBezTo>
                      <a:pt x="222443" y="171170"/>
                      <a:pt x="190848" y="210671"/>
                      <a:pt x="153987" y="210671"/>
                    </a:cubicBezTo>
                    <a:cubicBezTo>
                      <a:pt x="117126" y="210671"/>
                      <a:pt x="85531" y="171170"/>
                      <a:pt x="77632" y="127719"/>
                    </a:cubicBezTo>
                    <a:cubicBezTo>
                      <a:pt x="77632" y="135620"/>
                      <a:pt x="77632" y="135620"/>
                      <a:pt x="77632" y="135620"/>
                    </a:cubicBezTo>
                    <a:cubicBezTo>
                      <a:pt x="77632" y="142203"/>
                      <a:pt x="72367" y="147470"/>
                      <a:pt x="65784" y="150103"/>
                    </a:cubicBezTo>
                    <a:cubicBezTo>
                      <a:pt x="72367" y="171170"/>
                      <a:pt x="86848" y="189604"/>
                      <a:pt x="105278" y="201454"/>
                    </a:cubicBezTo>
                    <a:cubicBezTo>
                      <a:pt x="109227" y="200138"/>
                      <a:pt x="113177" y="200138"/>
                      <a:pt x="117126" y="202771"/>
                    </a:cubicBezTo>
                    <a:cubicBezTo>
                      <a:pt x="125025" y="206721"/>
                      <a:pt x="127658" y="213304"/>
                      <a:pt x="125025" y="218571"/>
                    </a:cubicBezTo>
                    <a:cubicBezTo>
                      <a:pt x="122392" y="222521"/>
                      <a:pt x="114493" y="223838"/>
                      <a:pt x="107911" y="219888"/>
                    </a:cubicBezTo>
                    <a:cubicBezTo>
                      <a:pt x="102645" y="217255"/>
                      <a:pt x="100012" y="213304"/>
                      <a:pt x="100012" y="209354"/>
                    </a:cubicBezTo>
                    <a:cubicBezTo>
                      <a:pt x="77632" y="194871"/>
                      <a:pt x="61834" y="173804"/>
                      <a:pt x="56568" y="150103"/>
                    </a:cubicBezTo>
                    <a:cubicBezTo>
                      <a:pt x="49986" y="147470"/>
                      <a:pt x="46037" y="142203"/>
                      <a:pt x="46037" y="135620"/>
                    </a:cubicBezTo>
                    <a:cubicBezTo>
                      <a:pt x="46037" y="102702"/>
                      <a:pt x="46037" y="102702"/>
                      <a:pt x="46037" y="102702"/>
                    </a:cubicBezTo>
                    <a:cubicBezTo>
                      <a:pt x="46037" y="97435"/>
                      <a:pt x="48670" y="92169"/>
                      <a:pt x="53936" y="89535"/>
                    </a:cubicBezTo>
                    <a:cubicBezTo>
                      <a:pt x="59201" y="39501"/>
                      <a:pt x="102645" y="0"/>
                      <a:pt x="1539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4871127" y="4922597"/>
              <a:ext cx="2526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17931" y="1326439"/>
            <a:ext cx="2834143" cy="1756228"/>
            <a:chOff x="4617931" y="1326439"/>
            <a:chExt cx="2834143" cy="1756228"/>
          </a:xfrm>
        </p:grpSpPr>
        <p:sp>
          <p:nvSpPr>
            <p:cNvPr id="19" name="矩形 18"/>
            <p:cNvSpPr/>
            <p:nvPr/>
          </p:nvSpPr>
          <p:spPr>
            <a:xfrm>
              <a:off x="4617931" y="1326439"/>
              <a:ext cx="2834143" cy="1756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90015" y="1465515"/>
              <a:ext cx="468918" cy="435428"/>
              <a:chOff x="5276587" y="8306551"/>
              <a:chExt cx="468918" cy="435428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5276587" y="8306551"/>
                <a:ext cx="468918" cy="43542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24"/>
              <p:cNvSpPr/>
              <p:nvPr/>
            </p:nvSpPr>
            <p:spPr>
              <a:xfrm>
                <a:off x="5393345" y="8410212"/>
                <a:ext cx="235402" cy="228105"/>
              </a:xfrm>
              <a:custGeom>
                <a:avLst/>
                <a:gdLst>
                  <a:gd name="connsiteX0" fmla="*/ 58918 w 323554"/>
                  <a:gd name="connsiteY0" fmla="*/ 189699 h 313525"/>
                  <a:gd name="connsiteX1" fmla="*/ 101421 w 323554"/>
                  <a:gd name="connsiteY1" fmla="*/ 189699 h 313525"/>
                  <a:gd name="connsiteX2" fmla="*/ 103997 w 323554"/>
                  <a:gd name="connsiteY2" fmla="*/ 189699 h 313525"/>
                  <a:gd name="connsiteX3" fmla="*/ 114301 w 323554"/>
                  <a:gd name="connsiteY3" fmla="*/ 201731 h 313525"/>
                  <a:gd name="connsiteX4" fmla="*/ 113013 w 323554"/>
                  <a:gd name="connsiteY4" fmla="*/ 205741 h 313525"/>
                  <a:gd name="connsiteX5" fmla="*/ 101421 w 323554"/>
                  <a:gd name="connsiteY5" fmla="*/ 215099 h 313525"/>
                  <a:gd name="connsiteX6" fmla="*/ 58918 w 323554"/>
                  <a:gd name="connsiteY6" fmla="*/ 215099 h 313525"/>
                  <a:gd name="connsiteX7" fmla="*/ 46038 w 323554"/>
                  <a:gd name="connsiteY7" fmla="*/ 201731 h 313525"/>
                  <a:gd name="connsiteX8" fmla="*/ 58918 w 323554"/>
                  <a:gd name="connsiteY8" fmla="*/ 189699 h 313525"/>
                  <a:gd name="connsiteX9" fmla="*/ 149225 w 323554"/>
                  <a:gd name="connsiteY9" fmla="*/ 165887 h 313525"/>
                  <a:gd name="connsiteX10" fmla="*/ 142875 w 323554"/>
                  <a:gd name="connsiteY10" fmla="*/ 186525 h 313525"/>
                  <a:gd name="connsiteX11" fmla="*/ 153988 w 323554"/>
                  <a:gd name="connsiteY11" fmla="*/ 196050 h 313525"/>
                  <a:gd name="connsiteX12" fmla="*/ 173038 w 323554"/>
                  <a:gd name="connsiteY12" fmla="*/ 188112 h 313525"/>
                  <a:gd name="connsiteX13" fmla="*/ 145188 w 323554"/>
                  <a:gd name="connsiteY13" fmla="*/ 151599 h 313525"/>
                  <a:gd name="connsiteX14" fmla="*/ 187326 w 323554"/>
                  <a:gd name="connsiteY14" fmla="*/ 190104 h 313525"/>
                  <a:gd name="connsiteX15" fmla="*/ 138803 w 323554"/>
                  <a:gd name="connsiteY15" fmla="*/ 210640 h 313525"/>
                  <a:gd name="connsiteX16" fmla="*/ 131142 w 323554"/>
                  <a:gd name="connsiteY16" fmla="*/ 210640 h 313525"/>
                  <a:gd name="connsiteX17" fmla="*/ 129865 w 323554"/>
                  <a:gd name="connsiteY17" fmla="*/ 202939 h 313525"/>
                  <a:gd name="connsiteX18" fmla="*/ 145188 w 323554"/>
                  <a:gd name="connsiteY18" fmla="*/ 151599 h 313525"/>
                  <a:gd name="connsiteX19" fmla="*/ 58982 w 323554"/>
                  <a:gd name="connsiteY19" fmla="*/ 146837 h 313525"/>
                  <a:gd name="connsiteX20" fmla="*/ 130176 w 323554"/>
                  <a:gd name="connsiteY20" fmla="*/ 146837 h 313525"/>
                  <a:gd name="connsiteX21" fmla="*/ 130176 w 323554"/>
                  <a:gd name="connsiteY21" fmla="*/ 148186 h 313525"/>
                  <a:gd name="connsiteX22" fmla="*/ 122409 w 323554"/>
                  <a:gd name="connsiteY22" fmla="*/ 173825 h 313525"/>
                  <a:gd name="connsiteX23" fmla="*/ 58982 w 323554"/>
                  <a:gd name="connsiteY23" fmla="*/ 173825 h 313525"/>
                  <a:gd name="connsiteX24" fmla="*/ 46038 w 323554"/>
                  <a:gd name="connsiteY24" fmla="*/ 160331 h 313525"/>
                  <a:gd name="connsiteX25" fmla="*/ 58982 w 323554"/>
                  <a:gd name="connsiteY25" fmla="*/ 146837 h 313525"/>
                  <a:gd name="connsiteX26" fmla="*/ 59011 w 323554"/>
                  <a:gd name="connsiteY26" fmla="*/ 105562 h 313525"/>
                  <a:gd name="connsiteX27" fmla="*/ 166688 w 323554"/>
                  <a:gd name="connsiteY27" fmla="*/ 105562 h 313525"/>
                  <a:gd name="connsiteX28" fmla="*/ 144634 w 323554"/>
                  <a:gd name="connsiteY28" fmla="*/ 130962 h 313525"/>
                  <a:gd name="connsiteX29" fmla="*/ 59011 w 323554"/>
                  <a:gd name="connsiteY29" fmla="*/ 130962 h 313525"/>
                  <a:gd name="connsiteX30" fmla="*/ 46038 w 323554"/>
                  <a:gd name="connsiteY30" fmla="*/ 118930 h 313525"/>
                  <a:gd name="connsiteX31" fmla="*/ 59011 w 323554"/>
                  <a:gd name="connsiteY31" fmla="*/ 105562 h 313525"/>
                  <a:gd name="connsiteX32" fmla="*/ 226883 w 323554"/>
                  <a:gd name="connsiteY32" fmla="*/ 81749 h 313525"/>
                  <a:gd name="connsiteX33" fmla="*/ 224292 w 323554"/>
                  <a:gd name="connsiteY33" fmla="*/ 83037 h 313525"/>
                  <a:gd name="connsiteX34" fmla="*/ 171159 w 323554"/>
                  <a:gd name="connsiteY34" fmla="*/ 140996 h 313525"/>
                  <a:gd name="connsiteX35" fmla="*/ 172455 w 323554"/>
                  <a:gd name="connsiteY35" fmla="*/ 146148 h 313525"/>
                  <a:gd name="connsiteX36" fmla="*/ 175047 w 323554"/>
                  <a:gd name="connsiteY36" fmla="*/ 148724 h 313525"/>
                  <a:gd name="connsiteX37" fmla="*/ 177639 w 323554"/>
                  <a:gd name="connsiteY37" fmla="*/ 150012 h 313525"/>
                  <a:gd name="connsiteX38" fmla="*/ 180230 w 323554"/>
                  <a:gd name="connsiteY38" fmla="*/ 148724 h 313525"/>
                  <a:gd name="connsiteX39" fmla="*/ 232067 w 323554"/>
                  <a:gd name="connsiteY39" fmla="*/ 90765 h 313525"/>
                  <a:gd name="connsiteX40" fmla="*/ 232067 w 323554"/>
                  <a:gd name="connsiteY40" fmla="*/ 85613 h 313525"/>
                  <a:gd name="connsiteX41" fmla="*/ 229475 w 323554"/>
                  <a:gd name="connsiteY41" fmla="*/ 83037 h 313525"/>
                  <a:gd name="connsiteX42" fmla="*/ 226883 w 323554"/>
                  <a:gd name="connsiteY42" fmla="*/ 81749 h 313525"/>
                  <a:gd name="connsiteX43" fmla="*/ 247254 w 323554"/>
                  <a:gd name="connsiteY43" fmla="*/ 62303 h 313525"/>
                  <a:gd name="connsiteX44" fmla="*/ 242491 w 323554"/>
                  <a:gd name="connsiteY44" fmla="*/ 63493 h 313525"/>
                  <a:gd name="connsiteX45" fmla="*/ 237729 w 323554"/>
                  <a:gd name="connsiteY45" fmla="*/ 68256 h 313525"/>
                  <a:gd name="connsiteX46" fmla="*/ 236538 w 323554"/>
                  <a:gd name="connsiteY46" fmla="*/ 70637 h 313525"/>
                  <a:gd name="connsiteX47" fmla="*/ 237729 w 323554"/>
                  <a:gd name="connsiteY47" fmla="*/ 73019 h 313525"/>
                  <a:gd name="connsiteX48" fmla="*/ 240110 w 323554"/>
                  <a:gd name="connsiteY48" fmla="*/ 74209 h 313525"/>
                  <a:gd name="connsiteX49" fmla="*/ 242491 w 323554"/>
                  <a:gd name="connsiteY49" fmla="*/ 75400 h 313525"/>
                  <a:gd name="connsiteX50" fmla="*/ 244873 w 323554"/>
                  <a:gd name="connsiteY50" fmla="*/ 75400 h 313525"/>
                  <a:gd name="connsiteX51" fmla="*/ 244873 w 323554"/>
                  <a:gd name="connsiteY51" fmla="*/ 74209 h 313525"/>
                  <a:gd name="connsiteX52" fmla="*/ 249635 w 323554"/>
                  <a:gd name="connsiteY52" fmla="*/ 69447 h 313525"/>
                  <a:gd name="connsiteX53" fmla="*/ 249635 w 323554"/>
                  <a:gd name="connsiteY53" fmla="*/ 64684 h 313525"/>
                  <a:gd name="connsiteX54" fmla="*/ 247254 w 323554"/>
                  <a:gd name="connsiteY54" fmla="*/ 62303 h 313525"/>
                  <a:gd name="connsiteX55" fmla="*/ 24647 w 323554"/>
                  <a:gd name="connsiteY55" fmla="*/ 48412 h 313525"/>
                  <a:gd name="connsiteX56" fmla="*/ 201069 w 323554"/>
                  <a:gd name="connsiteY56" fmla="*/ 48412 h 313525"/>
                  <a:gd name="connsiteX57" fmla="*/ 214041 w 323554"/>
                  <a:gd name="connsiteY57" fmla="*/ 52292 h 313525"/>
                  <a:gd name="connsiteX58" fmla="*/ 193285 w 323554"/>
                  <a:gd name="connsiteY58" fmla="*/ 76863 h 313525"/>
                  <a:gd name="connsiteX59" fmla="*/ 181610 w 323554"/>
                  <a:gd name="connsiteY59" fmla="*/ 72983 h 313525"/>
                  <a:gd name="connsiteX60" fmla="*/ 45403 w 323554"/>
                  <a:gd name="connsiteY60" fmla="*/ 72983 h 313525"/>
                  <a:gd name="connsiteX61" fmla="*/ 24647 w 323554"/>
                  <a:gd name="connsiteY61" fmla="*/ 93675 h 313525"/>
                  <a:gd name="connsiteX62" fmla="*/ 24647 w 323554"/>
                  <a:gd name="connsiteY62" fmla="*/ 268262 h 313525"/>
                  <a:gd name="connsiteX63" fmla="*/ 45403 w 323554"/>
                  <a:gd name="connsiteY63" fmla="*/ 287660 h 313525"/>
                  <a:gd name="connsiteX64" fmla="*/ 181610 w 323554"/>
                  <a:gd name="connsiteY64" fmla="*/ 287660 h 313525"/>
                  <a:gd name="connsiteX65" fmla="*/ 202366 w 323554"/>
                  <a:gd name="connsiteY65" fmla="*/ 268262 h 313525"/>
                  <a:gd name="connsiteX66" fmla="*/ 202366 w 323554"/>
                  <a:gd name="connsiteY66" fmla="*/ 202307 h 313525"/>
                  <a:gd name="connsiteX67" fmla="*/ 203663 w 323554"/>
                  <a:gd name="connsiteY67" fmla="*/ 201014 h 313525"/>
                  <a:gd name="connsiteX68" fmla="*/ 206258 w 323554"/>
                  <a:gd name="connsiteY68" fmla="*/ 198427 h 313525"/>
                  <a:gd name="connsiteX69" fmla="*/ 227013 w 323554"/>
                  <a:gd name="connsiteY69" fmla="*/ 175149 h 313525"/>
                  <a:gd name="connsiteX70" fmla="*/ 227013 w 323554"/>
                  <a:gd name="connsiteY70" fmla="*/ 287660 h 313525"/>
                  <a:gd name="connsiteX71" fmla="*/ 201069 w 323554"/>
                  <a:gd name="connsiteY71" fmla="*/ 313525 h 313525"/>
                  <a:gd name="connsiteX72" fmla="*/ 25944 w 323554"/>
                  <a:gd name="connsiteY72" fmla="*/ 313525 h 313525"/>
                  <a:gd name="connsiteX73" fmla="*/ 0 w 323554"/>
                  <a:gd name="connsiteY73" fmla="*/ 287660 h 313525"/>
                  <a:gd name="connsiteX74" fmla="*/ 0 w 323554"/>
                  <a:gd name="connsiteY74" fmla="*/ 72983 h 313525"/>
                  <a:gd name="connsiteX75" fmla="*/ 24647 w 323554"/>
                  <a:gd name="connsiteY75" fmla="*/ 48412 h 313525"/>
                  <a:gd name="connsiteX76" fmla="*/ 242888 w 323554"/>
                  <a:gd name="connsiteY76" fmla="*/ 42062 h 313525"/>
                  <a:gd name="connsiteX77" fmla="*/ 285751 w 323554"/>
                  <a:gd name="connsiteY77" fmla="*/ 81750 h 313525"/>
                  <a:gd name="connsiteX78" fmla="*/ 279401 w 323554"/>
                  <a:gd name="connsiteY78" fmla="*/ 89687 h 313525"/>
                  <a:gd name="connsiteX79" fmla="*/ 200026 w 323554"/>
                  <a:gd name="connsiteY79" fmla="*/ 178587 h 313525"/>
                  <a:gd name="connsiteX80" fmla="*/ 193676 w 323554"/>
                  <a:gd name="connsiteY80" fmla="*/ 184937 h 313525"/>
                  <a:gd name="connsiteX81" fmla="*/ 150813 w 323554"/>
                  <a:gd name="connsiteY81" fmla="*/ 146837 h 313525"/>
                  <a:gd name="connsiteX82" fmla="*/ 155576 w 323554"/>
                  <a:gd name="connsiteY82" fmla="*/ 138899 h 313525"/>
                  <a:gd name="connsiteX83" fmla="*/ 236538 w 323554"/>
                  <a:gd name="connsiteY83" fmla="*/ 48412 h 313525"/>
                  <a:gd name="connsiteX84" fmla="*/ 257175 w 323554"/>
                  <a:gd name="connsiteY84" fmla="*/ 26187 h 313525"/>
                  <a:gd name="connsiteX85" fmla="*/ 301625 w 323554"/>
                  <a:gd name="connsiteY85" fmla="*/ 64287 h 313525"/>
                  <a:gd name="connsiteX86" fmla="*/ 295275 w 323554"/>
                  <a:gd name="connsiteY86" fmla="*/ 72225 h 313525"/>
                  <a:gd name="connsiteX87" fmla="*/ 290513 w 323554"/>
                  <a:gd name="connsiteY87" fmla="*/ 75400 h 313525"/>
                  <a:gd name="connsiteX88" fmla="*/ 247650 w 323554"/>
                  <a:gd name="connsiteY88" fmla="*/ 37300 h 313525"/>
                  <a:gd name="connsiteX89" fmla="*/ 250825 w 323554"/>
                  <a:gd name="connsiteY89" fmla="*/ 34125 h 313525"/>
                  <a:gd name="connsiteX90" fmla="*/ 285750 w 323554"/>
                  <a:gd name="connsiteY90" fmla="*/ 11899 h 313525"/>
                  <a:gd name="connsiteX91" fmla="*/ 279400 w 323554"/>
                  <a:gd name="connsiteY91" fmla="*/ 19837 h 313525"/>
                  <a:gd name="connsiteX92" fmla="*/ 304800 w 323554"/>
                  <a:gd name="connsiteY92" fmla="*/ 43649 h 313525"/>
                  <a:gd name="connsiteX93" fmla="*/ 312738 w 323554"/>
                  <a:gd name="connsiteY93" fmla="*/ 35712 h 313525"/>
                  <a:gd name="connsiteX94" fmla="*/ 285265 w 323554"/>
                  <a:gd name="connsiteY94" fmla="*/ 516 h 313525"/>
                  <a:gd name="connsiteX95" fmla="*/ 294336 w 323554"/>
                  <a:gd name="connsiteY95" fmla="*/ 3151 h 313525"/>
                  <a:gd name="connsiteX96" fmla="*/ 318958 w 323554"/>
                  <a:gd name="connsiteY96" fmla="*/ 25545 h 313525"/>
                  <a:gd name="connsiteX97" fmla="*/ 320254 w 323554"/>
                  <a:gd name="connsiteY97" fmla="*/ 43987 h 313525"/>
                  <a:gd name="connsiteX98" fmla="*/ 305999 w 323554"/>
                  <a:gd name="connsiteY98" fmla="*/ 61112 h 313525"/>
                  <a:gd name="connsiteX99" fmla="*/ 261938 w 323554"/>
                  <a:gd name="connsiteY99" fmla="*/ 20276 h 313525"/>
                  <a:gd name="connsiteX100" fmla="*/ 276193 w 323554"/>
                  <a:gd name="connsiteY100" fmla="*/ 4468 h 313525"/>
                  <a:gd name="connsiteX101" fmla="*/ 285265 w 323554"/>
                  <a:gd name="connsiteY101" fmla="*/ 516 h 3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23554" h="313525">
                    <a:moveTo>
                      <a:pt x="58918" y="189699"/>
                    </a:moveTo>
                    <a:cubicBezTo>
                      <a:pt x="58918" y="189699"/>
                      <a:pt x="58918" y="189699"/>
                      <a:pt x="101421" y="189699"/>
                    </a:cubicBezTo>
                    <a:cubicBezTo>
                      <a:pt x="102709" y="189699"/>
                      <a:pt x="102709" y="189699"/>
                      <a:pt x="103997" y="189699"/>
                    </a:cubicBezTo>
                    <a:cubicBezTo>
                      <a:pt x="109149" y="189699"/>
                      <a:pt x="114301" y="195046"/>
                      <a:pt x="114301" y="201731"/>
                    </a:cubicBezTo>
                    <a:cubicBezTo>
                      <a:pt x="114301" y="203067"/>
                      <a:pt x="114301" y="204404"/>
                      <a:pt x="113013" y="205741"/>
                    </a:cubicBezTo>
                    <a:cubicBezTo>
                      <a:pt x="111725" y="211088"/>
                      <a:pt x="107861" y="215099"/>
                      <a:pt x="101421" y="215099"/>
                    </a:cubicBezTo>
                    <a:cubicBezTo>
                      <a:pt x="101421" y="215099"/>
                      <a:pt x="101421" y="215099"/>
                      <a:pt x="58918" y="215099"/>
                    </a:cubicBezTo>
                    <a:cubicBezTo>
                      <a:pt x="51190" y="215099"/>
                      <a:pt x="46038" y="209752"/>
                      <a:pt x="46038" y="201731"/>
                    </a:cubicBezTo>
                    <a:cubicBezTo>
                      <a:pt x="46038" y="195046"/>
                      <a:pt x="51190" y="189699"/>
                      <a:pt x="58918" y="189699"/>
                    </a:cubicBezTo>
                    <a:close/>
                    <a:moveTo>
                      <a:pt x="149225" y="165887"/>
                    </a:moveTo>
                    <a:lnTo>
                      <a:pt x="142875" y="186525"/>
                    </a:lnTo>
                    <a:lnTo>
                      <a:pt x="153988" y="196050"/>
                    </a:lnTo>
                    <a:lnTo>
                      <a:pt x="173038" y="188112"/>
                    </a:lnTo>
                    <a:close/>
                    <a:moveTo>
                      <a:pt x="145188" y="151599"/>
                    </a:moveTo>
                    <a:cubicBezTo>
                      <a:pt x="145188" y="151599"/>
                      <a:pt x="145188" y="151599"/>
                      <a:pt x="187326" y="190104"/>
                    </a:cubicBezTo>
                    <a:cubicBezTo>
                      <a:pt x="187326" y="190104"/>
                      <a:pt x="187326" y="190104"/>
                      <a:pt x="138803" y="210640"/>
                    </a:cubicBezTo>
                    <a:cubicBezTo>
                      <a:pt x="136249" y="211924"/>
                      <a:pt x="133696" y="211924"/>
                      <a:pt x="131142" y="210640"/>
                    </a:cubicBezTo>
                    <a:cubicBezTo>
                      <a:pt x="129865" y="208073"/>
                      <a:pt x="128588" y="205506"/>
                      <a:pt x="129865" y="202939"/>
                    </a:cubicBezTo>
                    <a:cubicBezTo>
                      <a:pt x="129865" y="202939"/>
                      <a:pt x="129865" y="202939"/>
                      <a:pt x="145188" y="151599"/>
                    </a:cubicBezTo>
                    <a:close/>
                    <a:moveTo>
                      <a:pt x="58982" y="146837"/>
                    </a:moveTo>
                    <a:cubicBezTo>
                      <a:pt x="58982" y="146837"/>
                      <a:pt x="58982" y="146837"/>
                      <a:pt x="130176" y="146837"/>
                    </a:cubicBezTo>
                    <a:cubicBezTo>
                      <a:pt x="130176" y="148186"/>
                      <a:pt x="130176" y="148186"/>
                      <a:pt x="130176" y="148186"/>
                    </a:cubicBezTo>
                    <a:lnTo>
                      <a:pt x="122409" y="173825"/>
                    </a:lnTo>
                    <a:cubicBezTo>
                      <a:pt x="122409" y="173825"/>
                      <a:pt x="122409" y="173825"/>
                      <a:pt x="58982" y="173825"/>
                    </a:cubicBezTo>
                    <a:cubicBezTo>
                      <a:pt x="51216" y="173825"/>
                      <a:pt x="46038" y="167078"/>
                      <a:pt x="46038" y="160331"/>
                    </a:cubicBezTo>
                    <a:cubicBezTo>
                      <a:pt x="46038" y="153584"/>
                      <a:pt x="51216" y="146837"/>
                      <a:pt x="58982" y="146837"/>
                    </a:cubicBezTo>
                    <a:close/>
                    <a:moveTo>
                      <a:pt x="59011" y="105562"/>
                    </a:moveTo>
                    <a:lnTo>
                      <a:pt x="166688" y="105562"/>
                    </a:lnTo>
                    <a:cubicBezTo>
                      <a:pt x="166688" y="105562"/>
                      <a:pt x="166688" y="105562"/>
                      <a:pt x="144634" y="130962"/>
                    </a:cubicBezTo>
                    <a:cubicBezTo>
                      <a:pt x="144634" y="130962"/>
                      <a:pt x="144634" y="130962"/>
                      <a:pt x="59011" y="130962"/>
                    </a:cubicBezTo>
                    <a:cubicBezTo>
                      <a:pt x="51227" y="130962"/>
                      <a:pt x="46038" y="125615"/>
                      <a:pt x="46038" y="118930"/>
                    </a:cubicBezTo>
                    <a:cubicBezTo>
                      <a:pt x="46038" y="110909"/>
                      <a:pt x="51227" y="105562"/>
                      <a:pt x="59011" y="105562"/>
                    </a:cubicBezTo>
                    <a:close/>
                    <a:moveTo>
                      <a:pt x="226883" y="81749"/>
                    </a:moveTo>
                    <a:cubicBezTo>
                      <a:pt x="225587" y="81749"/>
                      <a:pt x="224292" y="83037"/>
                      <a:pt x="224292" y="83037"/>
                    </a:cubicBezTo>
                    <a:cubicBezTo>
                      <a:pt x="224292" y="83037"/>
                      <a:pt x="224292" y="83037"/>
                      <a:pt x="171159" y="140996"/>
                    </a:cubicBezTo>
                    <a:cubicBezTo>
                      <a:pt x="169863" y="142284"/>
                      <a:pt x="169863" y="144860"/>
                      <a:pt x="172455" y="146148"/>
                    </a:cubicBezTo>
                    <a:cubicBezTo>
                      <a:pt x="172455" y="146148"/>
                      <a:pt x="172455" y="146148"/>
                      <a:pt x="175047" y="148724"/>
                    </a:cubicBezTo>
                    <a:cubicBezTo>
                      <a:pt x="175047" y="148724"/>
                      <a:pt x="176343" y="150012"/>
                      <a:pt x="177639" y="150012"/>
                    </a:cubicBezTo>
                    <a:cubicBezTo>
                      <a:pt x="177639" y="150012"/>
                      <a:pt x="178934" y="148724"/>
                      <a:pt x="180230" y="148724"/>
                    </a:cubicBezTo>
                    <a:cubicBezTo>
                      <a:pt x="180230" y="148724"/>
                      <a:pt x="180230" y="148724"/>
                      <a:pt x="232067" y="90765"/>
                    </a:cubicBezTo>
                    <a:cubicBezTo>
                      <a:pt x="233363" y="89477"/>
                      <a:pt x="233363" y="86901"/>
                      <a:pt x="232067" y="85613"/>
                    </a:cubicBezTo>
                    <a:cubicBezTo>
                      <a:pt x="232067" y="85613"/>
                      <a:pt x="232067" y="85613"/>
                      <a:pt x="229475" y="83037"/>
                    </a:cubicBezTo>
                    <a:cubicBezTo>
                      <a:pt x="228179" y="81749"/>
                      <a:pt x="226883" y="81749"/>
                      <a:pt x="226883" y="81749"/>
                    </a:cubicBezTo>
                    <a:close/>
                    <a:moveTo>
                      <a:pt x="247254" y="62303"/>
                    </a:moveTo>
                    <a:cubicBezTo>
                      <a:pt x="244873" y="61112"/>
                      <a:pt x="243682" y="62303"/>
                      <a:pt x="242491" y="63493"/>
                    </a:cubicBezTo>
                    <a:cubicBezTo>
                      <a:pt x="242491" y="63493"/>
                      <a:pt x="242491" y="63493"/>
                      <a:pt x="237729" y="68256"/>
                    </a:cubicBezTo>
                    <a:cubicBezTo>
                      <a:pt x="237729" y="68256"/>
                      <a:pt x="236538" y="69447"/>
                      <a:pt x="236538" y="70637"/>
                    </a:cubicBezTo>
                    <a:cubicBezTo>
                      <a:pt x="236538" y="70637"/>
                      <a:pt x="237729" y="71828"/>
                      <a:pt x="237729" y="73019"/>
                    </a:cubicBezTo>
                    <a:cubicBezTo>
                      <a:pt x="237729" y="73019"/>
                      <a:pt x="237729" y="73019"/>
                      <a:pt x="240110" y="74209"/>
                    </a:cubicBezTo>
                    <a:cubicBezTo>
                      <a:pt x="241301" y="75400"/>
                      <a:pt x="242491" y="75400"/>
                      <a:pt x="242491" y="75400"/>
                    </a:cubicBezTo>
                    <a:cubicBezTo>
                      <a:pt x="243682" y="75400"/>
                      <a:pt x="243682" y="75400"/>
                      <a:pt x="244873" y="75400"/>
                    </a:cubicBezTo>
                    <a:cubicBezTo>
                      <a:pt x="244873" y="74209"/>
                      <a:pt x="244873" y="74209"/>
                      <a:pt x="244873" y="74209"/>
                    </a:cubicBezTo>
                    <a:cubicBezTo>
                      <a:pt x="244873" y="74209"/>
                      <a:pt x="244873" y="74209"/>
                      <a:pt x="249635" y="69447"/>
                    </a:cubicBezTo>
                    <a:cubicBezTo>
                      <a:pt x="250826" y="68256"/>
                      <a:pt x="250826" y="65875"/>
                      <a:pt x="249635" y="64684"/>
                    </a:cubicBezTo>
                    <a:cubicBezTo>
                      <a:pt x="249635" y="64684"/>
                      <a:pt x="249635" y="64684"/>
                      <a:pt x="247254" y="62303"/>
                    </a:cubicBezTo>
                    <a:close/>
                    <a:moveTo>
                      <a:pt x="24647" y="48412"/>
                    </a:moveTo>
                    <a:cubicBezTo>
                      <a:pt x="24647" y="48412"/>
                      <a:pt x="24647" y="48412"/>
                      <a:pt x="201069" y="48412"/>
                    </a:cubicBezTo>
                    <a:cubicBezTo>
                      <a:pt x="206258" y="48412"/>
                      <a:pt x="210149" y="49705"/>
                      <a:pt x="214041" y="52292"/>
                    </a:cubicBezTo>
                    <a:cubicBezTo>
                      <a:pt x="214041" y="52292"/>
                      <a:pt x="214041" y="52292"/>
                      <a:pt x="193285" y="76863"/>
                    </a:cubicBezTo>
                    <a:cubicBezTo>
                      <a:pt x="189394" y="74277"/>
                      <a:pt x="185502" y="72983"/>
                      <a:pt x="181610" y="72983"/>
                    </a:cubicBezTo>
                    <a:cubicBezTo>
                      <a:pt x="181610" y="72983"/>
                      <a:pt x="181610" y="72983"/>
                      <a:pt x="45403" y="72983"/>
                    </a:cubicBezTo>
                    <a:cubicBezTo>
                      <a:pt x="33728" y="72983"/>
                      <a:pt x="24647" y="82036"/>
                      <a:pt x="24647" y="93675"/>
                    </a:cubicBezTo>
                    <a:cubicBezTo>
                      <a:pt x="24647" y="93675"/>
                      <a:pt x="24647" y="93675"/>
                      <a:pt x="24647" y="268262"/>
                    </a:cubicBezTo>
                    <a:cubicBezTo>
                      <a:pt x="24647" y="278608"/>
                      <a:pt x="33728" y="287660"/>
                      <a:pt x="45403" y="287660"/>
                    </a:cubicBezTo>
                    <a:cubicBezTo>
                      <a:pt x="45403" y="287660"/>
                      <a:pt x="45403" y="287660"/>
                      <a:pt x="181610" y="287660"/>
                    </a:cubicBezTo>
                    <a:cubicBezTo>
                      <a:pt x="193285" y="287660"/>
                      <a:pt x="202366" y="278608"/>
                      <a:pt x="202366" y="268262"/>
                    </a:cubicBezTo>
                    <a:cubicBezTo>
                      <a:pt x="202366" y="268262"/>
                      <a:pt x="202366" y="268262"/>
                      <a:pt x="202366" y="202307"/>
                    </a:cubicBezTo>
                    <a:cubicBezTo>
                      <a:pt x="202366" y="202307"/>
                      <a:pt x="202366" y="201014"/>
                      <a:pt x="203663" y="201014"/>
                    </a:cubicBezTo>
                    <a:cubicBezTo>
                      <a:pt x="203663" y="199720"/>
                      <a:pt x="204960" y="199720"/>
                      <a:pt x="206258" y="198427"/>
                    </a:cubicBezTo>
                    <a:cubicBezTo>
                      <a:pt x="206258" y="198427"/>
                      <a:pt x="206258" y="198427"/>
                      <a:pt x="227013" y="175149"/>
                    </a:cubicBezTo>
                    <a:cubicBezTo>
                      <a:pt x="227013" y="175149"/>
                      <a:pt x="227013" y="175149"/>
                      <a:pt x="227013" y="287660"/>
                    </a:cubicBezTo>
                    <a:cubicBezTo>
                      <a:pt x="227013" y="301886"/>
                      <a:pt x="215338" y="313525"/>
                      <a:pt x="201069" y="313525"/>
                    </a:cubicBezTo>
                    <a:cubicBezTo>
                      <a:pt x="201069" y="313525"/>
                      <a:pt x="201069" y="313525"/>
                      <a:pt x="25944" y="313525"/>
                    </a:cubicBezTo>
                    <a:cubicBezTo>
                      <a:pt x="11675" y="313525"/>
                      <a:pt x="0" y="301886"/>
                      <a:pt x="0" y="287660"/>
                    </a:cubicBezTo>
                    <a:cubicBezTo>
                      <a:pt x="0" y="287660"/>
                      <a:pt x="0" y="287660"/>
                      <a:pt x="0" y="72983"/>
                    </a:cubicBezTo>
                    <a:cubicBezTo>
                      <a:pt x="0" y="60051"/>
                      <a:pt x="10378" y="48412"/>
                      <a:pt x="24647" y="48412"/>
                    </a:cubicBezTo>
                    <a:close/>
                    <a:moveTo>
                      <a:pt x="242888" y="42062"/>
                    </a:moveTo>
                    <a:lnTo>
                      <a:pt x="285751" y="81750"/>
                    </a:lnTo>
                    <a:lnTo>
                      <a:pt x="279401" y="89687"/>
                    </a:lnTo>
                    <a:lnTo>
                      <a:pt x="200026" y="178587"/>
                    </a:lnTo>
                    <a:lnTo>
                      <a:pt x="193676" y="184937"/>
                    </a:lnTo>
                    <a:lnTo>
                      <a:pt x="150813" y="146837"/>
                    </a:lnTo>
                    <a:lnTo>
                      <a:pt x="155576" y="138899"/>
                    </a:lnTo>
                    <a:lnTo>
                      <a:pt x="236538" y="48412"/>
                    </a:lnTo>
                    <a:close/>
                    <a:moveTo>
                      <a:pt x="257175" y="26187"/>
                    </a:moveTo>
                    <a:lnTo>
                      <a:pt x="301625" y="64287"/>
                    </a:lnTo>
                    <a:lnTo>
                      <a:pt x="295275" y="72225"/>
                    </a:lnTo>
                    <a:lnTo>
                      <a:pt x="290513" y="75400"/>
                    </a:lnTo>
                    <a:lnTo>
                      <a:pt x="247650" y="37300"/>
                    </a:lnTo>
                    <a:lnTo>
                      <a:pt x="250825" y="34125"/>
                    </a:lnTo>
                    <a:close/>
                    <a:moveTo>
                      <a:pt x="285750" y="11899"/>
                    </a:moveTo>
                    <a:lnTo>
                      <a:pt x="279400" y="19837"/>
                    </a:lnTo>
                    <a:lnTo>
                      <a:pt x="304800" y="43649"/>
                    </a:lnTo>
                    <a:lnTo>
                      <a:pt x="312738" y="35712"/>
                    </a:lnTo>
                    <a:close/>
                    <a:moveTo>
                      <a:pt x="285265" y="516"/>
                    </a:moveTo>
                    <a:cubicBezTo>
                      <a:pt x="289152" y="-801"/>
                      <a:pt x="291744" y="516"/>
                      <a:pt x="294336" y="3151"/>
                    </a:cubicBezTo>
                    <a:cubicBezTo>
                      <a:pt x="294336" y="3151"/>
                      <a:pt x="294336" y="3151"/>
                      <a:pt x="318958" y="25545"/>
                    </a:cubicBezTo>
                    <a:cubicBezTo>
                      <a:pt x="324142" y="30814"/>
                      <a:pt x="325438" y="38718"/>
                      <a:pt x="320254" y="43987"/>
                    </a:cubicBezTo>
                    <a:cubicBezTo>
                      <a:pt x="320254" y="43987"/>
                      <a:pt x="320254" y="43987"/>
                      <a:pt x="305999" y="61112"/>
                    </a:cubicBezTo>
                    <a:cubicBezTo>
                      <a:pt x="305999" y="61112"/>
                      <a:pt x="305999" y="61112"/>
                      <a:pt x="261938" y="20276"/>
                    </a:cubicBezTo>
                    <a:cubicBezTo>
                      <a:pt x="261938" y="20276"/>
                      <a:pt x="261938" y="20276"/>
                      <a:pt x="276193" y="4468"/>
                    </a:cubicBezTo>
                    <a:cubicBezTo>
                      <a:pt x="278785" y="1834"/>
                      <a:pt x="281377" y="516"/>
                      <a:pt x="285265" y="5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9503860" y="1979242"/>
            <a:ext cx="252621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48996" y="1457890"/>
            <a:ext cx="2251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web thành không gian mà tất cả mọi người đều có quyền chia sẻ kiến thức.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18"/>
          <p:cNvSpPr/>
          <p:nvPr/>
        </p:nvSpPr>
        <p:spPr>
          <a:xfrm>
            <a:off x="7757881" y="1387364"/>
            <a:ext cx="2834143" cy="17562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90" y="1432684"/>
            <a:ext cx="513230" cy="51323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378162" y="1438673"/>
            <a:ext cx="2251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tương thích với tất cả thiết bị điện tử, đồng thời giao diện thú vị và thân thiện.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40929" y="1471410"/>
            <a:ext cx="225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cơ sở dữ liệu chặt chẽ và logic hơn.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20653" y="3374301"/>
            <a:ext cx="7647570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0" b="1" dirty="0" smtClean="0">
                <a:solidFill>
                  <a:srgbClr val="191919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Cảm ơn Cô đã lắng nghe !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3221502" y="4272421"/>
            <a:ext cx="804672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7309" y="1909668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Đặt vấn đề</a:t>
            </a:r>
            <a:endParaRPr lang="zh-CN" altLang="en-US" sz="32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59517" y="126333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NỘI DUNG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3"/>
          <p:cNvSpPr txBox="1"/>
          <p:nvPr/>
        </p:nvSpPr>
        <p:spPr>
          <a:xfrm>
            <a:off x="7047309" y="2546561"/>
            <a:ext cx="388279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Phương pháp</a:t>
            </a:r>
            <a:endParaRPr lang="zh-CN" altLang="en-US" sz="32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文本框 3"/>
          <p:cNvSpPr txBox="1"/>
          <p:nvPr/>
        </p:nvSpPr>
        <p:spPr>
          <a:xfrm>
            <a:off x="7047309" y="3250182"/>
            <a:ext cx="25266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Kết quả</a:t>
            </a:r>
            <a:endParaRPr lang="zh-CN" altLang="en-US" sz="32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文本框 3"/>
          <p:cNvSpPr txBox="1"/>
          <p:nvPr/>
        </p:nvSpPr>
        <p:spPr>
          <a:xfrm>
            <a:off x="7047309" y="3953803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Kết luận</a:t>
            </a:r>
            <a:endParaRPr lang="zh-CN" altLang="en-US" sz="32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113045" y="2957290"/>
            <a:ext cx="376755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spc="600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lang="en-US" altLang="zh-CN" sz="4000" b="1" spc="6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="1" spc="600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 đề</a:t>
            </a:r>
            <a:endParaRPr lang="zh-CN" altLang="en-US" sz="4000" b="1" spc="600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04565" y="3651002"/>
            <a:ext cx="338451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75988" y="2833574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 smtClean="0">
                  <a:solidFill>
                    <a:srgbClr val="191919"/>
                  </a:solidFill>
                </a:rPr>
                <a:t>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754753" y="546172"/>
            <a:ext cx="332823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869504" y="269173"/>
            <a:ext cx="317137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30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trạng</a:t>
            </a:r>
            <a:endParaRPr lang="zh-CN" altLang="en-US" sz="30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stCxn id="36" idx="3"/>
          </p:cNvCxnSpPr>
          <p:nvPr/>
        </p:nvCxnSpPr>
        <p:spPr>
          <a:xfrm>
            <a:off x="8040875" y="546172"/>
            <a:ext cx="3378672" cy="1013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936"/>
          <a:stretch>
            <a:fillRect/>
          </a:stretch>
        </p:blipFill>
        <p:spPr>
          <a:xfrm>
            <a:off x="1754753" y="1078505"/>
            <a:ext cx="4700437" cy="33993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10" y="1078505"/>
            <a:ext cx="4700437" cy="33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467106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b="1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  <a:endParaRPr lang="zh-CN" altLang="en-US" sz="4000" b="1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46893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5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2775988" y="2833574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 smtClean="0">
                  <a:solidFill>
                    <a:srgbClr val="191919"/>
                  </a:solidFill>
                </a:rPr>
                <a:t>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7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65998" y="777004"/>
            <a:ext cx="3443933" cy="3602435"/>
            <a:chOff x="4926664" y="1734627"/>
            <a:chExt cx="3336177" cy="4680362"/>
          </a:xfrm>
        </p:grpSpPr>
        <p:sp>
          <p:nvSpPr>
            <p:cNvPr id="19" name="TextBox 19"/>
            <p:cNvSpPr txBox="1"/>
            <p:nvPr/>
          </p:nvSpPr>
          <p:spPr>
            <a:xfrm>
              <a:off x="4926664" y="2546247"/>
              <a:ext cx="3336177" cy="38687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 xây dựng cho:</a:t>
              </a:r>
              <a:endPara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tìm kiếm tài liệu.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Người chia sẻ tài liệu (quản lý website).</a:t>
              </a:r>
              <a:endPara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94701" y="1734627"/>
              <a:ext cx="2286776" cy="3005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867850" y="3875529"/>
            <a:ext cx="216879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图片占位符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5320" y="1535811"/>
            <a:ext cx="4568582" cy="4368460"/>
          </a:xfrm>
        </p:spPr>
      </p:pic>
      <p:cxnSp>
        <p:nvCxnSpPr>
          <p:cNvPr id="28" name="直接连接符 27"/>
          <p:cNvCxnSpPr/>
          <p:nvPr/>
        </p:nvCxnSpPr>
        <p:spPr>
          <a:xfrm>
            <a:off x="171441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339080" y="315339"/>
            <a:ext cx="396106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</a:t>
            </a:r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endParaRPr 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09897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506" y="1226398"/>
            <a:ext cx="2619485" cy="1547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21" y="2519855"/>
            <a:ext cx="1773649" cy="1729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199" y="4249271"/>
            <a:ext cx="1544927" cy="15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7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688" y="2081352"/>
            <a:ext cx="1808536" cy="784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83332" y="2068039"/>
            <a:ext cx="2053551" cy="7830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1013726" y="2288189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danh mục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9"/>
          <p:cNvSpPr txBox="1"/>
          <p:nvPr/>
        </p:nvSpPr>
        <p:spPr>
          <a:xfrm>
            <a:off x="4505210" y="306486"/>
            <a:ext cx="317137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người tìm kiếm tài liệu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1"/>
          <p:cNvSpPr/>
          <p:nvPr/>
        </p:nvSpPr>
        <p:spPr>
          <a:xfrm>
            <a:off x="2864224" y="2081352"/>
            <a:ext cx="1808536" cy="7830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8412340" y="2068039"/>
            <a:ext cx="1808536" cy="796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9"/>
          <p:cNvSpPr txBox="1"/>
          <p:nvPr/>
        </p:nvSpPr>
        <p:spPr>
          <a:xfrm>
            <a:off x="2794261" y="2306870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tài liệu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1"/>
          <p:cNvSpPr/>
          <p:nvPr/>
        </p:nvSpPr>
        <p:spPr>
          <a:xfrm>
            <a:off x="4655341" y="2083621"/>
            <a:ext cx="1808536" cy="7830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4552858" y="2307713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tài liệu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6442714" y="2322259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 lưu tài liệu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19"/>
          <p:cNvSpPr txBox="1"/>
          <p:nvPr/>
        </p:nvSpPr>
        <p:spPr>
          <a:xfrm>
            <a:off x="8412340" y="2336182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 câu hỏi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95408" y="3006028"/>
            <a:ext cx="1642033" cy="2457829"/>
            <a:chOff x="4694109" y="3016929"/>
            <a:chExt cx="1642033" cy="2457829"/>
          </a:xfrm>
        </p:grpSpPr>
        <p:sp>
          <p:nvSpPr>
            <p:cNvPr id="41" name="椭圆 18"/>
            <p:cNvSpPr/>
            <p:nvPr/>
          </p:nvSpPr>
          <p:spPr>
            <a:xfrm>
              <a:off x="5262288" y="3016929"/>
              <a:ext cx="512182" cy="417312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4109" y="3443433"/>
              <a:ext cx="164203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tìm kiếm sẽ tìm kiếm tài liệu theo danh mục tài liệu hiện có qua thanh danh mục.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27330" y="2846849"/>
            <a:ext cx="1666931" cy="2618717"/>
            <a:chOff x="1127330" y="2846849"/>
            <a:chExt cx="1666931" cy="261871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943" y="2846849"/>
              <a:ext cx="730375" cy="730375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27330" y="3434241"/>
              <a:ext cx="16669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tìm kiếm tài liệu sẽ thấy được danh mục tài liệu mà người chia sẻ đã cập nhật vào website.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5852" y="2831408"/>
            <a:ext cx="1496817" cy="2353890"/>
            <a:chOff x="2965852" y="2831408"/>
            <a:chExt cx="1496817" cy="235389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781" y="2831408"/>
              <a:ext cx="744107" cy="74410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965852" y="3430972"/>
              <a:ext cx="14968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tìm kiếm tài liệu sẽ thấy được tài liệu theo danh mục tài liệu hiện có.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84026" y="2670221"/>
            <a:ext cx="1496817" cy="3051396"/>
            <a:chOff x="6780845" y="2669197"/>
            <a:chExt cx="1496817" cy="305139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41" y="2669197"/>
              <a:ext cx="987183" cy="98718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780845" y="3412269"/>
              <a:ext cx="149681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tìm kiếm tài liệu có quyền sao lưu tài liệu về thiết bị điện tử cá nhân như điện thoại, laptop.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651070" y="2908570"/>
            <a:ext cx="1496817" cy="2830726"/>
            <a:chOff x="8651070" y="2908570"/>
            <a:chExt cx="1496817" cy="2830726"/>
          </a:xfrm>
        </p:grpSpPr>
        <p:sp>
          <p:nvSpPr>
            <p:cNvPr id="62" name="TextBox 61"/>
            <p:cNvSpPr txBox="1"/>
            <p:nvPr/>
          </p:nvSpPr>
          <p:spPr>
            <a:xfrm>
              <a:off x="8651070" y="3430972"/>
              <a:ext cx="149681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tìm kiếm tài liệu có thể đặt câu hỏi câu hỏi đến người tìm kiếm tài liệu qua giao diện form.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4"/>
            <p:cNvSpPr/>
            <p:nvPr/>
          </p:nvSpPr>
          <p:spPr>
            <a:xfrm>
              <a:off x="9305653" y="2908570"/>
              <a:ext cx="493486" cy="47818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790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/>
      <p:bldP spid="35" grpId="0" animBg="1"/>
      <p:bldP spid="37" grpId="0" animBg="1"/>
      <p:bldP spid="42" grpId="0"/>
      <p:bldP spid="44" grpId="0" animBg="1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4586510" y="315340"/>
            <a:ext cx="317137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tìm kiếm tài liệu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53" y="5163949"/>
            <a:ext cx="8787593" cy="13583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53" y="1288395"/>
            <a:ext cx="8787593" cy="387555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54753" y="1288395"/>
            <a:ext cx="8787593" cy="530066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2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2608" y="1622646"/>
            <a:ext cx="1808536" cy="784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1964662" y="1854676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mục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828800" y="546172"/>
            <a:ext cx="27058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9"/>
          <p:cNvSpPr txBox="1"/>
          <p:nvPr/>
        </p:nvSpPr>
        <p:spPr>
          <a:xfrm>
            <a:off x="4505210" y="306486"/>
            <a:ext cx="317137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người tìm kiếm tài liệu</a:t>
            </a:r>
            <a:endParaRPr lang="zh-CN" altLang="en-US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/>
          <p:nvPr/>
        </p:nvSpPr>
        <p:spPr>
          <a:xfrm>
            <a:off x="8316247" y="1632415"/>
            <a:ext cx="1808536" cy="776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1"/>
          <p:cNvSpPr/>
          <p:nvPr/>
        </p:nvSpPr>
        <p:spPr>
          <a:xfrm>
            <a:off x="5091098" y="1624033"/>
            <a:ext cx="1808536" cy="7830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5029845" y="1904520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liệu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19"/>
          <p:cNvSpPr txBox="1"/>
          <p:nvPr/>
        </p:nvSpPr>
        <p:spPr>
          <a:xfrm>
            <a:off x="8316247" y="1904521"/>
            <a:ext cx="193104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câu hỏi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57088" y="2578911"/>
            <a:ext cx="1666931" cy="2235784"/>
            <a:chOff x="1127330" y="2952783"/>
            <a:chExt cx="1666931" cy="2235784"/>
          </a:xfrm>
        </p:grpSpPr>
        <p:sp>
          <p:nvSpPr>
            <p:cNvPr id="51" name="TextBox 50"/>
            <p:cNvSpPr txBox="1"/>
            <p:nvPr/>
          </p:nvSpPr>
          <p:spPr>
            <a:xfrm>
              <a:off x="1127330" y="3434241"/>
              <a:ext cx="16669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chia sẻ tài liệu có quyền quản lý danh mục tài liệu như thêm, sửa, xóa.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4"/>
            <p:cNvSpPr/>
            <p:nvPr/>
          </p:nvSpPr>
          <p:spPr>
            <a:xfrm>
              <a:off x="1733703" y="2952783"/>
              <a:ext cx="493486" cy="47818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00002" y="2540032"/>
            <a:ext cx="1960886" cy="2835548"/>
            <a:chOff x="5000002" y="2540032"/>
            <a:chExt cx="1960886" cy="2835548"/>
          </a:xfrm>
        </p:grpSpPr>
        <p:sp>
          <p:nvSpPr>
            <p:cNvPr id="6" name="TextBox 5"/>
            <p:cNvSpPr txBox="1"/>
            <p:nvPr/>
          </p:nvSpPr>
          <p:spPr>
            <a:xfrm>
              <a:off x="5000002" y="3067256"/>
              <a:ext cx="19608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chia sẻ tài liệu có quyền quản lý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 như thêm, sửa, xóa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Và tài liệu sẽ có ràng buộc theo danh mục tài liệu.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4"/>
            <p:cNvSpPr/>
            <p:nvPr/>
          </p:nvSpPr>
          <p:spPr>
            <a:xfrm>
              <a:off x="5748623" y="2540032"/>
              <a:ext cx="493486" cy="47818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53295" y="2189908"/>
            <a:ext cx="1496817" cy="2884585"/>
            <a:chOff x="8651070" y="2577712"/>
            <a:chExt cx="1496817" cy="2884585"/>
          </a:xfrm>
        </p:grpSpPr>
        <p:sp>
          <p:nvSpPr>
            <p:cNvPr id="62" name="TextBox 61"/>
            <p:cNvSpPr txBox="1"/>
            <p:nvPr/>
          </p:nvSpPr>
          <p:spPr>
            <a:xfrm>
              <a:off x="8651070" y="3430972"/>
              <a:ext cx="149681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chia sẻ tài liệu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sau khi trả lời các hỏi sẽ có quyền xóa đi câu hỏi trong cơ sở dữ liệu.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287" y="2577712"/>
              <a:ext cx="1289628" cy="138883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604681" y="5137464"/>
            <a:ext cx="4948099" cy="1622938"/>
            <a:chOff x="3604681" y="5137464"/>
            <a:chExt cx="4948099" cy="1622938"/>
          </a:xfrm>
        </p:grpSpPr>
        <p:sp>
          <p:nvSpPr>
            <p:cNvPr id="67" name="文本框 11"/>
            <p:cNvSpPr txBox="1"/>
            <p:nvPr/>
          </p:nvSpPr>
          <p:spPr>
            <a:xfrm>
              <a:off x="4719647" y="5436963"/>
              <a:ext cx="38331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 quản lý chỉ hiển thị khi người quản lý nhập đúng tài khoản và mật khẩu được thiết lập sẵn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681" y="5137464"/>
              <a:ext cx="1614659" cy="1614659"/>
            </a:xfrm>
            <a:prstGeom prst="rect">
              <a:avLst/>
            </a:prstGeom>
          </p:spPr>
        </p:pic>
      </p:grpSp>
      <p:sp>
        <p:nvSpPr>
          <p:cNvPr id="19" name="Rounded Rectangle 18"/>
          <p:cNvSpPr/>
          <p:nvPr/>
        </p:nvSpPr>
        <p:spPr>
          <a:xfrm>
            <a:off x="3408109" y="5335747"/>
            <a:ext cx="5251403" cy="1406102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37" grpId="0" animBg="1"/>
      <p:bldP spid="44" grpId="0" animBg="1"/>
      <p:bldP spid="45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f060959-5d43-4639-8ba6-3e5b819695b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等线</vt:lpstr>
      <vt:lpstr>Times New Roman</vt:lpstr>
      <vt:lpstr>Wingdings</vt:lpstr>
      <vt:lpstr>方正黑体简体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2021-06-12T14:24:56Z</dcterms:modified>
</cp:coreProperties>
</file>