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>
      <p:cViewPr varScale="1">
        <p:scale>
          <a:sx n="119" d="100"/>
          <a:sy n="119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lang="en" sz="4800" b="0" i="0" u="none" strike="noStrike" cap="none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Lab 1: Version Control</a:t>
            </a:r>
            <a:endParaRPr sz="4800" b="0" i="0" u="none" strike="noStrike" cap="none" dirty="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sz="24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2019 - CSE 455: </a:t>
            </a:r>
            <a:r>
              <a:rPr lang="en" sz="2400" b="0" i="0" u="none" strike="noStrike" cap="none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Git</a:t>
            </a:r>
            <a:r>
              <a:rPr lang="en" sz="24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Tutorial</a:t>
            </a:r>
            <a:endParaRPr sz="2400" b="0" i="0" u="none" strike="noStrike" cap="none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3350"/>
            <a:ext cx="44196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57150"/>
            <a:ext cx="6019800" cy="174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150"/>
            <a:ext cx="4191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76452"/>
            <a:ext cx="4953000" cy="211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190751"/>
            <a:ext cx="9144000" cy="285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git</a:t>
            </a: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add, commit, and push commands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1550"/>
            <a:ext cx="9144000" cy="14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76196" y="2379408"/>
            <a:ext cx="3209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(Ignore the warning Git Bash displays)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647950"/>
            <a:ext cx="91440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14" y="3867150"/>
            <a:ext cx="9144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150"/>
            <a:ext cx="427222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333750"/>
            <a:ext cx="9144000" cy="178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branch, create a development branch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5157"/>
            <a:ext cx="9144000" cy="144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571750"/>
            <a:ext cx="9144000" cy="69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4038600" y="2340248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screenshot below is how to create a new branch; notice the (master) label on the right indicating that we are currently in the master branch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268382"/>
            <a:ext cx="9144000" cy="67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Switch to development branch using git checkout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250" y="949064"/>
            <a:ext cx="9171250" cy="163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680" y="2618894"/>
            <a:ext cx="9144000" cy="224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150"/>
            <a:ext cx="914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876550"/>
            <a:ext cx="9144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Version Control?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870400" y="1777450"/>
            <a:ext cx="54030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system that records changes to a file or set of files so that they may be recalled later.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Git?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392750" y="2306850"/>
            <a:ext cx="63585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most popular version control system in the world!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6275" y="2836650"/>
            <a:ext cx="1711451" cy="7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Role-Based Codelines and Disposable Experimentation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425" y="1569525"/>
            <a:ext cx="4483150" cy="2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Staging Area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325" y="1797550"/>
            <a:ext cx="3683350" cy="21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 Git Hosts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625" y="1650825"/>
            <a:ext cx="2836500" cy="9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8400" y="1650825"/>
            <a:ext cx="2843600" cy="9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2229" y="2976075"/>
            <a:ext cx="2659543" cy="9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958375" y="1775825"/>
            <a:ext cx="2585700" cy="820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Lab 1 Git Assignment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 a repository on </a:t>
            </a:r>
            <a:r>
              <a:rPr lang="en" sz="1800" b="0" i="0" u="none" strike="noStrike" cap="none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Bitbucket</a:t>
            </a: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" sz="1800" b="0" i="0" u="sng" strike="noStrike" cap="none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https://bitbucket.org/</a:t>
            </a: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titled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LastFirstname-CSE455</a:t>
            </a: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4 folders labeled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Lab 1, 2, 3, and 4</a:t>
            </a: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In the </a:t>
            </a:r>
            <a:r>
              <a:rPr lang="en" sz="1800" b="0" i="0" u="none" strike="noStrike" cap="none" dirty="0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Lab1</a:t>
            </a: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folder, have a .txt file containing your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 ID</a:t>
            </a: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The commit comment should include “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lab 1</a:t>
            </a: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”. </a:t>
            </a:r>
            <a:r>
              <a:rPr lang="en" sz="1400" b="0" i="0" u="none" strike="noStrike" cap="none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" sz="1400" b="0" i="0" u="none" strike="noStrike" cap="none" dirty="0" err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Git</a:t>
            </a:r>
            <a:r>
              <a:rPr lang="en" sz="1400" b="0" i="0" u="none" strike="noStrike" cap="none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does not allow empty folders to be pushed.</a:t>
            </a:r>
            <a:endParaRPr sz="1800" b="0" i="0" u="none" strike="noStrike" cap="none" dirty="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Share the repository with the MAD Team 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800" b="0" i="0" u="none" strike="noStrike" cap="none" dirty="0" err="1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csusbmad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very sure to share your repository with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lang="en" sz="1800" b="1" i="0" u="none" strike="noStrike" cap="none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csusbmad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”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order for us to grade all of your laboratories this quarter</a:t>
            </a:r>
            <a:endParaRPr sz="18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2400" b="0" i="0" u="none" strike="noStrike" cap="none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Due by TBD</a:t>
            </a:r>
            <a:endParaRPr sz="14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8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do Assignment #1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1149725" y="1282075"/>
            <a:ext cx="6696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1800" b="0" i="1" u="none" strike="noStrike" cap="none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On your local machine:</a:t>
            </a:r>
            <a:endParaRPr sz="1800" b="0" i="1" u="none" strike="noStrike" cap="none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git clone URL_OF_YOUR_REPOSITORY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1800" b="0" i="1" u="none" strike="noStrike" cap="none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Make your folders and files in the new repo folder. Then navigate to the folder:</a:t>
            </a:r>
            <a:endParaRPr sz="1800" b="0" i="1" u="none" strike="noStrike" cap="none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git add Lab\ 1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git commit -m “This is lab 1”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git push origin master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en" sz="1800" b="0" i="1" u="none" strike="noStrike" cap="none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That’s it!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Your New Repository For CSE 455 Labs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</a:pPr>
            <a:endParaRPr sz="14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Firstly, everyone must be logged into Bitbucket</a:t>
            </a:r>
            <a:endParaRPr sz="14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new repository on the following menu screen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 sz="1400" b="0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Be sure to name your repository as: &lt;LastnameFirstname-CSE455&gt;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971550"/>
            <a:ext cx="43434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326</Words>
  <Application>Microsoft Macintosh PowerPoint</Application>
  <PresentationFormat>On-screen Show (16:9)</PresentationFormat>
  <Paragraphs>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Proxima Nova</vt:lpstr>
      <vt:lpstr>Spearmint</vt:lpstr>
      <vt:lpstr>Lab 1: Version Control</vt:lpstr>
      <vt:lpstr>What is Version Control?</vt:lpstr>
      <vt:lpstr>What is Git?</vt:lpstr>
      <vt:lpstr>Role-Based Codelines and Disposable Experimentation</vt:lpstr>
      <vt:lpstr>Staging Area</vt:lpstr>
      <vt:lpstr>Popular Git Hosts</vt:lpstr>
      <vt:lpstr>Lab 1 Git Assignment</vt:lpstr>
      <vt:lpstr>How to do Assignment #1</vt:lpstr>
      <vt:lpstr>Create Your New Repository For CSE 455 Labs</vt:lpstr>
      <vt:lpstr>PowerPoint Presentation</vt:lpstr>
      <vt:lpstr>PowerPoint Presentation</vt:lpstr>
      <vt:lpstr>The git add, commit, and push commands</vt:lpstr>
      <vt:lpstr>PowerPoint Presentation</vt:lpstr>
      <vt:lpstr>How to branch, create a development branch</vt:lpstr>
      <vt:lpstr>Switch to development branch using git checkout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Version Control</dc:title>
  <cp:lastModifiedBy>Ammar Arif</cp:lastModifiedBy>
  <cp:revision>1</cp:revision>
  <dcterms:modified xsi:type="dcterms:W3CDTF">2019-03-24T00:33:59Z</dcterms:modified>
</cp:coreProperties>
</file>