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2B97A-F6C8-46F5-A860-DB1D0B44DA0A}" v="21" dt="2023-05-15T04:10:35.638"/>
    <p1510:client id="{60771ABB-B663-4635-9CBC-7EB9636A3FB8}" v="46" dt="2023-05-14T11:08:45.215"/>
    <p1510:client id="{E8D4D34C-ACC6-4F0C-97DA-632851C06618}" v="863" dt="2023-05-14T13:39:30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6F7B3-A28F-4E56-9595-4020C2AEE19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9E2CA344-4129-4928-AC0E-7E88D3AD2F97}">
      <dgm:prSet phldrT="[Текст]" phldr="0"/>
      <dgm:spPr/>
      <dgm:t>
        <a:bodyPr/>
        <a:lstStyle/>
        <a:p>
          <a:r>
            <a:rPr lang="ru-RU" err="1">
              <a:latin typeface="Calibri Light" panose="020F0302020204030204"/>
            </a:rPr>
            <a:t>App</a:t>
          </a:r>
          <a:endParaRPr lang="ru-RU" err="1"/>
        </a:p>
      </dgm:t>
    </dgm:pt>
    <dgm:pt modelId="{2031F24F-9C4E-4972-A264-352D632D2699}" type="parTrans" cxnId="{4EB4B874-F592-4BAB-B52B-BA86B7CAA9A0}">
      <dgm:prSet/>
      <dgm:spPr/>
      <dgm:t>
        <a:bodyPr/>
        <a:lstStyle/>
        <a:p>
          <a:endParaRPr lang="ru-RU"/>
        </a:p>
      </dgm:t>
    </dgm:pt>
    <dgm:pt modelId="{E2DA8428-74AA-485C-A5BB-C81DF875508A}" type="sibTrans" cxnId="{4EB4B874-F592-4BAB-B52B-BA86B7CAA9A0}">
      <dgm:prSet/>
      <dgm:spPr/>
      <dgm:t>
        <a:bodyPr/>
        <a:lstStyle/>
        <a:p>
          <a:endParaRPr lang="ru-RU"/>
        </a:p>
      </dgm:t>
    </dgm:pt>
    <dgm:pt modelId="{E18D9479-58D3-4C08-9B69-CF0B0C391006}">
      <dgm:prSet phldrT="[Текст]" phldr="0"/>
      <dgm:spPr/>
      <dgm:t>
        <a:bodyPr/>
        <a:lstStyle/>
        <a:p>
          <a:pPr rtl="0"/>
          <a:r>
            <a:rPr lang="ru-RU">
              <a:latin typeface="Calibri Light" panose="020F0302020204030204"/>
            </a:rPr>
            <a:t> Feature_*</a:t>
          </a:r>
          <a:endParaRPr lang="ru-RU"/>
        </a:p>
      </dgm:t>
    </dgm:pt>
    <dgm:pt modelId="{057565B6-A6C6-4CBC-AA78-3D0BF3E1BC76}" type="parTrans" cxnId="{9D836A03-8F00-4409-B86A-5C27BED22BB0}">
      <dgm:prSet/>
      <dgm:spPr/>
      <dgm:t>
        <a:bodyPr/>
        <a:lstStyle/>
        <a:p>
          <a:endParaRPr lang="ru-RU"/>
        </a:p>
      </dgm:t>
    </dgm:pt>
    <dgm:pt modelId="{35EE16D0-F04D-4B4D-A8F4-FE8D1F557DA6}" type="sibTrans" cxnId="{9D836A03-8F00-4409-B86A-5C27BED22BB0}">
      <dgm:prSet/>
      <dgm:spPr/>
      <dgm:t>
        <a:bodyPr/>
        <a:lstStyle/>
        <a:p>
          <a:endParaRPr lang="ru-RU"/>
        </a:p>
      </dgm:t>
    </dgm:pt>
    <dgm:pt modelId="{5132CCEA-283A-4F3D-87BC-377306C8E9C0}">
      <dgm:prSet phldrT="[Текст]" phldr="0"/>
      <dgm:spPr/>
      <dgm:t>
        <a:bodyPr/>
        <a:lstStyle/>
        <a:p>
          <a:r>
            <a:rPr lang="ru-RU">
              <a:latin typeface="Calibri Light" panose="020F0302020204030204"/>
            </a:rPr>
            <a:t>Data</a:t>
          </a:r>
          <a:endParaRPr lang="ru-RU"/>
        </a:p>
      </dgm:t>
    </dgm:pt>
    <dgm:pt modelId="{A1167944-3A96-45C1-8EB8-9B364EDE0DC6}" type="parTrans" cxnId="{7B6858B5-68DD-4E47-9CA9-9BDBA4B6CAE7}">
      <dgm:prSet/>
      <dgm:spPr/>
      <dgm:t>
        <a:bodyPr/>
        <a:lstStyle/>
        <a:p>
          <a:endParaRPr lang="ru-RU"/>
        </a:p>
      </dgm:t>
    </dgm:pt>
    <dgm:pt modelId="{B63E9890-B33B-489F-A4F0-0A05C0FC6350}" type="sibTrans" cxnId="{7B6858B5-68DD-4E47-9CA9-9BDBA4B6CAE7}">
      <dgm:prSet/>
      <dgm:spPr/>
      <dgm:t>
        <a:bodyPr/>
        <a:lstStyle/>
        <a:p>
          <a:endParaRPr lang="ru-RU"/>
        </a:p>
      </dgm:t>
    </dgm:pt>
    <dgm:pt modelId="{D8DD2F75-B8D0-4CF3-92BB-0E3E41234B38}">
      <dgm:prSet phldrT="[Текст]" phldr="0"/>
      <dgm:spPr/>
      <dgm:t>
        <a:bodyPr/>
        <a:lstStyle/>
        <a:p>
          <a:r>
            <a:rPr lang="ru-RU">
              <a:latin typeface="Calibri Light" panose="020F0302020204030204"/>
            </a:rPr>
            <a:t>UI*</a:t>
          </a:r>
          <a:endParaRPr lang="ru-RU"/>
        </a:p>
      </dgm:t>
    </dgm:pt>
    <dgm:pt modelId="{B879F9C9-FFD1-49AE-AB8B-A4A01FB1329D}" type="parTrans" cxnId="{C929807A-21EE-4C7B-B663-875E3E8B396D}">
      <dgm:prSet/>
      <dgm:spPr/>
      <dgm:t>
        <a:bodyPr/>
        <a:lstStyle/>
        <a:p>
          <a:endParaRPr lang="ru-RU"/>
        </a:p>
      </dgm:t>
    </dgm:pt>
    <dgm:pt modelId="{0308B316-EC18-4E50-8D65-61DF2AC21997}" type="sibTrans" cxnId="{C929807A-21EE-4C7B-B663-875E3E8B396D}">
      <dgm:prSet/>
      <dgm:spPr/>
      <dgm:t>
        <a:bodyPr/>
        <a:lstStyle/>
        <a:p>
          <a:endParaRPr lang="ru-RU"/>
        </a:p>
      </dgm:t>
    </dgm:pt>
    <dgm:pt modelId="{36A18B26-E84C-4C44-BC9A-366332B0361E}">
      <dgm:prSet phldr="0"/>
      <dgm:spPr/>
      <dgm:t>
        <a:bodyPr/>
        <a:lstStyle/>
        <a:p>
          <a:pPr rtl="0"/>
          <a:r>
            <a:rPr lang="ru-RU">
              <a:latin typeface="Calibri Light" panose="020F0302020204030204"/>
            </a:rPr>
            <a:t>Domain</a:t>
          </a:r>
        </a:p>
      </dgm:t>
    </dgm:pt>
    <dgm:pt modelId="{C8173E16-57BC-4626-A5BA-1AD7A2B685A5}" type="parTrans" cxnId="{86B9267C-0ECE-4BCC-8635-A40F025ADB7B}">
      <dgm:prSet/>
      <dgm:spPr/>
    </dgm:pt>
    <dgm:pt modelId="{EAF9A7E7-4992-4FFF-944D-EDAB90EE525D}" type="sibTrans" cxnId="{86B9267C-0ECE-4BCC-8635-A40F025ADB7B}">
      <dgm:prSet/>
      <dgm:spPr/>
    </dgm:pt>
    <dgm:pt modelId="{DB67925F-9E61-4E7D-AFA4-E12C3BBB31A2}">
      <dgm:prSet phldr="0"/>
      <dgm:spPr/>
      <dgm:t>
        <a:bodyPr/>
        <a:lstStyle/>
        <a:p>
          <a:r>
            <a:rPr lang="ru-RU">
              <a:latin typeface="Calibri Light" panose="020F0302020204030204"/>
            </a:rPr>
            <a:t>UI</a:t>
          </a:r>
          <a:endParaRPr lang="ru-RU"/>
        </a:p>
      </dgm:t>
    </dgm:pt>
    <dgm:pt modelId="{8DCE85CF-61C7-4A05-A74A-C3C1678B2852}" type="parTrans" cxnId="{A4F49498-AEFB-46E4-8ABB-40BEAA1B18F3}">
      <dgm:prSet/>
      <dgm:spPr/>
    </dgm:pt>
    <dgm:pt modelId="{834FBD73-DEB9-4A96-B4CC-E6743E7DEF68}" type="sibTrans" cxnId="{A4F49498-AEFB-46E4-8ABB-40BEAA1B18F3}">
      <dgm:prSet/>
      <dgm:spPr/>
    </dgm:pt>
    <dgm:pt modelId="{4612EE09-1C09-493A-82E0-ABC57D843C0E}">
      <dgm:prSet phldr="0"/>
      <dgm:spPr/>
      <dgm:t>
        <a:bodyPr/>
        <a:lstStyle/>
        <a:p>
          <a:pPr rtl="0"/>
          <a:r>
            <a:rPr lang="ru-RU">
              <a:latin typeface="Calibri Light" panose="020F0302020204030204"/>
            </a:rPr>
            <a:t>MainActivity.kt</a:t>
          </a:r>
        </a:p>
      </dgm:t>
    </dgm:pt>
    <dgm:pt modelId="{CCD0B532-9249-4F8F-9593-8F684752E9F1}" type="parTrans" cxnId="{7AA9A4A3-3B9A-4225-B4FA-115E1F748FCE}">
      <dgm:prSet/>
      <dgm:spPr/>
    </dgm:pt>
    <dgm:pt modelId="{D0EB76BF-6BB1-4752-9C82-138238BB0E05}" type="sibTrans" cxnId="{7AA9A4A3-3B9A-4225-B4FA-115E1F748FCE}">
      <dgm:prSet/>
      <dgm:spPr/>
    </dgm:pt>
    <dgm:pt modelId="{C6CE2AC2-B01A-4279-900F-4D93A965FF27}">
      <dgm:prSet phldr="0"/>
      <dgm:spPr/>
      <dgm:t>
        <a:bodyPr/>
        <a:lstStyle/>
        <a:p>
          <a:r>
            <a:rPr lang="ru-RU">
              <a:latin typeface="Calibri Light" panose="020F0302020204030204"/>
            </a:rPr>
            <a:t>Common</a:t>
          </a:r>
        </a:p>
      </dgm:t>
    </dgm:pt>
    <dgm:pt modelId="{4938DEBA-9DA1-4E96-8EEB-EC0921DA95D1}" type="parTrans" cxnId="{EDF6BED6-2D04-41E7-9132-CE9500144581}">
      <dgm:prSet/>
      <dgm:spPr/>
    </dgm:pt>
    <dgm:pt modelId="{A07C78EF-C147-42EC-8F78-1EF1C19783C7}" type="sibTrans" cxnId="{EDF6BED6-2D04-41E7-9132-CE9500144581}">
      <dgm:prSet/>
      <dgm:spPr/>
    </dgm:pt>
    <dgm:pt modelId="{4F23E4EE-F658-4C09-A459-9F34B0C63142}">
      <dgm:prSet phldr="0"/>
      <dgm:spPr/>
      <dgm:t>
        <a:bodyPr/>
        <a:lstStyle/>
        <a:p>
          <a:pPr rtl="0"/>
          <a:r>
            <a:rPr lang="ru-RU">
              <a:latin typeface="Calibri Light" panose="020F0302020204030204"/>
            </a:rPr>
            <a:t>Application.kt</a:t>
          </a:r>
        </a:p>
      </dgm:t>
    </dgm:pt>
    <dgm:pt modelId="{B4D2BE2A-6F49-43BC-9E09-F3027F9C64C9}" type="parTrans" cxnId="{1C106032-9D8C-4C3E-9A43-2F999E22FCCE}">
      <dgm:prSet/>
      <dgm:spPr/>
    </dgm:pt>
    <dgm:pt modelId="{C7D93781-35DB-4E55-8A4B-4C1A741A2108}" type="sibTrans" cxnId="{1C106032-9D8C-4C3E-9A43-2F999E22FCCE}">
      <dgm:prSet/>
      <dgm:spPr/>
    </dgm:pt>
    <dgm:pt modelId="{5F303B16-41DD-4B25-99B8-C3A919AC1744}" type="pres">
      <dgm:prSet presAssocID="{3656F7B3-A28F-4E56-9595-4020C2AEE1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32758B-3E98-4E68-8FC7-67CAB5CCBB8D}" type="pres">
      <dgm:prSet presAssocID="{9E2CA344-4129-4928-AC0E-7E88D3AD2F97}" presName="hierRoot1" presStyleCnt="0">
        <dgm:presLayoutVars>
          <dgm:hierBranch val="init"/>
        </dgm:presLayoutVars>
      </dgm:prSet>
      <dgm:spPr/>
    </dgm:pt>
    <dgm:pt modelId="{57862762-7FF0-4BFC-A87C-3247B45322E9}" type="pres">
      <dgm:prSet presAssocID="{9E2CA344-4129-4928-AC0E-7E88D3AD2F97}" presName="rootComposite1" presStyleCnt="0"/>
      <dgm:spPr/>
    </dgm:pt>
    <dgm:pt modelId="{2ABD9EE9-59E4-488F-8483-6E14130B8FB8}" type="pres">
      <dgm:prSet presAssocID="{9E2CA344-4129-4928-AC0E-7E88D3AD2F97}" presName="rootText1" presStyleLbl="node0" presStyleIdx="0" presStyleCnt="1">
        <dgm:presLayoutVars>
          <dgm:chPref val="3"/>
        </dgm:presLayoutVars>
      </dgm:prSet>
      <dgm:spPr/>
    </dgm:pt>
    <dgm:pt modelId="{0C4028EB-6DAA-4441-B3D4-0A5D5F9FAC96}" type="pres">
      <dgm:prSet presAssocID="{9E2CA344-4129-4928-AC0E-7E88D3AD2F97}" presName="rootConnector1" presStyleLbl="node1" presStyleIdx="0" presStyleCnt="0"/>
      <dgm:spPr/>
    </dgm:pt>
    <dgm:pt modelId="{143B96C1-CE20-452B-B9AD-6E4E5856F17F}" type="pres">
      <dgm:prSet presAssocID="{9E2CA344-4129-4928-AC0E-7E88D3AD2F97}" presName="hierChild2" presStyleCnt="0"/>
      <dgm:spPr/>
    </dgm:pt>
    <dgm:pt modelId="{E1B0AAC4-639F-42BD-A3D8-CF5BD75A005E}" type="pres">
      <dgm:prSet presAssocID="{4938DEBA-9DA1-4E96-8EEB-EC0921DA95D1}" presName="Name37" presStyleLbl="parChTrans1D2" presStyleIdx="0" presStyleCnt="5"/>
      <dgm:spPr/>
    </dgm:pt>
    <dgm:pt modelId="{202831B9-DF2C-464C-A0EC-7E82EFACE307}" type="pres">
      <dgm:prSet presAssocID="{C6CE2AC2-B01A-4279-900F-4D93A965FF27}" presName="hierRoot2" presStyleCnt="0">
        <dgm:presLayoutVars>
          <dgm:hierBranch val="init"/>
        </dgm:presLayoutVars>
      </dgm:prSet>
      <dgm:spPr/>
    </dgm:pt>
    <dgm:pt modelId="{FFA3DA5F-D988-4A83-B8DE-0AF194CC8D7C}" type="pres">
      <dgm:prSet presAssocID="{C6CE2AC2-B01A-4279-900F-4D93A965FF27}" presName="rootComposite" presStyleCnt="0"/>
      <dgm:spPr/>
    </dgm:pt>
    <dgm:pt modelId="{A20D2815-C07C-44E4-86A9-5E4E74D04878}" type="pres">
      <dgm:prSet presAssocID="{C6CE2AC2-B01A-4279-900F-4D93A965FF27}" presName="rootText" presStyleLbl="node2" presStyleIdx="0" presStyleCnt="5">
        <dgm:presLayoutVars>
          <dgm:chPref val="3"/>
        </dgm:presLayoutVars>
      </dgm:prSet>
      <dgm:spPr/>
    </dgm:pt>
    <dgm:pt modelId="{075A19F6-2ECE-4607-B862-57C94FDC3DD0}" type="pres">
      <dgm:prSet presAssocID="{C6CE2AC2-B01A-4279-900F-4D93A965FF27}" presName="rootConnector" presStyleLbl="node2" presStyleIdx="0" presStyleCnt="5"/>
      <dgm:spPr/>
    </dgm:pt>
    <dgm:pt modelId="{89CF4D1D-B795-4882-A251-B14192F1335A}" type="pres">
      <dgm:prSet presAssocID="{C6CE2AC2-B01A-4279-900F-4D93A965FF27}" presName="hierChild4" presStyleCnt="0"/>
      <dgm:spPr/>
    </dgm:pt>
    <dgm:pt modelId="{ABB0F46B-30FA-4D29-8558-48F2947B8FAF}" type="pres">
      <dgm:prSet presAssocID="{C6CE2AC2-B01A-4279-900F-4D93A965FF27}" presName="hierChild5" presStyleCnt="0"/>
      <dgm:spPr/>
    </dgm:pt>
    <dgm:pt modelId="{C9236219-9652-4082-A90A-90A2A3958776}" type="pres">
      <dgm:prSet presAssocID="{057565B6-A6C6-4CBC-AA78-3D0BF3E1BC76}" presName="Name37" presStyleLbl="parChTrans1D2" presStyleIdx="1" presStyleCnt="5"/>
      <dgm:spPr/>
    </dgm:pt>
    <dgm:pt modelId="{1DDEAFE3-3D90-4D48-AE69-6B6D86054B20}" type="pres">
      <dgm:prSet presAssocID="{E18D9479-58D3-4C08-9B69-CF0B0C391006}" presName="hierRoot2" presStyleCnt="0">
        <dgm:presLayoutVars>
          <dgm:hierBranch val="init"/>
        </dgm:presLayoutVars>
      </dgm:prSet>
      <dgm:spPr/>
    </dgm:pt>
    <dgm:pt modelId="{69615F3E-C72F-464E-8164-88416F6068BD}" type="pres">
      <dgm:prSet presAssocID="{E18D9479-58D3-4C08-9B69-CF0B0C391006}" presName="rootComposite" presStyleCnt="0"/>
      <dgm:spPr/>
    </dgm:pt>
    <dgm:pt modelId="{573C2018-CFAA-4743-B5A9-018D2E25A9FA}" type="pres">
      <dgm:prSet presAssocID="{E18D9479-58D3-4C08-9B69-CF0B0C391006}" presName="rootText" presStyleLbl="node2" presStyleIdx="1" presStyleCnt="5">
        <dgm:presLayoutVars>
          <dgm:chPref val="3"/>
        </dgm:presLayoutVars>
      </dgm:prSet>
      <dgm:spPr/>
    </dgm:pt>
    <dgm:pt modelId="{28C2995C-D262-43F0-94ED-02EC0C56D539}" type="pres">
      <dgm:prSet presAssocID="{E18D9479-58D3-4C08-9B69-CF0B0C391006}" presName="rootConnector" presStyleLbl="node2" presStyleIdx="1" presStyleCnt="5"/>
      <dgm:spPr/>
    </dgm:pt>
    <dgm:pt modelId="{B8003719-10F5-49B7-9932-586515437F9F}" type="pres">
      <dgm:prSet presAssocID="{E18D9479-58D3-4C08-9B69-CF0B0C391006}" presName="hierChild4" presStyleCnt="0"/>
      <dgm:spPr/>
    </dgm:pt>
    <dgm:pt modelId="{2A905E31-24A0-4AD3-BB4F-2640CB6DD1DE}" type="pres">
      <dgm:prSet presAssocID="{C8173E16-57BC-4626-A5BA-1AD7A2B685A5}" presName="Name37" presStyleLbl="parChTrans1D3" presStyleIdx="0" presStyleCnt="3"/>
      <dgm:spPr/>
    </dgm:pt>
    <dgm:pt modelId="{6A8622E4-25E3-40D2-9644-090461F13491}" type="pres">
      <dgm:prSet presAssocID="{36A18B26-E84C-4C44-BC9A-366332B0361E}" presName="hierRoot2" presStyleCnt="0">
        <dgm:presLayoutVars>
          <dgm:hierBranch val="init"/>
        </dgm:presLayoutVars>
      </dgm:prSet>
      <dgm:spPr/>
    </dgm:pt>
    <dgm:pt modelId="{59266443-8BF4-45FE-B8BA-A4691E39842E}" type="pres">
      <dgm:prSet presAssocID="{36A18B26-E84C-4C44-BC9A-366332B0361E}" presName="rootComposite" presStyleCnt="0"/>
      <dgm:spPr/>
    </dgm:pt>
    <dgm:pt modelId="{0FA9511B-E715-4E75-84B1-622AC0786E4A}" type="pres">
      <dgm:prSet presAssocID="{36A18B26-E84C-4C44-BC9A-366332B0361E}" presName="rootText" presStyleLbl="node3" presStyleIdx="0" presStyleCnt="3">
        <dgm:presLayoutVars>
          <dgm:chPref val="3"/>
        </dgm:presLayoutVars>
      </dgm:prSet>
      <dgm:spPr/>
    </dgm:pt>
    <dgm:pt modelId="{BB98039C-D2F8-4898-8041-162B83BC3F22}" type="pres">
      <dgm:prSet presAssocID="{36A18B26-E84C-4C44-BC9A-366332B0361E}" presName="rootConnector" presStyleLbl="node3" presStyleIdx="0" presStyleCnt="3"/>
      <dgm:spPr/>
    </dgm:pt>
    <dgm:pt modelId="{215443A7-5AA3-4663-92D3-2CB2A032E426}" type="pres">
      <dgm:prSet presAssocID="{36A18B26-E84C-4C44-BC9A-366332B0361E}" presName="hierChild4" presStyleCnt="0"/>
      <dgm:spPr/>
    </dgm:pt>
    <dgm:pt modelId="{8740380A-EDD0-4E12-9098-6219BD7EA2CF}" type="pres">
      <dgm:prSet presAssocID="{36A18B26-E84C-4C44-BC9A-366332B0361E}" presName="hierChild5" presStyleCnt="0"/>
      <dgm:spPr/>
    </dgm:pt>
    <dgm:pt modelId="{0F6865B2-B709-4EDE-B2A0-E3A6BD52E95C}" type="pres">
      <dgm:prSet presAssocID="{A1167944-3A96-45C1-8EB8-9B364EDE0DC6}" presName="Name37" presStyleLbl="parChTrans1D3" presStyleIdx="1" presStyleCnt="3"/>
      <dgm:spPr/>
    </dgm:pt>
    <dgm:pt modelId="{CAE1D39C-112C-464B-8CB0-2F6025FE5D80}" type="pres">
      <dgm:prSet presAssocID="{5132CCEA-283A-4F3D-87BC-377306C8E9C0}" presName="hierRoot2" presStyleCnt="0">
        <dgm:presLayoutVars>
          <dgm:hierBranch val="init"/>
        </dgm:presLayoutVars>
      </dgm:prSet>
      <dgm:spPr/>
    </dgm:pt>
    <dgm:pt modelId="{8106DA17-5121-419D-B1EA-36CBE819437A}" type="pres">
      <dgm:prSet presAssocID="{5132CCEA-283A-4F3D-87BC-377306C8E9C0}" presName="rootComposite" presStyleCnt="0"/>
      <dgm:spPr/>
    </dgm:pt>
    <dgm:pt modelId="{DDD45A9C-4E14-4292-ACFB-6FC7C427FD44}" type="pres">
      <dgm:prSet presAssocID="{5132CCEA-283A-4F3D-87BC-377306C8E9C0}" presName="rootText" presStyleLbl="node3" presStyleIdx="1" presStyleCnt="3">
        <dgm:presLayoutVars>
          <dgm:chPref val="3"/>
        </dgm:presLayoutVars>
      </dgm:prSet>
      <dgm:spPr/>
    </dgm:pt>
    <dgm:pt modelId="{849EF85E-2BFE-4A65-BEF1-DA9A76F67064}" type="pres">
      <dgm:prSet presAssocID="{5132CCEA-283A-4F3D-87BC-377306C8E9C0}" presName="rootConnector" presStyleLbl="node3" presStyleIdx="1" presStyleCnt="3"/>
      <dgm:spPr/>
    </dgm:pt>
    <dgm:pt modelId="{4B80C841-D295-4AD7-A7A9-5BAB416A7DEC}" type="pres">
      <dgm:prSet presAssocID="{5132CCEA-283A-4F3D-87BC-377306C8E9C0}" presName="hierChild4" presStyleCnt="0"/>
      <dgm:spPr/>
    </dgm:pt>
    <dgm:pt modelId="{50994558-5A43-423F-98F3-F8CDEEAD896D}" type="pres">
      <dgm:prSet presAssocID="{5132CCEA-283A-4F3D-87BC-377306C8E9C0}" presName="hierChild5" presStyleCnt="0"/>
      <dgm:spPr/>
    </dgm:pt>
    <dgm:pt modelId="{290454DD-BAF5-4171-AF31-D29C653C7709}" type="pres">
      <dgm:prSet presAssocID="{B879F9C9-FFD1-49AE-AB8B-A4A01FB1329D}" presName="Name37" presStyleLbl="parChTrans1D3" presStyleIdx="2" presStyleCnt="3"/>
      <dgm:spPr/>
    </dgm:pt>
    <dgm:pt modelId="{A9830B5A-7AEB-4C95-9887-6BA8B247498A}" type="pres">
      <dgm:prSet presAssocID="{D8DD2F75-B8D0-4CF3-92BB-0E3E41234B38}" presName="hierRoot2" presStyleCnt="0">
        <dgm:presLayoutVars>
          <dgm:hierBranch val="init"/>
        </dgm:presLayoutVars>
      </dgm:prSet>
      <dgm:spPr/>
    </dgm:pt>
    <dgm:pt modelId="{02169BB0-F7A1-49FB-B553-60D4F856E847}" type="pres">
      <dgm:prSet presAssocID="{D8DD2F75-B8D0-4CF3-92BB-0E3E41234B38}" presName="rootComposite" presStyleCnt="0"/>
      <dgm:spPr/>
    </dgm:pt>
    <dgm:pt modelId="{D538FAB5-3CF2-42C0-91FC-74DA3EB8E358}" type="pres">
      <dgm:prSet presAssocID="{D8DD2F75-B8D0-4CF3-92BB-0E3E41234B38}" presName="rootText" presStyleLbl="node3" presStyleIdx="2" presStyleCnt="3">
        <dgm:presLayoutVars>
          <dgm:chPref val="3"/>
        </dgm:presLayoutVars>
      </dgm:prSet>
      <dgm:spPr/>
    </dgm:pt>
    <dgm:pt modelId="{D82A7AE7-029B-4F14-B867-253D36F9038F}" type="pres">
      <dgm:prSet presAssocID="{D8DD2F75-B8D0-4CF3-92BB-0E3E41234B38}" presName="rootConnector" presStyleLbl="node3" presStyleIdx="2" presStyleCnt="3"/>
      <dgm:spPr/>
    </dgm:pt>
    <dgm:pt modelId="{BF9D6F3B-AA7C-4F3D-8C9D-78593E6DB0E0}" type="pres">
      <dgm:prSet presAssocID="{D8DD2F75-B8D0-4CF3-92BB-0E3E41234B38}" presName="hierChild4" presStyleCnt="0"/>
      <dgm:spPr/>
    </dgm:pt>
    <dgm:pt modelId="{CE984A9C-EA06-4C73-BA8C-89609773AA0F}" type="pres">
      <dgm:prSet presAssocID="{D8DD2F75-B8D0-4CF3-92BB-0E3E41234B38}" presName="hierChild5" presStyleCnt="0"/>
      <dgm:spPr/>
    </dgm:pt>
    <dgm:pt modelId="{D8E01137-090B-4DCC-B495-E76A4AA99218}" type="pres">
      <dgm:prSet presAssocID="{E18D9479-58D3-4C08-9B69-CF0B0C391006}" presName="hierChild5" presStyleCnt="0"/>
      <dgm:spPr/>
    </dgm:pt>
    <dgm:pt modelId="{1D0FF44A-FC3B-49D3-9AB4-6E0D52ABF16E}" type="pres">
      <dgm:prSet presAssocID="{8DCE85CF-61C7-4A05-A74A-C3C1678B2852}" presName="Name37" presStyleLbl="parChTrans1D2" presStyleIdx="2" presStyleCnt="5"/>
      <dgm:spPr/>
    </dgm:pt>
    <dgm:pt modelId="{2025389C-619D-4CCF-8CE3-2C09DDBB689D}" type="pres">
      <dgm:prSet presAssocID="{DB67925F-9E61-4E7D-AFA4-E12C3BBB31A2}" presName="hierRoot2" presStyleCnt="0">
        <dgm:presLayoutVars>
          <dgm:hierBranch val="init"/>
        </dgm:presLayoutVars>
      </dgm:prSet>
      <dgm:spPr/>
    </dgm:pt>
    <dgm:pt modelId="{2D365F3D-4E61-4025-85BC-2E1ECD416667}" type="pres">
      <dgm:prSet presAssocID="{DB67925F-9E61-4E7D-AFA4-E12C3BBB31A2}" presName="rootComposite" presStyleCnt="0"/>
      <dgm:spPr/>
    </dgm:pt>
    <dgm:pt modelId="{5FA3B1DF-A945-448E-87F5-9F609EE590BF}" type="pres">
      <dgm:prSet presAssocID="{DB67925F-9E61-4E7D-AFA4-E12C3BBB31A2}" presName="rootText" presStyleLbl="node2" presStyleIdx="2" presStyleCnt="5">
        <dgm:presLayoutVars>
          <dgm:chPref val="3"/>
        </dgm:presLayoutVars>
      </dgm:prSet>
      <dgm:spPr/>
    </dgm:pt>
    <dgm:pt modelId="{FF4403F4-7987-467B-B5A8-712A4A489F2C}" type="pres">
      <dgm:prSet presAssocID="{DB67925F-9E61-4E7D-AFA4-E12C3BBB31A2}" presName="rootConnector" presStyleLbl="node2" presStyleIdx="2" presStyleCnt="5"/>
      <dgm:spPr/>
    </dgm:pt>
    <dgm:pt modelId="{ECCDFA34-68BC-454A-B8B2-B6BE081D57FD}" type="pres">
      <dgm:prSet presAssocID="{DB67925F-9E61-4E7D-AFA4-E12C3BBB31A2}" presName="hierChild4" presStyleCnt="0"/>
      <dgm:spPr/>
    </dgm:pt>
    <dgm:pt modelId="{D1CF0AE2-D9C5-4B84-BA93-A59E7BE8169C}" type="pres">
      <dgm:prSet presAssocID="{DB67925F-9E61-4E7D-AFA4-E12C3BBB31A2}" presName="hierChild5" presStyleCnt="0"/>
      <dgm:spPr/>
    </dgm:pt>
    <dgm:pt modelId="{B2E615DC-115F-4F23-94CB-D9A978E28BAD}" type="pres">
      <dgm:prSet presAssocID="{CCD0B532-9249-4F8F-9593-8F684752E9F1}" presName="Name37" presStyleLbl="parChTrans1D2" presStyleIdx="3" presStyleCnt="5"/>
      <dgm:spPr/>
    </dgm:pt>
    <dgm:pt modelId="{522711AB-93FF-410D-AA52-B6C4268D8502}" type="pres">
      <dgm:prSet presAssocID="{4612EE09-1C09-493A-82E0-ABC57D843C0E}" presName="hierRoot2" presStyleCnt="0">
        <dgm:presLayoutVars>
          <dgm:hierBranch val="init"/>
        </dgm:presLayoutVars>
      </dgm:prSet>
      <dgm:spPr/>
    </dgm:pt>
    <dgm:pt modelId="{F749468F-D815-45D8-A0E7-C07BD8A04678}" type="pres">
      <dgm:prSet presAssocID="{4612EE09-1C09-493A-82E0-ABC57D843C0E}" presName="rootComposite" presStyleCnt="0"/>
      <dgm:spPr/>
    </dgm:pt>
    <dgm:pt modelId="{9FA90549-D3FF-43AA-B9C2-656D1AAD0FF8}" type="pres">
      <dgm:prSet presAssocID="{4612EE09-1C09-493A-82E0-ABC57D843C0E}" presName="rootText" presStyleLbl="node2" presStyleIdx="3" presStyleCnt="5">
        <dgm:presLayoutVars>
          <dgm:chPref val="3"/>
        </dgm:presLayoutVars>
      </dgm:prSet>
      <dgm:spPr/>
    </dgm:pt>
    <dgm:pt modelId="{22B9AE45-A835-429A-8A55-86E4623B8B5B}" type="pres">
      <dgm:prSet presAssocID="{4612EE09-1C09-493A-82E0-ABC57D843C0E}" presName="rootConnector" presStyleLbl="node2" presStyleIdx="3" presStyleCnt="5"/>
      <dgm:spPr/>
    </dgm:pt>
    <dgm:pt modelId="{449DFD9E-AAD1-4BAE-AD8D-65CED3835B4C}" type="pres">
      <dgm:prSet presAssocID="{4612EE09-1C09-493A-82E0-ABC57D843C0E}" presName="hierChild4" presStyleCnt="0"/>
      <dgm:spPr/>
    </dgm:pt>
    <dgm:pt modelId="{833E481B-CF18-468F-A0BC-7F949349B7C7}" type="pres">
      <dgm:prSet presAssocID="{4612EE09-1C09-493A-82E0-ABC57D843C0E}" presName="hierChild5" presStyleCnt="0"/>
      <dgm:spPr/>
    </dgm:pt>
    <dgm:pt modelId="{0C9E25BB-DD36-4FCA-9D60-02AC8BA0405C}" type="pres">
      <dgm:prSet presAssocID="{B4D2BE2A-6F49-43BC-9E09-F3027F9C64C9}" presName="Name37" presStyleLbl="parChTrans1D2" presStyleIdx="4" presStyleCnt="5"/>
      <dgm:spPr/>
    </dgm:pt>
    <dgm:pt modelId="{0FACE44B-0CED-44EC-B12A-A8817B2A2A65}" type="pres">
      <dgm:prSet presAssocID="{4F23E4EE-F658-4C09-A459-9F34B0C63142}" presName="hierRoot2" presStyleCnt="0">
        <dgm:presLayoutVars>
          <dgm:hierBranch val="init"/>
        </dgm:presLayoutVars>
      </dgm:prSet>
      <dgm:spPr/>
    </dgm:pt>
    <dgm:pt modelId="{880DD5D5-6F95-45FC-8D10-FB05380FDCEF}" type="pres">
      <dgm:prSet presAssocID="{4F23E4EE-F658-4C09-A459-9F34B0C63142}" presName="rootComposite" presStyleCnt="0"/>
      <dgm:spPr/>
    </dgm:pt>
    <dgm:pt modelId="{60297B57-C910-480C-B201-30C47F2C2C50}" type="pres">
      <dgm:prSet presAssocID="{4F23E4EE-F658-4C09-A459-9F34B0C63142}" presName="rootText" presStyleLbl="node2" presStyleIdx="4" presStyleCnt="5">
        <dgm:presLayoutVars>
          <dgm:chPref val="3"/>
        </dgm:presLayoutVars>
      </dgm:prSet>
      <dgm:spPr/>
    </dgm:pt>
    <dgm:pt modelId="{2BEBC510-4449-4A4D-A66C-B7C0199E1BFA}" type="pres">
      <dgm:prSet presAssocID="{4F23E4EE-F658-4C09-A459-9F34B0C63142}" presName="rootConnector" presStyleLbl="node2" presStyleIdx="4" presStyleCnt="5"/>
      <dgm:spPr/>
    </dgm:pt>
    <dgm:pt modelId="{7DE9A6E8-D998-4E39-9616-6D1DEB44D947}" type="pres">
      <dgm:prSet presAssocID="{4F23E4EE-F658-4C09-A459-9F34B0C63142}" presName="hierChild4" presStyleCnt="0"/>
      <dgm:spPr/>
    </dgm:pt>
    <dgm:pt modelId="{6A30ED96-671E-488B-99C9-DED37C6829EE}" type="pres">
      <dgm:prSet presAssocID="{4F23E4EE-F658-4C09-A459-9F34B0C63142}" presName="hierChild5" presStyleCnt="0"/>
      <dgm:spPr/>
    </dgm:pt>
    <dgm:pt modelId="{F4249A6A-12AB-4CA8-85AA-1A3A04EAF252}" type="pres">
      <dgm:prSet presAssocID="{9E2CA344-4129-4928-AC0E-7E88D3AD2F97}" presName="hierChild3" presStyleCnt="0"/>
      <dgm:spPr/>
    </dgm:pt>
  </dgm:ptLst>
  <dgm:cxnLst>
    <dgm:cxn modelId="{332D2E00-85F0-478D-930F-E0C215E68C1E}" type="presOf" srcId="{4F23E4EE-F658-4C09-A459-9F34B0C63142}" destId="{2BEBC510-4449-4A4D-A66C-B7C0199E1BFA}" srcOrd="1" destOrd="0" presId="urn:microsoft.com/office/officeart/2005/8/layout/orgChart1"/>
    <dgm:cxn modelId="{07101602-A440-428C-AF07-691DC1C5ADC7}" type="presOf" srcId="{8DCE85CF-61C7-4A05-A74A-C3C1678B2852}" destId="{1D0FF44A-FC3B-49D3-9AB4-6E0D52ABF16E}" srcOrd="0" destOrd="0" presId="urn:microsoft.com/office/officeart/2005/8/layout/orgChart1"/>
    <dgm:cxn modelId="{9D836A03-8F00-4409-B86A-5C27BED22BB0}" srcId="{9E2CA344-4129-4928-AC0E-7E88D3AD2F97}" destId="{E18D9479-58D3-4C08-9B69-CF0B0C391006}" srcOrd="1" destOrd="0" parTransId="{057565B6-A6C6-4CBC-AA78-3D0BF3E1BC76}" sibTransId="{35EE16D0-F04D-4B4D-A8F4-FE8D1F557DA6}"/>
    <dgm:cxn modelId="{BD7BAF13-0C5F-4CBB-A57D-5284FF04E5DC}" type="presOf" srcId="{5132CCEA-283A-4F3D-87BC-377306C8E9C0}" destId="{849EF85E-2BFE-4A65-BEF1-DA9A76F67064}" srcOrd="1" destOrd="0" presId="urn:microsoft.com/office/officeart/2005/8/layout/orgChart1"/>
    <dgm:cxn modelId="{1FDCA429-1261-44CC-ACDB-6643EB0D7178}" type="presOf" srcId="{C6CE2AC2-B01A-4279-900F-4D93A965FF27}" destId="{A20D2815-C07C-44E4-86A9-5E4E74D04878}" srcOrd="0" destOrd="0" presId="urn:microsoft.com/office/officeart/2005/8/layout/orgChart1"/>
    <dgm:cxn modelId="{1C106032-9D8C-4C3E-9A43-2F999E22FCCE}" srcId="{9E2CA344-4129-4928-AC0E-7E88D3AD2F97}" destId="{4F23E4EE-F658-4C09-A459-9F34B0C63142}" srcOrd="4" destOrd="0" parTransId="{B4D2BE2A-6F49-43BC-9E09-F3027F9C64C9}" sibTransId="{C7D93781-35DB-4E55-8A4B-4C1A741A2108}"/>
    <dgm:cxn modelId="{B24E3E69-EA52-44E2-8718-97F51273625D}" type="presOf" srcId="{057565B6-A6C6-4CBC-AA78-3D0BF3E1BC76}" destId="{C9236219-9652-4082-A90A-90A2A3958776}" srcOrd="0" destOrd="0" presId="urn:microsoft.com/office/officeart/2005/8/layout/orgChart1"/>
    <dgm:cxn modelId="{05DA6D49-6D46-4868-BD66-FA8E5B5627D7}" type="presOf" srcId="{4612EE09-1C09-493A-82E0-ABC57D843C0E}" destId="{9FA90549-D3FF-43AA-B9C2-656D1AAD0FF8}" srcOrd="0" destOrd="0" presId="urn:microsoft.com/office/officeart/2005/8/layout/orgChart1"/>
    <dgm:cxn modelId="{B207074D-BB2D-4E29-9B9B-134059328FCA}" type="presOf" srcId="{5132CCEA-283A-4F3D-87BC-377306C8E9C0}" destId="{DDD45A9C-4E14-4292-ACFB-6FC7C427FD44}" srcOrd="0" destOrd="0" presId="urn:microsoft.com/office/officeart/2005/8/layout/orgChart1"/>
    <dgm:cxn modelId="{4EB4B874-F592-4BAB-B52B-BA86B7CAA9A0}" srcId="{3656F7B3-A28F-4E56-9595-4020C2AEE19C}" destId="{9E2CA344-4129-4928-AC0E-7E88D3AD2F97}" srcOrd="0" destOrd="0" parTransId="{2031F24F-9C4E-4972-A264-352D632D2699}" sibTransId="{E2DA8428-74AA-485C-A5BB-C81DF875508A}"/>
    <dgm:cxn modelId="{50588675-BE24-4670-BD32-0698606602B0}" type="presOf" srcId="{C8173E16-57BC-4626-A5BA-1AD7A2B685A5}" destId="{2A905E31-24A0-4AD3-BB4F-2640CB6DD1DE}" srcOrd="0" destOrd="0" presId="urn:microsoft.com/office/officeart/2005/8/layout/orgChart1"/>
    <dgm:cxn modelId="{29B13E76-BD58-433B-A2C8-DCCB410CB147}" type="presOf" srcId="{4938DEBA-9DA1-4E96-8EEB-EC0921DA95D1}" destId="{E1B0AAC4-639F-42BD-A3D8-CF5BD75A005E}" srcOrd="0" destOrd="0" presId="urn:microsoft.com/office/officeart/2005/8/layout/orgChart1"/>
    <dgm:cxn modelId="{6EB8A058-8F80-4F3E-A732-622FE4E4CCC1}" type="presOf" srcId="{A1167944-3A96-45C1-8EB8-9B364EDE0DC6}" destId="{0F6865B2-B709-4EDE-B2A0-E3A6BD52E95C}" srcOrd="0" destOrd="0" presId="urn:microsoft.com/office/officeart/2005/8/layout/orgChart1"/>
    <dgm:cxn modelId="{7E6C4D59-8332-4721-AF9C-B254F1A46CB8}" type="presOf" srcId="{9E2CA344-4129-4928-AC0E-7E88D3AD2F97}" destId="{2ABD9EE9-59E4-488F-8483-6E14130B8FB8}" srcOrd="0" destOrd="0" presId="urn:microsoft.com/office/officeart/2005/8/layout/orgChart1"/>
    <dgm:cxn modelId="{EBB0E859-7036-4E10-AC73-2391CD029E9D}" type="presOf" srcId="{DB67925F-9E61-4E7D-AFA4-E12C3BBB31A2}" destId="{FF4403F4-7987-467B-B5A8-712A4A489F2C}" srcOrd="1" destOrd="0" presId="urn:microsoft.com/office/officeart/2005/8/layout/orgChart1"/>
    <dgm:cxn modelId="{C929807A-21EE-4C7B-B663-875E3E8B396D}" srcId="{E18D9479-58D3-4C08-9B69-CF0B0C391006}" destId="{D8DD2F75-B8D0-4CF3-92BB-0E3E41234B38}" srcOrd="2" destOrd="0" parTransId="{B879F9C9-FFD1-49AE-AB8B-A4A01FB1329D}" sibTransId="{0308B316-EC18-4E50-8D65-61DF2AC21997}"/>
    <dgm:cxn modelId="{86B9267C-0ECE-4BCC-8635-A40F025ADB7B}" srcId="{E18D9479-58D3-4C08-9B69-CF0B0C391006}" destId="{36A18B26-E84C-4C44-BC9A-366332B0361E}" srcOrd="0" destOrd="0" parTransId="{C8173E16-57BC-4626-A5BA-1AD7A2B685A5}" sibTransId="{EAF9A7E7-4992-4FFF-944D-EDAB90EE525D}"/>
    <dgm:cxn modelId="{4E7ADF94-12A7-469F-8AFA-04E8EEABF7BF}" type="presOf" srcId="{CCD0B532-9249-4F8F-9593-8F684752E9F1}" destId="{B2E615DC-115F-4F23-94CB-D9A978E28BAD}" srcOrd="0" destOrd="0" presId="urn:microsoft.com/office/officeart/2005/8/layout/orgChart1"/>
    <dgm:cxn modelId="{E3C8EF96-EA4C-40AE-A7FE-B75D1E882F2A}" type="presOf" srcId="{C6CE2AC2-B01A-4279-900F-4D93A965FF27}" destId="{075A19F6-2ECE-4607-B862-57C94FDC3DD0}" srcOrd="1" destOrd="0" presId="urn:microsoft.com/office/officeart/2005/8/layout/orgChart1"/>
    <dgm:cxn modelId="{A4F49498-AEFB-46E4-8ABB-40BEAA1B18F3}" srcId="{9E2CA344-4129-4928-AC0E-7E88D3AD2F97}" destId="{DB67925F-9E61-4E7D-AFA4-E12C3BBB31A2}" srcOrd="2" destOrd="0" parTransId="{8DCE85CF-61C7-4A05-A74A-C3C1678B2852}" sibTransId="{834FBD73-DEB9-4A96-B4CC-E6743E7DEF68}"/>
    <dgm:cxn modelId="{56520A9A-5AB1-43FA-AF13-A1218A038F8A}" type="presOf" srcId="{4F23E4EE-F658-4C09-A459-9F34B0C63142}" destId="{60297B57-C910-480C-B201-30C47F2C2C50}" srcOrd="0" destOrd="0" presId="urn:microsoft.com/office/officeart/2005/8/layout/orgChart1"/>
    <dgm:cxn modelId="{C895E19A-B625-48A5-A55D-A437267A9055}" type="presOf" srcId="{9E2CA344-4129-4928-AC0E-7E88D3AD2F97}" destId="{0C4028EB-6DAA-4441-B3D4-0A5D5F9FAC96}" srcOrd="1" destOrd="0" presId="urn:microsoft.com/office/officeart/2005/8/layout/orgChart1"/>
    <dgm:cxn modelId="{6D2C979F-588F-40E8-8670-5AA9036199DD}" type="presOf" srcId="{D8DD2F75-B8D0-4CF3-92BB-0E3E41234B38}" destId="{D82A7AE7-029B-4F14-B867-253D36F9038F}" srcOrd="1" destOrd="0" presId="urn:microsoft.com/office/officeart/2005/8/layout/orgChart1"/>
    <dgm:cxn modelId="{7AA9A4A3-3B9A-4225-B4FA-115E1F748FCE}" srcId="{9E2CA344-4129-4928-AC0E-7E88D3AD2F97}" destId="{4612EE09-1C09-493A-82E0-ABC57D843C0E}" srcOrd="3" destOrd="0" parTransId="{CCD0B532-9249-4F8F-9593-8F684752E9F1}" sibTransId="{D0EB76BF-6BB1-4752-9C82-138238BB0E05}"/>
    <dgm:cxn modelId="{CB8E80AD-CABD-498F-8F31-F212EABD6F45}" type="presOf" srcId="{4612EE09-1C09-493A-82E0-ABC57D843C0E}" destId="{22B9AE45-A835-429A-8A55-86E4623B8B5B}" srcOrd="1" destOrd="0" presId="urn:microsoft.com/office/officeart/2005/8/layout/orgChart1"/>
    <dgm:cxn modelId="{7B6858B5-68DD-4E47-9CA9-9BDBA4B6CAE7}" srcId="{E18D9479-58D3-4C08-9B69-CF0B0C391006}" destId="{5132CCEA-283A-4F3D-87BC-377306C8E9C0}" srcOrd="1" destOrd="0" parTransId="{A1167944-3A96-45C1-8EB8-9B364EDE0DC6}" sibTransId="{B63E9890-B33B-489F-A4F0-0A05C0FC6350}"/>
    <dgm:cxn modelId="{A8FCF2BC-C782-44B5-A450-47334F0003B6}" type="presOf" srcId="{3656F7B3-A28F-4E56-9595-4020C2AEE19C}" destId="{5F303B16-41DD-4B25-99B8-C3A919AC1744}" srcOrd="0" destOrd="0" presId="urn:microsoft.com/office/officeart/2005/8/layout/orgChart1"/>
    <dgm:cxn modelId="{2279DBC3-5E76-41B6-AE2A-E69C676CCB67}" type="presOf" srcId="{DB67925F-9E61-4E7D-AFA4-E12C3BBB31A2}" destId="{5FA3B1DF-A945-448E-87F5-9F609EE590BF}" srcOrd="0" destOrd="0" presId="urn:microsoft.com/office/officeart/2005/8/layout/orgChart1"/>
    <dgm:cxn modelId="{94FFF3CB-B3B0-449A-A678-1A5A1B149110}" type="presOf" srcId="{36A18B26-E84C-4C44-BC9A-366332B0361E}" destId="{0FA9511B-E715-4E75-84B1-622AC0786E4A}" srcOrd="0" destOrd="0" presId="urn:microsoft.com/office/officeart/2005/8/layout/orgChart1"/>
    <dgm:cxn modelId="{D5072BD4-B189-420B-8AB7-3D35E33C6D23}" type="presOf" srcId="{E18D9479-58D3-4C08-9B69-CF0B0C391006}" destId="{573C2018-CFAA-4743-B5A9-018D2E25A9FA}" srcOrd="0" destOrd="0" presId="urn:microsoft.com/office/officeart/2005/8/layout/orgChart1"/>
    <dgm:cxn modelId="{6417BAD4-698F-4674-B38E-B470CF1C4DBE}" type="presOf" srcId="{E18D9479-58D3-4C08-9B69-CF0B0C391006}" destId="{28C2995C-D262-43F0-94ED-02EC0C56D539}" srcOrd="1" destOrd="0" presId="urn:microsoft.com/office/officeart/2005/8/layout/orgChart1"/>
    <dgm:cxn modelId="{EDF6BED6-2D04-41E7-9132-CE9500144581}" srcId="{9E2CA344-4129-4928-AC0E-7E88D3AD2F97}" destId="{C6CE2AC2-B01A-4279-900F-4D93A965FF27}" srcOrd="0" destOrd="0" parTransId="{4938DEBA-9DA1-4E96-8EEB-EC0921DA95D1}" sibTransId="{A07C78EF-C147-42EC-8F78-1EF1C19783C7}"/>
    <dgm:cxn modelId="{F61ED0DF-C855-4063-8578-F59DFAC0CA12}" type="presOf" srcId="{B4D2BE2A-6F49-43BC-9E09-F3027F9C64C9}" destId="{0C9E25BB-DD36-4FCA-9D60-02AC8BA0405C}" srcOrd="0" destOrd="0" presId="urn:microsoft.com/office/officeart/2005/8/layout/orgChart1"/>
    <dgm:cxn modelId="{CBA01EE1-FB05-4F6C-85B4-124C8555E5C1}" type="presOf" srcId="{D8DD2F75-B8D0-4CF3-92BB-0E3E41234B38}" destId="{D538FAB5-3CF2-42C0-91FC-74DA3EB8E358}" srcOrd="0" destOrd="0" presId="urn:microsoft.com/office/officeart/2005/8/layout/orgChart1"/>
    <dgm:cxn modelId="{C68A8FE2-EB2E-42DE-8774-896F04C34248}" type="presOf" srcId="{36A18B26-E84C-4C44-BC9A-366332B0361E}" destId="{BB98039C-D2F8-4898-8041-162B83BC3F22}" srcOrd="1" destOrd="0" presId="urn:microsoft.com/office/officeart/2005/8/layout/orgChart1"/>
    <dgm:cxn modelId="{A63F13F4-12BF-430F-AE36-49514F1A23E4}" type="presOf" srcId="{B879F9C9-FFD1-49AE-AB8B-A4A01FB1329D}" destId="{290454DD-BAF5-4171-AF31-D29C653C7709}" srcOrd="0" destOrd="0" presId="urn:microsoft.com/office/officeart/2005/8/layout/orgChart1"/>
    <dgm:cxn modelId="{9648DD25-FCF5-4BD7-A4D7-A53FAD0F72E2}" type="presParOf" srcId="{5F303B16-41DD-4B25-99B8-C3A919AC1744}" destId="{9332758B-3E98-4E68-8FC7-67CAB5CCBB8D}" srcOrd="0" destOrd="0" presId="urn:microsoft.com/office/officeart/2005/8/layout/orgChart1"/>
    <dgm:cxn modelId="{92B73E68-E176-4066-B9A4-EF07D38AAD18}" type="presParOf" srcId="{9332758B-3E98-4E68-8FC7-67CAB5CCBB8D}" destId="{57862762-7FF0-4BFC-A87C-3247B45322E9}" srcOrd="0" destOrd="0" presId="urn:microsoft.com/office/officeart/2005/8/layout/orgChart1"/>
    <dgm:cxn modelId="{19A17F70-4B13-4878-98E4-D3BD9A9DB3B7}" type="presParOf" srcId="{57862762-7FF0-4BFC-A87C-3247B45322E9}" destId="{2ABD9EE9-59E4-488F-8483-6E14130B8FB8}" srcOrd="0" destOrd="0" presId="urn:microsoft.com/office/officeart/2005/8/layout/orgChart1"/>
    <dgm:cxn modelId="{F84A21D2-8D58-4F25-867F-413195DF7ECD}" type="presParOf" srcId="{57862762-7FF0-4BFC-A87C-3247B45322E9}" destId="{0C4028EB-6DAA-4441-B3D4-0A5D5F9FAC96}" srcOrd="1" destOrd="0" presId="urn:microsoft.com/office/officeart/2005/8/layout/orgChart1"/>
    <dgm:cxn modelId="{58C5A4E2-ED92-49C3-A403-C1940B1ACA09}" type="presParOf" srcId="{9332758B-3E98-4E68-8FC7-67CAB5CCBB8D}" destId="{143B96C1-CE20-452B-B9AD-6E4E5856F17F}" srcOrd="1" destOrd="0" presId="urn:microsoft.com/office/officeart/2005/8/layout/orgChart1"/>
    <dgm:cxn modelId="{B70A0E71-39E2-4A7D-BCD3-1819C1749067}" type="presParOf" srcId="{143B96C1-CE20-452B-B9AD-6E4E5856F17F}" destId="{E1B0AAC4-639F-42BD-A3D8-CF5BD75A005E}" srcOrd="0" destOrd="0" presId="urn:microsoft.com/office/officeart/2005/8/layout/orgChart1"/>
    <dgm:cxn modelId="{5B44E4BE-C20B-4E41-8A27-33D5EBC56FBA}" type="presParOf" srcId="{143B96C1-CE20-452B-B9AD-6E4E5856F17F}" destId="{202831B9-DF2C-464C-A0EC-7E82EFACE307}" srcOrd="1" destOrd="0" presId="urn:microsoft.com/office/officeart/2005/8/layout/orgChart1"/>
    <dgm:cxn modelId="{FC7C601D-45A0-4781-A713-C09269D59976}" type="presParOf" srcId="{202831B9-DF2C-464C-A0EC-7E82EFACE307}" destId="{FFA3DA5F-D988-4A83-B8DE-0AF194CC8D7C}" srcOrd="0" destOrd="0" presId="urn:microsoft.com/office/officeart/2005/8/layout/orgChart1"/>
    <dgm:cxn modelId="{EEBE2BCA-2DEB-4DBA-9DDE-7E5484816AA0}" type="presParOf" srcId="{FFA3DA5F-D988-4A83-B8DE-0AF194CC8D7C}" destId="{A20D2815-C07C-44E4-86A9-5E4E74D04878}" srcOrd="0" destOrd="0" presId="urn:microsoft.com/office/officeart/2005/8/layout/orgChart1"/>
    <dgm:cxn modelId="{9E8069BD-5928-45C1-84B5-54A930B34387}" type="presParOf" srcId="{FFA3DA5F-D988-4A83-B8DE-0AF194CC8D7C}" destId="{075A19F6-2ECE-4607-B862-57C94FDC3DD0}" srcOrd="1" destOrd="0" presId="urn:microsoft.com/office/officeart/2005/8/layout/orgChart1"/>
    <dgm:cxn modelId="{0797100B-18B3-4E5B-B4E7-14768EC98DDF}" type="presParOf" srcId="{202831B9-DF2C-464C-A0EC-7E82EFACE307}" destId="{89CF4D1D-B795-4882-A251-B14192F1335A}" srcOrd="1" destOrd="0" presId="urn:microsoft.com/office/officeart/2005/8/layout/orgChart1"/>
    <dgm:cxn modelId="{BEF93594-7125-40CD-84FA-B08F98D123C0}" type="presParOf" srcId="{202831B9-DF2C-464C-A0EC-7E82EFACE307}" destId="{ABB0F46B-30FA-4D29-8558-48F2947B8FAF}" srcOrd="2" destOrd="0" presId="urn:microsoft.com/office/officeart/2005/8/layout/orgChart1"/>
    <dgm:cxn modelId="{6D716985-429E-4152-971C-42CAF1023E99}" type="presParOf" srcId="{143B96C1-CE20-452B-B9AD-6E4E5856F17F}" destId="{C9236219-9652-4082-A90A-90A2A3958776}" srcOrd="2" destOrd="0" presId="urn:microsoft.com/office/officeart/2005/8/layout/orgChart1"/>
    <dgm:cxn modelId="{FB8F14FD-81BB-4E1D-BDDC-9511B42195FB}" type="presParOf" srcId="{143B96C1-CE20-452B-B9AD-6E4E5856F17F}" destId="{1DDEAFE3-3D90-4D48-AE69-6B6D86054B20}" srcOrd="3" destOrd="0" presId="urn:microsoft.com/office/officeart/2005/8/layout/orgChart1"/>
    <dgm:cxn modelId="{803A7E03-648A-487B-A174-C5EA26E86647}" type="presParOf" srcId="{1DDEAFE3-3D90-4D48-AE69-6B6D86054B20}" destId="{69615F3E-C72F-464E-8164-88416F6068BD}" srcOrd="0" destOrd="0" presId="urn:microsoft.com/office/officeart/2005/8/layout/orgChart1"/>
    <dgm:cxn modelId="{22AC8EA9-455B-4EBC-BFF1-F8C970470252}" type="presParOf" srcId="{69615F3E-C72F-464E-8164-88416F6068BD}" destId="{573C2018-CFAA-4743-B5A9-018D2E25A9FA}" srcOrd="0" destOrd="0" presId="urn:microsoft.com/office/officeart/2005/8/layout/orgChart1"/>
    <dgm:cxn modelId="{890E45F2-7754-48EE-813F-A85ABEE979BD}" type="presParOf" srcId="{69615F3E-C72F-464E-8164-88416F6068BD}" destId="{28C2995C-D262-43F0-94ED-02EC0C56D539}" srcOrd="1" destOrd="0" presId="urn:microsoft.com/office/officeart/2005/8/layout/orgChart1"/>
    <dgm:cxn modelId="{2BF0690F-3FAE-4929-92A1-5F55B3B8B192}" type="presParOf" srcId="{1DDEAFE3-3D90-4D48-AE69-6B6D86054B20}" destId="{B8003719-10F5-49B7-9932-586515437F9F}" srcOrd="1" destOrd="0" presId="urn:microsoft.com/office/officeart/2005/8/layout/orgChart1"/>
    <dgm:cxn modelId="{1BB5C9FF-2882-47A2-A752-B9E6A67739FE}" type="presParOf" srcId="{B8003719-10F5-49B7-9932-586515437F9F}" destId="{2A905E31-24A0-4AD3-BB4F-2640CB6DD1DE}" srcOrd="0" destOrd="0" presId="urn:microsoft.com/office/officeart/2005/8/layout/orgChart1"/>
    <dgm:cxn modelId="{9290D42A-38B5-4D7C-B53F-6968ED63996C}" type="presParOf" srcId="{B8003719-10F5-49B7-9932-586515437F9F}" destId="{6A8622E4-25E3-40D2-9644-090461F13491}" srcOrd="1" destOrd="0" presId="urn:microsoft.com/office/officeart/2005/8/layout/orgChart1"/>
    <dgm:cxn modelId="{6071712F-4CE4-4586-9871-A1C0B9EDB7AB}" type="presParOf" srcId="{6A8622E4-25E3-40D2-9644-090461F13491}" destId="{59266443-8BF4-45FE-B8BA-A4691E39842E}" srcOrd="0" destOrd="0" presId="urn:microsoft.com/office/officeart/2005/8/layout/orgChart1"/>
    <dgm:cxn modelId="{42F0B873-C444-4468-8827-30E9AFF4CA19}" type="presParOf" srcId="{59266443-8BF4-45FE-B8BA-A4691E39842E}" destId="{0FA9511B-E715-4E75-84B1-622AC0786E4A}" srcOrd="0" destOrd="0" presId="urn:microsoft.com/office/officeart/2005/8/layout/orgChart1"/>
    <dgm:cxn modelId="{62E4DDD6-D182-48A1-A293-DDD831ED4B60}" type="presParOf" srcId="{59266443-8BF4-45FE-B8BA-A4691E39842E}" destId="{BB98039C-D2F8-4898-8041-162B83BC3F22}" srcOrd="1" destOrd="0" presId="urn:microsoft.com/office/officeart/2005/8/layout/orgChart1"/>
    <dgm:cxn modelId="{B2500A5E-40FC-4C7E-90FC-56F376C99695}" type="presParOf" srcId="{6A8622E4-25E3-40D2-9644-090461F13491}" destId="{215443A7-5AA3-4663-92D3-2CB2A032E426}" srcOrd="1" destOrd="0" presId="urn:microsoft.com/office/officeart/2005/8/layout/orgChart1"/>
    <dgm:cxn modelId="{92A42C81-94D9-4F5A-84F0-44FC9AACA977}" type="presParOf" srcId="{6A8622E4-25E3-40D2-9644-090461F13491}" destId="{8740380A-EDD0-4E12-9098-6219BD7EA2CF}" srcOrd="2" destOrd="0" presId="urn:microsoft.com/office/officeart/2005/8/layout/orgChart1"/>
    <dgm:cxn modelId="{F525DA11-572E-4AA0-8488-129AFE9BE30B}" type="presParOf" srcId="{B8003719-10F5-49B7-9932-586515437F9F}" destId="{0F6865B2-B709-4EDE-B2A0-E3A6BD52E95C}" srcOrd="2" destOrd="0" presId="urn:microsoft.com/office/officeart/2005/8/layout/orgChart1"/>
    <dgm:cxn modelId="{5919562E-93E2-459A-9EF3-01CC3219F4E0}" type="presParOf" srcId="{B8003719-10F5-49B7-9932-586515437F9F}" destId="{CAE1D39C-112C-464B-8CB0-2F6025FE5D80}" srcOrd="3" destOrd="0" presId="urn:microsoft.com/office/officeart/2005/8/layout/orgChart1"/>
    <dgm:cxn modelId="{BFE53941-FCD6-4413-9CBC-E2AF2BC30B20}" type="presParOf" srcId="{CAE1D39C-112C-464B-8CB0-2F6025FE5D80}" destId="{8106DA17-5121-419D-B1EA-36CBE819437A}" srcOrd="0" destOrd="0" presId="urn:microsoft.com/office/officeart/2005/8/layout/orgChart1"/>
    <dgm:cxn modelId="{D5C29E81-3B1B-4336-85D5-9FC8EDC80A34}" type="presParOf" srcId="{8106DA17-5121-419D-B1EA-36CBE819437A}" destId="{DDD45A9C-4E14-4292-ACFB-6FC7C427FD44}" srcOrd="0" destOrd="0" presId="urn:microsoft.com/office/officeart/2005/8/layout/orgChart1"/>
    <dgm:cxn modelId="{B0CB2AF6-293B-403E-9D66-C5346E86887D}" type="presParOf" srcId="{8106DA17-5121-419D-B1EA-36CBE819437A}" destId="{849EF85E-2BFE-4A65-BEF1-DA9A76F67064}" srcOrd="1" destOrd="0" presId="urn:microsoft.com/office/officeart/2005/8/layout/orgChart1"/>
    <dgm:cxn modelId="{96E1BF2B-E09B-47D9-8C7D-B0B22ED75E31}" type="presParOf" srcId="{CAE1D39C-112C-464B-8CB0-2F6025FE5D80}" destId="{4B80C841-D295-4AD7-A7A9-5BAB416A7DEC}" srcOrd="1" destOrd="0" presId="urn:microsoft.com/office/officeart/2005/8/layout/orgChart1"/>
    <dgm:cxn modelId="{4A17C648-CBB0-4AF0-B1CF-5A5AD13B9F69}" type="presParOf" srcId="{CAE1D39C-112C-464B-8CB0-2F6025FE5D80}" destId="{50994558-5A43-423F-98F3-F8CDEEAD896D}" srcOrd="2" destOrd="0" presId="urn:microsoft.com/office/officeart/2005/8/layout/orgChart1"/>
    <dgm:cxn modelId="{AFBC0DF2-B84E-4517-952F-FFB5D010E9EA}" type="presParOf" srcId="{B8003719-10F5-49B7-9932-586515437F9F}" destId="{290454DD-BAF5-4171-AF31-D29C653C7709}" srcOrd="4" destOrd="0" presId="urn:microsoft.com/office/officeart/2005/8/layout/orgChart1"/>
    <dgm:cxn modelId="{0BD1E258-1931-42D3-9BE9-C411580693C4}" type="presParOf" srcId="{B8003719-10F5-49B7-9932-586515437F9F}" destId="{A9830B5A-7AEB-4C95-9887-6BA8B247498A}" srcOrd="5" destOrd="0" presId="urn:microsoft.com/office/officeart/2005/8/layout/orgChart1"/>
    <dgm:cxn modelId="{18298DCC-DF15-4046-873D-7BA499DE58A8}" type="presParOf" srcId="{A9830B5A-7AEB-4C95-9887-6BA8B247498A}" destId="{02169BB0-F7A1-49FB-B553-60D4F856E847}" srcOrd="0" destOrd="0" presId="urn:microsoft.com/office/officeart/2005/8/layout/orgChart1"/>
    <dgm:cxn modelId="{53E48B36-1F67-4BD9-83C2-8F4AD49E6282}" type="presParOf" srcId="{02169BB0-F7A1-49FB-B553-60D4F856E847}" destId="{D538FAB5-3CF2-42C0-91FC-74DA3EB8E358}" srcOrd="0" destOrd="0" presId="urn:microsoft.com/office/officeart/2005/8/layout/orgChart1"/>
    <dgm:cxn modelId="{190BB078-FBC2-413F-A3B8-C10526EAB205}" type="presParOf" srcId="{02169BB0-F7A1-49FB-B553-60D4F856E847}" destId="{D82A7AE7-029B-4F14-B867-253D36F9038F}" srcOrd="1" destOrd="0" presId="urn:microsoft.com/office/officeart/2005/8/layout/orgChart1"/>
    <dgm:cxn modelId="{D05D6D71-3776-44B2-95A0-6BFB63084B97}" type="presParOf" srcId="{A9830B5A-7AEB-4C95-9887-6BA8B247498A}" destId="{BF9D6F3B-AA7C-4F3D-8C9D-78593E6DB0E0}" srcOrd="1" destOrd="0" presId="urn:microsoft.com/office/officeart/2005/8/layout/orgChart1"/>
    <dgm:cxn modelId="{846C7508-6537-476B-96E2-36EC0FA70E5B}" type="presParOf" srcId="{A9830B5A-7AEB-4C95-9887-6BA8B247498A}" destId="{CE984A9C-EA06-4C73-BA8C-89609773AA0F}" srcOrd="2" destOrd="0" presId="urn:microsoft.com/office/officeart/2005/8/layout/orgChart1"/>
    <dgm:cxn modelId="{820DC1AB-58B7-48EA-AD44-0ED27BEE343C}" type="presParOf" srcId="{1DDEAFE3-3D90-4D48-AE69-6B6D86054B20}" destId="{D8E01137-090B-4DCC-B495-E76A4AA99218}" srcOrd="2" destOrd="0" presId="urn:microsoft.com/office/officeart/2005/8/layout/orgChart1"/>
    <dgm:cxn modelId="{CAE68190-9459-444A-8C2A-13698C87DDE5}" type="presParOf" srcId="{143B96C1-CE20-452B-B9AD-6E4E5856F17F}" destId="{1D0FF44A-FC3B-49D3-9AB4-6E0D52ABF16E}" srcOrd="4" destOrd="0" presId="urn:microsoft.com/office/officeart/2005/8/layout/orgChart1"/>
    <dgm:cxn modelId="{097CC5CB-A631-4371-B04A-84FA29CE1D14}" type="presParOf" srcId="{143B96C1-CE20-452B-B9AD-6E4E5856F17F}" destId="{2025389C-619D-4CCF-8CE3-2C09DDBB689D}" srcOrd="5" destOrd="0" presId="urn:microsoft.com/office/officeart/2005/8/layout/orgChart1"/>
    <dgm:cxn modelId="{BBD397F7-0250-4CB9-A14D-0187F4BECF00}" type="presParOf" srcId="{2025389C-619D-4CCF-8CE3-2C09DDBB689D}" destId="{2D365F3D-4E61-4025-85BC-2E1ECD416667}" srcOrd="0" destOrd="0" presId="urn:microsoft.com/office/officeart/2005/8/layout/orgChart1"/>
    <dgm:cxn modelId="{F910753E-3FE0-4CE5-A3B0-3EC9E858F95A}" type="presParOf" srcId="{2D365F3D-4E61-4025-85BC-2E1ECD416667}" destId="{5FA3B1DF-A945-448E-87F5-9F609EE590BF}" srcOrd="0" destOrd="0" presId="urn:microsoft.com/office/officeart/2005/8/layout/orgChart1"/>
    <dgm:cxn modelId="{19102671-638E-49CB-9065-28974B1FB7CF}" type="presParOf" srcId="{2D365F3D-4E61-4025-85BC-2E1ECD416667}" destId="{FF4403F4-7987-467B-B5A8-712A4A489F2C}" srcOrd="1" destOrd="0" presId="urn:microsoft.com/office/officeart/2005/8/layout/orgChart1"/>
    <dgm:cxn modelId="{4C73388A-FA0E-43B7-B56C-7E734A1D3B56}" type="presParOf" srcId="{2025389C-619D-4CCF-8CE3-2C09DDBB689D}" destId="{ECCDFA34-68BC-454A-B8B2-B6BE081D57FD}" srcOrd="1" destOrd="0" presId="urn:microsoft.com/office/officeart/2005/8/layout/orgChart1"/>
    <dgm:cxn modelId="{2EE6FDCD-F283-4454-A50F-EE5E4873007C}" type="presParOf" srcId="{2025389C-619D-4CCF-8CE3-2C09DDBB689D}" destId="{D1CF0AE2-D9C5-4B84-BA93-A59E7BE8169C}" srcOrd="2" destOrd="0" presId="urn:microsoft.com/office/officeart/2005/8/layout/orgChart1"/>
    <dgm:cxn modelId="{03F7746F-F30F-4671-A4FE-9C0984607962}" type="presParOf" srcId="{143B96C1-CE20-452B-B9AD-6E4E5856F17F}" destId="{B2E615DC-115F-4F23-94CB-D9A978E28BAD}" srcOrd="6" destOrd="0" presId="urn:microsoft.com/office/officeart/2005/8/layout/orgChart1"/>
    <dgm:cxn modelId="{F2782F5B-8EC8-41A1-AFE9-F7E858B2FAFA}" type="presParOf" srcId="{143B96C1-CE20-452B-B9AD-6E4E5856F17F}" destId="{522711AB-93FF-410D-AA52-B6C4268D8502}" srcOrd="7" destOrd="0" presId="urn:microsoft.com/office/officeart/2005/8/layout/orgChart1"/>
    <dgm:cxn modelId="{4475DE03-C51E-4381-8A96-E4593322F575}" type="presParOf" srcId="{522711AB-93FF-410D-AA52-B6C4268D8502}" destId="{F749468F-D815-45D8-A0E7-C07BD8A04678}" srcOrd="0" destOrd="0" presId="urn:microsoft.com/office/officeart/2005/8/layout/orgChart1"/>
    <dgm:cxn modelId="{E9EE4A27-E2BB-499F-B6F5-B0162EAE35D3}" type="presParOf" srcId="{F749468F-D815-45D8-A0E7-C07BD8A04678}" destId="{9FA90549-D3FF-43AA-B9C2-656D1AAD0FF8}" srcOrd="0" destOrd="0" presId="urn:microsoft.com/office/officeart/2005/8/layout/orgChart1"/>
    <dgm:cxn modelId="{3432ABD4-527E-4A01-9E15-7C7D9988E982}" type="presParOf" srcId="{F749468F-D815-45D8-A0E7-C07BD8A04678}" destId="{22B9AE45-A835-429A-8A55-86E4623B8B5B}" srcOrd="1" destOrd="0" presId="urn:microsoft.com/office/officeart/2005/8/layout/orgChart1"/>
    <dgm:cxn modelId="{D715B6EA-7C00-4C8E-B494-698974653DA1}" type="presParOf" srcId="{522711AB-93FF-410D-AA52-B6C4268D8502}" destId="{449DFD9E-AAD1-4BAE-AD8D-65CED3835B4C}" srcOrd="1" destOrd="0" presId="urn:microsoft.com/office/officeart/2005/8/layout/orgChart1"/>
    <dgm:cxn modelId="{38101593-1FC1-4A6F-BC1E-AD1638C1EF9B}" type="presParOf" srcId="{522711AB-93FF-410D-AA52-B6C4268D8502}" destId="{833E481B-CF18-468F-A0BC-7F949349B7C7}" srcOrd="2" destOrd="0" presId="urn:microsoft.com/office/officeart/2005/8/layout/orgChart1"/>
    <dgm:cxn modelId="{80E45985-5CB4-40D5-B401-52D288BE974E}" type="presParOf" srcId="{143B96C1-CE20-452B-B9AD-6E4E5856F17F}" destId="{0C9E25BB-DD36-4FCA-9D60-02AC8BA0405C}" srcOrd="8" destOrd="0" presId="urn:microsoft.com/office/officeart/2005/8/layout/orgChart1"/>
    <dgm:cxn modelId="{58547073-A332-406D-A7BE-ADB221BA4FB5}" type="presParOf" srcId="{143B96C1-CE20-452B-B9AD-6E4E5856F17F}" destId="{0FACE44B-0CED-44EC-B12A-A8817B2A2A65}" srcOrd="9" destOrd="0" presId="urn:microsoft.com/office/officeart/2005/8/layout/orgChart1"/>
    <dgm:cxn modelId="{FFFE5EF3-4498-4337-8434-A556239055FE}" type="presParOf" srcId="{0FACE44B-0CED-44EC-B12A-A8817B2A2A65}" destId="{880DD5D5-6F95-45FC-8D10-FB05380FDCEF}" srcOrd="0" destOrd="0" presId="urn:microsoft.com/office/officeart/2005/8/layout/orgChart1"/>
    <dgm:cxn modelId="{0097EEAA-2D2D-4500-B2AA-73C45326386C}" type="presParOf" srcId="{880DD5D5-6F95-45FC-8D10-FB05380FDCEF}" destId="{60297B57-C910-480C-B201-30C47F2C2C50}" srcOrd="0" destOrd="0" presId="urn:microsoft.com/office/officeart/2005/8/layout/orgChart1"/>
    <dgm:cxn modelId="{58D1D8F5-BC07-42B6-9AA5-5D5CF62B62DE}" type="presParOf" srcId="{880DD5D5-6F95-45FC-8D10-FB05380FDCEF}" destId="{2BEBC510-4449-4A4D-A66C-B7C0199E1BFA}" srcOrd="1" destOrd="0" presId="urn:microsoft.com/office/officeart/2005/8/layout/orgChart1"/>
    <dgm:cxn modelId="{D2526D92-CC39-44FD-9912-BD44A568EA62}" type="presParOf" srcId="{0FACE44B-0CED-44EC-B12A-A8817B2A2A65}" destId="{7DE9A6E8-D998-4E39-9616-6D1DEB44D947}" srcOrd="1" destOrd="0" presId="urn:microsoft.com/office/officeart/2005/8/layout/orgChart1"/>
    <dgm:cxn modelId="{B2532511-73D3-4DEB-8EF9-7DC5FE74A592}" type="presParOf" srcId="{0FACE44B-0CED-44EC-B12A-A8817B2A2A65}" destId="{6A30ED96-671E-488B-99C9-DED37C6829EE}" srcOrd="2" destOrd="0" presId="urn:microsoft.com/office/officeart/2005/8/layout/orgChart1"/>
    <dgm:cxn modelId="{F601ACB8-6131-4E0E-A0BB-6E1E54AB2F44}" type="presParOf" srcId="{9332758B-3E98-4E68-8FC7-67CAB5CCBB8D}" destId="{F4249A6A-12AB-4CA8-85AA-1A3A04EAF2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E25BB-DD36-4FCA-9D60-02AC8BA0405C}">
      <dsp:nvSpPr>
        <dsp:cNvPr id="0" name=""/>
        <dsp:cNvSpPr/>
      </dsp:nvSpPr>
      <dsp:spPr>
        <a:xfrm>
          <a:off x="3801139" y="793326"/>
          <a:ext cx="3149720" cy="273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61"/>
              </a:lnTo>
              <a:lnTo>
                <a:pt x="3149720" y="136661"/>
              </a:lnTo>
              <a:lnTo>
                <a:pt x="3149720" y="2733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615DC-115F-4F23-94CB-D9A978E28BAD}">
      <dsp:nvSpPr>
        <dsp:cNvPr id="0" name=""/>
        <dsp:cNvSpPr/>
      </dsp:nvSpPr>
      <dsp:spPr>
        <a:xfrm>
          <a:off x="3801139" y="793326"/>
          <a:ext cx="1574860" cy="273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61"/>
              </a:lnTo>
              <a:lnTo>
                <a:pt x="1574860" y="136661"/>
              </a:lnTo>
              <a:lnTo>
                <a:pt x="1574860" y="2733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FF44A-FC3B-49D3-9AB4-6E0D52ABF16E}">
      <dsp:nvSpPr>
        <dsp:cNvPr id="0" name=""/>
        <dsp:cNvSpPr/>
      </dsp:nvSpPr>
      <dsp:spPr>
        <a:xfrm>
          <a:off x="3755419" y="793326"/>
          <a:ext cx="91440" cy="273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3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454DD-BAF5-4171-AF31-D29C653C7709}">
      <dsp:nvSpPr>
        <dsp:cNvPr id="0" name=""/>
        <dsp:cNvSpPr/>
      </dsp:nvSpPr>
      <dsp:spPr>
        <a:xfrm>
          <a:off x="1705663" y="1717418"/>
          <a:ext cx="195230" cy="2446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890"/>
              </a:lnTo>
              <a:lnTo>
                <a:pt x="195230" y="24468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865B2-B709-4EDE-B2A0-E3A6BD52E95C}">
      <dsp:nvSpPr>
        <dsp:cNvPr id="0" name=""/>
        <dsp:cNvSpPr/>
      </dsp:nvSpPr>
      <dsp:spPr>
        <a:xfrm>
          <a:off x="1705663" y="1717418"/>
          <a:ext cx="195230" cy="152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798"/>
              </a:lnTo>
              <a:lnTo>
                <a:pt x="195230" y="15227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05E31-24A0-4AD3-BB4F-2640CB6DD1DE}">
      <dsp:nvSpPr>
        <dsp:cNvPr id="0" name=""/>
        <dsp:cNvSpPr/>
      </dsp:nvSpPr>
      <dsp:spPr>
        <a:xfrm>
          <a:off x="1705663" y="1717418"/>
          <a:ext cx="195230" cy="59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707"/>
              </a:lnTo>
              <a:lnTo>
                <a:pt x="195230" y="5987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36219-9652-4082-A90A-90A2A3958776}">
      <dsp:nvSpPr>
        <dsp:cNvPr id="0" name=""/>
        <dsp:cNvSpPr/>
      </dsp:nvSpPr>
      <dsp:spPr>
        <a:xfrm>
          <a:off x="2226278" y="793326"/>
          <a:ext cx="1574860" cy="273322"/>
        </a:xfrm>
        <a:custGeom>
          <a:avLst/>
          <a:gdLst/>
          <a:ahLst/>
          <a:cxnLst/>
          <a:rect l="0" t="0" r="0" b="0"/>
          <a:pathLst>
            <a:path>
              <a:moveTo>
                <a:pt x="1574860" y="0"/>
              </a:moveTo>
              <a:lnTo>
                <a:pt x="1574860" y="136661"/>
              </a:lnTo>
              <a:lnTo>
                <a:pt x="0" y="136661"/>
              </a:lnTo>
              <a:lnTo>
                <a:pt x="0" y="2733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0AAC4-639F-42BD-A3D8-CF5BD75A005E}">
      <dsp:nvSpPr>
        <dsp:cNvPr id="0" name=""/>
        <dsp:cNvSpPr/>
      </dsp:nvSpPr>
      <dsp:spPr>
        <a:xfrm>
          <a:off x="651418" y="793326"/>
          <a:ext cx="3149720" cy="273322"/>
        </a:xfrm>
        <a:custGeom>
          <a:avLst/>
          <a:gdLst/>
          <a:ahLst/>
          <a:cxnLst/>
          <a:rect l="0" t="0" r="0" b="0"/>
          <a:pathLst>
            <a:path>
              <a:moveTo>
                <a:pt x="3149720" y="0"/>
              </a:moveTo>
              <a:lnTo>
                <a:pt x="3149720" y="136661"/>
              </a:lnTo>
              <a:lnTo>
                <a:pt x="0" y="136661"/>
              </a:lnTo>
              <a:lnTo>
                <a:pt x="0" y="2733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D9EE9-59E4-488F-8483-6E14130B8FB8}">
      <dsp:nvSpPr>
        <dsp:cNvPr id="0" name=""/>
        <dsp:cNvSpPr/>
      </dsp:nvSpPr>
      <dsp:spPr>
        <a:xfrm>
          <a:off x="3150370" y="142557"/>
          <a:ext cx="1301537" cy="650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err="1">
              <a:latin typeface="Calibri Light" panose="020F0302020204030204"/>
            </a:rPr>
            <a:t>App</a:t>
          </a:r>
          <a:endParaRPr lang="ru-RU" sz="1600" kern="1200" err="1"/>
        </a:p>
      </dsp:txBody>
      <dsp:txXfrm>
        <a:off x="3150370" y="142557"/>
        <a:ext cx="1301537" cy="650768"/>
      </dsp:txXfrm>
    </dsp:sp>
    <dsp:sp modelId="{A20D2815-C07C-44E4-86A9-5E4E74D04878}">
      <dsp:nvSpPr>
        <dsp:cNvPr id="0" name=""/>
        <dsp:cNvSpPr/>
      </dsp:nvSpPr>
      <dsp:spPr>
        <a:xfrm>
          <a:off x="649" y="1066649"/>
          <a:ext cx="1301537" cy="650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alibri Light" panose="020F0302020204030204"/>
            </a:rPr>
            <a:t>Common</a:t>
          </a:r>
        </a:p>
      </dsp:txBody>
      <dsp:txXfrm>
        <a:off x="649" y="1066649"/>
        <a:ext cx="1301537" cy="650768"/>
      </dsp:txXfrm>
    </dsp:sp>
    <dsp:sp modelId="{573C2018-CFAA-4743-B5A9-018D2E25A9FA}">
      <dsp:nvSpPr>
        <dsp:cNvPr id="0" name=""/>
        <dsp:cNvSpPr/>
      </dsp:nvSpPr>
      <dsp:spPr>
        <a:xfrm>
          <a:off x="1575509" y="1066649"/>
          <a:ext cx="1301537" cy="650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alibri Light" panose="020F0302020204030204"/>
            </a:rPr>
            <a:t> Feature_*</a:t>
          </a:r>
          <a:endParaRPr lang="ru-RU" sz="1600" kern="1200"/>
        </a:p>
      </dsp:txBody>
      <dsp:txXfrm>
        <a:off x="1575509" y="1066649"/>
        <a:ext cx="1301537" cy="650768"/>
      </dsp:txXfrm>
    </dsp:sp>
    <dsp:sp modelId="{0FA9511B-E715-4E75-84B1-622AC0786E4A}">
      <dsp:nvSpPr>
        <dsp:cNvPr id="0" name=""/>
        <dsp:cNvSpPr/>
      </dsp:nvSpPr>
      <dsp:spPr>
        <a:xfrm>
          <a:off x="1900894" y="1990741"/>
          <a:ext cx="1301537" cy="6507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alibri Light" panose="020F0302020204030204"/>
            </a:rPr>
            <a:t>Domain</a:t>
          </a:r>
        </a:p>
      </dsp:txBody>
      <dsp:txXfrm>
        <a:off x="1900894" y="1990741"/>
        <a:ext cx="1301537" cy="650768"/>
      </dsp:txXfrm>
    </dsp:sp>
    <dsp:sp modelId="{DDD45A9C-4E14-4292-ACFB-6FC7C427FD44}">
      <dsp:nvSpPr>
        <dsp:cNvPr id="0" name=""/>
        <dsp:cNvSpPr/>
      </dsp:nvSpPr>
      <dsp:spPr>
        <a:xfrm>
          <a:off x="1900894" y="2914832"/>
          <a:ext cx="1301537" cy="6507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alibri Light" panose="020F0302020204030204"/>
            </a:rPr>
            <a:t>Data</a:t>
          </a:r>
          <a:endParaRPr lang="ru-RU" sz="1600" kern="1200"/>
        </a:p>
      </dsp:txBody>
      <dsp:txXfrm>
        <a:off x="1900894" y="2914832"/>
        <a:ext cx="1301537" cy="650768"/>
      </dsp:txXfrm>
    </dsp:sp>
    <dsp:sp modelId="{D538FAB5-3CF2-42C0-91FC-74DA3EB8E358}">
      <dsp:nvSpPr>
        <dsp:cNvPr id="0" name=""/>
        <dsp:cNvSpPr/>
      </dsp:nvSpPr>
      <dsp:spPr>
        <a:xfrm>
          <a:off x="1900894" y="3838924"/>
          <a:ext cx="1301537" cy="6507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alibri Light" panose="020F0302020204030204"/>
            </a:rPr>
            <a:t>UI*</a:t>
          </a:r>
          <a:endParaRPr lang="ru-RU" sz="1600" kern="1200"/>
        </a:p>
      </dsp:txBody>
      <dsp:txXfrm>
        <a:off x="1900894" y="3838924"/>
        <a:ext cx="1301537" cy="650768"/>
      </dsp:txXfrm>
    </dsp:sp>
    <dsp:sp modelId="{5FA3B1DF-A945-448E-87F5-9F609EE590BF}">
      <dsp:nvSpPr>
        <dsp:cNvPr id="0" name=""/>
        <dsp:cNvSpPr/>
      </dsp:nvSpPr>
      <dsp:spPr>
        <a:xfrm>
          <a:off x="3150370" y="1066649"/>
          <a:ext cx="1301537" cy="650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alibri Light" panose="020F0302020204030204"/>
            </a:rPr>
            <a:t>UI</a:t>
          </a:r>
          <a:endParaRPr lang="ru-RU" sz="1600" kern="1200"/>
        </a:p>
      </dsp:txBody>
      <dsp:txXfrm>
        <a:off x="3150370" y="1066649"/>
        <a:ext cx="1301537" cy="650768"/>
      </dsp:txXfrm>
    </dsp:sp>
    <dsp:sp modelId="{9FA90549-D3FF-43AA-B9C2-656D1AAD0FF8}">
      <dsp:nvSpPr>
        <dsp:cNvPr id="0" name=""/>
        <dsp:cNvSpPr/>
      </dsp:nvSpPr>
      <dsp:spPr>
        <a:xfrm>
          <a:off x="4725230" y="1066649"/>
          <a:ext cx="1301537" cy="650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alibri Light" panose="020F0302020204030204"/>
            </a:rPr>
            <a:t>MainActivity.kt</a:t>
          </a:r>
        </a:p>
      </dsp:txBody>
      <dsp:txXfrm>
        <a:off x="4725230" y="1066649"/>
        <a:ext cx="1301537" cy="650768"/>
      </dsp:txXfrm>
    </dsp:sp>
    <dsp:sp modelId="{60297B57-C910-480C-B201-30C47F2C2C50}">
      <dsp:nvSpPr>
        <dsp:cNvPr id="0" name=""/>
        <dsp:cNvSpPr/>
      </dsp:nvSpPr>
      <dsp:spPr>
        <a:xfrm>
          <a:off x="6300090" y="1066649"/>
          <a:ext cx="1301537" cy="650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alibri Light" panose="020F0302020204030204"/>
            </a:rPr>
            <a:t>Application.kt</a:t>
          </a:r>
        </a:p>
      </dsp:txBody>
      <dsp:txXfrm>
        <a:off x="6300090" y="1066649"/>
        <a:ext cx="1301537" cy="650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0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QX4duVLXC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C3AFF2-9288-AD21-BECB-E5CBA1D9FA61}"/>
              </a:ext>
            </a:extLst>
          </p:cNvPr>
          <p:cNvSpPr/>
          <p:nvPr/>
        </p:nvSpPr>
        <p:spPr>
          <a:xfrm>
            <a:off x="1378267" y="1564"/>
            <a:ext cx="1480456" cy="2743198"/>
          </a:xfrm>
          <a:prstGeom prst="rect">
            <a:avLst/>
          </a:prstGeom>
          <a:solidFill>
            <a:srgbClr val="AC34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74AB8B-8BED-D5A4-1607-DF3595F3505F}"/>
              </a:ext>
            </a:extLst>
          </p:cNvPr>
          <p:cNvSpPr/>
          <p:nvPr/>
        </p:nvSpPr>
        <p:spPr>
          <a:xfrm>
            <a:off x="-3890" y="-298"/>
            <a:ext cx="2188027" cy="6857998"/>
          </a:xfrm>
          <a:prstGeom prst="rect">
            <a:avLst/>
          </a:prstGeom>
          <a:solidFill>
            <a:srgbClr val="AC34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673329B-A406-3B33-5391-2A71116F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680000" flipV="1">
            <a:off x="-445043" y="2542745"/>
            <a:ext cx="7282542" cy="17526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14011" y="1441339"/>
            <a:ext cx="6689651" cy="1350926"/>
          </a:xfrm>
        </p:spPr>
        <p:txBody>
          <a:bodyPr/>
          <a:lstStyle/>
          <a:p>
            <a:pPr algn="l"/>
            <a:r>
              <a:rPr lang="ru-RU" err="1">
                <a:cs typeface="Calibri Light"/>
              </a:rPr>
              <a:t>FridgeMaster</a:t>
            </a:r>
            <a:endParaRPr lang="ru-RU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14011" y="2845606"/>
            <a:ext cx="6574464" cy="232029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ru-RU">
                <a:cs typeface="Calibri"/>
              </a:rPr>
              <a:t>Мобильное приложение</a:t>
            </a:r>
          </a:p>
          <a:p>
            <a:pPr algn="l"/>
            <a:endParaRPr lang="ru-RU">
              <a:cs typeface="Calibri"/>
            </a:endParaRPr>
          </a:p>
          <a:p>
            <a:pPr algn="l"/>
            <a:endParaRPr lang="ru-RU">
              <a:cs typeface="Calibri"/>
            </a:endParaRPr>
          </a:p>
          <a:p>
            <a:pPr algn="l"/>
            <a:r>
              <a:rPr lang="ru-RU">
                <a:cs typeface="Calibri"/>
              </a:rPr>
              <a:t>Разработал: Романов Данил</a:t>
            </a:r>
          </a:p>
          <a:p>
            <a:pPr algn="l"/>
            <a:r>
              <a:rPr lang="ru-RU">
                <a:cs typeface="Calibri"/>
              </a:rPr>
              <a:t>Преподаватель: </a:t>
            </a:r>
            <a:r>
              <a:rPr lang="ru-RU" err="1">
                <a:cs typeface="Calibri"/>
              </a:rPr>
              <a:t>Шперлинг</a:t>
            </a:r>
            <a:r>
              <a:rPr lang="ru-RU">
                <a:cs typeface="Calibri"/>
              </a:rPr>
              <a:t> Владимир</a:t>
            </a:r>
            <a:br>
              <a:rPr lang="ru-RU">
                <a:cs typeface="Calibri"/>
              </a:rPr>
            </a:br>
            <a:endParaRPr lang="ru-RU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33736D6-0CCD-52BB-71F1-67B91EFA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8204" y="1090872"/>
            <a:ext cx="5020339" cy="6253419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1FC7756-400F-7398-0C80-AD309830A199}"/>
              </a:ext>
            </a:extLst>
          </p:cNvPr>
          <p:cNvSpPr/>
          <p:nvPr/>
        </p:nvSpPr>
        <p:spPr>
          <a:xfrm>
            <a:off x="9895114" y="1926771"/>
            <a:ext cx="914400" cy="91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FEDC8F-416B-2CA6-761A-03264EF842AA}"/>
              </a:ext>
            </a:extLst>
          </p:cNvPr>
          <p:cNvSpPr/>
          <p:nvPr/>
        </p:nvSpPr>
        <p:spPr>
          <a:xfrm>
            <a:off x="10098052" y="-11184"/>
            <a:ext cx="2090056" cy="6868883"/>
          </a:xfrm>
          <a:prstGeom prst="rect">
            <a:avLst/>
          </a:prstGeom>
          <a:solidFill>
            <a:srgbClr val="AC34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62AD879-931E-FE9C-9218-8E8A73DAB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905499" y="2639786"/>
            <a:ext cx="6879772" cy="15784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D161D-3F89-9052-5C96-6DFD79E8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E0755-4EF6-E3E6-D626-9CE5E630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21" y="1409184"/>
            <a:ext cx="5305648" cy="51310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Простое и удобное приложение для планирования рациона питания на основе личных предпочтений и материальных возможностей</a:t>
            </a:r>
          </a:p>
          <a:p>
            <a:endParaRPr lang="ru-RU">
              <a:cs typeface="Calibri"/>
            </a:endParaRPr>
          </a:p>
          <a:p>
            <a:r>
              <a:rPr lang="ru-RU" dirty="0">
                <a:cs typeface="Calibri"/>
              </a:rPr>
              <a:t>Особенности:</a:t>
            </a:r>
          </a:p>
          <a:p>
            <a:pPr lvl="1"/>
            <a:r>
              <a:rPr lang="ru-RU" dirty="0">
                <a:cs typeface="Calibri"/>
              </a:rPr>
              <a:t>Обширный выбор рецептов</a:t>
            </a:r>
          </a:p>
          <a:p>
            <a:pPr lvl="1"/>
            <a:r>
              <a:rPr lang="ru-RU" dirty="0">
                <a:cs typeface="Calibri"/>
              </a:rPr>
              <a:t>Локальное хранение имеющихся продуктов</a:t>
            </a:r>
          </a:p>
          <a:p>
            <a:pPr lvl="1"/>
            <a:r>
              <a:rPr lang="ru-RU" dirty="0">
                <a:cs typeface="Calibri"/>
              </a:rPr>
              <a:t>Адаптация под разные экраны и темная тема</a:t>
            </a:r>
          </a:p>
          <a:p>
            <a:pPr lvl="1"/>
            <a:r>
              <a:rPr lang="ru-RU" dirty="0">
                <a:cs typeface="Calibri"/>
              </a:rPr>
              <a:t>И многое другое</a:t>
            </a:r>
          </a:p>
          <a:p>
            <a:pPr lvl="1"/>
            <a:endParaRPr lang="ru-RU">
              <a:cs typeface="Calibri"/>
            </a:endParaRPr>
          </a:p>
        </p:txBody>
      </p:sp>
      <p:pic>
        <p:nvPicPr>
          <p:cNvPr id="4" name="Рисунок 4" descr="Изображение выглядит как спутник&#10;&#10;Автоматически созданное описание">
            <a:extLst>
              <a:ext uri="{FF2B5EF4-FFF2-40B4-BE49-F238E27FC236}">
                <a16:creationId xmlns:a16="http://schemas.microsoft.com/office/drawing/2014/main" id="{F02165BF-3C9F-8C96-9C32-E9A7FB26C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0" flipH="1">
            <a:off x="7169888" y="1105271"/>
            <a:ext cx="4541874" cy="47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3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FDFAE-D764-E861-B377-19FF8E9B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Стек технологий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CD559-2E88-C404-AAFB-E6F59CBE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cs typeface="Calibri"/>
              </a:rPr>
              <a:t>Kotlin</a:t>
            </a:r>
          </a:p>
          <a:p>
            <a:r>
              <a:rPr lang="ru-RU" err="1">
                <a:cs typeface="Calibri"/>
              </a:rPr>
              <a:t>Jetpack</a:t>
            </a:r>
            <a:r>
              <a:rPr lang="ru-RU">
                <a:cs typeface="Calibri"/>
              </a:rPr>
              <a:t> </a:t>
            </a:r>
            <a:r>
              <a:rPr lang="ru-RU" err="1">
                <a:cs typeface="Calibri"/>
              </a:rPr>
              <a:t>Compose</a:t>
            </a:r>
            <a:endParaRPr lang="ru-RU">
              <a:cs typeface="Calibri"/>
            </a:endParaRPr>
          </a:p>
          <a:p>
            <a:r>
              <a:rPr lang="ru-RU" err="1">
                <a:cs typeface="Calibri"/>
              </a:rPr>
              <a:t>Material</a:t>
            </a:r>
            <a:r>
              <a:rPr lang="ru-RU">
                <a:cs typeface="Calibri"/>
              </a:rPr>
              <a:t> Design 3</a:t>
            </a:r>
          </a:p>
          <a:p>
            <a:r>
              <a:rPr lang="ru-RU" err="1">
                <a:cs typeface="Calibri"/>
              </a:rPr>
              <a:t>Retrofit</a:t>
            </a:r>
            <a:endParaRPr lang="ru-RU">
              <a:cs typeface="Calibri"/>
            </a:endParaRPr>
          </a:p>
          <a:p>
            <a:r>
              <a:rPr lang="ru-RU" err="1">
                <a:cs typeface="Calibri"/>
              </a:rPr>
              <a:t>Room</a:t>
            </a:r>
            <a:r>
              <a:rPr lang="ru-RU">
                <a:cs typeface="Calibri"/>
              </a:rPr>
              <a:t> </a:t>
            </a:r>
          </a:p>
          <a:p>
            <a:r>
              <a:rPr lang="ru-RU" err="1">
                <a:cs typeface="Calibri"/>
              </a:rPr>
              <a:t>Dagger</a:t>
            </a:r>
            <a:r>
              <a:rPr lang="ru-RU">
                <a:cs typeface="Calibri"/>
              </a:rPr>
              <a:t> </a:t>
            </a:r>
            <a:r>
              <a:rPr lang="ru-RU" err="1">
                <a:cs typeface="Calibri"/>
              </a:rPr>
              <a:t>Hilt</a:t>
            </a:r>
          </a:p>
          <a:p>
            <a:r>
              <a:rPr lang="ru-RU" err="1">
                <a:cs typeface="Calibri"/>
              </a:rPr>
              <a:t>Clean</a:t>
            </a:r>
            <a:r>
              <a:rPr lang="ru-RU">
                <a:cs typeface="Calibri"/>
              </a:rPr>
              <a:t> Architecture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073ADCC-2A9C-580E-A739-2BAB73C9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865" y="3036990"/>
            <a:ext cx="2743200" cy="2963694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62FBD43-268E-5393-5484-2C74FC21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051" y="1330842"/>
            <a:ext cx="1653363" cy="1653363"/>
          </a:xfrm>
          <a:prstGeom prst="rect">
            <a:avLst/>
          </a:prstGeom>
        </p:spPr>
      </p:pic>
      <p:pic>
        <p:nvPicPr>
          <p:cNvPr id="6" name="Рисунок 6" descr="Google Material Design Logo - Material Design Logo Png, Transparent Png ...">
            <a:extLst>
              <a:ext uri="{FF2B5EF4-FFF2-40B4-BE49-F238E27FC236}">
                <a16:creationId xmlns:a16="http://schemas.microsoft.com/office/drawing/2014/main" id="{EBD25D73-9FA4-C0A3-0AF6-696E72B0C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912" y="3384698"/>
            <a:ext cx="2167271" cy="2268280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3470B4EE-66E0-3C88-2BAE-381FBE66E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6829" y="4517572"/>
            <a:ext cx="12398828" cy="24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64E72-9E1F-D4B2-473F-AF7AF4DE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Архитектура</a:t>
            </a:r>
          </a:p>
        </p:txBody>
      </p:sp>
      <p:graphicFrame>
        <p:nvGraphicFramePr>
          <p:cNvPr id="17" name="Схема 17">
            <a:extLst>
              <a:ext uri="{FF2B5EF4-FFF2-40B4-BE49-F238E27FC236}">
                <a16:creationId xmlns:a16="http://schemas.microsoft.com/office/drawing/2014/main" id="{20EE1394-A7EA-44CB-25F0-5D223F09C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575317"/>
              </p:ext>
            </p:extLst>
          </p:nvPr>
        </p:nvGraphicFramePr>
        <p:xfrm>
          <a:off x="2294860" y="1555898"/>
          <a:ext cx="7602278" cy="4632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9" name="Рисунок 1539">
            <a:extLst>
              <a:ext uri="{FF2B5EF4-FFF2-40B4-BE49-F238E27FC236}">
                <a16:creationId xmlns:a16="http://schemas.microsoft.com/office/drawing/2014/main" id="{7C88D89D-2B02-29C0-7FF1-8956B0DA75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-2645229" y="2645228"/>
            <a:ext cx="6858000" cy="1567542"/>
          </a:xfrm>
          <a:prstGeom prst="rect">
            <a:avLst/>
          </a:prstGeom>
        </p:spPr>
      </p:pic>
      <p:pic>
        <p:nvPicPr>
          <p:cNvPr id="1540" name="Рисунок 1540">
            <a:extLst>
              <a:ext uri="{FF2B5EF4-FFF2-40B4-BE49-F238E27FC236}">
                <a16:creationId xmlns:a16="http://schemas.microsoft.com/office/drawing/2014/main" id="{7DC555A7-E4F7-242D-E65D-1CE7EEB68B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8022772" y="2645229"/>
            <a:ext cx="6857999" cy="15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9D056-E20F-A58F-2EEE-3A648733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Скриншоты</a:t>
            </a:r>
          </a:p>
        </p:txBody>
      </p:sp>
      <p:pic>
        <p:nvPicPr>
          <p:cNvPr id="3" name="Мультимедиа в Интернете 2" title="Но игра все  еще в стадии разработки">
            <a:hlinkClick r:id="" action="ppaction://media"/>
            <a:extLst>
              <a:ext uri="{FF2B5EF4-FFF2-40B4-BE49-F238E27FC236}">
                <a16:creationId xmlns:a16="http://schemas.microsoft.com/office/drawing/2014/main" id="{18F5C898-2A1D-4FC8-D6C2-B628D046A81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80554" y="1427518"/>
            <a:ext cx="7239000" cy="5431276"/>
          </a:xfrm>
        </p:spPr>
      </p:pic>
    </p:spTree>
    <p:extLst>
      <p:ext uri="{BB962C8B-B14F-4D97-AF65-F5344CB8AC3E}">
        <p14:creationId xmlns:p14="http://schemas.microsoft.com/office/powerpoint/2010/main" val="74220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FridgeMaster</vt:lpstr>
      <vt:lpstr>О приложении</vt:lpstr>
      <vt:lpstr>Стек технологий</vt:lpstr>
      <vt:lpstr>Архитектура</vt:lpstr>
      <vt:lpstr>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10</cp:revision>
  <dcterms:created xsi:type="dcterms:W3CDTF">2023-05-14T11:06:25Z</dcterms:created>
  <dcterms:modified xsi:type="dcterms:W3CDTF">2023-05-20T17:02:10Z</dcterms:modified>
</cp:coreProperties>
</file>