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9CFCF-C0A9-426E-96C9-15CA7D8E41B2}" v="4" dt="2024-07-16T08:54:42.227"/>
    <p1510:client id="{48252E86-2BA7-4B6C-B6B1-9F8CC890FDBC}" v="2" dt="2024-07-16T08:48:40.019"/>
    <p1510:client id="{4E47E16D-5C62-4D5A-4FD0-0602824F260C}" v="429" dt="2024-07-16T04:01:31.400"/>
    <p1510:client id="{7D090F9E-4E16-CE65-BE81-D70420D8F88A}" v="2" dt="2024-07-16T08:36:17.373"/>
    <p1510:client id="{C2F75F11-A968-4B55-8AA9-DAF780E4DE1E}" v="6" dt="2024-07-16T18:33:16.906"/>
    <p1510:client id="{E6A40571-5CAD-48AF-AB16-FA426EED0804}" v="4" dt="2024-07-16T08:52:54.329"/>
    <p1510:client id="{E7145332-1E74-6CB4-FB35-67D2AE5D70F3}" v="1" dt="2024-07-16T18:45:40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zia Marie A. Atay" userId="S::christziamarie.atay@cit.edu::2bc7eb77-f48d-4044-8f48-7fa671811732" providerId="AD" clId="Web-{2179CFCF-C0A9-426E-96C9-15CA7D8E41B2}"/>
    <pc:docChg chg="modSld">
      <pc:chgData name="Christzia Marie A. Atay" userId="S::christziamarie.atay@cit.edu::2bc7eb77-f48d-4044-8f48-7fa671811732" providerId="AD" clId="Web-{2179CFCF-C0A9-426E-96C9-15CA7D8E41B2}" dt="2024-07-16T08:54:42.227" v="3" actId="1076"/>
      <pc:docMkLst>
        <pc:docMk/>
      </pc:docMkLst>
      <pc:sldChg chg="modSp">
        <pc:chgData name="Christzia Marie A. Atay" userId="S::christziamarie.atay@cit.edu::2bc7eb77-f48d-4044-8f48-7fa671811732" providerId="AD" clId="Web-{2179CFCF-C0A9-426E-96C9-15CA7D8E41B2}" dt="2024-07-16T08:54:42.227" v="3" actId="1076"/>
        <pc:sldMkLst>
          <pc:docMk/>
          <pc:sldMk cId="1778811854" sldId="270"/>
        </pc:sldMkLst>
        <pc:picChg chg="mod">
          <ac:chgData name="Christzia Marie A. Atay" userId="S::christziamarie.atay@cit.edu::2bc7eb77-f48d-4044-8f48-7fa671811732" providerId="AD" clId="Web-{2179CFCF-C0A9-426E-96C9-15CA7D8E41B2}" dt="2024-07-16T08:48:35.250" v="1" actId="1076"/>
          <ac:picMkLst>
            <pc:docMk/>
            <pc:sldMk cId="1778811854" sldId="270"/>
            <ac:picMk id="4" creationId="{B170B76A-4807-2F94-D009-B90CEC73CF38}"/>
          </ac:picMkLst>
        </pc:picChg>
        <pc:picChg chg="mod">
          <ac:chgData name="Christzia Marie A. Atay" userId="S::christziamarie.atay@cit.edu::2bc7eb77-f48d-4044-8f48-7fa671811732" providerId="AD" clId="Web-{2179CFCF-C0A9-426E-96C9-15CA7D8E41B2}" dt="2024-07-16T08:54:42.227" v="3" actId="1076"/>
          <ac:picMkLst>
            <pc:docMk/>
            <pc:sldMk cId="1778811854" sldId="270"/>
            <ac:picMk id="5" creationId="{E8D577F7-A54B-DBE3-0F28-D4AB26C5E0A5}"/>
          </ac:picMkLst>
        </pc:picChg>
      </pc:sldChg>
    </pc:docChg>
  </pc:docChgLst>
  <pc:docChgLst>
    <pc:chgData name="Mary Jessica C. Tejero" userId="S::maryjessica.tejero@cit.edu::7672d58f-9e2b-43f4-b67f-b911f7b64bb3" providerId="AD" clId="Web-{48252E86-2BA7-4B6C-B6B1-9F8CC890FDBC}"/>
    <pc:docChg chg="modSld">
      <pc:chgData name="Mary Jessica C. Tejero" userId="S::maryjessica.tejero@cit.edu::7672d58f-9e2b-43f4-b67f-b911f7b64bb3" providerId="AD" clId="Web-{48252E86-2BA7-4B6C-B6B1-9F8CC890FDBC}" dt="2024-07-16T08:48:40.019" v="1" actId="1076"/>
      <pc:docMkLst>
        <pc:docMk/>
      </pc:docMkLst>
      <pc:sldChg chg="modSp">
        <pc:chgData name="Mary Jessica C. Tejero" userId="S::maryjessica.tejero@cit.edu::7672d58f-9e2b-43f4-b67f-b911f7b64bb3" providerId="AD" clId="Web-{48252E86-2BA7-4B6C-B6B1-9F8CC890FDBC}" dt="2024-07-16T08:48:40.019" v="1" actId="1076"/>
        <pc:sldMkLst>
          <pc:docMk/>
          <pc:sldMk cId="1778811854" sldId="270"/>
        </pc:sldMkLst>
        <pc:picChg chg="mod">
          <ac:chgData name="Mary Jessica C. Tejero" userId="S::maryjessica.tejero@cit.edu::7672d58f-9e2b-43f4-b67f-b911f7b64bb3" providerId="AD" clId="Web-{48252E86-2BA7-4B6C-B6B1-9F8CC890FDBC}" dt="2024-07-16T08:48:40.019" v="1" actId="1076"/>
          <ac:picMkLst>
            <pc:docMk/>
            <pc:sldMk cId="1778811854" sldId="270"/>
            <ac:picMk id="4" creationId="{B170B76A-4807-2F94-D009-B90CEC73CF38}"/>
          </ac:picMkLst>
        </pc:picChg>
      </pc:sldChg>
    </pc:docChg>
  </pc:docChgLst>
  <pc:docChgLst>
    <pc:chgData name="Jasmin D. Oca" userId="S::jasmin.oca@cit.edu::29fe4baa-a445-4aa2-89ea-159998b822bb" providerId="AD" clId="Web-{E6A40571-5CAD-48AF-AB16-FA426EED0804}"/>
    <pc:docChg chg="modSld">
      <pc:chgData name="Jasmin D. Oca" userId="S::jasmin.oca@cit.edu::29fe4baa-a445-4aa2-89ea-159998b822bb" providerId="AD" clId="Web-{E6A40571-5CAD-48AF-AB16-FA426EED0804}" dt="2024-07-16T08:52:54.329" v="3" actId="14100"/>
      <pc:docMkLst>
        <pc:docMk/>
      </pc:docMkLst>
      <pc:sldChg chg="modSp">
        <pc:chgData name="Jasmin D. Oca" userId="S::jasmin.oca@cit.edu::29fe4baa-a445-4aa2-89ea-159998b822bb" providerId="AD" clId="Web-{E6A40571-5CAD-48AF-AB16-FA426EED0804}" dt="2024-07-16T08:17:14.918" v="0" actId="1076"/>
        <pc:sldMkLst>
          <pc:docMk/>
          <pc:sldMk cId="476821248" sldId="267"/>
        </pc:sldMkLst>
        <pc:picChg chg="mod">
          <ac:chgData name="Jasmin D. Oca" userId="S::jasmin.oca@cit.edu::29fe4baa-a445-4aa2-89ea-159998b822bb" providerId="AD" clId="Web-{E6A40571-5CAD-48AF-AB16-FA426EED0804}" dt="2024-07-16T08:17:14.918" v="0" actId="1076"/>
          <ac:picMkLst>
            <pc:docMk/>
            <pc:sldMk cId="476821248" sldId="267"/>
            <ac:picMk id="4" creationId="{09D19D59-C8C4-3439-8DA4-FEAF3FCD785E}"/>
          </ac:picMkLst>
        </pc:picChg>
      </pc:sldChg>
      <pc:sldChg chg="modSp">
        <pc:chgData name="Jasmin D. Oca" userId="S::jasmin.oca@cit.edu::29fe4baa-a445-4aa2-89ea-159998b822bb" providerId="AD" clId="Web-{E6A40571-5CAD-48AF-AB16-FA426EED0804}" dt="2024-07-16T08:52:54.329" v="3" actId="14100"/>
        <pc:sldMkLst>
          <pc:docMk/>
          <pc:sldMk cId="1778811854" sldId="270"/>
        </pc:sldMkLst>
        <pc:picChg chg="mod">
          <ac:chgData name="Jasmin D. Oca" userId="S::jasmin.oca@cit.edu::29fe4baa-a445-4aa2-89ea-159998b822bb" providerId="AD" clId="Web-{E6A40571-5CAD-48AF-AB16-FA426EED0804}" dt="2024-07-16T08:52:54.329" v="3" actId="14100"/>
          <ac:picMkLst>
            <pc:docMk/>
            <pc:sldMk cId="1778811854" sldId="270"/>
            <ac:picMk id="5" creationId="{E8D577F7-A54B-DBE3-0F28-D4AB26C5E0A5}"/>
          </ac:picMkLst>
        </pc:picChg>
      </pc:sldChg>
    </pc:docChg>
  </pc:docChgLst>
  <pc:docChgLst>
    <pc:chgData name="Kurt Ian G. Bernaldez" userId="S::kurt.bernaldez@cit.edu::e67f07f4-c842-42b2-ae8a-2448c36996bb" providerId="AD" clId="Web-{C2F75F11-A968-4B55-8AA9-DAF780E4DE1E}"/>
    <pc:docChg chg="modSld">
      <pc:chgData name="Kurt Ian G. Bernaldez" userId="S::kurt.bernaldez@cit.edu::e67f07f4-c842-42b2-ae8a-2448c36996bb" providerId="AD" clId="Web-{C2F75F11-A968-4B55-8AA9-DAF780E4DE1E}" dt="2024-07-16T18:33:16.906" v="5" actId="1076"/>
      <pc:docMkLst>
        <pc:docMk/>
      </pc:docMkLst>
      <pc:sldChg chg="modSp">
        <pc:chgData name="Kurt Ian G. Bernaldez" userId="S::kurt.bernaldez@cit.edu::e67f07f4-c842-42b2-ae8a-2448c36996bb" providerId="AD" clId="Web-{C2F75F11-A968-4B55-8AA9-DAF780E4DE1E}" dt="2024-07-16T18:33:16.906" v="5" actId="1076"/>
        <pc:sldMkLst>
          <pc:docMk/>
          <pc:sldMk cId="587778566" sldId="269"/>
        </pc:sldMkLst>
        <pc:picChg chg="mod modCrop">
          <ac:chgData name="Kurt Ian G. Bernaldez" userId="S::kurt.bernaldez@cit.edu::e67f07f4-c842-42b2-ae8a-2448c36996bb" providerId="AD" clId="Web-{C2F75F11-A968-4B55-8AA9-DAF780E4DE1E}" dt="2024-07-16T18:33:16.906" v="5" actId="1076"/>
          <ac:picMkLst>
            <pc:docMk/>
            <pc:sldMk cId="587778566" sldId="269"/>
            <ac:picMk id="5" creationId="{93478F97-AABD-FE2F-5ED4-4FA95E4AEAF4}"/>
          </ac:picMkLst>
        </pc:picChg>
      </pc:sldChg>
    </pc:docChg>
  </pc:docChgLst>
  <pc:docChgLst>
    <pc:chgData name="Gurpreet G. Dhaliwal" userId="S::gurpreet.dhaliwal@cit.edu::c7462e50-30f3-447a-bf9d-e8cf44aa8c58" providerId="AD" clId="Web-{E7145332-1E74-6CB4-FB35-67D2AE5D70F3}"/>
    <pc:docChg chg="modSld">
      <pc:chgData name="Gurpreet G. Dhaliwal" userId="S::gurpreet.dhaliwal@cit.edu::c7462e50-30f3-447a-bf9d-e8cf44aa8c58" providerId="AD" clId="Web-{E7145332-1E74-6CB4-FB35-67D2AE5D70F3}" dt="2024-07-16T18:45:40.410" v="0" actId="1076"/>
      <pc:docMkLst>
        <pc:docMk/>
      </pc:docMkLst>
      <pc:sldChg chg="modSp">
        <pc:chgData name="Gurpreet G. Dhaliwal" userId="S::gurpreet.dhaliwal@cit.edu::c7462e50-30f3-447a-bf9d-e8cf44aa8c58" providerId="AD" clId="Web-{E7145332-1E74-6CB4-FB35-67D2AE5D70F3}" dt="2024-07-16T18:45:40.410" v="0" actId="1076"/>
        <pc:sldMkLst>
          <pc:docMk/>
          <pc:sldMk cId="587778566" sldId="269"/>
        </pc:sldMkLst>
        <pc:picChg chg="mod">
          <ac:chgData name="Gurpreet G. Dhaliwal" userId="S::gurpreet.dhaliwal@cit.edu::c7462e50-30f3-447a-bf9d-e8cf44aa8c58" providerId="AD" clId="Web-{E7145332-1E74-6CB4-FB35-67D2AE5D70F3}" dt="2024-07-16T18:45:40.410" v="0" actId="1076"/>
          <ac:picMkLst>
            <pc:docMk/>
            <pc:sldMk cId="587778566" sldId="269"/>
            <ac:picMk id="5" creationId="{93478F97-AABD-FE2F-5ED4-4FA95E4AEAF4}"/>
          </ac:picMkLst>
        </pc:picChg>
      </pc:sldChg>
    </pc:docChg>
  </pc:docChgLst>
  <pc:docChgLst>
    <pc:chgData name="Gurpreet G. Dhaliwal" userId="S::gurpreet.dhaliwal@cit.edu::c7462e50-30f3-447a-bf9d-e8cf44aa8c58" providerId="AD" clId="Web-{7D090F9E-4E16-CE65-BE81-D70420D8F88A}"/>
    <pc:docChg chg="modSld">
      <pc:chgData name="Gurpreet G. Dhaliwal" userId="S::gurpreet.dhaliwal@cit.edu::c7462e50-30f3-447a-bf9d-e8cf44aa8c58" providerId="AD" clId="Web-{7D090F9E-4E16-CE65-BE81-D70420D8F88A}" dt="2024-07-16T08:36:17.373" v="1"/>
      <pc:docMkLst>
        <pc:docMk/>
      </pc:docMkLst>
      <pc:sldChg chg="modSp">
        <pc:chgData name="Gurpreet G. Dhaliwal" userId="S::gurpreet.dhaliwal@cit.edu::c7462e50-30f3-447a-bf9d-e8cf44aa8c58" providerId="AD" clId="Web-{7D090F9E-4E16-CE65-BE81-D70420D8F88A}" dt="2024-07-16T08:36:17.373" v="1"/>
        <pc:sldMkLst>
          <pc:docMk/>
          <pc:sldMk cId="1778811854" sldId="270"/>
        </pc:sldMkLst>
        <pc:picChg chg="mod modCrop">
          <ac:chgData name="Gurpreet G. Dhaliwal" userId="S::gurpreet.dhaliwal@cit.edu::c7462e50-30f3-447a-bf9d-e8cf44aa8c58" providerId="AD" clId="Web-{7D090F9E-4E16-CE65-BE81-D70420D8F88A}" dt="2024-07-16T08:36:17.373" v="1"/>
          <ac:picMkLst>
            <pc:docMk/>
            <pc:sldMk cId="1778811854" sldId="270"/>
            <ac:picMk id="4" creationId="{B170B76A-4807-2F94-D009-B90CEC73CF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5A2FE-E353-4627-8167-4A55EE48DFAE}" type="datetimeFigureOut"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2BB30-B3B9-4C53-A763-6D0F036BB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Google </a:t>
            </a:r>
            <a:r>
              <a:rPr lang="en-US" err="1"/>
              <a:t>Colab</a:t>
            </a:r>
            <a:r>
              <a:rPr lang="en-US"/>
              <a:t> is a </a:t>
            </a:r>
            <a:r>
              <a:rPr lang="en-US" err="1"/>
              <a:t>jupyter</a:t>
            </a:r>
            <a:r>
              <a:rPr lang="en-US"/>
              <a:t> notebook environment. It is a free source provided by google wherein we can write and execute code. We can use Google </a:t>
            </a:r>
            <a:r>
              <a:rPr lang="en-US" err="1"/>
              <a:t>Colab</a:t>
            </a:r>
            <a:r>
              <a:rPr lang="en-US"/>
              <a:t> with ease just as we use local </a:t>
            </a:r>
            <a:r>
              <a:rPr lang="en-US" err="1"/>
              <a:t>jupyter</a:t>
            </a:r>
            <a:r>
              <a:rPr lang="en-US"/>
              <a:t>. Google </a:t>
            </a:r>
            <a:r>
              <a:rPr lang="en-US" err="1"/>
              <a:t>Colab</a:t>
            </a:r>
            <a:r>
              <a:rPr lang="en-US"/>
              <a:t> provides RAM of 12 GB with a maximum extension of 25 GB and a disk space of 358.27 GB. Wow! It is great to have a free source with such huge RAM and disk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2BB30-B3B9-4C53-A763-6D0F036BB07F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.pinterest.com/pin/what-python-can-do--999095498565231856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 Programming with Google </a:t>
            </a:r>
            <a:r>
              <a:rPr lang="en-US" err="1"/>
              <a:t>Colab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7A6-8AE0-D6A3-6DCE-F1B1F9F7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 open your files in Google </a:t>
            </a:r>
            <a:r>
              <a:rPr lang="en-US" err="1"/>
              <a:t>Colab</a:t>
            </a:r>
            <a:r>
              <a:rPr lang="en-US"/>
              <a:t>?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6C829C-A19E-6909-50DC-3DBCBABFE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938" y="1884240"/>
            <a:ext cx="7595416" cy="4351338"/>
          </a:xfrm>
        </p:spPr>
      </p:pic>
    </p:spTree>
    <p:extLst>
      <p:ext uri="{BB962C8B-B14F-4D97-AF65-F5344CB8AC3E}">
        <p14:creationId xmlns:p14="http://schemas.microsoft.com/office/powerpoint/2010/main" val="390994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58C5-F9AC-3D23-284C-5B66D354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BBD676C-965E-5F8B-591E-4891530F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808"/>
            <a:ext cx="10515600" cy="4312971"/>
          </a:xfrm>
        </p:spPr>
      </p:pic>
    </p:spTree>
    <p:extLst>
      <p:ext uri="{BB962C8B-B14F-4D97-AF65-F5344CB8AC3E}">
        <p14:creationId xmlns:p14="http://schemas.microsoft.com/office/powerpoint/2010/main" val="51660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9C4A-40BF-0883-6CE0-C7FC3600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create data to </a:t>
            </a:r>
            <a:r>
              <a:rPr lang="en-US" err="1"/>
              <a:t>DataFrame</a:t>
            </a:r>
            <a:r>
              <a:rPr lang="en-US"/>
              <a:t>?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D19D59-C8C4-3439-8DA4-FEAF3FCD7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752" y="1963033"/>
            <a:ext cx="7715250" cy="4105275"/>
          </a:xfrm>
        </p:spPr>
      </p:pic>
    </p:spTree>
    <p:extLst>
      <p:ext uri="{BB962C8B-B14F-4D97-AF65-F5344CB8AC3E}">
        <p14:creationId xmlns:p14="http://schemas.microsoft.com/office/powerpoint/2010/main" val="47682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7678-917E-017B-3B6C-8E82A3E1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remove outliers in Python?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D94237-37D0-BD83-9442-39218A3A0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53406"/>
            <a:ext cx="10344150" cy="4295775"/>
          </a:xfrm>
        </p:spPr>
      </p:pic>
    </p:spTree>
    <p:extLst>
      <p:ext uri="{BB962C8B-B14F-4D97-AF65-F5344CB8AC3E}">
        <p14:creationId xmlns:p14="http://schemas.microsoft.com/office/powerpoint/2010/main" val="409905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8D9FD-672A-E933-3BE5-56226EDE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70B76A-4807-2F94-D009-B90CEC73C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84" r="22907"/>
          <a:stretch/>
        </p:blipFill>
        <p:spPr>
          <a:xfrm>
            <a:off x="155609" y="2396071"/>
            <a:ext cx="5795551" cy="3901409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D577F7-A54B-DBE3-0F28-D4AB26C5E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65" b="2"/>
          <a:stretch/>
        </p:blipFill>
        <p:spPr>
          <a:xfrm>
            <a:off x="6089293" y="2396071"/>
            <a:ext cx="5961474" cy="39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B906-63D0-5187-51C2-58103551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3478F97-AABD-FE2F-5ED4-4FA95E4AE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315" y="455451"/>
            <a:ext cx="8893584" cy="5840168"/>
          </a:xfrm>
        </p:spPr>
      </p:pic>
    </p:spTree>
    <p:extLst>
      <p:ext uri="{BB962C8B-B14F-4D97-AF65-F5344CB8AC3E}">
        <p14:creationId xmlns:p14="http://schemas.microsoft.com/office/powerpoint/2010/main" val="58777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762A-E7B5-F966-10B8-B9B05EC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tory pin image">
            <a:extLst>
              <a:ext uri="{FF2B5EF4-FFF2-40B4-BE49-F238E27FC236}">
                <a16:creationId xmlns:a16="http://schemas.microsoft.com/office/drawing/2014/main" id="{ED1F672A-9002-AD2D-CB52-809A32EEB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826" y="-3175"/>
            <a:ext cx="6394860" cy="690948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4D428-EA8A-8348-3B14-F85E6D3B6BCA}"/>
              </a:ext>
            </a:extLst>
          </p:cNvPr>
          <p:cNvSpPr txBox="1"/>
          <p:nvPr/>
        </p:nvSpPr>
        <p:spPr>
          <a:xfrm>
            <a:off x="0" y="6324600"/>
            <a:ext cx="498565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hlinkClick r:id="rId3"/>
              </a:rPr>
              <a:t>what python can do ? (pinterest.com)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02573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D9026-5B41-13A3-9828-AE45BC41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566F89"/>
          </a:solidFill>
          <a:ln>
            <a:solidFill>
              <a:srgbClr val="566F8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 use Google Colab(Google Colaboratory)?</a:t>
            </a:r>
          </a:p>
        </p:txBody>
      </p:sp>
      <p:pic>
        <p:nvPicPr>
          <p:cNvPr id="4" name="Content Placeholder 3" descr="Why Google Colab?. *** My warm welcome to all the readers… | by Sandeep ...">
            <a:extLst>
              <a:ext uri="{FF2B5EF4-FFF2-40B4-BE49-F238E27FC236}">
                <a16:creationId xmlns:a16="http://schemas.microsoft.com/office/drawing/2014/main" id="{13274B70-F468-34E3-C75C-AFE0A107E1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110665" y="1680067"/>
            <a:ext cx="6804078" cy="38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6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0C5-C55F-9F90-452A-2A0A1C6E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Google </a:t>
            </a:r>
            <a:r>
              <a:rPr lang="en-US" err="1"/>
              <a:t>Colab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ED2D-1218-C0E8-BBDF-8F6B713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It has collaboration backed in the product</a:t>
            </a:r>
          </a:p>
          <a:p>
            <a:r>
              <a:rPr lang="en-US"/>
              <a:t>It run on Google servers</a:t>
            </a:r>
          </a:p>
          <a:p>
            <a:r>
              <a:rPr lang="en-US"/>
              <a:t>Don't install anything</a:t>
            </a:r>
          </a:p>
          <a:p>
            <a:r>
              <a:rPr lang="en-US"/>
              <a:t>Notebooks are saved in Google Drive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31EA-9CE6-E4E2-F90B-2AE50839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Getting Ready with Google Colab?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3CB8-DA7E-3D50-5D71-92C87436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EFABBE-9696-7857-FFE7-4C512D79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04" y="741391"/>
            <a:ext cx="5608882" cy="53845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88F68D-89ED-9337-9411-91C3EC07289B}"/>
              </a:ext>
            </a:extLst>
          </p:cNvPr>
          <p:cNvSpPr txBox="1"/>
          <p:nvPr/>
        </p:nvSpPr>
        <p:spPr>
          <a:xfrm>
            <a:off x="571970" y="6163444"/>
            <a:ext cx="6377353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 a New Folder in your Google Drive</a:t>
            </a:r>
          </a:p>
        </p:txBody>
      </p:sp>
    </p:spTree>
    <p:extLst>
      <p:ext uri="{BB962C8B-B14F-4D97-AF65-F5344CB8AC3E}">
        <p14:creationId xmlns:p14="http://schemas.microsoft.com/office/powerpoint/2010/main" val="22110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E36F3-7E8B-E60B-7C68-07BC2FDD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Google Colab Environment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4B2CEB-4CE2-4CB6-2047-2224D9923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58908"/>
            <a:ext cx="6894576" cy="3257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C5C0F-ECDE-061E-6920-9CC5D7A3E18D}"/>
              </a:ext>
            </a:extLst>
          </p:cNvPr>
          <p:cNvSpPr txBox="1"/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Rename your Notebook</a:t>
            </a:r>
          </a:p>
        </p:txBody>
      </p:sp>
    </p:spTree>
    <p:extLst>
      <p:ext uri="{BB962C8B-B14F-4D97-AF65-F5344CB8AC3E}">
        <p14:creationId xmlns:p14="http://schemas.microsoft.com/office/powerpoint/2010/main" val="6568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EBEF0-E861-BDB4-EF75-0C0BB152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endParaRPr lang="en-US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C6E26E-61F5-10C4-8F56-B708F26D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64108"/>
            <a:ext cx="6894576" cy="344728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7FEC96-4021-1C5B-D53B-8E2D62AE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0940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7F634C7-DDCD-25AD-BA8D-F55451934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7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5BD3-3EFF-E96D-E116-8637DC9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open your files in Google </a:t>
            </a:r>
            <a:r>
              <a:rPr lang="en-US" err="1"/>
              <a:t>Colab</a:t>
            </a:r>
            <a:r>
              <a:rPr lang="en-US"/>
              <a:t>?</a:t>
            </a:r>
          </a:p>
        </p:txBody>
      </p:sp>
      <p:pic>
        <p:nvPicPr>
          <p:cNvPr id="4" name="Content Placeholder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225835F-23CE-1974-AB59-422D58247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49" y="2035113"/>
            <a:ext cx="4238625" cy="1400175"/>
          </a:xfrm>
        </p:spPr>
      </p:pic>
      <p:pic>
        <p:nvPicPr>
          <p:cNvPr id="6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01FE268-DDF9-F37A-42B5-41F7CAA77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76" t="29380" r="26718" b="28841"/>
          <a:stretch/>
        </p:blipFill>
        <p:spPr>
          <a:xfrm>
            <a:off x="489555" y="4135071"/>
            <a:ext cx="4498633" cy="1817952"/>
          </a:xfrm>
          <a:prstGeom prst="rect">
            <a:avLst/>
          </a:prstGeom>
        </p:spPr>
      </p:pic>
      <p:pic>
        <p:nvPicPr>
          <p:cNvPr id="8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FC64171-77C8-F477-F6AC-07281C2D2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027" y="2118702"/>
            <a:ext cx="6446009" cy="3835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A7235D-117E-1ADC-AF72-14D00F3482EA}"/>
              </a:ext>
            </a:extLst>
          </p:cNvPr>
          <p:cNvSpPr txBox="1"/>
          <p:nvPr/>
        </p:nvSpPr>
        <p:spPr>
          <a:xfrm>
            <a:off x="-2882" y="226616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solidFill>
                  <a:schemeClr val="accent2">
                    <a:lumMod val="76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04D0C-3270-83DA-1EBA-6CF6471BCEF4}"/>
              </a:ext>
            </a:extLst>
          </p:cNvPr>
          <p:cNvSpPr txBox="1"/>
          <p:nvPr/>
        </p:nvSpPr>
        <p:spPr>
          <a:xfrm>
            <a:off x="-2883" y="457561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solidFill>
                  <a:schemeClr val="accent2">
                    <a:lumMod val="76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405BF-DE5A-24FE-7726-5A1996A0FD46}"/>
              </a:ext>
            </a:extLst>
          </p:cNvPr>
          <p:cNvSpPr txBox="1"/>
          <p:nvPr/>
        </p:nvSpPr>
        <p:spPr>
          <a:xfrm>
            <a:off x="4991148" y="273508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solidFill>
                  <a:schemeClr val="accent2">
                    <a:lumMod val="76000"/>
                  </a:schemeClr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98B9C-C7E3-A6DE-AD98-D57359D92643}"/>
              </a:ext>
            </a:extLst>
          </p:cNvPr>
          <p:cNvSpPr txBox="1"/>
          <p:nvPr/>
        </p:nvSpPr>
        <p:spPr>
          <a:xfrm>
            <a:off x="8940310" y="3004719"/>
            <a:ext cx="11435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897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B6CF337A2924E81AEE16C72E46F1F" ma:contentTypeVersion="6" ma:contentTypeDescription="Create a new document." ma:contentTypeScope="" ma:versionID="4fa638ca8fcae77d22f6a0baa35d7e45">
  <xsd:schema xmlns:xsd="http://www.w3.org/2001/XMLSchema" xmlns:xs="http://www.w3.org/2001/XMLSchema" xmlns:p="http://schemas.microsoft.com/office/2006/metadata/properties" xmlns:ns2="9686208d-8d44-49b6-b83d-af4608d2e96a" xmlns:ns3="0f3f1414-19ad-407a-846e-960f443db6a4" targetNamespace="http://schemas.microsoft.com/office/2006/metadata/properties" ma:root="true" ma:fieldsID="4c7159d46d4a7de16d92645347072f74" ns2:_="" ns3:_="">
    <xsd:import namespace="9686208d-8d44-49b6-b83d-af4608d2e96a"/>
    <xsd:import namespace="0f3f1414-19ad-407a-846e-960f443db6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6208d-8d44-49b6-b83d-af4608d2e9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3f1414-19ad-407a-846e-960f443db6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488718-9EB0-4FBB-8F5F-A7AA517628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738C38-54AA-4950-ABC8-A115DD8E1D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4BE5B5-B839-479E-AF1F-17F74084EDC7}">
  <ds:schemaRefs>
    <ds:schemaRef ds:uri="0f3f1414-19ad-407a-846e-960f443db6a4"/>
    <ds:schemaRef ds:uri="9686208d-8d44-49b6-b83d-af4608d2e9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Python Programming with Google Colab</vt:lpstr>
      <vt:lpstr>PowerPoint Presentation</vt:lpstr>
      <vt:lpstr>Why use Google Colab(Google Colaboratory)?</vt:lpstr>
      <vt:lpstr>Why Google Colab?</vt:lpstr>
      <vt:lpstr>Getting Ready with Google Colab?</vt:lpstr>
      <vt:lpstr>Google Colab Environment</vt:lpstr>
      <vt:lpstr>PowerPoint Presentation</vt:lpstr>
      <vt:lpstr>PowerPoint Presentation</vt:lpstr>
      <vt:lpstr>How to open your files in Google Colab?</vt:lpstr>
      <vt:lpstr>How to open your files in Google Colab?</vt:lpstr>
      <vt:lpstr>PowerPoint Presentation</vt:lpstr>
      <vt:lpstr>How to create data to DataFrame?</vt:lpstr>
      <vt:lpstr>How to remove outliers in Python?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revision>1</cp:revision>
  <dcterms:created xsi:type="dcterms:W3CDTF">2024-07-16T01:38:39Z</dcterms:created>
  <dcterms:modified xsi:type="dcterms:W3CDTF">2024-07-16T18:45:40Z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0x010100D3DB6CF337A2924E81AEE16C72E46F1F</vt:lpwstr>
  </property>
</Properties>
</file>