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8" r:id="rId3"/>
    <p:sldId id="262" r:id="rId4"/>
    <p:sldId id="279" r:id="rId5"/>
    <p:sldId id="288" r:id="rId6"/>
    <p:sldId id="268" r:id="rId7"/>
    <p:sldId id="259" r:id="rId8"/>
    <p:sldId id="283" r:id="rId9"/>
    <p:sldId id="289" r:id="rId10"/>
    <p:sldId id="290" r:id="rId11"/>
    <p:sldId id="291" r:id="rId12"/>
    <p:sldId id="292" r:id="rId13"/>
    <p:sldId id="293" r:id="rId14"/>
    <p:sldId id="296" r:id="rId15"/>
    <p:sldId id="29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77"/>
    <p:restoredTop sz="94737"/>
  </p:normalViewPr>
  <p:slideViewPr>
    <p:cSldViewPr snapToGrid="0" snapToObjects="1">
      <p:cViewPr varScale="1">
        <p:scale>
          <a:sx n="108" d="100"/>
          <a:sy n="108" d="100"/>
        </p:scale>
        <p:origin x="8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385D3-4749-3B4A-B227-27AF070EBA9A}" type="datetimeFigureOut">
              <a:rPr lang="en-US" smtClean="0"/>
              <a:t>10/17/21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F02E6-D80F-7346-B9FE-68C48960064E}" type="slidenum">
              <a:rPr lang="en-US" smtClean="0"/>
              <a:t>‹#›</a:t>
            </a:fld>
            <a:endParaRPr lang="en-US"/>
          </a:p>
        </p:txBody>
      </p:sp>
    </p:spTree>
    <p:extLst>
      <p:ext uri="{BB962C8B-B14F-4D97-AF65-F5344CB8AC3E}">
        <p14:creationId xmlns:p14="http://schemas.microsoft.com/office/powerpoint/2010/main" val="1759617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6320de4b7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6320de4b7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361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09c4a21f7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709c4a21f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594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709c4a21f7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709c4a21f7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9708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709c4a21f7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709c4a21f7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5396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6acfdc03ff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6acfdc03ff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2223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0bb5c55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0bb5c55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88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6acfdbdddf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6acfdbdddf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669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006AE-B69D-5941-892C-D25B54EDB3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88DA2E-ED9A-2545-9C2B-82BF7A8D1B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F3F7DB-85DF-6D4C-B3AC-02D05D3DB697}"/>
              </a:ext>
            </a:extLst>
          </p:cNvPr>
          <p:cNvSpPr>
            <a:spLocks noGrp="1"/>
          </p:cNvSpPr>
          <p:nvPr>
            <p:ph type="dt" sz="half" idx="10"/>
          </p:nvPr>
        </p:nvSpPr>
        <p:spPr/>
        <p:txBody>
          <a:bodyPr/>
          <a:lstStyle/>
          <a:p>
            <a:fld id="{27BB3337-8C5E-F242-B004-331724113B5B}" type="datetimeFigureOut">
              <a:rPr lang="en-US" smtClean="0"/>
              <a:t>10/17/21</a:t>
            </a:fld>
            <a:endParaRPr lang="en-US"/>
          </a:p>
        </p:txBody>
      </p:sp>
      <p:sp>
        <p:nvSpPr>
          <p:cNvPr id="5" name="Footer Placeholder 4">
            <a:extLst>
              <a:ext uri="{FF2B5EF4-FFF2-40B4-BE49-F238E27FC236}">
                <a16:creationId xmlns:a16="http://schemas.microsoft.com/office/drawing/2014/main" id="{C475C648-44DF-3140-82FE-BF538C3C6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8E00D-B02F-2E40-A0BA-4E26B2536721}"/>
              </a:ext>
            </a:extLst>
          </p:cNvPr>
          <p:cNvSpPr>
            <a:spLocks noGrp="1"/>
          </p:cNvSpPr>
          <p:nvPr>
            <p:ph type="sldNum" sz="quarter" idx="12"/>
          </p:nvPr>
        </p:nvSpPr>
        <p:spPr/>
        <p:txBody>
          <a:bodyPr/>
          <a:lstStyle/>
          <a:p>
            <a:fld id="{B0C78956-F87E-4048-8723-E4F5FEEACF87}" type="slidenum">
              <a:rPr lang="en-US" smtClean="0"/>
              <a:t>‹#›</a:t>
            </a:fld>
            <a:endParaRPr lang="en-US"/>
          </a:p>
        </p:txBody>
      </p:sp>
    </p:spTree>
    <p:extLst>
      <p:ext uri="{BB962C8B-B14F-4D97-AF65-F5344CB8AC3E}">
        <p14:creationId xmlns:p14="http://schemas.microsoft.com/office/powerpoint/2010/main" val="1414355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F64CD-20EF-C747-AF6D-037398B5FD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E11970-1E11-7048-9399-3A6F998532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13F43-4F11-3144-8A34-F174C01817F8}"/>
              </a:ext>
            </a:extLst>
          </p:cNvPr>
          <p:cNvSpPr>
            <a:spLocks noGrp="1"/>
          </p:cNvSpPr>
          <p:nvPr>
            <p:ph type="dt" sz="half" idx="10"/>
          </p:nvPr>
        </p:nvSpPr>
        <p:spPr/>
        <p:txBody>
          <a:bodyPr/>
          <a:lstStyle/>
          <a:p>
            <a:fld id="{27BB3337-8C5E-F242-B004-331724113B5B}" type="datetimeFigureOut">
              <a:rPr lang="en-US" smtClean="0"/>
              <a:t>10/17/21</a:t>
            </a:fld>
            <a:endParaRPr lang="en-US"/>
          </a:p>
        </p:txBody>
      </p:sp>
      <p:sp>
        <p:nvSpPr>
          <p:cNvPr id="5" name="Footer Placeholder 4">
            <a:extLst>
              <a:ext uri="{FF2B5EF4-FFF2-40B4-BE49-F238E27FC236}">
                <a16:creationId xmlns:a16="http://schemas.microsoft.com/office/drawing/2014/main" id="{BE75804E-F9DB-8B42-AAF7-CB7095363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FF9875-8CA7-9549-B389-871C6EA6E2A7}"/>
              </a:ext>
            </a:extLst>
          </p:cNvPr>
          <p:cNvSpPr>
            <a:spLocks noGrp="1"/>
          </p:cNvSpPr>
          <p:nvPr>
            <p:ph type="sldNum" sz="quarter" idx="12"/>
          </p:nvPr>
        </p:nvSpPr>
        <p:spPr/>
        <p:txBody>
          <a:bodyPr/>
          <a:lstStyle/>
          <a:p>
            <a:fld id="{B0C78956-F87E-4048-8723-E4F5FEEACF87}" type="slidenum">
              <a:rPr lang="en-US" smtClean="0"/>
              <a:t>‹#›</a:t>
            </a:fld>
            <a:endParaRPr lang="en-US"/>
          </a:p>
        </p:txBody>
      </p:sp>
    </p:spTree>
    <p:extLst>
      <p:ext uri="{BB962C8B-B14F-4D97-AF65-F5344CB8AC3E}">
        <p14:creationId xmlns:p14="http://schemas.microsoft.com/office/powerpoint/2010/main" val="1352680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E407BE-7EEC-1B47-9893-072770A9FD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1EB6FB-9293-2B45-8F24-59A6D9AEB9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8B3D3-C6BF-8842-B567-D3A244A2A190}"/>
              </a:ext>
            </a:extLst>
          </p:cNvPr>
          <p:cNvSpPr>
            <a:spLocks noGrp="1"/>
          </p:cNvSpPr>
          <p:nvPr>
            <p:ph type="dt" sz="half" idx="10"/>
          </p:nvPr>
        </p:nvSpPr>
        <p:spPr/>
        <p:txBody>
          <a:bodyPr/>
          <a:lstStyle/>
          <a:p>
            <a:fld id="{27BB3337-8C5E-F242-B004-331724113B5B}" type="datetimeFigureOut">
              <a:rPr lang="en-US" smtClean="0"/>
              <a:t>10/17/21</a:t>
            </a:fld>
            <a:endParaRPr lang="en-US"/>
          </a:p>
        </p:txBody>
      </p:sp>
      <p:sp>
        <p:nvSpPr>
          <p:cNvPr id="5" name="Footer Placeholder 4">
            <a:extLst>
              <a:ext uri="{FF2B5EF4-FFF2-40B4-BE49-F238E27FC236}">
                <a16:creationId xmlns:a16="http://schemas.microsoft.com/office/drawing/2014/main" id="{7BFCC2C2-60D5-E844-9EA2-FEF0104141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41085-156F-1349-AC58-EAD8DC50ABAF}"/>
              </a:ext>
            </a:extLst>
          </p:cNvPr>
          <p:cNvSpPr>
            <a:spLocks noGrp="1"/>
          </p:cNvSpPr>
          <p:nvPr>
            <p:ph type="sldNum" sz="quarter" idx="12"/>
          </p:nvPr>
        </p:nvSpPr>
        <p:spPr/>
        <p:txBody>
          <a:bodyPr/>
          <a:lstStyle/>
          <a:p>
            <a:fld id="{B0C78956-F87E-4048-8723-E4F5FEEACF87}" type="slidenum">
              <a:rPr lang="en-US" smtClean="0"/>
              <a:t>‹#›</a:t>
            </a:fld>
            <a:endParaRPr lang="en-US"/>
          </a:p>
        </p:txBody>
      </p:sp>
    </p:spTree>
    <p:extLst>
      <p:ext uri="{BB962C8B-B14F-4D97-AF65-F5344CB8AC3E}">
        <p14:creationId xmlns:p14="http://schemas.microsoft.com/office/powerpoint/2010/main" val="890083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8"/>
        <p:cNvGrpSpPr/>
        <p:nvPr/>
      </p:nvGrpSpPr>
      <p:grpSpPr>
        <a:xfrm>
          <a:off x="0" y="0"/>
          <a:ext cx="0" cy="0"/>
          <a:chOff x="0" y="0"/>
          <a:chExt cx="0" cy="0"/>
        </a:xfrm>
      </p:grpSpPr>
      <p:sp>
        <p:nvSpPr>
          <p:cNvPr id="49" name="Google Shape;49;p12"/>
          <p:cNvSpPr txBox="1">
            <a:spLocks noGrp="1"/>
          </p:cNvSpPr>
          <p:nvPr>
            <p:ph type="subTitle" idx="1"/>
          </p:nvPr>
        </p:nvSpPr>
        <p:spPr>
          <a:xfrm flipH="1">
            <a:off x="1286435" y="2098181"/>
            <a:ext cx="3286800" cy="99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 name="Google Shape;50;p12"/>
          <p:cNvSpPr txBox="1">
            <a:spLocks noGrp="1"/>
          </p:cNvSpPr>
          <p:nvPr>
            <p:ph type="subTitle" idx="2"/>
          </p:nvPr>
        </p:nvSpPr>
        <p:spPr>
          <a:xfrm flipH="1">
            <a:off x="5638268" y="5190024"/>
            <a:ext cx="3509200" cy="99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2"/>
          <p:cNvSpPr txBox="1">
            <a:spLocks noGrp="1"/>
          </p:cNvSpPr>
          <p:nvPr>
            <p:ph type="title" hasCustomPrompt="1"/>
          </p:nvPr>
        </p:nvSpPr>
        <p:spPr>
          <a:xfrm>
            <a:off x="5564397" y="1752344"/>
            <a:ext cx="9336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4000">
                <a:solidFill>
                  <a:schemeClr val="accent2"/>
                </a:solidFill>
              </a:defRPr>
            </a:lvl1pPr>
            <a:lvl2pPr lvl="1"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2"/>
          <p:cNvSpPr txBox="1">
            <a:spLocks noGrp="1"/>
          </p:cNvSpPr>
          <p:nvPr>
            <p:ph type="title" idx="3"/>
          </p:nvPr>
        </p:nvSpPr>
        <p:spPr>
          <a:xfrm>
            <a:off x="827075" y="526733"/>
            <a:ext cx="5724800" cy="845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000"/>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a:endParaRPr/>
          </a:p>
        </p:txBody>
      </p:sp>
      <p:sp>
        <p:nvSpPr>
          <p:cNvPr id="53" name="Google Shape;53;p12"/>
          <p:cNvSpPr txBox="1">
            <a:spLocks noGrp="1"/>
          </p:cNvSpPr>
          <p:nvPr>
            <p:ph type="subTitle" idx="4"/>
          </p:nvPr>
        </p:nvSpPr>
        <p:spPr>
          <a:xfrm flipH="1">
            <a:off x="3646797" y="3636559"/>
            <a:ext cx="3176000" cy="99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 name="Google Shape;54;p12"/>
          <p:cNvSpPr txBox="1">
            <a:spLocks noGrp="1"/>
          </p:cNvSpPr>
          <p:nvPr>
            <p:ph type="subTitle" idx="5"/>
          </p:nvPr>
        </p:nvSpPr>
        <p:spPr>
          <a:xfrm flipH="1">
            <a:off x="964835" y="1581348"/>
            <a:ext cx="3608400" cy="75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667">
                <a:latin typeface="Oswald"/>
                <a:ea typeface="Oswald"/>
                <a:cs typeface="Oswald"/>
                <a:sym typeface="Oswald"/>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200"/>
              <a:buFont typeface="Oswald"/>
              <a:buNone/>
              <a:defRPr>
                <a:latin typeface="Oswald"/>
                <a:ea typeface="Oswald"/>
                <a:cs typeface="Oswald"/>
                <a:sym typeface="Oswald"/>
              </a:defRPr>
            </a:lvl3pPr>
            <a:lvl4pPr lvl="3" algn="ctr" rtl="0">
              <a:lnSpc>
                <a:spcPct val="100000"/>
              </a:lnSpc>
              <a:spcBef>
                <a:spcPts val="0"/>
              </a:spcBef>
              <a:spcAft>
                <a:spcPts val="0"/>
              </a:spcAft>
              <a:buSzPts val="1200"/>
              <a:buFont typeface="Oswald"/>
              <a:buNone/>
              <a:defRPr>
                <a:latin typeface="Oswald"/>
                <a:ea typeface="Oswald"/>
                <a:cs typeface="Oswald"/>
                <a:sym typeface="Oswald"/>
              </a:defRPr>
            </a:lvl4pPr>
            <a:lvl5pPr lvl="4" algn="ctr" rtl="0">
              <a:lnSpc>
                <a:spcPct val="100000"/>
              </a:lnSpc>
              <a:spcBef>
                <a:spcPts val="0"/>
              </a:spcBef>
              <a:spcAft>
                <a:spcPts val="0"/>
              </a:spcAft>
              <a:buSzPts val="1200"/>
              <a:buFont typeface="Oswald"/>
              <a:buNone/>
              <a:defRPr>
                <a:latin typeface="Oswald"/>
                <a:ea typeface="Oswald"/>
                <a:cs typeface="Oswald"/>
                <a:sym typeface="Oswald"/>
              </a:defRPr>
            </a:lvl5pPr>
            <a:lvl6pPr lvl="5" algn="ctr" rtl="0">
              <a:lnSpc>
                <a:spcPct val="100000"/>
              </a:lnSpc>
              <a:spcBef>
                <a:spcPts val="0"/>
              </a:spcBef>
              <a:spcAft>
                <a:spcPts val="0"/>
              </a:spcAft>
              <a:buSzPts val="1200"/>
              <a:buFont typeface="Oswald"/>
              <a:buNone/>
              <a:defRPr>
                <a:latin typeface="Oswald"/>
                <a:ea typeface="Oswald"/>
                <a:cs typeface="Oswald"/>
                <a:sym typeface="Oswald"/>
              </a:defRPr>
            </a:lvl6pPr>
            <a:lvl7pPr lvl="6" algn="ctr" rtl="0">
              <a:lnSpc>
                <a:spcPct val="100000"/>
              </a:lnSpc>
              <a:spcBef>
                <a:spcPts val="0"/>
              </a:spcBef>
              <a:spcAft>
                <a:spcPts val="0"/>
              </a:spcAft>
              <a:buSzPts val="1200"/>
              <a:buFont typeface="Oswald"/>
              <a:buNone/>
              <a:defRPr>
                <a:latin typeface="Oswald"/>
                <a:ea typeface="Oswald"/>
                <a:cs typeface="Oswald"/>
                <a:sym typeface="Oswald"/>
              </a:defRPr>
            </a:lvl7pPr>
            <a:lvl8pPr lvl="7" algn="ctr" rtl="0">
              <a:lnSpc>
                <a:spcPct val="100000"/>
              </a:lnSpc>
              <a:spcBef>
                <a:spcPts val="0"/>
              </a:spcBef>
              <a:spcAft>
                <a:spcPts val="0"/>
              </a:spcAft>
              <a:buSzPts val="1200"/>
              <a:buFont typeface="Oswald"/>
              <a:buNone/>
              <a:defRPr>
                <a:latin typeface="Oswald"/>
                <a:ea typeface="Oswald"/>
                <a:cs typeface="Oswald"/>
                <a:sym typeface="Oswald"/>
              </a:defRPr>
            </a:lvl8pPr>
            <a:lvl9pPr lvl="8" algn="ctr" rtl="0">
              <a:lnSpc>
                <a:spcPct val="100000"/>
              </a:lnSpc>
              <a:spcBef>
                <a:spcPts val="0"/>
              </a:spcBef>
              <a:spcAft>
                <a:spcPts val="0"/>
              </a:spcAft>
              <a:buSzPts val="1200"/>
              <a:buFont typeface="Oswald"/>
              <a:buNone/>
              <a:defRPr>
                <a:latin typeface="Oswald"/>
                <a:ea typeface="Oswald"/>
                <a:cs typeface="Oswald"/>
                <a:sym typeface="Oswald"/>
              </a:defRPr>
            </a:lvl9pPr>
          </a:lstStyle>
          <a:p>
            <a:endParaRPr/>
          </a:p>
        </p:txBody>
      </p:sp>
      <p:sp>
        <p:nvSpPr>
          <p:cNvPr id="55" name="Google Shape;55;p12"/>
          <p:cNvSpPr txBox="1">
            <a:spLocks noGrp="1"/>
          </p:cNvSpPr>
          <p:nvPr>
            <p:ph type="subTitle" idx="6"/>
          </p:nvPr>
        </p:nvSpPr>
        <p:spPr>
          <a:xfrm flipH="1">
            <a:off x="5971468" y="4670808"/>
            <a:ext cx="3176000" cy="75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667">
                <a:latin typeface="Oswald"/>
                <a:ea typeface="Oswald"/>
                <a:cs typeface="Oswald"/>
                <a:sym typeface="Oswald"/>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200"/>
              <a:buFont typeface="Oswald"/>
              <a:buNone/>
              <a:defRPr>
                <a:latin typeface="Oswald"/>
                <a:ea typeface="Oswald"/>
                <a:cs typeface="Oswald"/>
                <a:sym typeface="Oswald"/>
              </a:defRPr>
            </a:lvl3pPr>
            <a:lvl4pPr lvl="3" algn="ctr" rtl="0">
              <a:lnSpc>
                <a:spcPct val="100000"/>
              </a:lnSpc>
              <a:spcBef>
                <a:spcPts val="0"/>
              </a:spcBef>
              <a:spcAft>
                <a:spcPts val="0"/>
              </a:spcAft>
              <a:buSzPts val="1200"/>
              <a:buFont typeface="Oswald"/>
              <a:buNone/>
              <a:defRPr>
                <a:latin typeface="Oswald"/>
                <a:ea typeface="Oswald"/>
                <a:cs typeface="Oswald"/>
                <a:sym typeface="Oswald"/>
              </a:defRPr>
            </a:lvl4pPr>
            <a:lvl5pPr lvl="4" algn="ctr" rtl="0">
              <a:lnSpc>
                <a:spcPct val="100000"/>
              </a:lnSpc>
              <a:spcBef>
                <a:spcPts val="0"/>
              </a:spcBef>
              <a:spcAft>
                <a:spcPts val="0"/>
              </a:spcAft>
              <a:buSzPts val="1200"/>
              <a:buFont typeface="Oswald"/>
              <a:buNone/>
              <a:defRPr>
                <a:latin typeface="Oswald"/>
                <a:ea typeface="Oswald"/>
                <a:cs typeface="Oswald"/>
                <a:sym typeface="Oswald"/>
              </a:defRPr>
            </a:lvl5pPr>
            <a:lvl6pPr lvl="5" algn="ctr" rtl="0">
              <a:lnSpc>
                <a:spcPct val="100000"/>
              </a:lnSpc>
              <a:spcBef>
                <a:spcPts val="0"/>
              </a:spcBef>
              <a:spcAft>
                <a:spcPts val="0"/>
              </a:spcAft>
              <a:buSzPts val="1200"/>
              <a:buFont typeface="Oswald"/>
              <a:buNone/>
              <a:defRPr>
                <a:latin typeface="Oswald"/>
                <a:ea typeface="Oswald"/>
                <a:cs typeface="Oswald"/>
                <a:sym typeface="Oswald"/>
              </a:defRPr>
            </a:lvl6pPr>
            <a:lvl7pPr lvl="6" algn="ctr" rtl="0">
              <a:lnSpc>
                <a:spcPct val="100000"/>
              </a:lnSpc>
              <a:spcBef>
                <a:spcPts val="0"/>
              </a:spcBef>
              <a:spcAft>
                <a:spcPts val="0"/>
              </a:spcAft>
              <a:buSzPts val="1200"/>
              <a:buFont typeface="Oswald"/>
              <a:buNone/>
              <a:defRPr>
                <a:latin typeface="Oswald"/>
                <a:ea typeface="Oswald"/>
                <a:cs typeface="Oswald"/>
                <a:sym typeface="Oswald"/>
              </a:defRPr>
            </a:lvl7pPr>
            <a:lvl8pPr lvl="7" algn="ctr" rtl="0">
              <a:lnSpc>
                <a:spcPct val="100000"/>
              </a:lnSpc>
              <a:spcBef>
                <a:spcPts val="0"/>
              </a:spcBef>
              <a:spcAft>
                <a:spcPts val="0"/>
              </a:spcAft>
              <a:buSzPts val="1200"/>
              <a:buFont typeface="Oswald"/>
              <a:buNone/>
              <a:defRPr>
                <a:latin typeface="Oswald"/>
                <a:ea typeface="Oswald"/>
                <a:cs typeface="Oswald"/>
                <a:sym typeface="Oswald"/>
              </a:defRPr>
            </a:lvl8pPr>
            <a:lvl9pPr lvl="8" algn="ctr" rtl="0">
              <a:lnSpc>
                <a:spcPct val="100000"/>
              </a:lnSpc>
              <a:spcBef>
                <a:spcPts val="0"/>
              </a:spcBef>
              <a:spcAft>
                <a:spcPts val="0"/>
              </a:spcAft>
              <a:buSzPts val="1200"/>
              <a:buFont typeface="Oswald"/>
              <a:buNone/>
              <a:defRPr>
                <a:latin typeface="Oswald"/>
                <a:ea typeface="Oswald"/>
                <a:cs typeface="Oswald"/>
                <a:sym typeface="Oswald"/>
              </a:defRPr>
            </a:lvl9pPr>
          </a:lstStyle>
          <a:p>
            <a:endParaRPr/>
          </a:p>
        </p:txBody>
      </p:sp>
      <p:sp>
        <p:nvSpPr>
          <p:cNvPr id="56" name="Google Shape;56;p12"/>
          <p:cNvSpPr txBox="1">
            <a:spLocks noGrp="1"/>
          </p:cNvSpPr>
          <p:nvPr>
            <p:ph type="subTitle" idx="7"/>
          </p:nvPr>
        </p:nvSpPr>
        <p:spPr>
          <a:xfrm flipH="1">
            <a:off x="3770797" y="3205095"/>
            <a:ext cx="3052000" cy="60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667">
                <a:latin typeface="Oswald"/>
                <a:ea typeface="Oswald"/>
                <a:cs typeface="Oswald"/>
                <a:sym typeface="Oswald"/>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200"/>
              <a:buFont typeface="Oswald"/>
              <a:buNone/>
              <a:defRPr>
                <a:latin typeface="Oswald"/>
                <a:ea typeface="Oswald"/>
                <a:cs typeface="Oswald"/>
                <a:sym typeface="Oswald"/>
              </a:defRPr>
            </a:lvl3pPr>
            <a:lvl4pPr lvl="3" algn="ctr" rtl="0">
              <a:lnSpc>
                <a:spcPct val="100000"/>
              </a:lnSpc>
              <a:spcBef>
                <a:spcPts val="0"/>
              </a:spcBef>
              <a:spcAft>
                <a:spcPts val="0"/>
              </a:spcAft>
              <a:buSzPts val="1200"/>
              <a:buFont typeface="Oswald"/>
              <a:buNone/>
              <a:defRPr>
                <a:latin typeface="Oswald"/>
                <a:ea typeface="Oswald"/>
                <a:cs typeface="Oswald"/>
                <a:sym typeface="Oswald"/>
              </a:defRPr>
            </a:lvl4pPr>
            <a:lvl5pPr lvl="4" algn="ctr" rtl="0">
              <a:lnSpc>
                <a:spcPct val="100000"/>
              </a:lnSpc>
              <a:spcBef>
                <a:spcPts val="0"/>
              </a:spcBef>
              <a:spcAft>
                <a:spcPts val="0"/>
              </a:spcAft>
              <a:buSzPts val="1200"/>
              <a:buFont typeface="Oswald"/>
              <a:buNone/>
              <a:defRPr>
                <a:latin typeface="Oswald"/>
                <a:ea typeface="Oswald"/>
                <a:cs typeface="Oswald"/>
                <a:sym typeface="Oswald"/>
              </a:defRPr>
            </a:lvl5pPr>
            <a:lvl6pPr lvl="5" algn="ctr" rtl="0">
              <a:lnSpc>
                <a:spcPct val="100000"/>
              </a:lnSpc>
              <a:spcBef>
                <a:spcPts val="0"/>
              </a:spcBef>
              <a:spcAft>
                <a:spcPts val="0"/>
              </a:spcAft>
              <a:buSzPts val="1200"/>
              <a:buFont typeface="Oswald"/>
              <a:buNone/>
              <a:defRPr>
                <a:latin typeface="Oswald"/>
                <a:ea typeface="Oswald"/>
                <a:cs typeface="Oswald"/>
                <a:sym typeface="Oswald"/>
              </a:defRPr>
            </a:lvl6pPr>
            <a:lvl7pPr lvl="6" algn="ctr" rtl="0">
              <a:lnSpc>
                <a:spcPct val="100000"/>
              </a:lnSpc>
              <a:spcBef>
                <a:spcPts val="0"/>
              </a:spcBef>
              <a:spcAft>
                <a:spcPts val="0"/>
              </a:spcAft>
              <a:buSzPts val="1200"/>
              <a:buFont typeface="Oswald"/>
              <a:buNone/>
              <a:defRPr>
                <a:latin typeface="Oswald"/>
                <a:ea typeface="Oswald"/>
                <a:cs typeface="Oswald"/>
                <a:sym typeface="Oswald"/>
              </a:defRPr>
            </a:lvl7pPr>
            <a:lvl8pPr lvl="7" algn="ctr" rtl="0">
              <a:lnSpc>
                <a:spcPct val="100000"/>
              </a:lnSpc>
              <a:spcBef>
                <a:spcPts val="0"/>
              </a:spcBef>
              <a:spcAft>
                <a:spcPts val="0"/>
              </a:spcAft>
              <a:buSzPts val="1200"/>
              <a:buFont typeface="Oswald"/>
              <a:buNone/>
              <a:defRPr>
                <a:latin typeface="Oswald"/>
                <a:ea typeface="Oswald"/>
                <a:cs typeface="Oswald"/>
                <a:sym typeface="Oswald"/>
              </a:defRPr>
            </a:lvl8pPr>
            <a:lvl9pPr lvl="8" algn="ctr" rtl="0">
              <a:lnSpc>
                <a:spcPct val="100000"/>
              </a:lnSpc>
              <a:spcBef>
                <a:spcPts val="0"/>
              </a:spcBef>
              <a:spcAft>
                <a:spcPts val="0"/>
              </a:spcAft>
              <a:buSzPts val="1200"/>
              <a:buFont typeface="Oswald"/>
              <a:buNone/>
              <a:defRPr>
                <a:latin typeface="Oswald"/>
                <a:ea typeface="Oswald"/>
                <a:cs typeface="Oswald"/>
                <a:sym typeface="Oswald"/>
              </a:defRPr>
            </a:lvl9pPr>
          </a:lstStyle>
          <a:p>
            <a:endParaRPr/>
          </a:p>
        </p:txBody>
      </p:sp>
      <p:sp>
        <p:nvSpPr>
          <p:cNvPr id="57" name="Google Shape;57;p12"/>
          <p:cNvSpPr txBox="1">
            <a:spLocks noGrp="1"/>
          </p:cNvSpPr>
          <p:nvPr>
            <p:ph type="title" idx="8" hasCustomPrompt="1"/>
          </p:nvPr>
        </p:nvSpPr>
        <p:spPr>
          <a:xfrm>
            <a:off x="6773309" y="3380560"/>
            <a:ext cx="12736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6933">
                <a:solidFill>
                  <a:schemeClr val="accent2"/>
                </a:solidFill>
              </a:defRPr>
            </a:lvl1pPr>
            <a:lvl2pPr lvl="1" algn="ctr" rtl="0">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58" name="Google Shape;58;p12"/>
          <p:cNvSpPr txBox="1">
            <a:spLocks noGrp="1"/>
          </p:cNvSpPr>
          <p:nvPr>
            <p:ph type="title" idx="9" hasCustomPrompt="1"/>
          </p:nvPr>
        </p:nvSpPr>
        <p:spPr>
          <a:xfrm>
            <a:off x="9189505" y="4917359"/>
            <a:ext cx="11916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6933">
                <a:solidFill>
                  <a:schemeClr val="accent2"/>
                </a:solidFill>
              </a:defRPr>
            </a:lvl1pPr>
            <a:lvl2pPr lvl="1" algn="r" rtl="0">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59" name="Google Shape;59;p12"/>
          <p:cNvSpPr/>
          <p:nvPr/>
        </p:nvSpPr>
        <p:spPr>
          <a:xfrm rot="10800000" flipH="1">
            <a:off x="0" y="6131600"/>
            <a:ext cx="3150800" cy="726400"/>
          </a:xfrm>
          <a:prstGeom prst="rect">
            <a:avLst/>
          </a:prstGeom>
          <a:solidFill>
            <a:srgbClr val="FFF4AC">
              <a:alpha val="726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12"/>
          <p:cNvSpPr/>
          <p:nvPr/>
        </p:nvSpPr>
        <p:spPr>
          <a:xfrm rot="10800000" flipH="1">
            <a:off x="9383200" y="0"/>
            <a:ext cx="2808800" cy="4232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65810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5"/>
        <p:cNvGrpSpPr/>
        <p:nvPr/>
      </p:nvGrpSpPr>
      <p:grpSpPr>
        <a:xfrm>
          <a:off x="0" y="0"/>
          <a:ext cx="0" cy="0"/>
          <a:chOff x="0" y="0"/>
          <a:chExt cx="0" cy="0"/>
        </a:xfrm>
      </p:grpSpPr>
      <p:sp>
        <p:nvSpPr>
          <p:cNvPr id="116" name="Google Shape;116;p19"/>
          <p:cNvSpPr txBox="1">
            <a:spLocks noGrp="1"/>
          </p:cNvSpPr>
          <p:nvPr>
            <p:ph type="ctrTitle"/>
          </p:nvPr>
        </p:nvSpPr>
        <p:spPr>
          <a:xfrm flipH="1">
            <a:off x="1513801" y="5118539"/>
            <a:ext cx="5390800" cy="622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b="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endParaRPr/>
          </a:p>
        </p:txBody>
      </p:sp>
      <p:sp>
        <p:nvSpPr>
          <p:cNvPr id="117" name="Google Shape;117;p19"/>
          <p:cNvSpPr txBox="1">
            <a:spLocks noGrp="1"/>
          </p:cNvSpPr>
          <p:nvPr>
            <p:ph type="subTitle" idx="1"/>
          </p:nvPr>
        </p:nvSpPr>
        <p:spPr>
          <a:xfrm rot="-269" flipH="1">
            <a:off x="1513868" y="3204567"/>
            <a:ext cx="5117200" cy="177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667">
                <a:solidFill>
                  <a:schemeClr val="accent1"/>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18" name="Google Shape;118;p19"/>
          <p:cNvSpPr/>
          <p:nvPr/>
        </p:nvSpPr>
        <p:spPr>
          <a:xfrm rot="10800000" flipH="1">
            <a:off x="0" y="1399867"/>
            <a:ext cx="2075200" cy="5292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51184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07"/>
        <p:cNvGrpSpPr/>
        <p:nvPr/>
      </p:nvGrpSpPr>
      <p:grpSpPr>
        <a:xfrm>
          <a:off x="0" y="0"/>
          <a:ext cx="0" cy="0"/>
          <a:chOff x="0" y="0"/>
          <a:chExt cx="0" cy="0"/>
        </a:xfrm>
      </p:grpSpPr>
      <p:sp>
        <p:nvSpPr>
          <p:cNvPr id="108" name="Google Shape;108;p18"/>
          <p:cNvSpPr txBox="1">
            <a:spLocks noGrp="1"/>
          </p:cNvSpPr>
          <p:nvPr>
            <p:ph type="ctrTitle"/>
          </p:nvPr>
        </p:nvSpPr>
        <p:spPr>
          <a:xfrm flipH="1">
            <a:off x="7231891" y="4835281"/>
            <a:ext cx="3294400" cy="60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2400"/>
              <a:buNone/>
              <a:defRPr sz="2400"/>
            </a:lvl1pPr>
            <a:lvl2pPr lvl="1" rtl="0">
              <a:spcBef>
                <a:spcPts val="0"/>
              </a:spcBef>
              <a:spcAft>
                <a:spcPts val="0"/>
              </a:spcAft>
              <a:buClr>
                <a:schemeClr val="accent1"/>
              </a:buClr>
              <a:buSzPts val="2400"/>
              <a:buNone/>
              <a:defRPr>
                <a:solidFill>
                  <a:schemeClr val="accent1"/>
                </a:solidFill>
              </a:defRPr>
            </a:lvl2pPr>
            <a:lvl3pPr lvl="2" rtl="0">
              <a:spcBef>
                <a:spcPts val="0"/>
              </a:spcBef>
              <a:spcAft>
                <a:spcPts val="0"/>
              </a:spcAft>
              <a:buClr>
                <a:schemeClr val="accent1"/>
              </a:buClr>
              <a:buSzPts val="2400"/>
              <a:buNone/>
              <a:defRPr>
                <a:solidFill>
                  <a:schemeClr val="accent1"/>
                </a:solidFill>
              </a:defRPr>
            </a:lvl3pPr>
            <a:lvl4pPr lvl="3" rtl="0">
              <a:spcBef>
                <a:spcPts val="0"/>
              </a:spcBef>
              <a:spcAft>
                <a:spcPts val="0"/>
              </a:spcAft>
              <a:buClr>
                <a:schemeClr val="accent1"/>
              </a:buClr>
              <a:buSzPts val="2400"/>
              <a:buNone/>
              <a:defRPr>
                <a:solidFill>
                  <a:schemeClr val="accent1"/>
                </a:solidFill>
              </a:defRPr>
            </a:lvl4pPr>
            <a:lvl5pPr lvl="4" rtl="0">
              <a:spcBef>
                <a:spcPts val="0"/>
              </a:spcBef>
              <a:spcAft>
                <a:spcPts val="0"/>
              </a:spcAft>
              <a:buClr>
                <a:schemeClr val="accent1"/>
              </a:buClr>
              <a:buSzPts val="2400"/>
              <a:buNone/>
              <a:defRPr>
                <a:solidFill>
                  <a:schemeClr val="accent1"/>
                </a:solidFill>
              </a:defRPr>
            </a:lvl5pPr>
            <a:lvl6pPr lvl="5" rtl="0">
              <a:spcBef>
                <a:spcPts val="0"/>
              </a:spcBef>
              <a:spcAft>
                <a:spcPts val="0"/>
              </a:spcAft>
              <a:buClr>
                <a:schemeClr val="accent1"/>
              </a:buClr>
              <a:buSzPts val="2400"/>
              <a:buNone/>
              <a:defRPr>
                <a:solidFill>
                  <a:schemeClr val="accent1"/>
                </a:solidFill>
              </a:defRPr>
            </a:lvl6pPr>
            <a:lvl7pPr lvl="6" rtl="0">
              <a:spcBef>
                <a:spcPts val="0"/>
              </a:spcBef>
              <a:spcAft>
                <a:spcPts val="0"/>
              </a:spcAft>
              <a:buClr>
                <a:schemeClr val="accent1"/>
              </a:buClr>
              <a:buSzPts val="2400"/>
              <a:buNone/>
              <a:defRPr>
                <a:solidFill>
                  <a:schemeClr val="accent1"/>
                </a:solidFill>
              </a:defRPr>
            </a:lvl7pPr>
            <a:lvl8pPr lvl="7" rtl="0">
              <a:spcBef>
                <a:spcPts val="0"/>
              </a:spcBef>
              <a:spcAft>
                <a:spcPts val="0"/>
              </a:spcAft>
              <a:buClr>
                <a:schemeClr val="accent1"/>
              </a:buClr>
              <a:buSzPts val="2400"/>
              <a:buNone/>
              <a:defRPr>
                <a:solidFill>
                  <a:schemeClr val="accent1"/>
                </a:solidFill>
              </a:defRPr>
            </a:lvl8pPr>
            <a:lvl9pPr lvl="8" rtl="0">
              <a:spcBef>
                <a:spcPts val="0"/>
              </a:spcBef>
              <a:spcAft>
                <a:spcPts val="0"/>
              </a:spcAft>
              <a:buClr>
                <a:schemeClr val="accent1"/>
              </a:buClr>
              <a:buSzPts val="2400"/>
              <a:buNone/>
              <a:defRPr>
                <a:solidFill>
                  <a:schemeClr val="accent1"/>
                </a:solidFill>
              </a:defRPr>
            </a:lvl9pPr>
          </a:lstStyle>
          <a:p>
            <a:endParaRPr/>
          </a:p>
        </p:txBody>
      </p:sp>
      <p:sp>
        <p:nvSpPr>
          <p:cNvPr id="109" name="Google Shape;109;p18"/>
          <p:cNvSpPr txBox="1">
            <a:spLocks noGrp="1"/>
          </p:cNvSpPr>
          <p:nvPr>
            <p:ph type="ctrTitle" idx="2"/>
          </p:nvPr>
        </p:nvSpPr>
        <p:spPr>
          <a:xfrm flipH="1">
            <a:off x="1626851" y="4835281"/>
            <a:ext cx="2776800" cy="60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2400"/>
              <a:buNone/>
              <a:defRPr sz="2400"/>
            </a:lvl1pPr>
            <a:lvl2pPr lvl="1" rtl="0">
              <a:spcBef>
                <a:spcPts val="0"/>
              </a:spcBef>
              <a:spcAft>
                <a:spcPts val="0"/>
              </a:spcAft>
              <a:buClr>
                <a:schemeClr val="accent1"/>
              </a:buClr>
              <a:buSzPts val="2400"/>
              <a:buNone/>
              <a:defRPr>
                <a:solidFill>
                  <a:schemeClr val="accent1"/>
                </a:solidFill>
              </a:defRPr>
            </a:lvl2pPr>
            <a:lvl3pPr lvl="2" rtl="0">
              <a:spcBef>
                <a:spcPts val="0"/>
              </a:spcBef>
              <a:spcAft>
                <a:spcPts val="0"/>
              </a:spcAft>
              <a:buClr>
                <a:schemeClr val="accent1"/>
              </a:buClr>
              <a:buSzPts val="2400"/>
              <a:buNone/>
              <a:defRPr>
                <a:solidFill>
                  <a:schemeClr val="accent1"/>
                </a:solidFill>
              </a:defRPr>
            </a:lvl3pPr>
            <a:lvl4pPr lvl="3" rtl="0">
              <a:spcBef>
                <a:spcPts val="0"/>
              </a:spcBef>
              <a:spcAft>
                <a:spcPts val="0"/>
              </a:spcAft>
              <a:buClr>
                <a:schemeClr val="accent1"/>
              </a:buClr>
              <a:buSzPts val="2400"/>
              <a:buNone/>
              <a:defRPr>
                <a:solidFill>
                  <a:schemeClr val="accent1"/>
                </a:solidFill>
              </a:defRPr>
            </a:lvl4pPr>
            <a:lvl5pPr lvl="4" rtl="0">
              <a:spcBef>
                <a:spcPts val="0"/>
              </a:spcBef>
              <a:spcAft>
                <a:spcPts val="0"/>
              </a:spcAft>
              <a:buClr>
                <a:schemeClr val="accent1"/>
              </a:buClr>
              <a:buSzPts val="2400"/>
              <a:buNone/>
              <a:defRPr>
                <a:solidFill>
                  <a:schemeClr val="accent1"/>
                </a:solidFill>
              </a:defRPr>
            </a:lvl5pPr>
            <a:lvl6pPr lvl="5" rtl="0">
              <a:spcBef>
                <a:spcPts val="0"/>
              </a:spcBef>
              <a:spcAft>
                <a:spcPts val="0"/>
              </a:spcAft>
              <a:buClr>
                <a:schemeClr val="accent1"/>
              </a:buClr>
              <a:buSzPts val="2400"/>
              <a:buNone/>
              <a:defRPr>
                <a:solidFill>
                  <a:schemeClr val="accent1"/>
                </a:solidFill>
              </a:defRPr>
            </a:lvl6pPr>
            <a:lvl7pPr lvl="6" rtl="0">
              <a:spcBef>
                <a:spcPts val="0"/>
              </a:spcBef>
              <a:spcAft>
                <a:spcPts val="0"/>
              </a:spcAft>
              <a:buClr>
                <a:schemeClr val="accent1"/>
              </a:buClr>
              <a:buSzPts val="2400"/>
              <a:buNone/>
              <a:defRPr>
                <a:solidFill>
                  <a:schemeClr val="accent1"/>
                </a:solidFill>
              </a:defRPr>
            </a:lvl7pPr>
            <a:lvl8pPr lvl="7" rtl="0">
              <a:spcBef>
                <a:spcPts val="0"/>
              </a:spcBef>
              <a:spcAft>
                <a:spcPts val="0"/>
              </a:spcAft>
              <a:buClr>
                <a:schemeClr val="accent1"/>
              </a:buClr>
              <a:buSzPts val="2400"/>
              <a:buNone/>
              <a:defRPr>
                <a:solidFill>
                  <a:schemeClr val="accent1"/>
                </a:solidFill>
              </a:defRPr>
            </a:lvl8pPr>
            <a:lvl9pPr lvl="8" rtl="0">
              <a:spcBef>
                <a:spcPts val="0"/>
              </a:spcBef>
              <a:spcAft>
                <a:spcPts val="0"/>
              </a:spcAft>
              <a:buClr>
                <a:schemeClr val="accent1"/>
              </a:buClr>
              <a:buSzPts val="2400"/>
              <a:buNone/>
              <a:defRPr>
                <a:solidFill>
                  <a:schemeClr val="accent1"/>
                </a:solidFill>
              </a:defRPr>
            </a:lvl9pPr>
          </a:lstStyle>
          <a:p>
            <a:endParaRPr/>
          </a:p>
        </p:txBody>
      </p:sp>
      <p:sp>
        <p:nvSpPr>
          <p:cNvPr id="110" name="Google Shape;110;p18"/>
          <p:cNvSpPr txBox="1">
            <a:spLocks noGrp="1"/>
          </p:cNvSpPr>
          <p:nvPr>
            <p:ph type="subTitle" idx="1"/>
          </p:nvPr>
        </p:nvSpPr>
        <p:spPr>
          <a:xfrm flipH="1">
            <a:off x="7602884" y="5247033"/>
            <a:ext cx="2552400" cy="7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111" name="Google Shape;111;p18"/>
          <p:cNvSpPr txBox="1">
            <a:spLocks noGrp="1"/>
          </p:cNvSpPr>
          <p:nvPr>
            <p:ph type="subTitle" idx="3"/>
          </p:nvPr>
        </p:nvSpPr>
        <p:spPr>
          <a:xfrm flipH="1">
            <a:off x="1739057" y="5247017"/>
            <a:ext cx="2552400" cy="7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112" name="Google Shape;112;p18"/>
          <p:cNvSpPr txBox="1">
            <a:spLocks noGrp="1"/>
          </p:cNvSpPr>
          <p:nvPr>
            <p:ph type="title" idx="4"/>
          </p:nvPr>
        </p:nvSpPr>
        <p:spPr>
          <a:xfrm>
            <a:off x="1407000" y="377208"/>
            <a:ext cx="9378000" cy="845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accent1"/>
                </a:solidFill>
              </a:defRPr>
            </a:lvl1pPr>
            <a:lvl2pPr lvl="1" algn="ctr" rtl="0">
              <a:spcBef>
                <a:spcPts val="0"/>
              </a:spcBef>
              <a:spcAft>
                <a:spcPts val="0"/>
              </a:spcAft>
              <a:buNone/>
              <a:defRPr sz="4000">
                <a:solidFill>
                  <a:schemeClr val="accent1"/>
                </a:solidFill>
              </a:defRPr>
            </a:lvl2pPr>
            <a:lvl3pPr lvl="2" algn="ctr" rtl="0">
              <a:spcBef>
                <a:spcPts val="0"/>
              </a:spcBef>
              <a:spcAft>
                <a:spcPts val="0"/>
              </a:spcAft>
              <a:buNone/>
              <a:defRPr sz="4000">
                <a:solidFill>
                  <a:schemeClr val="accent1"/>
                </a:solidFill>
              </a:defRPr>
            </a:lvl3pPr>
            <a:lvl4pPr lvl="3" algn="ctr" rtl="0">
              <a:spcBef>
                <a:spcPts val="0"/>
              </a:spcBef>
              <a:spcAft>
                <a:spcPts val="0"/>
              </a:spcAft>
              <a:buNone/>
              <a:defRPr sz="4000">
                <a:solidFill>
                  <a:schemeClr val="accent1"/>
                </a:solidFill>
              </a:defRPr>
            </a:lvl4pPr>
            <a:lvl5pPr lvl="4" algn="ctr" rtl="0">
              <a:spcBef>
                <a:spcPts val="0"/>
              </a:spcBef>
              <a:spcAft>
                <a:spcPts val="0"/>
              </a:spcAft>
              <a:buNone/>
              <a:defRPr sz="4000">
                <a:solidFill>
                  <a:schemeClr val="accent1"/>
                </a:solidFill>
              </a:defRPr>
            </a:lvl5pPr>
            <a:lvl6pPr lvl="5" algn="ctr" rtl="0">
              <a:spcBef>
                <a:spcPts val="0"/>
              </a:spcBef>
              <a:spcAft>
                <a:spcPts val="0"/>
              </a:spcAft>
              <a:buNone/>
              <a:defRPr sz="4000">
                <a:solidFill>
                  <a:schemeClr val="accent1"/>
                </a:solidFill>
              </a:defRPr>
            </a:lvl6pPr>
            <a:lvl7pPr lvl="6" algn="ctr" rtl="0">
              <a:spcBef>
                <a:spcPts val="0"/>
              </a:spcBef>
              <a:spcAft>
                <a:spcPts val="0"/>
              </a:spcAft>
              <a:buNone/>
              <a:defRPr sz="4000">
                <a:solidFill>
                  <a:schemeClr val="accent1"/>
                </a:solidFill>
              </a:defRPr>
            </a:lvl7pPr>
            <a:lvl8pPr lvl="7" algn="ctr" rtl="0">
              <a:spcBef>
                <a:spcPts val="0"/>
              </a:spcBef>
              <a:spcAft>
                <a:spcPts val="0"/>
              </a:spcAft>
              <a:buNone/>
              <a:defRPr sz="4000">
                <a:solidFill>
                  <a:schemeClr val="accent1"/>
                </a:solidFill>
              </a:defRPr>
            </a:lvl8pPr>
            <a:lvl9pPr lvl="8" algn="ctr" rtl="0">
              <a:spcBef>
                <a:spcPts val="0"/>
              </a:spcBef>
              <a:spcAft>
                <a:spcPts val="0"/>
              </a:spcAft>
              <a:buNone/>
              <a:defRPr sz="4000">
                <a:solidFill>
                  <a:schemeClr val="accent1"/>
                </a:solidFill>
              </a:defRPr>
            </a:lvl9pPr>
          </a:lstStyle>
          <a:p>
            <a:endParaRPr/>
          </a:p>
        </p:txBody>
      </p:sp>
      <p:sp>
        <p:nvSpPr>
          <p:cNvPr id="113" name="Google Shape;113;p18"/>
          <p:cNvSpPr/>
          <p:nvPr/>
        </p:nvSpPr>
        <p:spPr>
          <a:xfrm>
            <a:off x="9831333" y="3429567"/>
            <a:ext cx="2360800" cy="1513600"/>
          </a:xfrm>
          <a:prstGeom prst="rect">
            <a:avLst/>
          </a:prstGeom>
          <a:solidFill>
            <a:srgbClr val="FFF4AC">
              <a:alpha val="726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18"/>
          <p:cNvSpPr/>
          <p:nvPr/>
        </p:nvSpPr>
        <p:spPr>
          <a:xfrm>
            <a:off x="-36833" y="1581767"/>
            <a:ext cx="1985200" cy="1513600"/>
          </a:xfrm>
          <a:prstGeom prst="rect">
            <a:avLst/>
          </a:prstGeom>
          <a:solidFill>
            <a:srgbClr val="FFF4AC">
              <a:alpha val="726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43442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subTitle" idx="1"/>
          </p:nvPr>
        </p:nvSpPr>
        <p:spPr>
          <a:xfrm flipH="1">
            <a:off x="2002800" y="3506169"/>
            <a:ext cx="4855200" cy="25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200"/>
              <a:buChar char="●"/>
              <a:defRPr sz="2133"/>
            </a:lvl1pPr>
            <a:lvl2pPr lvl="1" algn="ctr" rtl="0">
              <a:lnSpc>
                <a:spcPct val="100000"/>
              </a:lnSpc>
              <a:spcBef>
                <a:spcPts val="0"/>
              </a:spcBef>
              <a:spcAft>
                <a:spcPts val="0"/>
              </a:spcAft>
              <a:buSzPts val="1200"/>
              <a:buChar char="○"/>
              <a:defRPr sz="1600"/>
            </a:lvl2pPr>
            <a:lvl3pPr lvl="2" algn="ctr" rtl="0">
              <a:lnSpc>
                <a:spcPct val="100000"/>
              </a:lnSpc>
              <a:spcBef>
                <a:spcPts val="0"/>
              </a:spcBef>
              <a:spcAft>
                <a:spcPts val="0"/>
              </a:spcAft>
              <a:buSzPts val="1200"/>
              <a:buChar char="■"/>
              <a:defRPr sz="1600"/>
            </a:lvl3pPr>
            <a:lvl4pPr lvl="3" algn="ctr" rtl="0">
              <a:lnSpc>
                <a:spcPct val="100000"/>
              </a:lnSpc>
              <a:spcBef>
                <a:spcPts val="0"/>
              </a:spcBef>
              <a:spcAft>
                <a:spcPts val="0"/>
              </a:spcAft>
              <a:buSzPts val="1200"/>
              <a:buChar char="●"/>
              <a:defRPr sz="1600"/>
            </a:lvl4pPr>
            <a:lvl5pPr lvl="4" algn="ctr" rtl="0">
              <a:lnSpc>
                <a:spcPct val="100000"/>
              </a:lnSpc>
              <a:spcBef>
                <a:spcPts val="0"/>
              </a:spcBef>
              <a:spcAft>
                <a:spcPts val="0"/>
              </a:spcAft>
              <a:buSzPts val="1200"/>
              <a:buChar char="○"/>
              <a:defRPr sz="1600"/>
            </a:lvl5pPr>
            <a:lvl6pPr lvl="5" algn="ctr" rtl="0">
              <a:lnSpc>
                <a:spcPct val="100000"/>
              </a:lnSpc>
              <a:spcBef>
                <a:spcPts val="0"/>
              </a:spcBef>
              <a:spcAft>
                <a:spcPts val="0"/>
              </a:spcAft>
              <a:buSzPts val="1200"/>
              <a:buChar char="■"/>
              <a:defRPr sz="1600"/>
            </a:lvl6pPr>
            <a:lvl7pPr lvl="6" algn="ctr" rtl="0">
              <a:lnSpc>
                <a:spcPct val="100000"/>
              </a:lnSpc>
              <a:spcBef>
                <a:spcPts val="0"/>
              </a:spcBef>
              <a:spcAft>
                <a:spcPts val="0"/>
              </a:spcAft>
              <a:buSzPts val="1200"/>
              <a:buChar char="●"/>
              <a:defRPr sz="1600"/>
            </a:lvl7pPr>
            <a:lvl8pPr lvl="7" algn="ctr" rtl="0">
              <a:lnSpc>
                <a:spcPct val="100000"/>
              </a:lnSpc>
              <a:spcBef>
                <a:spcPts val="0"/>
              </a:spcBef>
              <a:spcAft>
                <a:spcPts val="0"/>
              </a:spcAft>
              <a:buSzPts val="1200"/>
              <a:buChar char="○"/>
              <a:defRPr sz="1600"/>
            </a:lvl8pPr>
            <a:lvl9pPr lvl="8" algn="ctr" rtl="0">
              <a:lnSpc>
                <a:spcPct val="100000"/>
              </a:lnSpc>
              <a:spcBef>
                <a:spcPts val="0"/>
              </a:spcBef>
              <a:spcAft>
                <a:spcPts val="0"/>
              </a:spcAft>
              <a:buSzPts val="1200"/>
              <a:buChar char="■"/>
              <a:defRPr sz="1600"/>
            </a:lvl9pPr>
          </a:lstStyle>
          <a:p>
            <a:endParaRPr/>
          </a:p>
        </p:txBody>
      </p:sp>
      <p:sp>
        <p:nvSpPr>
          <p:cNvPr id="31" name="Google Shape;31;p7"/>
          <p:cNvSpPr txBox="1">
            <a:spLocks noGrp="1"/>
          </p:cNvSpPr>
          <p:nvPr>
            <p:ph type="title"/>
          </p:nvPr>
        </p:nvSpPr>
        <p:spPr>
          <a:xfrm>
            <a:off x="2002797" y="2773247"/>
            <a:ext cx="5279600" cy="845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000"/>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a:endParaRPr/>
          </a:p>
        </p:txBody>
      </p:sp>
      <p:sp>
        <p:nvSpPr>
          <p:cNvPr id="32" name="Google Shape;32;p7"/>
          <p:cNvSpPr/>
          <p:nvPr/>
        </p:nvSpPr>
        <p:spPr>
          <a:xfrm rot="10800000" flipH="1">
            <a:off x="11232300" y="3618800"/>
            <a:ext cx="984800" cy="32392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791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body" idx="1"/>
          </p:nvPr>
        </p:nvSpPr>
        <p:spPr>
          <a:xfrm>
            <a:off x="1594200" y="1387633"/>
            <a:ext cx="9003600" cy="4559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rgbClr val="434343"/>
              </a:buClr>
              <a:buSzPts val="1200"/>
              <a:buAutoNum type="arabicPeriod"/>
              <a:defRPr sz="1600"/>
            </a:lvl1pPr>
            <a:lvl2pPr marL="1219170" lvl="1" indent="-406390">
              <a:spcBef>
                <a:spcPts val="2133"/>
              </a:spcBef>
              <a:spcAft>
                <a:spcPts val="0"/>
              </a:spcAft>
              <a:buClr>
                <a:srgbClr val="434343"/>
              </a:buClr>
              <a:buSzPts val="1200"/>
              <a:buFont typeface="Roboto Condensed Light"/>
              <a:buAutoNum type="alphaLcPeriod"/>
              <a:defRPr/>
            </a:lvl2pPr>
            <a:lvl3pPr marL="1828754" lvl="2" indent="-406390">
              <a:spcBef>
                <a:spcPts val="2133"/>
              </a:spcBef>
              <a:spcAft>
                <a:spcPts val="0"/>
              </a:spcAft>
              <a:buClr>
                <a:srgbClr val="434343"/>
              </a:buClr>
              <a:buSzPts val="1200"/>
              <a:buFont typeface="Roboto Condensed Light"/>
              <a:buAutoNum type="romanLcPeriod"/>
              <a:defRPr/>
            </a:lvl3pPr>
            <a:lvl4pPr marL="2438339" lvl="3" indent="-406390">
              <a:spcBef>
                <a:spcPts val="2133"/>
              </a:spcBef>
              <a:spcAft>
                <a:spcPts val="0"/>
              </a:spcAft>
              <a:buClr>
                <a:srgbClr val="434343"/>
              </a:buClr>
              <a:buSzPts val="1200"/>
              <a:buFont typeface="Roboto Condensed Light"/>
              <a:buAutoNum type="arabicPeriod"/>
              <a:defRPr/>
            </a:lvl4pPr>
            <a:lvl5pPr marL="3047924" lvl="4" indent="-406390">
              <a:spcBef>
                <a:spcPts val="2133"/>
              </a:spcBef>
              <a:spcAft>
                <a:spcPts val="0"/>
              </a:spcAft>
              <a:buClr>
                <a:srgbClr val="434343"/>
              </a:buClr>
              <a:buSzPts val="1200"/>
              <a:buFont typeface="Roboto Condensed Light"/>
              <a:buAutoNum type="alphaLcPeriod"/>
              <a:defRPr/>
            </a:lvl5pPr>
            <a:lvl6pPr marL="3657509" lvl="5" indent="-406390">
              <a:spcBef>
                <a:spcPts val="2133"/>
              </a:spcBef>
              <a:spcAft>
                <a:spcPts val="0"/>
              </a:spcAft>
              <a:buClr>
                <a:srgbClr val="434343"/>
              </a:buClr>
              <a:buSzPts val="1200"/>
              <a:buFont typeface="Roboto Condensed Light"/>
              <a:buAutoNum type="romanLcPeriod"/>
              <a:defRPr/>
            </a:lvl6pPr>
            <a:lvl7pPr marL="4267093" lvl="6" indent="-406390">
              <a:spcBef>
                <a:spcPts val="2133"/>
              </a:spcBef>
              <a:spcAft>
                <a:spcPts val="0"/>
              </a:spcAft>
              <a:buClr>
                <a:srgbClr val="434343"/>
              </a:buClr>
              <a:buSzPts val="1200"/>
              <a:buFont typeface="Roboto Condensed Light"/>
              <a:buAutoNum type="arabicPeriod"/>
              <a:defRPr/>
            </a:lvl7pPr>
            <a:lvl8pPr marL="4876678" lvl="7" indent="-406390">
              <a:spcBef>
                <a:spcPts val="2133"/>
              </a:spcBef>
              <a:spcAft>
                <a:spcPts val="0"/>
              </a:spcAft>
              <a:buClr>
                <a:srgbClr val="434343"/>
              </a:buClr>
              <a:buSzPts val="1200"/>
              <a:buFont typeface="Roboto Condensed Light"/>
              <a:buAutoNum type="alphaLcPeriod"/>
              <a:defRPr/>
            </a:lvl8pPr>
            <a:lvl9pPr marL="5486263" lvl="8" indent="-406390">
              <a:spcBef>
                <a:spcPts val="2133"/>
              </a:spcBef>
              <a:spcAft>
                <a:spcPts val="2133"/>
              </a:spcAft>
              <a:buClr>
                <a:srgbClr val="434343"/>
              </a:buClr>
              <a:buSzPts val="1200"/>
              <a:buFont typeface="Roboto Condensed Light"/>
              <a:buAutoNum type="romanLcPeriod"/>
              <a:defRPr/>
            </a:lvl9pPr>
          </a:lstStyle>
          <a:p>
            <a:endParaRPr/>
          </a:p>
        </p:txBody>
      </p:sp>
      <p:sp>
        <p:nvSpPr>
          <p:cNvPr id="19" name="Google Shape;19;p4"/>
          <p:cNvSpPr txBox="1">
            <a:spLocks noGrp="1"/>
          </p:cNvSpPr>
          <p:nvPr>
            <p:ph type="title"/>
          </p:nvPr>
        </p:nvSpPr>
        <p:spPr>
          <a:xfrm>
            <a:off x="806668" y="516908"/>
            <a:ext cx="9378000" cy="845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000">
                <a:solidFill>
                  <a:schemeClr val="accent1"/>
                </a:solidFill>
              </a:defRPr>
            </a:lvl1pPr>
            <a:lvl2pPr lvl="1" rtl="0">
              <a:spcBef>
                <a:spcPts val="0"/>
              </a:spcBef>
              <a:spcAft>
                <a:spcPts val="0"/>
              </a:spcAft>
              <a:buNone/>
              <a:defRPr sz="4000">
                <a:solidFill>
                  <a:schemeClr val="accent1"/>
                </a:solidFill>
              </a:defRPr>
            </a:lvl2pPr>
            <a:lvl3pPr lvl="2" rtl="0">
              <a:spcBef>
                <a:spcPts val="0"/>
              </a:spcBef>
              <a:spcAft>
                <a:spcPts val="0"/>
              </a:spcAft>
              <a:buNone/>
              <a:defRPr sz="4000">
                <a:solidFill>
                  <a:schemeClr val="accent1"/>
                </a:solidFill>
              </a:defRPr>
            </a:lvl3pPr>
            <a:lvl4pPr lvl="3" rtl="0">
              <a:spcBef>
                <a:spcPts val="0"/>
              </a:spcBef>
              <a:spcAft>
                <a:spcPts val="0"/>
              </a:spcAft>
              <a:buNone/>
              <a:defRPr sz="4000">
                <a:solidFill>
                  <a:schemeClr val="accent1"/>
                </a:solidFill>
              </a:defRPr>
            </a:lvl4pPr>
            <a:lvl5pPr lvl="4" rtl="0">
              <a:spcBef>
                <a:spcPts val="0"/>
              </a:spcBef>
              <a:spcAft>
                <a:spcPts val="0"/>
              </a:spcAft>
              <a:buNone/>
              <a:defRPr sz="4000">
                <a:solidFill>
                  <a:schemeClr val="accent1"/>
                </a:solidFill>
              </a:defRPr>
            </a:lvl5pPr>
            <a:lvl6pPr lvl="5" rtl="0">
              <a:spcBef>
                <a:spcPts val="0"/>
              </a:spcBef>
              <a:spcAft>
                <a:spcPts val="0"/>
              </a:spcAft>
              <a:buNone/>
              <a:defRPr sz="4000">
                <a:solidFill>
                  <a:schemeClr val="accent1"/>
                </a:solidFill>
              </a:defRPr>
            </a:lvl6pPr>
            <a:lvl7pPr lvl="6" rtl="0">
              <a:spcBef>
                <a:spcPts val="0"/>
              </a:spcBef>
              <a:spcAft>
                <a:spcPts val="0"/>
              </a:spcAft>
              <a:buNone/>
              <a:defRPr sz="4000">
                <a:solidFill>
                  <a:schemeClr val="accent1"/>
                </a:solidFill>
              </a:defRPr>
            </a:lvl7pPr>
            <a:lvl8pPr lvl="7" rtl="0">
              <a:spcBef>
                <a:spcPts val="0"/>
              </a:spcBef>
              <a:spcAft>
                <a:spcPts val="0"/>
              </a:spcAft>
              <a:buNone/>
              <a:defRPr sz="4000">
                <a:solidFill>
                  <a:schemeClr val="accent1"/>
                </a:solidFill>
              </a:defRPr>
            </a:lvl8pPr>
            <a:lvl9pPr lvl="8" rtl="0">
              <a:spcBef>
                <a:spcPts val="0"/>
              </a:spcBef>
              <a:spcAft>
                <a:spcPts val="0"/>
              </a:spcAft>
              <a:buNone/>
              <a:defRPr sz="4000">
                <a:solidFill>
                  <a:schemeClr val="accent1"/>
                </a:solidFill>
              </a:defRPr>
            </a:lvl9pPr>
          </a:lstStyle>
          <a:p>
            <a:endParaRPr/>
          </a:p>
        </p:txBody>
      </p:sp>
      <p:sp>
        <p:nvSpPr>
          <p:cNvPr id="20" name="Google Shape;20;p4"/>
          <p:cNvSpPr/>
          <p:nvPr/>
        </p:nvSpPr>
        <p:spPr>
          <a:xfrm rot="10800000" flipH="1">
            <a:off x="11657633" y="-67"/>
            <a:ext cx="534400" cy="1736800"/>
          </a:xfrm>
          <a:prstGeom prst="rect">
            <a:avLst/>
          </a:prstGeom>
          <a:solidFill>
            <a:srgbClr val="FFDF7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4"/>
          <p:cNvSpPr/>
          <p:nvPr/>
        </p:nvSpPr>
        <p:spPr>
          <a:xfrm rot="10800000" flipH="1">
            <a:off x="0" y="6151600"/>
            <a:ext cx="962000" cy="706400"/>
          </a:xfrm>
          <a:prstGeom prst="rect">
            <a:avLst/>
          </a:prstGeom>
          <a:solidFill>
            <a:srgbClr val="FFF4AC">
              <a:alpha val="726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18361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rot="-242">
            <a:off x="7212900" y="2232153"/>
            <a:ext cx="5691200" cy="112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4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4" name="Google Shape;14;p3"/>
          <p:cNvSpPr txBox="1">
            <a:spLocks noGrp="1"/>
          </p:cNvSpPr>
          <p:nvPr>
            <p:ph type="subTitle" idx="1"/>
          </p:nvPr>
        </p:nvSpPr>
        <p:spPr>
          <a:xfrm flipH="1">
            <a:off x="7212733" y="3363933"/>
            <a:ext cx="3089200" cy="8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5" name="Google Shape;15;p3"/>
          <p:cNvSpPr txBox="1">
            <a:spLocks noGrp="1"/>
          </p:cNvSpPr>
          <p:nvPr>
            <p:ph type="title" idx="2" hasCustomPrompt="1"/>
          </p:nvPr>
        </p:nvSpPr>
        <p:spPr>
          <a:xfrm>
            <a:off x="7212900" y="653616"/>
            <a:ext cx="2506400" cy="16440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96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6" name="Google Shape;16;p3"/>
          <p:cNvSpPr/>
          <p:nvPr/>
        </p:nvSpPr>
        <p:spPr>
          <a:xfrm>
            <a:off x="9574933" y="5070800"/>
            <a:ext cx="2616800" cy="504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56775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8DD42-C0A9-E44E-98A4-42BBB96246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81671A-A437-2042-8662-50C96CC8BC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38293-0B51-624B-8EDC-F115FD687D96}"/>
              </a:ext>
            </a:extLst>
          </p:cNvPr>
          <p:cNvSpPr>
            <a:spLocks noGrp="1"/>
          </p:cNvSpPr>
          <p:nvPr>
            <p:ph type="dt" sz="half" idx="10"/>
          </p:nvPr>
        </p:nvSpPr>
        <p:spPr/>
        <p:txBody>
          <a:bodyPr/>
          <a:lstStyle/>
          <a:p>
            <a:fld id="{27BB3337-8C5E-F242-B004-331724113B5B}" type="datetimeFigureOut">
              <a:rPr lang="en-US" smtClean="0"/>
              <a:t>10/17/21</a:t>
            </a:fld>
            <a:endParaRPr lang="en-US"/>
          </a:p>
        </p:txBody>
      </p:sp>
      <p:sp>
        <p:nvSpPr>
          <p:cNvPr id="5" name="Footer Placeholder 4">
            <a:extLst>
              <a:ext uri="{FF2B5EF4-FFF2-40B4-BE49-F238E27FC236}">
                <a16:creationId xmlns:a16="http://schemas.microsoft.com/office/drawing/2014/main" id="{60A264CD-A4C9-7E42-83D8-1883A5295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479BF-048C-914B-B2D3-E7D54F067A9F}"/>
              </a:ext>
            </a:extLst>
          </p:cNvPr>
          <p:cNvSpPr>
            <a:spLocks noGrp="1"/>
          </p:cNvSpPr>
          <p:nvPr>
            <p:ph type="sldNum" sz="quarter" idx="12"/>
          </p:nvPr>
        </p:nvSpPr>
        <p:spPr/>
        <p:txBody>
          <a:bodyPr/>
          <a:lstStyle/>
          <a:p>
            <a:fld id="{B0C78956-F87E-4048-8723-E4F5FEEACF87}" type="slidenum">
              <a:rPr lang="en-US" smtClean="0"/>
              <a:t>‹#›</a:t>
            </a:fld>
            <a:endParaRPr lang="en-US"/>
          </a:p>
        </p:txBody>
      </p:sp>
    </p:spTree>
    <p:extLst>
      <p:ext uri="{BB962C8B-B14F-4D97-AF65-F5344CB8AC3E}">
        <p14:creationId xmlns:p14="http://schemas.microsoft.com/office/powerpoint/2010/main" val="3587890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F9D6-D2AF-CC45-BE28-EC408C9049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52ECB2-D4C0-C046-ADC3-872635B649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BF8AF8-963F-F04A-8A31-FB6A02A9E6CA}"/>
              </a:ext>
            </a:extLst>
          </p:cNvPr>
          <p:cNvSpPr>
            <a:spLocks noGrp="1"/>
          </p:cNvSpPr>
          <p:nvPr>
            <p:ph type="dt" sz="half" idx="10"/>
          </p:nvPr>
        </p:nvSpPr>
        <p:spPr/>
        <p:txBody>
          <a:bodyPr/>
          <a:lstStyle/>
          <a:p>
            <a:fld id="{27BB3337-8C5E-F242-B004-331724113B5B}" type="datetimeFigureOut">
              <a:rPr lang="en-US" smtClean="0"/>
              <a:t>10/17/21</a:t>
            </a:fld>
            <a:endParaRPr lang="en-US"/>
          </a:p>
        </p:txBody>
      </p:sp>
      <p:sp>
        <p:nvSpPr>
          <p:cNvPr id="5" name="Footer Placeholder 4">
            <a:extLst>
              <a:ext uri="{FF2B5EF4-FFF2-40B4-BE49-F238E27FC236}">
                <a16:creationId xmlns:a16="http://schemas.microsoft.com/office/drawing/2014/main" id="{43724371-F464-324B-A939-9342CD9412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9C79F-925F-5843-8562-AB93F64E4379}"/>
              </a:ext>
            </a:extLst>
          </p:cNvPr>
          <p:cNvSpPr>
            <a:spLocks noGrp="1"/>
          </p:cNvSpPr>
          <p:nvPr>
            <p:ph type="sldNum" sz="quarter" idx="12"/>
          </p:nvPr>
        </p:nvSpPr>
        <p:spPr/>
        <p:txBody>
          <a:bodyPr/>
          <a:lstStyle/>
          <a:p>
            <a:fld id="{B0C78956-F87E-4048-8723-E4F5FEEACF87}" type="slidenum">
              <a:rPr lang="en-US" smtClean="0"/>
              <a:t>‹#›</a:t>
            </a:fld>
            <a:endParaRPr lang="en-US"/>
          </a:p>
        </p:txBody>
      </p:sp>
    </p:spTree>
    <p:extLst>
      <p:ext uri="{BB962C8B-B14F-4D97-AF65-F5344CB8AC3E}">
        <p14:creationId xmlns:p14="http://schemas.microsoft.com/office/powerpoint/2010/main" val="4162403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83CA6-4DF9-0345-A8F7-01F14EE65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482F76-8F1C-4E49-B7F8-66EA67F806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4B4AF1-B075-F74A-AAC2-65A096203F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A75AD4-06B5-E847-9BDD-36787C8E7FBF}"/>
              </a:ext>
            </a:extLst>
          </p:cNvPr>
          <p:cNvSpPr>
            <a:spLocks noGrp="1"/>
          </p:cNvSpPr>
          <p:nvPr>
            <p:ph type="dt" sz="half" idx="10"/>
          </p:nvPr>
        </p:nvSpPr>
        <p:spPr/>
        <p:txBody>
          <a:bodyPr/>
          <a:lstStyle/>
          <a:p>
            <a:fld id="{27BB3337-8C5E-F242-B004-331724113B5B}" type="datetimeFigureOut">
              <a:rPr lang="en-US" smtClean="0"/>
              <a:t>10/17/21</a:t>
            </a:fld>
            <a:endParaRPr lang="en-US"/>
          </a:p>
        </p:txBody>
      </p:sp>
      <p:sp>
        <p:nvSpPr>
          <p:cNvPr id="6" name="Footer Placeholder 5">
            <a:extLst>
              <a:ext uri="{FF2B5EF4-FFF2-40B4-BE49-F238E27FC236}">
                <a16:creationId xmlns:a16="http://schemas.microsoft.com/office/drawing/2014/main" id="{E34BBB2F-612A-6F4B-9C9B-033A8B8991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7D6D4F-99E5-484B-B0C6-1EC7401D4FDC}"/>
              </a:ext>
            </a:extLst>
          </p:cNvPr>
          <p:cNvSpPr>
            <a:spLocks noGrp="1"/>
          </p:cNvSpPr>
          <p:nvPr>
            <p:ph type="sldNum" sz="quarter" idx="12"/>
          </p:nvPr>
        </p:nvSpPr>
        <p:spPr/>
        <p:txBody>
          <a:bodyPr/>
          <a:lstStyle/>
          <a:p>
            <a:fld id="{B0C78956-F87E-4048-8723-E4F5FEEACF87}" type="slidenum">
              <a:rPr lang="en-US" smtClean="0"/>
              <a:t>‹#›</a:t>
            </a:fld>
            <a:endParaRPr lang="en-US"/>
          </a:p>
        </p:txBody>
      </p:sp>
    </p:spTree>
    <p:extLst>
      <p:ext uri="{BB962C8B-B14F-4D97-AF65-F5344CB8AC3E}">
        <p14:creationId xmlns:p14="http://schemas.microsoft.com/office/powerpoint/2010/main" val="1723337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D06F1-0B47-8146-AC7B-0B03CBAE27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3B847D-FA1C-F649-A05F-63B736C17E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2775C5-D15C-A745-821F-B0C1312F0D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C03556-3656-744E-9D67-A492D449FF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E4490D-A80B-C445-BC90-41C12E605C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D975D9-3639-A943-9BB0-DA1598736667}"/>
              </a:ext>
            </a:extLst>
          </p:cNvPr>
          <p:cNvSpPr>
            <a:spLocks noGrp="1"/>
          </p:cNvSpPr>
          <p:nvPr>
            <p:ph type="dt" sz="half" idx="10"/>
          </p:nvPr>
        </p:nvSpPr>
        <p:spPr/>
        <p:txBody>
          <a:bodyPr/>
          <a:lstStyle/>
          <a:p>
            <a:fld id="{27BB3337-8C5E-F242-B004-331724113B5B}" type="datetimeFigureOut">
              <a:rPr lang="en-US" smtClean="0"/>
              <a:t>10/17/21</a:t>
            </a:fld>
            <a:endParaRPr lang="en-US"/>
          </a:p>
        </p:txBody>
      </p:sp>
      <p:sp>
        <p:nvSpPr>
          <p:cNvPr id="8" name="Footer Placeholder 7">
            <a:extLst>
              <a:ext uri="{FF2B5EF4-FFF2-40B4-BE49-F238E27FC236}">
                <a16:creationId xmlns:a16="http://schemas.microsoft.com/office/drawing/2014/main" id="{BF8E7663-364A-4342-A2C4-C9610C3D59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88E3B-13BA-D140-BAF4-94EA9F02A4C2}"/>
              </a:ext>
            </a:extLst>
          </p:cNvPr>
          <p:cNvSpPr>
            <a:spLocks noGrp="1"/>
          </p:cNvSpPr>
          <p:nvPr>
            <p:ph type="sldNum" sz="quarter" idx="12"/>
          </p:nvPr>
        </p:nvSpPr>
        <p:spPr/>
        <p:txBody>
          <a:bodyPr/>
          <a:lstStyle/>
          <a:p>
            <a:fld id="{B0C78956-F87E-4048-8723-E4F5FEEACF87}" type="slidenum">
              <a:rPr lang="en-US" smtClean="0"/>
              <a:t>‹#›</a:t>
            </a:fld>
            <a:endParaRPr lang="en-US"/>
          </a:p>
        </p:txBody>
      </p:sp>
    </p:spTree>
    <p:extLst>
      <p:ext uri="{BB962C8B-B14F-4D97-AF65-F5344CB8AC3E}">
        <p14:creationId xmlns:p14="http://schemas.microsoft.com/office/powerpoint/2010/main" val="46369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3E686-C040-2F47-B615-91DA2EF14E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75FE9B-B9B4-0349-A41F-4B5C52CB0832}"/>
              </a:ext>
            </a:extLst>
          </p:cNvPr>
          <p:cNvSpPr>
            <a:spLocks noGrp="1"/>
          </p:cNvSpPr>
          <p:nvPr>
            <p:ph type="dt" sz="half" idx="10"/>
          </p:nvPr>
        </p:nvSpPr>
        <p:spPr/>
        <p:txBody>
          <a:bodyPr/>
          <a:lstStyle/>
          <a:p>
            <a:fld id="{27BB3337-8C5E-F242-B004-331724113B5B}" type="datetimeFigureOut">
              <a:rPr lang="en-US" smtClean="0"/>
              <a:t>10/17/21</a:t>
            </a:fld>
            <a:endParaRPr lang="en-US"/>
          </a:p>
        </p:txBody>
      </p:sp>
      <p:sp>
        <p:nvSpPr>
          <p:cNvPr id="4" name="Footer Placeholder 3">
            <a:extLst>
              <a:ext uri="{FF2B5EF4-FFF2-40B4-BE49-F238E27FC236}">
                <a16:creationId xmlns:a16="http://schemas.microsoft.com/office/drawing/2014/main" id="{09381E5A-8210-1B45-901C-DA36CB2F76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871B18-4004-0749-AA7A-8AFC5B6CBF06}"/>
              </a:ext>
            </a:extLst>
          </p:cNvPr>
          <p:cNvSpPr>
            <a:spLocks noGrp="1"/>
          </p:cNvSpPr>
          <p:nvPr>
            <p:ph type="sldNum" sz="quarter" idx="12"/>
          </p:nvPr>
        </p:nvSpPr>
        <p:spPr/>
        <p:txBody>
          <a:bodyPr/>
          <a:lstStyle/>
          <a:p>
            <a:fld id="{B0C78956-F87E-4048-8723-E4F5FEEACF87}" type="slidenum">
              <a:rPr lang="en-US" smtClean="0"/>
              <a:t>‹#›</a:t>
            </a:fld>
            <a:endParaRPr lang="en-US"/>
          </a:p>
        </p:txBody>
      </p:sp>
    </p:spTree>
    <p:extLst>
      <p:ext uri="{BB962C8B-B14F-4D97-AF65-F5344CB8AC3E}">
        <p14:creationId xmlns:p14="http://schemas.microsoft.com/office/powerpoint/2010/main" val="2311548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E2BC2-41AA-264B-BA9D-D59F5170BF91}"/>
              </a:ext>
            </a:extLst>
          </p:cNvPr>
          <p:cNvSpPr>
            <a:spLocks noGrp="1"/>
          </p:cNvSpPr>
          <p:nvPr>
            <p:ph type="dt" sz="half" idx="10"/>
          </p:nvPr>
        </p:nvSpPr>
        <p:spPr/>
        <p:txBody>
          <a:bodyPr/>
          <a:lstStyle/>
          <a:p>
            <a:fld id="{27BB3337-8C5E-F242-B004-331724113B5B}" type="datetimeFigureOut">
              <a:rPr lang="en-US" smtClean="0"/>
              <a:t>10/17/21</a:t>
            </a:fld>
            <a:endParaRPr lang="en-US"/>
          </a:p>
        </p:txBody>
      </p:sp>
      <p:sp>
        <p:nvSpPr>
          <p:cNvPr id="3" name="Footer Placeholder 2">
            <a:extLst>
              <a:ext uri="{FF2B5EF4-FFF2-40B4-BE49-F238E27FC236}">
                <a16:creationId xmlns:a16="http://schemas.microsoft.com/office/drawing/2014/main" id="{39A86BD9-FB99-1441-A90B-24F755E958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CD9EC0-AF08-4740-B58C-986761D634F9}"/>
              </a:ext>
            </a:extLst>
          </p:cNvPr>
          <p:cNvSpPr>
            <a:spLocks noGrp="1"/>
          </p:cNvSpPr>
          <p:nvPr>
            <p:ph type="sldNum" sz="quarter" idx="12"/>
          </p:nvPr>
        </p:nvSpPr>
        <p:spPr/>
        <p:txBody>
          <a:bodyPr/>
          <a:lstStyle/>
          <a:p>
            <a:fld id="{B0C78956-F87E-4048-8723-E4F5FEEACF87}" type="slidenum">
              <a:rPr lang="en-US" smtClean="0"/>
              <a:t>‹#›</a:t>
            </a:fld>
            <a:endParaRPr lang="en-US"/>
          </a:p>
        </p:txBody>
      </p:sp>
    </p:spTree>
    <p:extLst>
      <p:ext uri="{BB962C8B-B14F-4D97-AF65-F5344CB8AC3E}">
        <p14:creationId xmlns:p14="http://schemas.microsoft.com/office/powerpoint/2010/main" val="41928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143A-99F6-D542-9FC7-33583F1DF3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4E753D-08FD-2A44-80EB-DCDA822ABF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1C3081-9312-604C-85A3-F325E9052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F2C027-52FF-734E-9557-6BEA8DD6D0EF}"/>
              </a:ext>
            </a:extLst>
          </p:cNvPr>
          <p:cNvSpPr>
            <a:spLocks noGrp="1"/>
          </p:cNvSpPr>
          <p:nvPr>
            <p:ph type="dt" sz="half" idx="10"/>
          </p:nvPr>
        </p:nvSpPr>
        <p:spPr/>
        <p:txBody>
          <a:bodyPr/>
          <a:lstStyle/>
          <a:p>
            <a:fld id="{27BB3337-8C5E-F242-B004-331724113B5B}" type="datetimeFigureOut">
              <a:rPr lang="en-US" smtClean="0"/>
              <a:t>10/17/21</a:t>
            </a:fld>
            <a:endParaRPr lang="en-US"/>
          </a:p>
        </p:txBody>
      </p:sp>
      <p:sp>
        <p:nvSpPr>
          <p:cNvPr id="6" name="Footer Placeholder 5">
            <a:extLst>
              <a:ext uri="{FF2B5EF4-FFF2-40B4-BE49-F238E27FC236}">
                <a16:creationId xmlns:a16="http://schemas.microsoft.com/office/drawing/2014/main" id="{A19BE579-B39A-C948-8394-FE23646036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D628C0-8C36-7A47-8520-04888CEF8528}"/>
              </a:ext>
            </a:extLst>
          </p:cNvPr>
          <p:cNvSpPr>
            <a:spLocks noGrp="1"/>
          </p:cNvSpPr>
          <p:nvPr>
            <p:ph type="sldNum" sz="quarter" idx="12"/>
          </p:nvPr>
        </p:nvSpPr>
        <p:spPr/>
        <p:txBody>
          <a:bodyPr/>
          <a:lstStyle/>
          <a:p>
            <a:fld id="{B0C78956-F87E-4048-8723-E4F5FEEACF87}" type="slidenum">
              <a:rPr lang="en-US" smtClean="0"/>
              <a:t>‹#›</a:t>
            </a:fld>
            <a:endParaRPr lang="en-US"/>
          </a:p>
        </p:txBody>
      </p:sp>
    </p:spTree>
    <p:extLst>
      <p:ext uri="{BB962C8B-B14F-4D97-AF65-F5344CB8AC3E}">
        <p14:creationId xmlns:p14="http://schemas.microsoft.com/office/powerpoint/2010/main" val="4203329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A2ECC-C5BD-3E4E-BA88-7B28D709C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F475EB-D6B2-C643-A21A-56BE679DC2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80767E-B7B1-1640-AFB0-47E8DCDB9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60BD96-058A-A547-8D0E-293B77EFE47D}"/>
              </a:ext>
            </a:extLst>
          </p:cNvPr>
          <p:cNvSpPr>
            <a:spLocks noGrp="1"/>
          </p:cNvSpPr>
          <p:nvPr>
            <p:ph type="dt" sz="half" idx="10"/>
          </p:nvPr>
        </p:nvSpPr>
        <p:spPr/>
        <p:txBody>
          <a:bodyPr/>
          <a:lstStyle/>
          <a:p>
            <a:fld id="{27BB3337-8C5E-F242-B004-331724113B5B}" type="datetimeFigureOut">
              <a:rPr lang="en-US" smtClean="0"/>
              <a:t>10/17/21</a:t>
            </a:fld>
            <a:endParaRPr lang="en-US"/>
          </a:p>
        </p:txBody>
      </p:sp>
      <p:sp>
        <p:nvSpPr>
          <p:cNvPr id="6" name="Footer Placeholder 5">
            <a:extLst>
              <a:ext uri="{FF2B5EF4-FFF2-40B4-BE49-F238E27FC236}">
                <a16:creationId xmlns:a16="http://schemas.microsoft.com/office/drawing/2014/main" id="{5F0A19CF-D235-3545-93C9-DE9A44B198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EC4289-9376-E44C-B445-73743DE5C21B}"/>
              </a:ext>
            </a:extLst>
          </p:cNvPr>
          <p:cNvSpPr>
            <a:spLocks noGrp="1"/>
          </p:cNvSpPr>
          <p:nvPr>
            <p:ph type="sldNum" sz="quarter" idx="12"/>
          </p:nvPr>
        </p:nvSpPr>
        <p:spPr/>
        <p:txBody>
          <a:bodyPr/>
          <a:lstStyle/>
          <a:p>
            <a:fld id="{B0C78956-F87E-4048-8723-E4F5FEEACF87}" type="slidenum">
              <a:rPr lang="en-US" smtClean="0"/>
              <a:t>‹#›</a:t>
            </a:fld>
            <a:endParaRPr lang="en-US"/>
          </a:p>
        </p:txBody>
      </p:sp>
    </p:spTree>
    <p:extLst>
      <p:ext uri="{BB962C8B-B14F-4D97-AF65-F5344CB8AC3E}">
        <p14:creationId xmlns:p14="http://schemas.microsoft.com/office/powerpoint/2010/main" val="54365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A251B6-569D-4644-AFE6-4564F9516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87037-3416-6C4C-9FEA-559C68F141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4BD19-E09A-E948-9F83-32B20DC5E6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BB3337-8C5E-F242-B004-331724113B5B}" type="datetimeFigureOut">
              <a:rPr lang="en-US" smtClean="0"/>
              <a:t>10/17/21</a:t>
            </a:fld>
            <a:endParaRPr lang="en-US"/>
          </a:p>
        </p:txBody>
      </p:sp>
      <p:sp>
        <p:nvSpPr>
          <p:cNvPr id="5" name="Footer Placeholder 4">
            <a:extLst>
              <a:ext uri="{FF2B5EF4-FFF2-40B4-BE49-F238E27FC236}">
                <a16:creationId xmlns:a16="http://schemas.microsoft.com/office/drawing/2014/main" id="{C9928BDA-482C-C441-B214-6851FAA54A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7D3509-6262-FA4C-B526-2EFBC19C7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C78956-F87E-4048-8723-E4F5FEEACF87}" type="slidenum">
              <a:rPr lang="en-US" smtClean="0"/>
              <a:t>‹#›</a:t>
            </a:fld>
            <a:endParaRPr lang="en-US"/>
          </a:p>
        </p:txBody>
      </p:sp>
    </p:spTree>
    <p:extLst>
      <p:ext uri="{BB962C8B-B14F-4D97-AF65-F5344CB8AC3E}">
        <p14:creationId xmlns:p14="http://schemas.microsoft.com/office/powerpoint/2010/main" val="259336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6D3D-7692-E147-90EE-D6357F607F32}"/>
              </a:ext>
            </a:extLst>
          </p:cNvPr>
          <p:cNvSpPr>
            <a:spLocks noGrp="1"/>
          </p:cNvSpPr>
          <p:nvPr>
            <p:ph type="ctrTitle"/>
          </p:nvPr>
        </p:nvSpPr>
        <p:spPr>
          <a:xfrm>
            <a:off x="1524000" y="391638"/>
            <a:ext cx="3677392" cy="3118325"/>
          </a:xfrm>
        </p:spPr>
        <p:txBody>
          <a:bodyPr>
            <a:normAutofit/>
          </a:bodyPr>
          <a:lstStyle/>
          <a:p>
            <a:r>
              <a:rPr lang="en-US" b="1" dirty="0"/>
              <a:t>LESSON 1</a:t>
            </a:r>
            <a:br>
              <a:rPr lang="en-US" dirty="0"/>
            </a:br>
            <a:br>
              <a:rPr lang="en-US" dirty="0"/>
            </a:br>
            <a:r>
              <a:rPr lang="en-US" sz="2200" dirty="0"/>
              <a:t>Teacher: Danny</a:t>
            </a:r>
          </a:p>
        </p:txBody>
      </p:sp>
      <p:pic>
        <p:nvPicPr>
          <p:cNvPr id="4" name="Picture 6" descr="https://i.pinimg.com/564x/af/ec/79/afec7975188b5b71c99bd03460a943f6.jpg">
            <a:extLst>
              <a:ext uri="{FF2B5EF4-FFF2-40B4-BE49-F238E27FC236}">
                <a16:creationId xmlns:a16="http://schemas.microsoft.com/office/drawing/2014/main" id="{AAC2A04B-E1E4-0642-B874-2777A8507F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 t="25977" r="18391"/>
          <a:stretch/>
        </p:blipFill>
        <p:spPr bwMode="auto">
          <a:xfrm>
            <a:off x="5970169" y="391638"/>
            <a:ext cx="5681875" cy="5155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50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05BA0A-CBA4-7D41-B5B6-E3DDC803D6F9}"/>
              </a:ext>
            </a:extLst>
          </p:cNvPr>
          <p:cNvSpPr>
            <a:spLocks noGrp="1"/>
          </p:cNvSpPr>
          <p:nvPr>
            <p:ph type="body" idx="1"/>
          </p:nvPr>
        </p:nvSpPr>
        <p:spPr/>
        <p:txBody>
          <a:bodyPr/>
          <a:lstStyle/>
          <a:p>
            <a:pPr marL="203195" indent="0">
              <a:buNone/>
            </a:pPr>
            <a:r>
              <a:rPr lang="en-US" sz="2800" dirty="0"/>
              <a:t>Students often combine/eliminate sounds.  Separating sounds allows students to focus on individual sounds so they can say it more accurately.  </a:t>
            </a:r>
          </a:p>
          <a:p>
            <a:pPr marL="203195" indent="0">
              <a:buNone/>
            </a:pPr>
            <a:r>
              <a:rPr lang="en-US" sz="2800" dirty="0"/>
              <a:t>1. Simple separation</a:t>
            </a:r>
          </a:p>
          <a:p>
            <a:pPr marL="203195" indent="0">
              <a:buNone/>
            </a:pPr>
            <a:r>
              <a:rPr lang="en-US" sz="2800" dirty="0"/>
              <a:t>Ca                  t      (cat)</a:t>
            </a:r>
          </a:p>
          <a:p>
            <a:pPr marL="203195" indent="0">
              <a:buNone/>
            </a:pPr>
            <a:r>
              <a:rPr lang="en-US" sz="2800" dirty="0" err="1"/>
              <a:t>Ti</a:t>
            </a:r>
            <a:r>
              <a:rPr lang="en-US" sz="2800" dirty="0"/>
              <a:t>(</a:t>
            </a:r>
            <a:r>
              <a:rPr lang="en-US" sz="2800" dirty="0" err="1"/>
              <a:t>ee</a:t>
            </a:r>
            <a:r>
              <a:rPr lang="en-US" sz="2800" dirty="0"/>
              <a:t>)           m    (time)</a:t>
            </a:r>
          </a:p>
          <a:p>
            <a:pPr marL="203195" indent="0">
              <a:buNone/>
            </a:pPr>
            <a:r>
              <a:rPr lang="en-US" sz="2800" dirty="0"/>
              <a:t> </a:t>
            </a:r>
          </a:p>
          <a:p>
            <a:pPr marL="203195" indent="0">
              <a:buNone/>
            </a:pPr>
            <a:r>
              <a:rPr lang="en-US" sz="2800" dirty="0"/>
              <a:t>2. Complex separation</a:t>
            </a:r>
          </a:p>
          <a:p>
            <a:pPr marL="203195" indent="0">
              <a:buNone/>
            </a:pPr>
            <a:r>
              <a:rPr lang="en-US" sz="2800" dirty="0"/>
              <a:t> </a:t>
            </a:r>
          </a:p>
          <a:p>
            <a:pPr marL="203195" indent="0">
              <a:buNone/>
            </a:pPr>
            <a:r>
              <a:rPr lang="en-US" sz="2800" dirty="0"/>
              <a:t>S                wee                    t            (sweet)</a:t>
            </a:r>
          </a:p>
          <a:p>
            <a:pPr marL="203195" indent="0">
              <a:buNone/>
            </a:pPr>
            <a:r>
              <a:rPr lang="en-US" sz="2800" dirty="0"/>
              <a:t>S                to                       p              (stop)</a:t>
            </a:r>
          </a:p>
          <a:p>
            <a:endParaRPr lang="en-US" dirty="0"/>
          </a:p>
        </p:txBody>
      </p:sp>
      <p:sp>
        <p:nvSpPr>
          <p:cNvPr id="3" name="Title 2">
            <a:extLst>
              <a:ext uri="{FF2B5EF4-FFF2-40B4-BE49-F238E27FC236}">
                <a16:creationId xmlns:a16="http://schemas.microsoft.com/office/drawing/2014/main" id="{A9AB9CFD-C16D-7C43-8657-4EF53C5C5E9F}"/>
              </a:ext>
            </a:extLst>
          </p:cNvPr>
          <p:cNvSpPr>
            <a:spLocks noGrp="1"/>
          </p:cNvSpPr>
          <p:nvPr>
            <p:ph type="title"/>
          </p:nvPr>
        </p:nvSpPr>
        <p:spPr/>
        <p:txBody>
          <a:bodyPr/>
          <a:lstStyle/>
          <a:p>
            <a:r>
              <a:rPr lang="en-US" b="1" dirty="0"/>
              <a:t>#3 – Separations</a:t>
            </a:r>
            <a:endParaRPr lang="en-US" dirty="0"/>
          </a:p>
        </p:txBody>
      </p:sp>
    </p:spTree>
    <p:extLst>
      <p:ext uri="{BB962C8B-B14F-4D97-AF65-F5344CB8AC3E}">
        <p14:creationId xmlns:p14="http://schemas.microsoft.com/office/powerpoint/2010/main" val="1517489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E6F287-4FA5-1849-B3F5-A4A39A4FB509}"/>
              </a:ext>
            </a:extLst>
          </p:cNvPr>
          <p:cNvSpPr>
            <a:spLocks noGrp="1"/>
          </p:cNvSpPr>
          <p:nvPr>
            <p:ph type="body" idx="1"/>
          </p:nvPr>
        </p:nvSpPr>
        <p:spPr/>
        <p:txBody>
          <a:bodyPr/>
          <a:lstStyle/>
          <a:p>
            <a:pPr marL="203195" indent="0">
              <a:buNone/>
            </a:pPr>
            <a:r>
              <a:rPr lang="en-US" sz="3200" dirty="0"/>
              <a:t>- Vietnamese students often ignore unvoiced sounds.  </a:t>
            </a:r>
          </a:p>
          <a:p>
            <a:pPr marL="203195" lvl="0" indent="0">
              <a:buNone/>
            </a:pPr>
            <a:r>
              <a:rPr lang="en-US" sz="3200" dirty="0"/>
              <a:t>- Demonstrate bad pronunciation:  </a:t>
            </a:r>
            <a:r>
              <a:rPr lang="en-US" sz="3200" dirty="0" err="1"/>
              <a:t>sittuh</a:t>
            </a:r>
            <a:r>
              <a:rPr lang="en-US" sz="3200" dirty="0"/>
              <a:t> (sister), </a:t>
            </a:r>
            <a:r>
              <a:rPr lang="en-US" sz="3200" dirty="0" err="1"/>
              <a:t>ip</a:t>
            </a:r>
            <a:r>
              <a:rPr lang="en-US" sz="3200" dirty="0"/>
              <a:t> (if), </a:t>
            </a:r>
            <a:r>
              <a:rPr lang="en-US" sz="3200" dirty="0" err="1"/>
              <a:t>thop</a:t>
            </a:r>
            <a:r>
              <a:rPr lang="en-US" sz="3200" dirty="0"/>
              <a:t> (stop)</a:t>
            </a:r>
          </a:p>
          <a:p>
            <a:pPr marL="203195" indent="0">
              <a:buNone/>
            </a:pPr>
            <a:endParaRPr lang="en-US" dirty="0"/>
          </a:p>
        </p:txBody>
      </p:sp>
      <p:sp>
        <p:nvSpPr>
          <p:cNvPr id="3" name="Title 2">
            <a:extLst>
              <a:ext uri="{FF2B5EF4-FFF2-40B4-BE49-F238E27FC236}">
                <a16:creationId xmlns:a16="http://schemas.microsoft.com/office/drawing/2014/main" id="{F24601CD-ED4C-9442-8687-A7AA0EAB7907}"/>
              </a:ext>
            </a:extLst>
          </p:cNvPr>
          <p:cNvSpPr>
            <a:spLocks noGrp="1"/>
          </p:cNvSpPr>
          <p:nvPr>
            <p:ph type="title"/>
          </p:nvPr>
        </p:nvSpPr>
        <p:spPr/>
        <p:txBody>
          <a:bodyPr/>
          <a:lstStyle/>
          <a:p>
            <a:r>
              <a:rPr lang="en-US" b="1" dirty="0"/>
              <a:t>#4  Say unvoiced sounds stronger</a:t>
            </a:r>
            <a:br>
              <a:rPr lang="en-US" dirty="0"/>
            </a:br>
            <a:endParaRPr lang="en-US" dirty="0"/>
          </a:p>
        </p:txBody>
      </p:sp>
    </p:spTree>
    <p:extLst>
      <p:ext uri="{BB962C8B-B14F-4D97-AF65-F5344CB8AC3E}">
        <p14:creationId xmlns:p14="http://schemas.microsoft.com/office/powerpoint/2010/main" val="763970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865BD9-CC0F-B648-AE25-70DB49D864FA}"/>
              </a:ext>
            </a:extLst>
          </p:cNvPr>
          <p:cNvSpPr>
            <a:spLocks noGrp="1"/>
          </p:cNvSpPr>
          <p:nvPr>
            <p:ph type="body" idx="1"/>
          </p:nvPr>
        </p:nvSpPr>
        <p:spPr>
          <a:xfrm>
            <a:off x="1594199" y="1492564"/>
            <a:ext cx="9633433" cy="4559600"/>
          </a:xfrm>
        </p:spPr>
        <p:txBody>
          <a:bodyPr/>
          <a:lstStyle/>
          <a:p>
            <a:pPr marL="203195" indent="0">
              <a:buNone/>
            </a:pPr>
            <a:r>
              <a:rPr lang="en-US" sz="2800" dirty="0"/>
              <a:t>- Vietnamese uses the upper part of the throat so Vietnamese students are familiar with this.  They use that part of their throat to speak English so it all sounds very choppy.  Vice versa, foreigners use their lower part of their throat to speak Vietnamese and it sounds strange to someone who speaks Vietnamese. </a:t>
            </a:r>
          </a:p>
          <a:p>
            <a:pPr marL="203195" lvl="0" indent="0">
              <a:buNone/>
            </a:pPr>
            <a:r>
              <a:rPr lang="en-US" sz="2800" dirty="0"/>
              <a:t> - This is also a part of rule number one, but it is so important, that it gets its own rule.  </a:t>
            </a:r>
          </a:p>
          <a:p>
            <a:pPr marL="203195" lvl="0" indent="0">
              <a:buNone/>
            </a:pPr>
            <a:r>
              <a:rPr lang="en-US" sz="2800" dirty="0"/>
              <a:t>- The “</a:t>
            </a:r>
            <a:r>
              <a:rPr lang="en-US" sz="2800" dirty="0" err="1"/>
              <a:t>ee</a:t>
            </a:r>
            <a:r>
              <a:rPr lang="en-US" sz="2800" dirty="0"/>
              <a:t>” in baby goes down.  Same as money, honey, and funny</a:t>
            </a:r>
          </a:p>
          <a:p>
            <a:pPr marL="203195" lvl="0" indent="0">
              <a:buNone/>
            </a:pPr>
            <a:r>
              <a:rPr lang="en-US" sz="2800" dirty="0"/>
              <a:t>- “My” also goes down and is not a raising “Mai”</a:t>
            </a:r>
          </a:p>
          <a:p>
            <a:pPr marL="203195" indent="0">
              <a:buNone/>
            </a:pPr>
            <a:endParaRPr lang="en-US" dirty="0"/>
          </a:p>
        </p:txBody>
      </p:sp>
      <p:sp>
        <p:nvSpPr>
          <p:cNvPr id="3" name="Title 2">
            <a:extLst>
              <a:ext uri="{FF2B5EF4-FFF2-40B4-BE49-F238E27FC236}">
                <a16:creationId xmlns:a16="http://schemas.microsoft.com/office/drawing/2014/main" id="{00F7311D-B34A-7846-967E-E5E303372DE4}"/>
              </a:ext>
            </a:extLst>
          </p:cNvPr>
          <p:cNvSpPr>
            <a:spLocks noGrp="1"/>
          </p:cNvSpPr>
          <p:nvPr>
            <p:ph type="title"/>
          </p:nvPr>
        </p:nvSpPr>
        <p:spPr/>
        <p:txBody>
          <a:bodyPr/>
          <a:lstStyle/>
          <a:p>
            <a:r>
              <a:rPr lang="en-US" b="1" dirty="0"/>
              <a:t>#5  Use your lower throat</a:t>
            </a:r>
            <a:endParaRPr lang="en-US" dirty="0"/>
          </a:p>
        </p:txBody>
      </p:sp>
    </p:spTree>
    <p:extLst>
      <p:ext uri="{BB962C8B-B14F-4D97-AF65-F5344CB8AC3E}">
        <p14:creationId xmlns:p14="http://schemas.microsoft.com/office/powerpoint/2010/main" val="1155189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C03509-FCD5-0E4C-96CF-337ED2477B22}"/>
              </a:ext>
            </a:extLst>
          </p:cNvPr>
          <p:cNvSpPr>
            <a:spLocks noGrp="1"/>
          </p:cNvSpPr>
          <p:nvPr>
            <p:ph type="body" idx="1"/>
          </p:nvPr>
        </p:nvSpPr>
        <p:spPr/>
        <p:txBody>
          <a:bodyPr/>
          <a:lstStyle/>
          <a:p>
            <a:pPr marL="203195" lvl="0" indent="0">
              <a:buNone/>
            </a:pPr>
            <a:r>
              <a:rPr lang="en-US" sz="3200" i="1" dirty="0"/>
              <a:t>1. I want to speak perfect English </a:t>
            </a:r>
          </a:p>
          <a:p>
            <a:pPr marL="203195" lvl="0" indent="0">
              <a:buNone/>
            </a:pPr>
            <a:endParaRPr lang="en-US" sz="3200" dirty="0"/>
          </a:p>
          <a:p>
            <a:pPr marL="203195" lvl="0" indent="0">
              <a:buNone/>
            </a:pPr>
            <a:r>
              <a:rPr lang="en-US" sz="3200" i="1" dirty="0"/>
              <a:t>2. A lot of people ask me how to sound like native speakers.</a:t>
            </a:r>
          </a:p>
          <a:p>
            <a:pPr marL="203195" lvl="0" indent="0">
              <a:buNone/>
            </a:pPr>
            <a:endParaRPr lang="en-US" sz="3200" dirty="0"/>
          </a:p>
          <a:p>
            <a:pPr marL="203195" lvl="0" indent="0">
              <a:buNone/>
            </a:pPr>
            <a:r>
              <a:rPr lang="en-US" sz="3200" i="1" dirty="0"/>
              <a:t>3. My cat is so cute and smart.</a:t>
            </a:r>
          </a:p>
          <a:p>
            <a:pPr marL="203195" lvl="0" indent="0">
              <a:buNone/>
            </a:pPr>
            <a:endParaRPr lang="en-US" sz="3200" dirty="0"/>
          </a:p>
          <a:p>
            <a:pPr marL="203195" lvl="0" indent="0">
              <a:buNone/>
            </a:pPr>
            <a:r>
              <a:rPr lang="en-US" sz="3200" i="1" dirty="0"/>
              <a:t>4. Do you like to study abroad?</a:t>
            </a:r>
            <a:endParaRPr lang="en-US" sz="3200" dirty="0"/>
          </a:p>
          <a:p>
            <a:endParaRPr lang="en-US" dirty="0"/>
          </a:p>
        </p:txBody>
      </p:sp>
      <p:sp>
        <p:nvSpPr>
          <p:cNvPr id="3" name="Title 2">
            <a:extLst>
              <a:ext uri="{FF2B5EF4-FFF2-40B4-BE49-F238E27FC236}">
                <a16:creationId xmlns:a16="http://schemas.microsoft.com/office/drawing/2014/main" id="{812AB112-2730-8844-B133-225A2DEF2A12}"/>
              </a:ext>
            </a:extLst>
          </p:cNvPr>
          <p:cNvSpPr>
            <a:spLocks noGrp="1"/>
          </p:cNvSpPr>
          <p:nvPr>
            <p:ph type="title"/>
          </p:nvPr>
        </p:nvSpPr>
        <p:spPr/>
        <p:txBody>
          <a:bodyPr/>
          <a:lstStyle/>
          <a:p>
            <a:r>
              <a:rPr lang="en-US" b="1" dirty="0"/>
              <a:t>PRACTICE!!!</a:t>
            </a:r>
          </a:p>
        </p:txBody>
      </p:sp>
    </p:spTree>
    <p:extLst>
      <p:ext uri="{BB962C8B-B14F-4D97-AF65-F5344CB8AC3E}">
        <p14:creationId xmlns:p14="http://schemas.microsoft.com/office/powerpoint/2010/main" val="1040718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5image16935904">
            <a:extLst>
              <a:ext uri="{FF2B5EF4-FFF2-40B4-BE49-F238E27FC236}">
                <a16:creationId xmlns:a16="http://schemas.microsoft.com/office/drawing/2014/main" id="{39E936A4-4310-D54F-96ED-1861410753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745" y="1212038"/>
            <a:ext cx="8934601" cy="5269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526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B223EE-A524-E845-88A9-D05CB8CC9CA8}"/>
              </a:ext>
            </a:extLst>
          </p:cNvPr>
          <p:cNvSpPr>
            <a:spLocks noGrp="1"/>
          </p:cNvSpPr>
          <p:nvPr>
            <p:ph type="body" idx="1"/>
          </p:nvPr>
        </p:nvSpPr>
        <p:spPr>
          <a:xfrm>
            <a:off x="806668" y="1381181"/>
            <a:ext cx="9003600" cy="4559600"/>
          </a:xfrm>
        </p:spPr>
        <p:txBody>
          <a:bodyPr/>
          <a:lstStyle/>
          <a:p>
            <a:pPr marL="203195" indent="0">
              <a:buNone/>
            </a:pPr>
            <a:r>
              <a:rPr lang="en-US" b="1" dirty="0"/>
              <a:t>WORD STRESS</a:t>
            </a:r>
          </a:p>
        </p:txBody>
      </p:sp>
      <p:sp>
        <p:nvSpPr>
          <p:cNvPr id="3" name="Title 2">
            <a:extLst>
              <a:ext uri="{FF2B5EF4-FFF2-40B4-BE49-F238E27FC236}">
                <a16:creationId xmlns:a16="http://schemas.microsoft.com/office/drawing/2014/main" id="{5A57C2E3-F5E4-614D-88C7-CFA3A87A2C60}"/>
              </a:ext>
            </a:extLst>
          </p:cNvPr>
          <p:cNvSpPr>
            <a:spLocks noGrp="1"/>
          </p:cNvSpPr>
          <p:nvPr>
            <p:ph type="title"/>
          </p:nvPr>
        </p:nvSpPr>
        <p:spPr/>
        <p:txBody>
          <a:bodyPr/>
          <a:lstStyle/>
          <a:p>
            <a:r>
              <a:rPr lang="en-US" b="1" dirty="0"/>
              <a:t>PRACTICE!</a:t>
            </a:r>
          </a:p>
        </p:txBody>
      </p:sp>
      <p:graphicFrame>
        <p:nvGraphicFramePr>
          <p:cNvPr id="4" name="Table 3">
            <a:extLst>
              <a:ext uri="{FF2B5EF4-FFF2-40B4-BE49-F238E27FC236}">
                <a16:creationId xmlns:a16="http://schemas.microsoft.com/office/drawing/2014/main" id="{62B396B8-09E3-BB48-849E-CE4274111867}"/>
              </a:ext>
            </a:extLst>
          </p:cNvPr>
          <p:cNvGraphicFramePr>
            <a:graphicFrameLocks noGrp="1"/>
          </p:cNvGraphicFramePr>
          <p:nvPr/>
        </p:nvGraphicFramePr>
        <p:xfrm>
          <a:off x="912294" y="1971304"/>
          <a:ext cx="9880624" cy="3265715"/>
        </p:xfrm>
        <a:graphic>
          <a:graphicData uri="http://schemas.openxmlformats.org/drawingml/2006/table">
            <a:tbl>
              <a:tblPr firstRow="1" firstCol="1" bandRow="1">
                <a:tableStyleId>{5C22544A-7EE6-4342-B048-85BDC9FD1C3A}</a:tableStyleId>
              </a:tblPr>
              <a:tblGrid>
                <a:gridCol w="2634346">
                  <a:extLst>
                    <a:ext uri="{9D8B030D-6E8A-4147-A177-3AD203B41FA5}">
                      <a16:colId xmlns:a16="http://schemas.microsoft.com/office/drawing/2014/main" val="3072065951"/>
                    </a:ext>
                  </a:extLst>
                </a:gridCol>
                <a:gridCol w="2415426">
                  <a:extLst>
                    <a:ext uri="{9D8B030D-6E8A-4147-A177-3AD203B41FA5}">
                      <a16:colId xmlns:a16="http://schemas.microsoft.com/office/drawing/2014/main" val="1460131236"/>
                    </a:ext>
                  </a:extLst>
                </a:gridCol>
                <a:gridCol w="2415426">
                  <a:extLst>
                    <a:ext uri="{9D8B030D-6E8A-4147-A177-3AD203B41FA5}">
                      <a16:colId xmlns:a16="http://schemas.microsoft.com/office/drawing/2014/main" val="1809619854"/>
                    </a:ext>
                  </a:extLst>
                </a:gridCol>
                <a:gridCol w="2415426">
                  <a:extLst>
                    <a:ext uri="{9D8B030D-6E8A-4147-A177-3AD203B41FA5}">
                      <a16:colId xmlns:a16="http://schemas.microsoft.com/office/drawing/2014/main" val="167067066"/>
                    </a:ext>
                  </a:extLst>
                </a:gridCol>
              </a:tblGrid>
              <a:tr h="653143">
                <a:tc>
                  <a:txBody>
                    <a:bodyPr/>
                    <a:lstStyle/>
                    <a:p>
                      <a:pPr marL="0" marR="0" algn="just">
                        <a:lnSpc>
                          <a:spcPct val="115000"/>
                        </a:lnSpc>
                        <a:spcBef>
                          <a:spcPts val="65"/>
                        </a:spcBef>
                        <a:spcAft>
                          <a:spcPts val="65"/>
                        </a:spcAft>
                      </a:pPr>
                      <a:r>
                        <a:rPr lang="en-US" sz="2000">
                          <a:effectLst/>
                        </a:rPr>
                        <a:t>1. A. mountain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15875" marR="15875" marT="15875" marB="15875" anchor="ctr"/>
                </a:tc>
                <a:tc>
                  <a:txBody>
                    <a:bodyPr/>
                    <a:lstStyle/>
                    <a:p>
                      <a:pPr marL="0" marR="0" algn="just">
                        <a:lnSpc>
                          <a:spcPct val="115000"/>
                        </a:lnSpc>
                        <a:spcBef>
                          <a:spcPts val="65"/>
                        </a:spcBef>
                        <a:spcAft>
                          <a:spcPts val="65"/>
                        </a:spcAft>
                      </a:pPr>
                      <a:r>
                        <a:rPr lang="en-US" sz="2000">
                          <a:effectLst/>
                        </a:rPr>
                        <a:t> B. maintain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15875" marR="15875" marT="15875" marB="15875" anchor="ctr"/>
                </a:tc>
                <a:tc>
                  <a:txBody>
                    <a:bodyPr/>
                    <a:lstStyle/>
                    <a:p>
                      <a:pPr marL="0" marR="0" algn="just">
                        <a:lnSpc>
                          <a:spcPct val="115000"/>
                        </a:lnSpc>
                        <a:spcBef>
                          <a:spcPts val="65"/>
                        </a:spcBef>
                        <a:spcAft>
                          <a:spcPts val="65"/>
                        </a:spcAft>
                      </a:pPr>
                      <a:r>
                        <a:rPr lang="en-US" sz="2000">
                          <a:effectLst/>
                        </a:rPr>
                        <a:t>C. fountain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15875" marR="15875" marT="15875" marB="15875" anchor="ctr"/>
                </a:tc>
                <a:tc>
                  <a:txBody>
                    <a:bodyPr/>
                    <a:lstStyle/>
                    <a:p>
                      <a:pPr marL="0" marR="0" algn="just">
                        <a:lnSpc>
                          <a:spcPct val="115000"/>
                        </a:lnSpc>
                        <a:spcBef>
                          <a:spcPts val="65"/>
                        </a:spcBef>
                        <a:spcAft>
                          <a:spcPts val="65"/>
                        </a:spcAft>
                      </a:pPr>
                      <a:r>
                        <a:rPr lang="en-US" sz="2000">
                          <a:effectLst/>
                        </a:rPr>
                        <a:t>D. certain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15875" marR="15875" marT="15875" marB="15875" anchor="ctr"/>
                </a:tc>
                <a:extLst>
                  <a:ext uri="{0D108BD9-81ED-4DB2-BD59-A6C34878D82A}">
                    <a16:rowId xmlns:a16="http://schemas.microsoft.com/office/drawing/2014/main" val="3524107909"/>
                  </a:ext>
                </a:extLst>
              </a:tr>
              <a:tr h="653143">
                <a:tc>
                  <a:txBody>
                    <a:bodyPr/>
                    <a:lstStyle/>
                    <a:p>
                      <a:pPr marL="0" marR="0" algn="just">
                        <a:lnSpc>
                          <a:spcPct val="115000"/>
                        </a:lnSpc>
                        <a:spcBef>
                          <a:spcPts val="65"/>
                        </a:spcBef>
                        <a:spcAft>
                          <a:spcPts val="65"/>
                        </a:spcAft>
                      </a:pPr>
                      <a:r>
                        <a:rPr lang="en-US" sz="2000">
                          <a:effectLst/>
                        </a:rPr>
                        <a:t>2.A. reply</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15875" marR="15875" marT="15875" marB="15875" anchor="ctr"/>
                </a:tc>
                <a:tc>
                  <a:txBody>
                    <a:bodyPr/>
                    <a:lstStyle/>
                    <a:p>
                      <a:pPr marL="0" marR="0" algn="just">
                        <a:lnSpc>
                          <a:spcPct val="115000"/>
                        </a:lnSpc>
                        <a:spcBef>
                          <a:spcPts val="65"/>
                        </a:spcBef>
                        <a:spcAft>
                          <a:spcPts val="65"/>
                        </a:spcAft>
                      </a:pPr>
                      <a:r>
                        <a:rPr lang="en-US" sz="2000" dirty="0">
                          <a:effectLst/>
                        </a:rPr>
                        <a:t>B. appeal</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875" marR="15875" marT="15875" marB="15875" anchor="ctr"/>
                </a:tc>
                <a:tc>
                  <a:txBody>
                    <a:bodyPr/>
                    <a:lstStyle/>
                    <a:p>
                      <a:pPr marL="0" marR="0" algn="just">
                        <a:lnSpc>
                          <a:spcPct val="115000"/>
                        </a:lnSpc>
                        <a:spcBef>
                          <a:spcPts val="65"/>
                        </a:spcBef>
                        <a:spcAft>
                          <a:spcPts val="65"/>
                        </a:spcAft>
                      </a:pPr>
                      <a:r>
                        <a:rPr lang="en-US" sz="2000">
                          <a:effectLst/>
                        </a:rPr>
                        <a:t>C. offer</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15875" marR="15875" marT="15875" marB="15875" anchor="ctr"/>
                </a:tc>
                <a:tc>
                  <a:txBody>
                    <a:bodyPr/>
                    <a:lstStyle/>
                    <a:p>
                      <a:pPr marL="0" marR="0" algn="just">
                        <a:lnSpc>
                          <a:spcPct val="115000"/>
                        </a:lnSpc>
                        <a:spcBef>
                          <a:spcPts val="65"/>
                        </a:spcBef>
                        <a:spcAft>
                          <a:spcPts val="65"/>
                        </a:spcAft>
                      </a:pPr>
                      <a:r>
                        <a:rPr lang="en-US" sz="2000">
                          <a:effectLst/>
                        </a:rPr>
                        <a:t>D. support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15875" marR="15875" marT="15875" marB="15875" anchor="ctr"/>
                </a:tc>
                <a:extLst>
                  <a:ext uri="{0D108BD9-81ED-4DB2-BD59-A6C34878D82A}">
                    <a16:rowId xmlns:a16="http://schemas.microsoft.com/office/drawing/2014/main" val="374437857"/>
                  </a:ext>
                </a:extLst>
              </a:tr>
              <a:tr h="653143">
                <a:tc>
                  <a:txBody>
                    <a:bodyPr/>
                    <a:lstStyle/>
                    <a:p>
                      <a:pPr marL="0" marR="0" algn="just">
                        <a:lnSpc>
                          <a:spcPct val="115000"/>
                        </a:lnSpc>
                        <a:spcBef>
                          <a:spcPts val="65"/>
                        </a:spcBef>
                        <a:spcAft>
                          <a:spcPts val="65"/>
                        </a:spcAft>
                      </a:pPr>
                      <a:r>
                        <a:rPr lang="en-US" sz="2000" dirty="0">
                          <a:effectLst/>
                        </a:rPr>
                        <a:t>3. A. answer</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875" marR="15875" marT="15875" marB="15875" anchor="ctr"/>
                </a:tc>
                <a:tc>
                  <a:txBody>
                    <a:bodyPr/>
                    <a:lstStyle/>
                    <a:p>
                      <a:pPr marL="0" marR="0" algn="just">
                        <a:lnSpc>
                          <a:spcPct val="115000"/>
                        </a:lnSpc>
                        <a:spcBef>
                          <a:spcPts val="65"/>
                        </a:spcBef>
                        <a:spcAft>
                          <a:spcPts val="65"/>
                        </a:spcAft>
                      </a:pPr>
                      <a:r>
                        <a:rPr lang="en-US" sz="2000">
                          <a:effectLst/>
                        </a:rPr>
                        <a:t>B. allow</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15875" marR="15875" marT="15875" marB="15875" anchor="ctr"/>
                </a:tc>
                <a:tc>
                  <a:txBody>
                    <a:bodyPr/>
                    <a:lstStyle/>
                    <a:p>
                      <a:pPr marL="0" marR="0" algn="just">
                        <a:lnSpc>
                          <a:spcPct val="115000"/>
                        </a:lnSpc>
                        <a:spcBef>
                          <a:spcPts val="65"/>
                        </a:spcBef>
                        <a:spcAft>
                          <a:spcPts val="65"/>
                        </a:spcAft>
                      </a:pPr>
                      <a:r>
                        <a:rPr lang="en-US" sz="2000">
                          <a:effectLst/>
                        </a:rPr>
                        <a:t>C. agree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15875" marR="15875" marT="15875" marB="15875" anchor="ctr"/>
                </a:tc>
                <a:tc>
                  <a:txBody>
                    <a:bodyPr/>
                    <a:lstStyle/>
                    <a:p>
                      <a:pPr marL="0" marR="0" algn="just">
                        <a:lnSpc>
                          <a:spcPct val="115000"/>
                        </a:lnSpc>
                        <a:spcBef>
                          <a:spcPts val="65"/>
                        </a:spcBef>
                        <a:spcAft>
                          <a:spcPts val="65"/>
                        </a:spcAft>
                      </a:pPr>
                      <a:r>
                        <a:rPr lang="en-US" sz="2000" dirty="0">
                          <a:effectLst/>
                        </a:rPr>
                        <a:t>D. deny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875" marR="15875" marT="15875" marB="15875" anchor="ctr"/>
                </a:tc>
                <a:extLst>
                  <a:ext uri="{0D108BD9-81ED-4DB2-BD59-A6C34878D82A}">
                    <a16:rowId xmlns:a16="http://schemas.microsoft.com/office/drawing/2014/main" val="1176594325"/>
                  </a:ext>
                </a:extLst>
              </a:tr>
              <a:tr h="653143">
                <a:tc>
                  <a:txBody>
                    <a:bodyPr/>
                    <a:lstStyle/>
                    <a:p>
                      <a:pPr marL="0" marR="0" algn="just">
                        <a:lnSpc>
                          <a:spcPct val="115000"/>
                        </a:lnSpc>
                        <a:spcBef>
                          <a:spcPts val="65"/>
                        </a:spcBef>
                        <a:spcAft>
                          <a:spcPts val="65"/>
                        </a:spcAft>
                      </a:pPr>
                      <a:r>
                        <a:rPr lang="en-US" sz="2000" dirty="0">
                          <a:effectLst/>
                        </a:rPr>
                        <a:t>4. A compare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875" marR="15875" marT="15875" marB="15875" anchor="ctr"/>
                </a:tc>
                <a:tc>
                  <a:txBody>
                    <a:bodyPr/>
                    <a:lstStyle/>
                    <a:p>
                      <a:pPr marL="0" marR="0" algn="just">
                        <a:lnSpc>
                          <a:spcPct val="115000"/>
                        </a:lnSpc>
                        <a:spcBef>
                          <a:spcPts val="65"/>
                        </a:spcBef>
                        <a:spcAft>
                          <a:spcPts val="65"/>
                        </a:spcAft>
                      </a:pPr>
                      <a:r>
                        <a:rPr lang="en-US" sz="2000">
                          <a:effectLst/>
                        </a:rPr>
                        <a:t>B. approve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15875" marR="15875" marT="15875" marB="15875" anchor="ctr"/>
                </a:tc>
                <a:tc>
                  <a:txBody>
                    <a:bodyPr/>
                    <a:lstStyle/>
                    <a:p>
                      <a:pPr marL="0" marR="0" algn="just">
                        <a:lnSpc>
                          <a:spcPct val="115000"/>
                        </a:lnSpc>
                        <a:spcBef>
                          <a:spcPts val="65"/>
                        </a:spcBef>
                        <a:spcAft>
                          <a:spcPts val="65"/>
                        </a:spcAft>
                      </a:pPr>
                      <a:r>
                        <a:rPr lang="en-US" sz="2000">
                          <a:effectLst/>
                        </a:rPr>
                        <a:t>C. enter</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15875" marR="15875" marT="15875" marB="15875" anchor="ctr"/>
                </a:tc>
                <a:tc>
                  <a:txBody>
                    <a:bodyPr/>
                    <a:lstStyle/>
                    <a:p>
                      <a:pPr marL="0" marR="0" algn="just">
                        <a:lnSpc>
                          <a:spcPct val="115000"/>
                        </a:lnSpc>
                        <a:spcBef>
                          <a:spcPts val="65"/>
                        </a:spcBef>
                        <a:spcAft>
                          <a:spcPts val="65"/>
                        </a:spcAft>
                      </a:pPr>
                      <a:r>
                        <a:rPr lang="en-US" sz="2000">
                          <a:effectLst/>
                        </a:rPr>
                        <a:t>D. pollute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15875" marR="15875" marT="15875" marB="15875" anchor="ctr"/>
                </a:tc>
                <a:extLst>
                  <a:ext uri="{0D108BD9-81ED-4DB2-BD59-A6C34878D82A}">
                    <a16:rowId xmlns:a16="http://schemas.microsoft.com/office/drawing/2014/main" val="1258868822"/>
                  </a:ext>
                </a:extLst>
              </a:tr>
              <a:tr h="653143">
                <a:tc>
                  <a:txBody>
                    <a:bodyPr/>
                    <a:lstStyle/>
                    <a:p>
                      <a:pPr marL="0" marR="0" algn="just">
                        <a:lnSpc>
                          <a:spcPct val="115000"/>
                        </a:lnSpc>
                        <a:spcBef>
                          <a:spcPts val="65"/>
                        </a:spcBef>
                        <a:spcAft>
                          <a:spcPts val="65"/>
                        </a:spcAft>
                      </a:pPr>
                      <a:r>
                        <a:rPr lang="en-US" sz="2000">
                          <a:effectLst/>
                        </a:rPr>
                        <a:t>5. A. mother</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15875" marR="15875" marT="15875" marB="15875" anchor="ctr"/>
                </a:tc>
                <a:tc>
                  <a:txBody>
                    <a:bodyPr/>
                    <a:lstStyle/>
                    <a:p>
                      <a:pPr marL="0" marR="0" algn="just">
                        <a:lnSpc>
                          <a:spcPct val="115000"/>
                        </a:lnSpc>
                        <a:spcBef>
                          <a:spcPts val="65"/>
                        </a:spcBef>
                        <a:spcAft>
                          <a:spcPts val="65"/>
                        </a:spcAft>
                      </a:pPr>
                      <a:r>
                        <a:rPr lang="en-US" sz="2000">
                          <a:effectLst/>
                        </a:rPr>
                        <a:t>B. relax</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15875" marR="15875" marT="15875" marB="15875" anchor="ctr"/>
                </a:tc>
                <a:tc>
                  <a:txBody>
                    <a:bodyPr/>
                    <a:lstStyle/>
                    <a:p>
                      <a:pPr marL="0" marR="0" algn="just">
                        <a:lnSpc>
                          <a:spcPct val="115000"/>
                        </a:lnSpc>
                        <a:spcBef>
                          <a:spcPts val="65"/>
                        </a:spcBef>
                        <a:spcAft>
                          <a:spcPts val="65"/>
                        </a:spcAft>
                      </a:pPr>
                      <a:r>
                        <a:rPr lang="en-US" sz="2000">
                          <a:effectLst/>
                        </a:rPr>
                        <a:t>C. father</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15875" marR="15875" marT="15875" marB="15875" anchor="ctr"/>
                </a:tc>
                <a:tc>
                  <a:txBody>
                    <a:bodyPr/>
                    <a:lstStyle/>
                    <a:p>
                      <a:pPr marL="0" marR="0" algn="just">
                        <a:lnSpc>
                          <a:spcPct val="115000"/>
                        </a:lnSpc>
                        <a:spcBef>
                          <a:spcPts val="65"/>
                        </a:spcBef>
                        <a:spcAft>
                          <a:spcPts val="65"/>
                        </a:spcAft>
                      </a:pPr>
                      <a:r>
                        <a:rPr lang="en-US" sz="2000" dirty="0">
                          <a:effectLst/>
                        </a:rPr>
                        <a:t>D. garden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875" marR="15875" marT="15875" marB="15875" anchor="ctr"/>
                </a:tc>
                <a:extLst>
                  <a:ext uri="{0D108BD9-81ED-4DB2-BD59-A6C34878D82A}">
                    <a16:rowId xmlns:a16="http://schemas.microsoft.com/office/drawing/2014/main" val="1256386455"/>
                  </a:ext>
                </a:extLst>
              </a:tr>
            </a:tbl>
          </a:graphicData>
        </a:graphic>
      </p:graphicFrame>
    </p:spTree>
    <p:extLst>
      <p:ext uri="{BB962C8B-B14F-4D97-AF65-F5344CB8AC3E}">
        <p14:creationId xmlns:p14="http://schemas.microsoft.com/office/powerpoint/2010/main" val="1986585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30"/>
          <p:cNvSpPr txBox="1">
            <a:spLocks noGrp="1"/>
          </p:cNvSpPr>
          <p:nvPr>
            <p:ph type="title" idx="3"/>
          </p:nvPr>
        </p:nvSpPr>
        <p:spPr>
          <a:xfrm>
            <a:off x="827075" y="526733"/>
            <a:ext cx="5724800" cy="845600"/>
          </a:xfrm>
          <a:prstGeom prst="rect">
            <a:avLst/>
          </a:prstGeom>
        </p:spPr>
        <p:txBody>
          <a:bodyPr spcFirstLastPara="1" vert="horz" wrap="square" lIns="121900" tIns="121900" rIns="121900" bIns="121900" rtlCol="0" anchor="t" anchorCtr="0">
            <a:noAutofit/>
          </a:bodyPr>
          <a:lstStyle/>
          <a:p>
            <a:r>
              <a:rPr lang="en-GB" dirty="0"/>
              <a:t>TABLE OF CONTENTS</a:t>
            </a:r>
            <a:endParaRPr dirty="0"/>
          </a:p>
        </p:txBody>
      </p:sp>
      <p:sp>
        <p:nvSpPr>
          <p:cNvPr id="171" name="Google Shape;171;p30"/>
          <p:cNvSpPr txBox="1">
            <a:spLocks noGrp="1"/>
          </p:cNvSpPr>
          <p:nvPr>
            <p:ph type="subTitle" idx="6"/>
          </p:nvPr>
        </p:nvSpPr>
        <p:spPr>
          <a:xfrm flipH="1">
            <a:off x="4999512" y="5072145"/>
            <a:ext cx="4189993" cy="758400"/>
          </a:xfrm>
          <a:prstGeom prst="rect">
            <a:avLst/>
          </a:prstGeom>
        </p:spPr>
        <p:txBody>
          <a:bodyPr spcFirstLastPara="1" vert="horz" wrap="square" lIns="121900" tIns="121900" rIns="121900" bIns="121900" rtlCol="0" anchor="ctr" anchorCtr="0">
            <a:noAutofit/>
          </a:bodyPr>
          <a:lstStyle/>
          <a:p>
            <a:pPr marL="0" indent="0"/>
            <a:r>
              <a:rPr lang="vi-VN"/>
              <a:t>TOPIC</a:t>
            </a:r>
            <a:endParaRPr dirty="0"/>
          </a:p>
        </p:txBody>
      </p:sp>
      <p:sp>
        <p:nvSpPr>
          <p:cNvPr id="172" name="Google Shape;172;p30"/>
          <p:cNvSpPr txBox="1">
            <a:spLocks noGrp="1"/>
          </p:cNvSpPr>
          <p:nvPr>
            <p:ph type="subTitle" idx="7"/>
          </p:nvPr>
        </p:nvSpPr>
        <p:spPr>
          <a:xfrm flipH="1">
            <a:off x="3752844" y="3541360"/>
            <a:ext cx="3052000" cy="609600"/>
          </a:xfrm>
          <a:prstGeom prst="rect">
            <a:avLst/>
          </a:prstGeom>
        </p:spPr>
        <p:txBody>
          <a:bodyPr spcFirstLastPara="1" vert="horz" wrap="square" lIns="121900" tIns="121900" rIns="121900" bIns="121900" rtlCol="0" anchor="ctr" anchorCtr="0">
            <a:noAutofit/>
          </a:bodyPr>
          <a:lstStyle/>
          <a:p>
            <a:pPr marL="0" indent="0"/>
            <a:r>
              <a:rPr lang="en-GB" dirty="0"/>
              <a:t>PRACTICE</a:t>
            </a:r>
            <a:endParaRPr dirty="0"/>
          </a:p>
        </p:txBody>
      </p:sp>
      <p:sp>
        <p:nvSpPr>
          <p:cNvPr id="173" name="Google Shape;173;p30"/>
          <p:cNvSpPr txBox="1">
            <a:spLocks noGrp="1"/>
          </p:cNvSpPr>
          <p:nvPr>
            <p:ph type="title" idx="8"/>
          </p:nvPr>
        </p:nvSpPr>
        <p:spPr>
          <a:xfrm>
            <a:off x="6773309" y="3380560"/>
            <a:ext cx="1273600" cy="770400"/>
          </a:xfrm>
          <a:prstGeom prst="rect">
            <a:avLst/>
          </a:prstGeom>
        </p:spPr>
        <p:txBody>
          <a:bodyPr spcFirstLastPara="1" vert="horz" wrap="square" lIns="121900" tIns="121900" rIns="121900" bIns="121900" rtlCol="0" anchor="ctr" anchorCtr="0">
            <a:noAutofit/>
          </a:bodyPr>
          <a:lstStyle/>
          <a:p>
            <a:r>
              <a:rPr lang="en-GB" dirty="0"/>
              <a:t>02</a:t>
            </a:r>
            <a:endParaRPr dirty="0"/>
          </a:p>
        </p:txBody>
      </p:sp>
      <p:sp>
        <p:nvSpPr>
          <p:cNvPr id="174" name="Google Shape;174;p30"/>
          <p:cNvSpPr txBox="1">
            <a:spLocks noGrp="1"/>
          </p:cNvSpPr>
          <p:nvPr>
            <p:ph type="title" idx="9"/>
          </p:nvPr>
        </p:nvSpPr>
        <p:spPr>
          <a:xfrm>
            <a:off x="9189505" y="4917359"/>
            <a:ext cx="1191600" cy="770400"/>
          </a:xfrm>
          <a:prstGeom prst="rect">
            <a:avLst/>
          </a:prstGeom>
        </p:spPr>
        <p:txBody>
          <a:bodyPr spcFirstLastPara="1" vert="horz" wrap="square" lIns="121900" tIns="121900" rIns="121900" bIns="121900" rtlCol="0" anchor="ctr" anchorCtr="0">
            <a:noAutofit/>
          </a:bodyPr>
          <a:lstStyle/>
          <a:p>
            <a:r>
              <a:rPr lang="en-GB"/>
              <a:t>03</a:t>
            </a:r>
            <a:endParaRPr/>
          </a:p>
        </p:txBody>
      </p:sp>
      <p:sp>
        <p:nvSpPr>
          <p:cNvPr id="175" name="Google Shape;175;p30"/>
          <p:cNvSpPr txBox="1">
            <a:spLocks noGrp="1"/>
          </p:cNvSpPr>
          <p:nvPr>
            <p:ph type="subTitle" idx="5"/>
          </p:nvPr>
        </p:nvSpPr>
        <p:spPr>
          <a:xfrm flipH="1">
            <a:off x="415636" y="1891636"/>
            <a:ext cx="4239907" cy="758400"/>
          </a:xfrm>
          <a:prstGeom prst="rect">
            <a:avLst/>
          </a:prstGeom>
        </p:spPr>
        <p:txBody>
          <a:bodyPr spcFirstLastPara="1" vert="horz" wrap="square" lIns="121900" tIns="121900" rIns="121900" bIns="121900" rtlCol="0" anchor="ctr" anchorCtr="0">
            <a:noAutofit/>
          </a:bodyPr>
          <a:lstStyle/>
          <a:p>
            <a:pPr marL="0" indent="0"/>
            <a:r>
              <a:rPr lang="en-GB" dirty="0"/>
              <a:t>5 RULES IN PRONUNCIATION</a:t>
            </a:r>
            <a:endParaRPr dirty="0"/>
          </a:p>
        </p:txBody>
      </p:sp>
      <p:sp>
        <p:nvSpPr>
          <p:cNvPr id="176" name="Google Shape;176;p30"/>
          <p:cNvSpPr txBox="1">
            <a:spLocks noGrp="1"/>
          </p:cNvSpPr>
          <p:nvPr>
            <p:ph type="title" idx="4294967295"/>
          </p:nvPr>
        </p:nvSpPr>
        <p:spPr>
          <a:xfrm>
            <a:off x="4569184" y="1831904"/>
            <a:ext cx="1273600" cy="770400"/>
          </a:xfrm>
          <a:prstGeom prst="rect">
            <a:avLst/>
          </a:prstGeom>
        </p:spPr>
        <p:txBody>
          <a:bodyPr spcFirstLastPara="1" vert="horz" wrap="square" lIns="121900" tIns="121900" rIns="121900" bIns="121900" rtlCol="0" anchor="ctr" anchorCtr="0">
            <a:noAutofit/>
          </a:bodyPr>
          <a:lstStyle/>
          <a:p>
            <a:pPr algn="ctr">
              <a:spcBef>
                <a:spcPts val="0"/>
              </a:spcBef>
            </a:pPr>
            <a:r>
              <a:rPr lang="en-GB" sz="6933" dirty="0">
                <a:solidFill>
                  <a:schemeClr val="accent2"/>
                </a:solidFill>
              </a:rPr>
              <a:t>01</a:t>
            </a:r>
            <a:endParaRPr sz="6933" dirty="0">
              <a:solidFill>
                <a:schemeClr val="accent2"/>
              </a:solidFill>
            </a:endParaRPr>
          </a:p>
        </p:txBody>
      </p:sp>
      <p:cxnSp>
        <p:nvCxnSpPr>
          <p:cNvPr id="177" name="Google Shape;177;p30"/>
          <p:cNvCxnSpPr/>
          <p:nvPr/>
        </p:nvCxnSpPr>
        <p:spPr>
          <a:xfrm>
            <a:off x="0" y="3087100"/>
            <a:ext cx="6692800" cy="0"/>
          </a:xfrm>
          <a:prstGeom prst="straightConnector1">
            <a:avLst/>
          </a:prstGeom>
          <a:noFill/>
          <a:ln w="9525" cap="flat" cmpd="sng">
            <a:solidFill>
              <a:schemeClr val="dk1"/>
            </a:solidFill>
            <a:prstDash val="solid"/>
            <a:round/>
            <a:headEnd type="none" w="med" len="med"/>
            <a:tailEnd type="none" w="med" len="med"/>
          </a:ln>
        </p:spPr>
      </p:cxnSp>
      <p:cxnSp>
        <p:nvCxnSpPr>
          <p:cNvPr id="178" name="Google Shape;178;p30"/>
          <p:cNvCxnSpPr/>
          <p:nvPr/>
        </p:nvCxnSpPr>
        <p:spPr>
          <a:xfrm>
            <a:off x="5485733" y="4622383"/>
            <a:ext cx="6692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9633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20317" b="33927"/>
          <a:stretch/>
        </p:blipFill>
        <p:spPr>
          <a:xfrm>
            <a:off x="5283200" y="-6627"/>
            <a:ext cx="6929899" cy="6864627"/>
          </a:xfrm>
          <a:prstGeom prst="rect">
            <a:avLst/>
          </a:prstGeom>
        </p:spPr>
      </p:pic>
      <p:sp>
        <p:nvSpPr>
          <p:cNvPr id="225" name="Google Shape;225;p34"/>
          <p:cNvSpPr/>
          <p:nvPr/>
        </p:nvSpPr>
        <p:spPr>
          <a:xfrm>
            <a:off x="5283200" y="1739900"/>
            <a:ext cx="1815600" cy="5137200"/>
          </a:xfrm>
          <a:prstGeom prst="rect">
            <a:avLst/>
          </a:prstGeom>
          <a:solidFill>
            <a:srgbClr val="FFF4AC">
              <a:alpha val="72630"/>
            </a:srgbClr>
          </a:solidFill>
          <a:ln>
            <a:noFill/>
          </a:ln>
        </p:spPr>
        <p:txBody>
          <a:bodyPr spcFirstLastPara="1" wrap="square" lIns="121900" tIns="121900" rIns="121900" bIns="121900" anchor="ctr" anchorCtr="0">
            <a:noAutofit/>
          </a:bodyPr>
          <a:lstStyle/>
          <a:p>
            <a:endParaRPr sz="2400"/>
          </a:p>
        </p:txBody>
      </p:sp>
      <p:sp>
        <p:nvSpPr>
          <p:cNvPr id="226" name="Google Shape;226;p34"/>
          <p:cNvSpPr/>
          <p:nvPr/>
        </p:nvSpPr>
        <p:spPr>
          <a:xfrm rot="10800000" flipH="1">
            <a:off x="960000" y="1929233"/>
            <a:ext cx="5869600" cy="49480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9" name="Google Shape;228;p34"/>
          <p:cNvSpPr txBox="1">
            <a:spLocks/>
          </p:cNvSpPr>
          <p:nvPr/>
        </p:nvSpPr>
        <p:spPr>
          <a:xfrm flipH="1">
            <a:off x="2440833" y="1232093"/>
            <a:ext cx="2689967" cy="101561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9pPr>
          </a:lstStyle>
          <a:p>
            <a:pPr>
              <a:buSzPts val="1100"/>
              <a:buFont typeface="Arial"/>
              <a:buNone/>
            </a:pPr>
            <a:r>
              <a:rPr lang="en-GB" sz="2400" dirty="0"/>
              <a:t>ABOUT THE TEACHER</a:t>
            </a:r>
          </a:p>
        </p:txBody>
      </p:sp>
      <p:grpSp>
        <p:nvGrpSpPr>
          <p:cNvPr id="11" name="Google Shape;237;p35"/>
          <p:cNvGrpSpPr/>
          <p:nvPr/>
        </p:nvGrpSpPr>
        <p:grpSpPr>
          <a:xfrm rot="10800000">
            <a:off x="2973648" y="3711431"/>
            <a:ext cx="1842301" cy="1702079"/>
            <a:chOff x="871750" y="2848025"/>
            <a:chExt cx="1900200" cy="2314225"/>
          </a:xfrm>
        </p:grpSpPr>
        <p:sp>
          <p:nvSpPr>
            <p:cNvPr id="12" name="Google Shape;238;p35"/>
            <p:cNvSpPr/>
            <p:nvPr/>
          </p:nvSpPr>
          <p:spPr>
            <a:xfrm>
              <a:off x="871750" y="3104850"/>
              <a:ext cx="1900200" cy="2057400"/>
            </a:xfrm>
            <a:prstGeom prst="rect">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3" name="Google Shape;239;p35"/>
            <p:cNvSpPr/>
            <p:nvPr/>
          </p:nvSpPr>
          <p:spPr>
            <a:xfrm>
              <a:off x="1607200" y="2848025"/>
              <a:ext cx="429300" cy="371100"/>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grpSp>
      <p:sp>
        <p:nvSpPr>
          <p:cNvPr id="14" name="Google Shape;228;p34"/>
          <p:cNvSpPr txBox="1">
            <a:spLocks/>
          </p:cNvSpPr>
          <p:nvPr/>
        </p:nvSpPr>
        <p:spPr>
          <a:xfrm flipH="1">
            <a:off x="3283402" y="4118504"/>
            <a:ext cx="1532548" cy="83317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9pPr>
          </a:lstStyle>
          <a:p>
            <a:pPr>
              <a:buSzPts val="1100"/>
              <a:buFont typeface="Arial"/>
              <a:buNone/>
            </a:pPr>
            <a:r>
              <a:rPr lang="en-GB" sz="3200" dirty="0"/>
              <a:t>DANNY</a:t>
            </a:r>
          </a:p>
        </p:txBody>
      </p:sp>
      <p:sp>
        <p:nvSpPr>
          <p:cNvPr id="18" name="Google Shape;248;p35"/>
          <p:cNvSpPr txBox="1">
            <a:spLocks noGrp="1"/>
          </p:cNvSpPr>
          <p:nvPr>
            <p:ph type="subTitle" idx="4294967295"/>
          </p:nvPr>
        </p:nvSpPr>
        <p:spPr>
          <a:xfrm flipH="1">
            <a:off x="2881997" y="5413511"/>
            <a:ext cx="2025600" cy="650000"/>
          </a:xfrm>
          <a:prstGeom prst="rect">
            <a:avLst/>
          </a:prstGeom>
        </p:spPr>
        <p:txBody>
          <a:bodyPr spcFirstLastPara="1" vert="horz" wrap="square" lIns="121900" tIns="121900" rIns="121900" bIns="121900" rtlCol="0" anchor="t" anchorCtr="0">
            <a:noAutofit/>
          </a:bodyPr>
          <a:lstStyle/>
          <a:p>
            <a:pPr marL="0" indent="0" algn="ctr">
              <a:spcBef>
                <a:spcPts val="0"/>
              </a:spcBef>
              <a:buNone/>
            </a:pPr>
            <a:r>
              <a:rPr lang="en-GB" dirty="0"/>
              <a:t>Name</a:t>
            </a:r>
            <a:endParaRPr dirty="0"/>
          </a:p>
        </p:txBody>
      </p:sp>
      <p:sp>
        <p:nvSpPr>
          <p:cNvPr id="21" name="Oval 20"/>
          <p:cNvSpPr/>
          <p:nvPr/>
        </p:nvSpPr>
        <p:spPr>
          <a:xfrm>
            <a:off x="3581196" y="2322468"/>
            <a:ext cx="1255712" cy="1057073"/>
          </a:xfrm>
          <a:prstGeom prst="ellipse">
            <a:avLst/>
          </a:prstGeom>
          <a:solidFill>
            <a:srgbClr val="FFF7C3"/>
          </a:solidFill>
          <a:ln>
            <a:solidFill>
              <a:srgbClr val="FFF7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Oval 21"/>
          <p:cNvSpPr/>
          <p:nvPr/>
        </p:nvSpPr>
        <p:spPr>
          <a:xfrm>
            <a:off x="1236636" y="4815255"/>
            <a:ext cx="1252859" cy="1185405"/>
          </a:xfrm>
          <a:prstGeom prst="ellipse">
            <a:avLst/>
          </a:prstGeom>
          <a:solidFill>
            <a:srgbClr val="FFF7C3"/>
          </a:solidFill>
          <a:ln>
            <a:solidFill>
              <a:srgbClr val="FFF7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Oval 22"/>
          <p:cNvSpPr/>
          <p:nvPr/>
        </p:nvSpPr>
        <p:spPr>
          <a:xfrm>
            <a:off x="5237015" y="5372595"/>
            <a:ext cx="1379435" cy="1178847"/>
          </a:xfrm>
          <a:prstGeom prst="ellipse">
            <a:avLst/>
          </a:prstGeom>
          <a:solidFill>
            <a:srgbClr val="FFF7C3"/>
          </a:solidFill>
          <a:ln>
            <a:solidFill>
              <a:srgbClr val="FFF7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Oval 25"/>
          <p:cNvSpPr/>
          <p:nvPr/>
        </p:nvSpPr>
        <p:spPr>
          <a:xfrm>
            <a:off x="5524055" y="3379541"/>
            <a:ext cx="1092395" cy="1293812"/>
          </a:xfrm>
          <a:prstGeom prst="ellipse">
            <a:avLst/>
          </a:prstGeom>
          <a:solidFill>
            <a:srgbClr val="FFF7C3"/>
          </a:solidFill>
          <a:ln>
            <a:solidFill>
              <a:srgbClr val="FFF7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7" name="Oval 26"/>
          <p:cNvSpPr/>
          <p:nvPr/>
        </p:nvSpPr>
        <p:spPr>
          <a:xfrm>
            <a:off x="1530599" y="2595910"/>
            <a:ext cx="973635" cy="1425175"/>
          </a:xfrm>
          <a:prstGeom prst="ellipse">
            <a:avLst/>
          </a:prstGeom>
          <a:solidFill>
            <a:srgbClr val="FFF7C3"/>
          </a:solidFill>
          <a:ln>
            <a:solidFill>
              <a:srgbClr val="FFF7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8" name="Oval 27"/>
          <p:cNvSpPr/>
          <p:nvPr/>
        </p:nvSpPr>
        <p:spPr>
          <a:xfrm>
            <a:off x="2553842" y="6063511"/>
            <a:ext cx="1804177" cy="717555"/>
          </a:xfrm>
          <a:prstGeom prst="ellipse">
            <a:avLst/>
          </a:prstGeom>
          <a:solidFill>
            <a:srgbClr val="FFF7C3"/>
          </a:solidFill>
          <a:ln>
            <a:solidFill>
              <a:srgbClr val="FFF7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9" name="Google Shape;228;p34"/>
          <p:cNvSpPr txBox="1">
            <a:spLocks/>
          </p:cNvSpPr>
          <p:nvPr/>
        </p:nvSpPr>
        <p:spPr>
          <a:xfrm flipH="1">
            <a:off x="3905182" y="2499259"/>
            <a:ext cx="718172" cy="83317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9pPr>
          </a:lstStyle>
          <a:p>
            <a:pPr>
              <a:buSzPts val="1100"/>
              <a:buFont typeface="Arial"/>
              <a:buNone/>
            </a:pPr>
            <a:r>
              <a:rPr lang="en-GB" sz="3200" dirty="0"/>
              <a:t>28</a:t>
            </a:r>
          </a:p>
        </p:txBody>
      </p:sp>
      <p:sp>
        <p:nvSpPr>
          <p:cNvPr id="30" name="Google Shape;228;p34"/>
          <p:cNvSpPr txBox="1">
            <a:spLocks/>
          </p:cNvSpPr>
          <p:nvPr/>
        </p:nvSpPr>
        <p:spPr>
          <a:xfrm flipH="1">
            <a:off x="5741131" y="3666156"/>
            <a:ext cx="718172" cy="83317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9pPr>
          </a:lstStyle>
          <a:p>
            <a:pPr>
              <a:buSzPts val="1100"/>
              <a:buFont typeface="Arial"/>
              <a:buNone/>
            </a:pPr>
            <a:r>
              <a:rPr lang="en-GB" sz="3200" dirty="0"/>
              <a:t>27</a:t>
            </a:r>
          </a:p>
        </p:txBody>
      </p:sp>
      <p:sp>
        <p:nvSpPr>
          <p:cNvPr id="31" name="Google Shape;228;p34"/>
          <p:cNvSpPr txBox="1">
            <a:spLocks/>
          </p:cNvSpPr>
          <p:nvPr/>
        </p:nvSpPr>
        <p:spPr>
          <a:xfrm flipH="1">
            <a:off x="1701127" y="2920284"/>
            <a:ext cx="718172" cy="83317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9pPr>
          </a:lstStyle>
          <a:p>
            <a:pPr>
              <a:buSzPts val="1100"/>
              <a:buFont typeface="Arial"/>
              <a:buNone/>
            </a:pPr>
            <a:r>
              <a:rPr lang="en-GB" sz="3200" dirty="0"/>
              <a:t>25</a:t>
            </a:r>
          </a:p>
        </p:txBody>
      </p:sp>
      <p:sp>
        <p:nvSpPr>
          <p:cNvPr id="32" name="Google Shape;228;p34"/>
          <p:cNvSpPr txBox="1">
            <a:spLocks/>
          </p:cNvSpPr>
          <p:nvPr/>
        </p:nvSpPr>
        <p:spPr>
          <a:xfrm flipH="1">
            <a:off x="5592775" y="5624667"/>
            <a:ext cx="718172" cy="83317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9pPr>
          </a:lstStyle>
          <a:p>
            <a:pPr>
              <a:buSzPts val="1100"/>
              <a:buFont typeface="Arial"/>
              <a:buNone/>
            </a:pPr>
            <a:r>
              <a:rPr lang="en-GB" sz="3200" dirty="0"/>
              <a:t>29</a:t>
            </a:r>
          </a:p>
        </p:txBody>
      </p:sp>
      <p:sp>
        <p:nvSpPr>
          <p:cNvPr id="33" name="Google Shape;228;p34"/>
          <p:cNvSpPr txBox="1">
            <a:spLocks/>
          </p:cNvSpPr>
          <p:nvPr/>
        </p:nvSpPr>
        <p:spPr>
          <a:xfrm flipH="1">
            <a:off x="3096843" y="6118819"/>
            <a:ext cx="718172" cy="83317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9pPr>
          </a:lstStyle>
          <a:p>
            <a:pPr>
              <a:buSzPts val="1100"/>
              <a:buFont typeface="Arial"/>
              <a:buNone/>
            </a:pPr>
            <a:r>
              <a:rPr lang="en-GB" sz="3200" dirty="0"/>
              <a:t>30</a:t>
            </a:r>
          </a:p>
        </p:txBody>
      </p:sp>
      <p:sp>
        <p:nvSpPr>
          <p:cNvPr id="34" name="Google Shape;228;p34"/>
          <p:cNvSpPr txBox="1">
            <a:spLocks/>
          </p:cNvSpPr>
          <p:nvPr/>
        </p:nvSpPr>
        <p:spPr>
          <a:xfrm flipH="1">
            <a:off x="1480454" y="5037008"/>
            <a:ext cx="718172" cy="83317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12000"/>
              <a:buFont typeface="Oswald"/>
              <a:buNone/>
              <a:defRPr sz="12000" b="0" i="0" u="none" strike="noStrike" cap="none">
                <a:solidFill>
                  <a:schemeClr val="dk1"/>
                </a:solidFill>
                <a:latin typeface="Oswald"/>
                <a:ea typeface="Oswald"/>
                <a:cs typeface="Oswald"/>
                <a:sym typeface="Oswald"/>
              </a:defRPr>
            </a:lvl9pPr>
          </a:lstStyle>
          <a:p>
            <a:pPr>
              <a:buSzPts val="1100"/>
              <a:buFont typeface="Arial"/>
              <a:buNone/>
            </a:pPr>
            <a:r>
              <a:rPr lang="en-GB" sz="3200" dirty="0"/>
              <a:t>26</a:t>
            </a:r>
          </a:p>
        </p:txBody>
      </p:sp>
    </p:spTree>
    <p:extLst>
      <p:ext uri="{BB962C8B-B14F-4D97-AF65-F5344CB8AC3E}">
        <p14:creationId xmlns:p14="http://schemas.microsoft.com/office/powerpoint/2010/main" val="2354038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27" name="Google Shape;281;p38"/>
          <p:cNvSpPr/>
          <p:nvPr/>
        </p:nvSpPr>
        <p:spPr>
          <a:xfrm>
            <a:off x="7205371" y="1668520"/>
            <a:ext cx="912303" cy="737945"/>
          </a:xfrm>
          <a:prstGeom prst="rect">
            <a:avLst/>
          </a:prstGeom>
          <a:solidFill>
            <a:srgbClr val="FFF4AC">
              <a:alpha val="72630"/>
            </a:srgbClr>
          </a:solidFill>
          <a:ln>
            <a:noFill/>
          </a:ln>
        </p:spPr>
        <p:txBody>
          <a:bodyPr spcFirstLastPara="1" wrap="square" lIns="121900" tIns="121900" rIns="121900" bIns="121900" anchor="ctr" anchorCtr="0">
            <a:noAutofit/>
          </a:bodyPr>
          <a:lstStyle/>
          <a:p>
            <a:endParaRPr sz="2400"/>
          </a:p>
        </p:txBody>
      </p:sp>
      <p:sp>
        <p:nvSpPr>
          <p:cNvPr id="711" name="Google Shape;711;p51"/>
          <p:cNvSpPr txBox="1">
            <a:spLocks noGrp="1"/>
          </p:cNvSpPr>
          <p:nvPr>
            <p:ph type="ctrTitle"/>
          </p:nvPr>
        </p:nvSpPr>
        <p:spPr>
          <a:xfrm flipH="1">
            <a:off x="5099055" y="4221207"/>
            <a:ext cx="3294400" cy="604400"/>
          </a:xfrm>
          <a:prstGeom prst="rect">
            <a:avLst/>
          </a:prstGeom>
        </p:spPr>
        <p:txBody>
          <a:bodyPr spcFirstLastPara="1" vert="horz" wrap="square" lIns="121900" tIns="121900" rIns="121900" bIns="121900" rtlCol="0" anchor="b" anchorCtr="0">
            <a:noAutofit/>
          </a:bodyPr>
          <a:lstStyle/>
          <a:p>
            <a:pPr>
              <a:buClr>
                <a:schemeClr val="dk1"/>
              </a:buClr>
              <a:buSzPts val="1100"/>
            </a:pPr>
            <a:endParaRPr dirty="0"/>
          </a:p>
          <a:p>
            <a:r>
              <a:rPr lang="en-GB" dirty="0"/>
              <a:t>CAT DOG</a:t>
            </a:r>
            <a:endParaRPr dirty="0"/>
          </a:p>
        </p:txBody>
      </p:sp>
      <p:sp>
        <p:nvSpPr>
          <p:cNvPr id="712" name="Google Shape;712;p51"/>
          <p:cNvSpPr txBox="1">
            <a:spLocks noGrp="1"/>
          </p:cNvSpPr>
          <p:nvPr>
            <p:ph type="ctrTitle" idx="2"/>
          </p:nvPr>
        </p:nvSpPr>
        <p:spPr>
          <a:xfrm flipH="1">
            <a:off x="4190603" y="1655819"/>
            <a:ext cx="2776800" cy="604400"/>
          </a:xfrm>
          <a:prstGeom prst="rect">
            <a:avLst/>
          </a:prstGeom>
        </p:spPr>
        <p:txBody>
          <a:bodyPr spcFirstLastPara="1" vert="horz" wrap="square" lIns="121900" tIns="121900" rIns="121900" bIns="121900" rtlCol="0" anchor="b" anchorCtr="0">
            <a:noAutofit/>
          </a:bodyPr>
          <a:lstStyle/>
          <a:p>
            <a:r>
              <a:rPr lang="en-GB" dirty="0"/>
              <a:t>TEA COFFEE</a:t>
            </a:r>
            <a:endParaRPr dirty="0"/>
          </a:p>
        </p:txBody>
      </p:sp>
      <p:sp>
        <p:nvSpPr>
          <p:cNvPr id="14" name="Google Shape;281;p38"/>
          <p:cNvSpPr/>
          <p:nvPr/>
        </p:nvSpPr>
        <p:spPr>
          <a:xfrm>
            <a:off x="1557897" y="6134101"/>
            <a:ext cx="2533600" cy="723900"/>
          </a:xfrm>
          <a:prstGeom prst="rect">
            <a:avLst/>
          </a:prstGeom>
          <a:solidFill>
            <a:srgbClr val="FFF4AC">
              <a:alpha val="72630"/>
            </a:srgbClr>
          </a:solidFill>
          <a:ln>
            <a:noFill/>
          </a:ln>
        </p:spPr>
        <p:txBody>
          <a:bodyPr spcFirstLastPara="1" wrap="square" lIns="121900" tIns="121900" rIns="121900" bIns="121900" anchor="ctr" anchorCtr="0">
            <a:noAutofit/>
          </a:bodyPr>
          <a:lstStyle/>
          <a:p>
            <a:endParaRPr sz="2400"/>
          </a:p>
        </p:txBody>
      </p:sp>
      <p:sp>
        <p:nvSpPr>
          <p:cNvPr id="15" name="Google Shape;282;p38"/>
          <p:cNvSpPr/>
          <p:nvPr/>
        </p:nvSpPr>
        <p:spPr>
          <a:xfrm>
            <a:off x="4838603" y="5803900"/>
            <a:ext cx="2533600" cy="1054099"/>
          </a:xfrm>
          <a:prstGeom prst="rect">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6" name="Google Shape;288;p38"/>
          <p:cNvSpPr txBox="1">
            <a:spLocks/>
          </p:cNvSpPr>
          <p:nvPr/>
        </p:nvSpPr>
        <p:spPr>
          <a:xfrm>
            <a:off x="5579003" y="6172200"/>
            <a:ext cx="1052800" cy="630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xygen Light"/>
              <a:buChar char="●"/>
              <a:defRPr sz="1800" b="0" i="0" u="none" strike="noStrike" cap="none">
                <a:solidFill>
                  <a:schemeClr val="dk1"/>
                </a:solidFill>
                <a:latin typeface="Oxygen Light"/>
                <a:ea typeface="Oxygen Light"/>
                <a:cs typeface="Oxygen Light"/>
                <a:sym typeface="Oxygen Light"/>
              </a:defRPr>
            </a:lvl1pPr>
            <a:lvl2pPr marL="914400" marR="0" lvl="1" indent="-317500" algn="l" rtl="0">
              <a:lnSpc>
                <a:spcPct val="115000"/>
              </a:lnSpc>
              <a:spcBef>
                <a:spcPts val="1600"/>
              </a:spcBef>
              <a:spcAft>
                <a:spcPts val="0"/>
              </a:spcAft>
              <a:buClr>
                <a:schemeClr val="dk1"/>
              </a:buClr>
              <a:buSzPts val="1400"/>
              <a:buFont typeface="Oxygen Light"/>
              <a:buChar char="○"/>
              <a:defRPr sz="1400" b="0" i="0" u="none" strike="noStrike" cap="none">
                <a:solidFill>
                  <a:schemeClr val="dk1"/>
                </a:solidFill>
                <a:latin typeface="Oxygen Light"/>
                <a:ea typeface="Oxygen Light"/>
                <a:cs typeface="Oxygen Light"/>
                <a:sym typeface="Oxygen Light"/>
              </a:defRPr>
            </a:lvl2pPr>
            <a:lvl3pPr marL="1371600" marR="0" lvl="2" indent="-304800" algn="l" rtl="0">
              <a:lnSpc>
                <a:spcPct val="115000"/>
              </a:lnSpc>
              <a:spcBef>
                <a:spcPts val="1600"/>
              </a:spcBef>
              <a:spcAft>
                <a:spcPts val="0"/>
              </a:spcAft>
              <a:buClr>
                <a:schemeClr val="dk1"/>
              </a:buClr>
              <a:buSzPts val="1200"/>
              <a:buFont typeface="Oxygen Light"/>
              <a:buChar char="■"/>
              <a:defRPr sz="1200" b="0" i="0" u="none" strike="noStrike" cap="none">
                <a:solidFill>
                  <a:schemeClr val="dk1"/>
                </a:solidFill>
                <a:latin typeface="Oxygen Light"/>
                <a:ea typeface="Oxygen Light"/>
                <a:cs typeface="Oxygen Light"/>
                <a:sym typeface="Oxygen Light"/>
              </a:defRPr>
            </a:lvl3pPr>
            <a:lvl4pPr marL="1828800" marR="0" lvl="3" indent="-304800" algn="l" rtl="0">
              <a:lnSpc>
                <a:spcPct val="115000"/>
              </a:lnSpc>
              <a:spcBef>
                <a:spcPts val="1600"/>
              </a:spcBef>
              <a:spcAft>
                <a:spcPts val="0"/>
              </a:spcAft>
              <a:buClr>
                <a:schemeClr val="dk1"/>
              </a:buClr>
              <a:buSzPts val="1200"/>
              <a:buFont typeface="Oxygen Light"/>
              <a:buChar char="●"/>
              <a:defRPr sz="1200" b="0" i="0" u="none" strike="noStrike" cap="none">
                <a:solidFill>
                  <a:schemeClr val="dk1"/>
                </a:solidFill>
                <a:latin typeface="Oxygen Light"/>
                <a:ea typeface="Oxygen Light"/>
                <a:cs typeface="Oxygen Light"/>
                <a:sym typeface="Oxygen Light"/>
              </a:defRPr>
            </a:lvl4pPr>
            <a:lvl5pPr marL="2286000" marR="0" lvl="4" indent="-304800" algn="l" rtl="0">
              <a:lnSpc>
                <a:spcPct val="115000"/>
              </a:lnSpc>
              <a:spcBef>
                <a:spcPts val="1600"/>
              </a:spcBef>
              <a:spcAft>
                <a:spcPts val="0"/>
              </a:spcAft>
              <a:buClr>
                <a:schemeClr val="dk1"/>
              </a:buClr>
              <a:buSzPts val="1200"/>
              <a:buFont typeface="Oxygen Light"/>
              <a:buChar char="○"/>
              <a:defRPr sz="1200" b="0" i="0" u="none" strike="noStrike" cap="none">
                <a:solidFill>
                  <a:schemeClr val="dk1"/>
                </a:solidFill>
                <a:latin typeface="Oxygen Light"/>
                <a:ea typeface="Oxygen Light"/>
                <a:cs typeface="Oxygen Light"/>
                <a:sym typeface="Oxygen Light"/>
              </a:defRPr>
            </a:lvl5pPr>
            <a:lvl6pPr marL="2743200" marR="0" lvl="5" indent="-304800" algn="l" rtl="0">
              <a:lnSpc>
                <a:spcPct val="115000"/>
              </a:lnSpc>
              <a:spcBef>
                <a:spcPts val="1600"/>
              </a:spcBef>
              <a:spcAft>
                <a:spcPts val="0"/>
              </a:spcAft>
              <a:buClr>
                <a:schemeClr val="dk1"/>
              </a:buClr>
              <a:buSzPts val="1200"/>
              <a:buFont typeface="Oxygen Light"/>
              <a:buChar char="■"/>
              <a:defRPr sz="1200" b="0" i="0" u="none" strike="noStrike" cap="none">
                <a:solidFill>
                  <a:schemeClr val="dk1"/>
                </a:solidFill>
                <a:latin typeface="Oxygen Light"/>
                <a:ea typeface="Oxygen Light"/>
                <a:cs typeface="Oxygen Light"/>
                <a:sym typeface="Oxygen Light"/>
              </a:defRPr>
            </a:lvl6pPr>
            <a:lvl7pPr marL="3200400" marR="0" lvl="6" indent="-304800" algn="l" rtl="0">
              <a:lnSpc>
                <a:spcPct val="115000"/>
              </a:lnSpc>
              <a:spcBef>
                <a:spcPts val="1600"/>
              </a:spcBef>
              <a:spcAft>
                <a:spcPts val="0"/>
              </a:spcAft>
              <a:buClr>
                <a:schemeClr val="dk1"/>
              </a:buClr>
              <a:buSzPts val="1200"/>
              <a:buFont typeface="Oxygen Light"/>
              <a:buChar char="●"/>
              <a:defRPr sz="1200" b="0" i="0" u="none" strike="noStrike" cap="none">
                <a:solidFill>
                  <a:schemeClr val="dk1"/>
                </a:solidFill>
                <a:latin typeface="Oxygen Light"/>
                <a:ea typeface="Oxygen Light"/>
                <a:cs typeface="Oxygen Light"/>
                <a:sym typeface="Oxygen Light"/>
              </a:defRPr>
            </a:lvl7pPr>
            <a:lvl8pPr marL="3657600" marR="0" lvl="7" indent="-304800" algn="l" rtl="0">
              <a:lnSpc>
                <a:spcPct val="115000"/>
              </a:lnSpc>
              <a:spcBef>
                <a:spcPts val="1600"/>
              </a:spcBef>
              <a:spcAft>
                <a:spcPts val="0"/>
              </a:spcAft>
              <a:buClr>
                <a:schemeClr val="dk1"/>
              </a:buClr>
              <a:buSzPts val="1200"/>
              <a:buFont typeface="Oxygen Light"/>
              <a:buChar char="○"/>
              <a:defRPr sz="1200" b="0" i="0" u="none" strike="noStrike" cap="none">
                <a:solidFill>
                  <a:schemeClr val="dk1"/>
                </a:solidFill>
                <a:latin typeface="Oxygen Light"/>
                <a:ea typeface="Oxygen Light"/>
                <a:cs typeface="Oxygen Light"/>
                <a:sym typeface="Oxygen Light"/>
              </a:defRPr>
            </a:lvl8pPr>
            <a:lvl9pPr marL="4114800" marR="0" lvl="8" indent="-304800" algn="l" rtl="0">
              <a:lnSpc>
                <a:spcPct val="115000"/>
              </a:lnSpc>
              <a:spcBef>
                <a:spcPts val="1600"/>
              </a:spcBef>
              <a:spcAft>
                <a:spcPts val="1600"/>
              </a:spcAft>
              <a:buClr>
                <a:schemeClr val="dk1"/>
              </a:buClr>
              <a:buSzPts val="1200"/>
              <a:buFont typeface="Oxygen Light"/>
              <a:buChar char="■"/>
              <a:defRPr sz="1200" b="0" i="0" u="none" strike="noStrike" cap="none">
                <a:solidFill>
                  <a:schemeClr val="dk1"/>
                </a:solidFill>
                <a:latin typeface="Oxygen Light"/>
                <a:ea typeface="Oxygen Light"/>
                <a:cs typeface="Oxygen Light"/>
                <a:sym typeface="Oxygen Light"/>
              </a:defRPr>
            </a:lvl9pPr>
          </a:lstStyle>
          <a:p>
            <a:pPr marL="0" indent="0" algn="ctr">
              <a:lnSpc>
                <a:spcPct val="100000"/>
              </a:lnSpc>
              <a:buNone/>
            </a:pPr>
            <a:r>
              <a:rPr lang="en-GB" sz="4000" dirty="0">
                <a:latin typeface="Oswald"/>
                <a:ea typeface="Oswald"/>
                <a:cs typeface="Oswald"/>
                <a:sym typeface="Oswald"/>
              </a:rPr>
              <a:t>06</a:t>
            </a:r>
          </a:p>
        </p:txBody>
      </p:sp>
      <p:sp>
        <p:nvSpPr>
          <p:cNvPr id="19" name="Google Shape;281;p38"/>
          <p:cNvSpPr/>
          <p:nvPr/>
        </p:nvSpPr>
        <p:spPr>
          <a:xfrm>
            <a:off x="8329955" y="5439682"/>
            <a:ext cx="2533600" cy="1418319"/>
          </a:xfrm>
          <a:prstGeom prst="rect">
            <a:avLst/>
          </a:prstGeom>
          <a:solidFill>
            <a:srgbClr val="FFF4AC">
              <a:alpha val="72630"/>
            </a:srgbClr>
          </a:solidFill>
          <a:ln>
            <a:noFill/>
          </a:ln>
        </p:spPr>
        <p:txBody>
          <a:bodyPr spcFirstLastPara="1" wrap="square" lIns="121900" tIns="121900" rIns="121900" bIns="121900" anchor="ctr" anchorCtr="0">
            <a:noAutofit/>
          </a:bodyPr>
          <a:lstStyle/>
          <a:p>
            <a:endParaRPr sz="2400"/>
          </a:p>
        </p:txBody>
      </p:sp>
      <p:sp>
        <p:nvSpPr>
          <p:cNvPr id="20" name="Google Shape;288;p38"/>
          <p:cNvSpPr txBox="1">
            <a:spLocks/>
          </p:cNvSpPr>
          <p:nvPr/>
        </p:nvSpPr>
        <p:spPr>
          <a:xfrm>
            <a:off x="2262555" y="6227999"/>
            <a:ext cx="1052800" cy="630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xygen Light"/>
              <a:buChar char="●"/>
              <a:defRPr sz="1800" b="0" i="0" u="none" strike="noStrike" cap="none">
                <a:solidFill>
                  <a:schemeClr val="dk1"/>
                </a:solidFill>
                <a:latin typeface="Oxygen Light"/>
                <a:ea typeface="Oxygen Light"/>
                <a:cs typeface="Oxygen Light"/>
                <a:sym typeface="Oxygen Light"/>
              </a:defRPr>
            </a:lvl1pPr>
            <a:lvl2pPr marL="914400" marR="0" lvl="1" indent="-317500" algn="l" rtl="0">
              <a:lnSpc>
                <a:spcPct val="115000"/>
              </a:lnSpc>
              <a:spcBef>
                <a:spcPts val="1600"/>
              </a:spcBef>
              <a:spcAft>
                <a:spcPts val="0"/>
              </a:spcAft>
              <a:buClr>
                <a:schemeClr val="dk1"/>
              </a:buClr>
              <a:buSzPts val="1400"/>
              <a:buFont typeface="Oxygen Light"/>
              <a:buChar char="○"/>
              <a:defRPr sz="1400" b="0" i="0" u="none" strike="noStrike" cap="none">
                <a:solidFill>
                  <a:schemeClr val="dk1"/>
                </a:solidFill>
                <a:latin typeface="Oxygen Light"/>
                <a:ea typeface="Oxygen Light"/>
                <a:cs typeface="Oxygen Light"/>
                <a:sym typeface="Oxygen Light"/>
              </a:defRPr>
            </a:lvl2pPr>
            <a:lvl3pPr marL="1371600" marR="0" lvl="2" indent="-304800" algn="l" rtl="0">
              <a:lnSpc>
                <a:spcPct val="115000"/>
              </a:lnSpc>
              <a:spcBef>
                <a:spcPts val="1600"/>
              </a:spcBef>
              <a:spcAft>
                <a:spcPts val="0"/>
              </a:spcAft>
              <a:buClr>
                <a:schemeClr val="dk1"/>
              </a:buClr>
              <a:buSzPts val="1200"/>
              <a:buFont typeface="Oxygen Light"/>
              <a:buChar char="■"/>
              <a:defRPr sz="1200" b="0" i="0" u="none" strike="noStrike" cap="none">
                <a:solidFill>
                  <a:schemeClr val="dk1"/>
                </a:solidFill>
                <a:latin typeface="Oxygen Light"/>
                <a:ea typeface="Oxygen Light"/>
                <a:cs typeface="Oxygen Light"/>
                <a:sym typeface="Oxygen Light"/>
              </a:defRPr>
            </a:lvl3pPr>
            <a:lvl4pPr marL="1828800" marR="0" lvl="3" indent="-304800" algn="l" rtl="0">
              <a:lnSpc>
                <a:spcPct val="115000"/>
              </a:lnSpc>
              <a:spcBef>
                <a:spcPts val="1600"/>
              </a:spcBef>
              <a:spcAft>
                <a:spcPts val="0"/>
              </a:spcAft>
              <a:buClr>
                <a:schemeClr val="dk1"/>
              </a:buClr>
              <a:buSzPts val="1200"/>
              <a:buFont typeface="Oxygen Light"/>
              <a:buChar char="●"/>
              <a:defRPr sz="1200" b="0" i="0" u="none" strike="noStrike" cap="none">
                <a:solidFill>
                  <a:schemeClr val="dk1"/>
                </a:solidFill>
                <a:latin typeface="Oxygen Light"/>
                <a:ea typeface="Oxygen Light"/>
                <a:cs typeface="Oxygen Light"/>
                <a:sym typeface="Oxygen Light"/>
              </a:defRPr>
            </a:lvl4pPr>
            <a:lvl5pPr marL="2286000" marR="0" lvl="4" indent="-304800" algn="l" rtl="0">
              <a:lnSpc>
                <a:spcPct val="115000"/>
              </a:lnSpc>
              <a:spcBef>
                <a:spcPts val="1600"/>
              </a:spcBef>
              <a:spcAft>
                <a:spcPts val="0"/>
              </a:spcAft>
              <a:buClr>
                <a:schemeClr val="dk1"/>
              </a:buClr>
              <a:buSzPts val="1200"/>
              <a:buFont typeface="Oxygen Light"/>
              <a:buChar char="○"/>
              <a:defRPr sz="1200" b="0" i="0" u="none" strike="noStrike" cap="none">
                <a:solidFill>
                  <a:schemeClr val="dk1"/>
                </a:solidFill>
                <a:latin typeface="Oxygen Light"/>
                <a:ea typeface="Oxygen Light"/>
                <a:cs typeface="Oxygen Light"/>
                <a:sym typeface="Oxygen Light"/>
              </a:defRPr>
            </a:lvl5pPr>
            <a:lvl6pPr marL="2743200" marR="0" lvl="5" indent="-304800" algn="l" rtl="0">
              <a:lnSpc>
                <a:spcPct val="115000"/>
              </a:lnSpc>
              <a:spcBef>
                <a:spcPts val="1600"/>
              </a:spcBef>
              <a:spcAft>
                <a:spcPts val="0"/>
              </a:spcAft>
              <a:buClr>
                <a:schemeClr val="dk1"/>
              </a:buClr>
              <a:buSzPts val="1200"/>
              <a:buFont typeface="Oxygen Light"/>
              <a:buChar char="■"/>
              <a:defRPr sz="1200" b="0" i="0" u="none" strike="noStrike" cap="none">
                <a:solidFill>
                  <a:schemeClr val="dk1"/>
                </a:solidFill>
                <a:latin typeface="Oxygen Light"/>
                <a:ea typeface="Oxygen Light"/>
                <a:cs typeface="Oxygen Light"/>
                <a:sym typeface="Oxygen Light"/>
              </a:defRPr>
            </a:lvl6pPr>
            <a:lvl7pPr marL="3200400" marR="0" lvl="6" indent="-304800" algn="l" rtl="0">
              <a:lnSpc>
                <a:spcPct val="115000"/>
              </a:lnSpc>
              <a:spcBef>
                <a:spcPts val="1600"/>
              </a:spcBef>
              <a:spcAft>
                <a:spcPts val="0"/>
              </a:spcAft>
              <a:buClr>
                <a:schemeClr val="dk1"/>
              </a:buClr>
              <a:buSzPts val="1200"/>
              <a:buFont typeface="Oxygen Light"/>
              <a:buChar char="●"/>
              <a:defRPr sz="1200" b="0" i="0" u="none" strike="noStrike" cap="none">
                <a:solidFill>
                  <a:schemeClr val="dk1"/>
                </a:solidFill>
                <a:latin typeface="Oxygen Light"/>
                <a:ea typeface="Oxygen Light"/>
                <a:cs typeface="Oxygen Light"/>
                <a:sym typeface="Oxygen Light"/>
              </a:defRPr>
            </a:lvl7pPr>
            <a:lvl8pPr marL="3657600" marR="0" lvl="7" indent="-304800" algn="l" rtl="0">
              <a:lnSpc>
                <a:spcPct val="115000"/>
              </a:lnSpc>
              <a:spcBef>
                <a:spcPts val="1600"/>
              </a:spcBef>
              <a:spcAft>
                <a:spcPts val="0"/>
              </a:spcAft>
              <a:buClr>
                <a:schemeClr val="dk1"/>
              </a:buClr>
              <a:buSzPts val="1200"/>
              <a:buFont typeface="Oxygen Light"/>
              <a:buChar char="○"/>
              <a:defRPr sz="1200" b="0" i="0" u="none" strike="noStrike" cap="none">
                <a:solidFill>
                  <a:schemeClr val="dk1"/>
                </a:solidFill>
                <a:latin typeface="Oxygen Light"/>
                <a:ea typeface="Oxygen Light"/>
                <a:cs typeface="Oxygen Light"/>
                <a:sym typeface="Oxygen Light"/>
              </a:defRPr>
            </a:lvl8pPr>
            <a:lvl9pPr marL="4114800" marR="0" lvl="8" indent="-304800" algn="l" rtl="0">
              <a:lnSpc>
                <a:spcPct val="115000"/>
              </a:lnSpc>
              <a:spcBef>
                <a:spcPts val="1600"/>
              </a:spcBef>
              <a:spcAft>
                <a:spcPts val="1600"/>
              </a:spcAft>
              <a:buClr>
                <a:schemeClr val="dk1"/>
              </a:buClr>
              <a:buSzPts val="1200"/>
              <a:buFont typeface="Oxygen Light"/>
              <a:buChar char="■"/>
              <a:defRPr sz="1200" b="0" i="0" u="none" strike="noStrike" cap="none">
                <a:solidFill>
                  <a:schemeClr val="dk1"/>
                </a:solidFill>
                <a:latin typeface="Oxygen Light"/>
                <a:ea typeface="Oxygen Light"/>
                <a:cs typeface="Oxygen Light"/>
                <a:sym typeface="Oxygen Light"/>
              </a:defRPr>
            </a:lvl9pPr>
          </a:lstStyle>
          <a:p>
            <a:pPr marL="0" indent="0" algn="ctr">
              <a:lnSpc>
                <a:spcPct val="100000"/>
              </a:lnSpc>
              <a:buNone/>
            </a:pPr>
            <a:r>
              <a:rPr lang="en-GB" sz="4000" dirty="0">
                <a:latin typeface="Oswald"/>
                <a:ea typeface="Oswald"/>
                <a:cs typeface="Oswald"/>
                <a:sym typeface="Oswald"/>
              </a:rPr>
              <a:t>04</a:t>
            </a:r>
          </a:p>
        </p:txBody>
      </p:sp>
      <p:sp>
        <p:nvSpPr>
          <p:cNvPr id="21" name="Google Shape;288;p38"/>
          <p:cNvSpPr txBox="1">
            <a:spLocks/>
          </p:cNvSpPr>
          <p:nvPr/>
        </p:nvSpPr>
        <p:spPr>
          <a:xfrm>
            <a:off x="9070355" y="6181049"/>
            <a:ext cx="1052800" cy="630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xygen Light"/>
              <a:buChar char="●"/>
              <a:defRPr sz="1800" b="0" i="0" u="none" strike="noStrike" cap="none">
                <a:solidFill>
                  <a:schemeClr val="dk1"/>
                </a:solidFill>
                <a:latin typeface="Oxygen Light"/>
                <a:ea typeface="Oxygen Light"/>
                <a:cs typeface="Oxygen Light"/>
                <a:sym typeface="Oxygen Light"/>
              </a:defRPr>
            </a:lvl1pPr>
            <a:lvl2pPr marL="914400" marR="0" lvl="1" indent="-317500" algn="l" rtl="0">
              <a:lnSpc>
                <a:spcPct val="115000"/>
              </a:lnSpc>
              <a:spcBef>
                <a:spcPts val="1600"/>
              </a:spcBef>
              <a:spcAft>
                <a:spcPts val="0"/>
              </a:spcAft>
              <a:buClr>
                <a:schemeClr val="dk1"/>
              </a:buClr>
              <a:buSzPts val="1400"/>
              <a:buFont typeface="Oxygen Light"/>
              <a:buChar char="○"/>
              <a:defRPr sz="1400" b="0" i="0" u="none" strike="noStrike" cap="none">
                <a:solidFill>
                  <a:schemeClr val="dk1"/>
                </a:solidFill>
                <a:latin typeface="Oxygen Light"/>
                <a:ea typeface="Oxygen Light"/>
                <a:cs typeface="Oxygen Light"/>
                <a:sym typeface="Oxygen Light"/>
              </a:defRPr>
            </a:lvl2pPr>
            <a:lvl3pPr marL="1371600" marR="0" lvl="2" indent="-304800" algn="l" rtl="0">
              <a:lnSpc>
                <a:spcPct val="115000"/>
              </a:lnSpc>
              <a:spcBef>
                <a:spcPts val="1600"/>
              </a:spcBef>
              <a:spcAft>
                <a:spcPts val="0"/>
              </a:spcAft>
              <a:buClr>
                <a:schemeClr val="dk1"/>
              </a:buClr>
              <a:buSzPts val="1200"/>
              <a:buFont typeface="Oxygen Light"/>
              <a:buChar char="■"/>
              <a:defRPr sz="1200" b="0" i="0" u="none" strike="noStrike" cap="none">
                <a:solidFill>
                  <a:schemeClr val="dk1"/>
                </a:solidFill>
                <a:latin typeface="Oxygen Light"/>
                <a:ea typeface="Oxygen Light"/>
                <a:cs typeface="Oxygen Light"/>
                <a:sym typeface="Oxygen Light"/>
              </a:defRPr>
            </a:lvl3pPr>
            <a:lvl4pPr marL="1828800" marR="0" lvl="3" indent="-304800" algn="l" rtl="0">
              <a:lnSpc>
                <a:spcPct val="115000"/>
              </a:lnSpc>
              <a:spcBef>
                <a:spcPts val="1600"/>
              </a:spcBef>
              <a:spcAft>
                <a:spcPts val="0"/>
              </a:spcAft>
              <a:buClr>
                <a:schemeClr val="dk1"/>
              </a:buClr>
              <a:buSzPts val="1200"/>
              <a:buFont typeface="Oxygen Light"/>
              <a:buChar char="●"/>
              <a:defRPr sz="1200" b="0" i="0" u="none" strike="noStrike" cap="none">
                <a:solidFill>
                  <a:schemeClr val="dk1"/>
                </a:solidFill>
                <a:latin typeface="Oxygen Light"/>
                <a:ea typeface="Oxygen Light"/>
                <a:cs typeface="Oxygen Light"/>
                <a:sym typeface="Oxygen Light"/>
              </a:defRPr>
            </a:lvl4pPr>
            <a:lvl5pPr marL="2286000" marR="0" lvl="4" indent="-304800" algn="l" rtl="0">
              <a:lnSpc>
                <a:spcPct val="115000"/>
              </a:lnSpc>
              <a:spcBef>
                <a:spcPts val="1600"/>
              </a:spcBef>
              <a:spcAft>
                <a:spcPts val="0"/>
              </a:spcAft>
              <a:buClr>
                <a:schemeClr val="dk1"/>
              </a:buClr>
              <a:buSzPts val="1200"/>
              <a:buFont typeface="Oxygen Light"/>
              <a:buChar char="○"/>
              <a:defRPr sz="1200" b="0" i="0" u="none" strike="noStrike" cap="none">
                <a:solidFill>
                  <a:schemeClr val="dk1"/>
                </a:solidFill>
                <a:latin typeface="Oxygen Light"/>
                <a:ea typeface="Oxygen Light"/>
                <a:cs typeface="Oxygen Light"/>
                <a:sym typeface="Oxygen Light"/>
              </a:defRPr>
            </a:lvl5pPr>
            <a:lvl6pPr marL="2743200" marR="0" lvl="5" indent="-304800" algn="l" rtl="0">
              <a:lnSpc>
                <a:spcPct val="115000"/>
              </a:lnSpc>
              <a:spcBef>
                <a:spcPts val="1600"/>
              </a:spcBef>
              <a:spcAft>
                <a:spcPts val="0"/>
              </a:spcAft>
              <a:buClr>
                <a:schemeClr val="dk1"/>
              </a:buClr>
              <a:buSzPts val="1200"/>
              <a:buFont typeface="Oxygen Light"/>
              <a:buChar char="■"/>
              <a:defRPr sz="1200" b="0" i="0" u="none" strike="noStrike" cap="none">
                <a:solidFill>
                  <a:schemeClr val="dk1"/>
                </a:solidFill>
                <a:latin typeface="Oxygen Light"/>
                <a:ea typeface="Oxygen Light"/>
                <a:cs typeface="Oxygen Light"/>
                <a:sym typeface="Oxygen Light"/>
              </a:defRPr>
            </a:lvl6pPr>
            <a:lvl7pPr marL="3200400" marR="0" lvl="6" indent="-304800" algn="l" rtl="0">
              <a:lnSpc>
                <a:spcPct val="115000"/>
              </a:lnSpc>
              <a:spcBef>
                <a:spcPts val="1600"/>
              </a:spcBef>
              <a:spcAft>
                <a:spcPts val="0"/>
              </a:spcAft>
              <a:buClr>
                <a:schemeClr val="dk1"/>
              </a:buClr>
              <a:buSzPts val="1200"/>
              <a:buFont typeface="Oxygen Light"/>
              <a:buChar char="●"/>
              <a:defRPr sz="1200" b="0" i="0" u="none" strike="noStrike" cap="none">
                <a:solidFill>
                  <a:schemeClr val="dk1"/>
                </a:solidFill>
                <a:latin typeface="Oxygen Light"/>
                <a:ea typeface="Oxygen Light"/>
                <a:cs typeface="Oxygen Light"/>
                <a:sym typeface="Oxygen Light"/>
              </a:defRPr>
            </a:lvl7pPr>
            <a:lvl8pPr marL="3657600" marR="0" lvl="7" indent="-304800" algn="l" rtl="0">
              <a:lnSpc>
                <a:spcPct val="115000"/>
              </a:lnSpc>
              <a:spcBef>
                <a:spcPts val="1600"/>
              </a:spcBef>
              <a:spcAft>
                <a:spcPts val="0"/>
              </a:spcAft>
              <a:buClr>
                <a:schemeClr val="dk1"/>
              </a:buClr>
              <a:buSzPts val="1200"/>
              <a:buFont typeface="Oxygen Light"/>
              <a:buChar char="○"/>
              <a:defRPr sz="1200" b="0" i="0" u="none" strike="noStrike" cap="none">
                <a:solidFill>
                  <a:schemeClr val="dk1"/>
                </a:solidFill>
                <a:latin typeface="Oxygen Light"/>
                <a:ea typeface="Oxygen Light"/>
                <a:cs typeface="Oxygen Light"/>
                <a:sym typeface="Oxygen Light"/>
              </a:defRPr>
            </a:lvl8pPr>
            <a:lvl9pPr marL="4114800" marR="0" lvl="8" indent="-304800" algn="l" rtl="0">
              <a:lnSpc>
                <a:spcPct val="115000"/>
              </a:lnSpc>
              <a:spcBef>
                <a:spcPts val="1600"/>
              </a:spcBef>
              <a:spcAft>
                <a:spcPts val="1600"/>
              </a:spcAft>
              <a:buClr>
                <a:schemeClr val="dk1"/>
              </a:buClr>
              <a:buSzPts val="1200"/>
              <a:buFont typeface="Oxygen Light"/>
              <a:buChar char="■"/>
              <a:defRPr sz="1200" b="0" i="0" u="none" strike="noStrike" cap="none">
                <a:solidFill>
                  <a:schemeClr val="dk1"/>
                </a:solidFill>
                <a:latin typeface="Oxygen Light"/>
                <a:ea typeface="Oxygen Light"/>
                <a:cs typeface="Oxygen Light"/>
                <a:sym typeface="Oxygen Light"/>
              </a:defRPr>
            </a:lvl9pPr>
          </a:lstStyle>
          <a:p>
            <a:pPr marL="0" indent="0" algn="ctr">
              <a:lnSpc>
                <a:spcPct val="100000"/>
              </a:lnSpc>
              <a:buNone/>
            </a:pPr>
            <a:r>
              <a:rPr lang="en-GB" sz="4000" dirty="0">
                <a:latin typeface="Oswald"/>
                <a:ea typeface="Oswald"/>
                <a:cs typeface="Oswald"/>
                <a:sym typeface="Oswald"/>
              </a:rPr>
              <a:t>08</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7955" r="11508" b="11984"/>
          <a:stretch/>
        </p:blipFill>
        <p:spPr>
          <a:xfrm>
            <a:off x="1210737" y="1824663"/>
            <a:ext cx="3577164" cy="283210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16262"/>
          <a:stretch/>
        </p:blipFill>
        <p:spPr>
          <a:xfrm>
            <a:off x="7372203" y="1835489"/>
            <a:ext cx="3605555" cy="2810449"/>
          </a:xfrm>
          <a:prstGeom prst="rect">
            <a:avLst/>
          </a:prstGeom>
        </p:spPr>
      </p:pic>
      <p:sp>
        <p:nvSpPr>
          <p:cNvPr id="26" name="Google Shape;281;p38"/>
          <p:cNvSpPr/>
          <p:nvPr/>
        </p:nvSpPr>
        <p:spPr>
          <a:xfrm>
            <a:off x="4105930" y="4136444"/>
            <a:ext cx="912303" cy="737945"/>
          </a:xfrm>
          <a:prstGeom prst="rect">
            <a:avLst/>
          </a:prstGeom>
          <a:solidFill>
            <a:srgbClr val="FFF4AC">
              <a:alpha val="72630"/>
            </a:srgbClr>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3073685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49"/>
          <p:cNvSpPr/>
          <p:nvPr/>
        </p:nvSpPr>
        <p:spPr>
          <a:xfrm rot="10800000" flipH="1">
            <a:off x="4429800" y="3565333"/>
            <a:ext cx="3332400" cy="834400"/>
          </a:xfrm>
          <a:prstGeom prst="rect">
            <a:avLst/>
          </a:prstGeom>
          <a:solidFill>
            <a:srgbClr val="FFF4AC">
              <a:alpha val="72630"/>
            </a:srgbClr>
          </a:solidFill>
          <a:ln>
            <a:noFill/>
          </a:ln>
        </p:spPr>
        <p:txBody>
          <a:bodyPr spcFirstLastPara="1" wrap="square" lIns="121900" tIns="121900" rIns="121900" bIns="121900" anchor="ctr" anchorCtr="0">
            <a:noAutofit/>
          </a:bodyPr>
          <a:lstStyle/>
          <a:p>
            <a:endParaRPr sz="2400"/>
          </a:p>
        </p:txBody>
      </p:sp>
      <p:sp>
        <p:nvSpPr>
          <p:cNvPr id="657" name="Google Shape;657;p49"/>
          <p:cNvSpPr/>
          <p:nvPr/>
        </p:nvSpPr>
        <p:spPr>
          <a:xfrm rot="10800000" flipH="1">
            <a:off x="8859600" y="1972851"/>
            <a:ext cx="3332400" cy="834400"/>
          </a:xfrm>
          <a:prstGeom prst="rect">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658" name="Google Shape;658;p49"/>
          <p:cNvSpPr/>
          <p:nvPr/>
        </p:nvSpPr>
        <p:spPr>
          <a:xfrm rot="10800000" flipH="1">
            <a:off x="0" y="1961900"/>
            <a:ext cx="3332400" cy="834400"/>
          </a:xfrm>
          <a:prstGeom prst="rect">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661" name="Google Shape;661;p49"/>
          <p:cNvSpPr txBox="1">
            <a:spLocks noGrp="1"/>
          </p:cNvSpPr>
          <p:nvPr>
            <p:ph type="subTitle" idx="4294967295"/>
          </p:nvPr>
        </p:nvSpPr>
        <p:spPr>
          <a:xfrm flipH="1">
            <a:off x="4564000" y="4657439"/>
            <a:ext cx="3064000" cy="1167200"/>
          </a:xfrm>
          <a:prstGeom prst="rect">
            <a:avLst/>
          </a:prstGeom>
        </p:spPr>
        <p:txBody>
          <a:bodyPr spcFirstLastPara="1" vert="horz" wrap="square" lIns="121900" tIns="121900" rIns="121900" bIns="121900" rtlCol="0" anchor="t" anchorCtr="0">
            <a:noAutofit/>
          </a:bodyPr>
          <a:lstStyle/>
          <a:p>
            <a:pPr marL="0" indent="0" algn="ctr">
              <a:lnSpc>
                <a:spcPct val="100000"/>
              </a:lnSpc>
              <a:spcBef>
                <a:spcPts val="0"/>
              </a:spcBef>
              <a:spcAft>
                <a:spcPts val="2133"/>
              </a:spcAft>
              <a:buNone/>
            </a:pPr>
            <a:r>
              <a:rPr lang="en-GB" sz="2133" dirty="0"/>
              <a:t>English Teacher</a:t>
            </a:r>
            <a:endParaRPr sz="2133" dirty="0"/>
          </a:p>
        </p:txBody>
      </p:sp>
      <p:sp>
        <p:nvSpPr>
          <p:cNvPr id="663" name="Google Shape;663;p49"/>
          <p:cNvSpPr txBox="1">
            <a:spLocks noGrp="1"/>
          </p:cNvSpPr>
          <p:nvPr>
            <p:ph type="subTitle" idx="4294967295"/>
          </p:nvPr>
        </p:nvSpPr>
        <p:spPr>
          <a:xfrm flipH="1">
            <a:off x="783311" y="3013733"/>
            <a:ext cx="3284800" cy="1167200"/>
          </a:xfrm>
          <a:prstGeom prst="rect">
            <a:avLst/>
          </a:prstGeom>
        </p:spPr>
        <p:txBody>
          <a:bodyPr spcFirstLastPara="1" vert="horz" wrap="square" lIns="121900" tIns="121900" rIns="121900" bIns="121900" rtlCol="0" anchor="t" anchorCtr="0">
            <a:noAutofit/>
          </a:bodyPr>
          <a:lstStyle/>
          <a:p>
            <a:pPr marL="0" indent="0">
              <a:lnSpc>
                <a:spcPct val="100000"/>
              </a:lnSpc>
              <a:spcBef>
                <a:spcPts val="0"/>
              </a:spcBef>
              <a:spcAft>
                <a:spcPts val="2133"/>
              </a:spcAft>
              <a:buNone/>
            </a:pPr>
            <a:r>
              <a:rPr lang="en-GB" sz="2133" dirty="0"/>
              <a:t>Hanoi University – English Department </a:t>
            </a:r>
            <a:endParaRPr sz="2133" dirty="0"/>
          </a:p>
        </p:txBody>
      </p:sp>
      <p:sp>
        <p:nvSpPr>
          <p:cNvPr id="664" name="Google Shape;664;p49"/>
          <p:cNvSpPr txBox="1">
            <a:spLocks noGrp="1"/>
          </p:cNvSpPr>
          <p:nvPr>
            <p:ph type="ctrTitle" idx="4294967295"/>
          </p:nvPr>
        </p:nvSpPr>
        <p:spPr>
          <a:xfrm flipH="1">
            <a:off x="1278233" y="2003400"/>
            <a:ext cx="1363200" cy="770400"/>
          </a:xfrm>
          <a:prstGeom prst="rect">
            <a:avLst/>
          </a:prstGeom>
        </p:spPr>
        <p:txBody>
          <a:bodyPr spcFirstLastPara="1" vert="horz" wrap="square" lIns="121900" tIns="121900" rIns="121900" bIns="121900" rtlCol="0" anchor="ctr" anchorCtr="0">
            <a:noAutofit/>
          </a:bodyPr>
          <a:lstStyle/>
          <a:p>
            <a:pPr>
              <a:spcBef>
                <a:spcPts val="0"/>
              </a:spcBef>
            </a:pPr>
            <a:r>
              <a:rPr lang="en-GB" sz="4000"/>
              <a:t>01</a:t>
            </a:r>
            <a:endParaRPr sz="4000"/>
          </a:p>
        </p:txBody>
      </p:sp>
      <p:sp>
        <p:nvSpPr>
          <p:cNvPr id="665" name="Google Shape;665;p49"/>
          <p:cNvSpPr txBox="1">
            <a:spLocks noGrp="1"/>
          </p:cNvSpPr>
          <p:nvPr>
            <p:ph type="ctrTitle" idx="4294967295"/>
          </p:nvPr>
        </p:nvSpPr>
        <p:spPr>
          <a:xfrm flipH="1">
            <a:off x="5414400" y="3597333"/>
            <a:ext cx="1363200" cy="770400"/>
          </a:xfrm>
          <a:prstGeom prst="rect">
            <a:avLst/>
          </a:prstGeom>
        </p:spPr>
        <p:txBody>
          <a:bodyPr spcFirstLastPara="1" vert="horz" wrap="square" lIns="121900" tIns="121900" rIns="121900" bIns="121900" rtlCol="0" anchor="ctr" anchorCtr="0">
            <a:noAutofit/>
          </a:bodyPr>
          <a:lstStyle/>
          <a:p>
            <a:pPr algn="ctr">
              <a:spcBef>
                <a:spcPts val="0"/>
              </a:spcBef>
            </a:pPr>
            <a:r>
              <a:rPr lang="en-GB" sz="4000"/>
              <a:t>02</a:t>
            </a:r>
            <a:endParaRPr sz="4000"/>
          </a:p>
        </p:txBody>
      </p:sp>
      <p:sp>
        <p:nvSpPr>
          <p:cNvPr id="667" name="Google Shape;667;p49"/>
          <p:cNvSpPr txBox="1">
            <a:spLocks noGrp="1"/>
          </p:cNvSpPr>
          <p:nvPr>
            <p:ph type="subTitle" idx="4294967295"/>
          </p:nvPr>
        </p:nvSpPr>
        <p:spPr>
          <a:xfrm flipH="1">
            <a:off x="9128000" y="2981733"/>
            <a:ext cx="3064000" cy="1167200"/>
          </a:xfrm>
          <a:prstGeom prst="rect">
            <a:avLst/>
          </a:prstGeom>
        </p:spPr>
        <p:txBody>
          <a:bodyPr spcFirstLastPara="1" vert="horz" wrap="square" lIns="121900" tIns="121900" rIns="121900" bIns="121900" rtlCol="0" anchor="t" anchorCtr="0">
            <a:noAutofit/>
          </a:bodyPr>
          <a:lstStyle/>
          <a:p>
            <a:pPr marL="0" indent="0" algn="r">
              <a:lnSpc>
                <a:spcPct val="100000"/>
              </a:lnSpc>
              <a:spcBef>
                <a:spcPts val="0"/>
              </a:spcBef>
              <a:spcAft>
                <a:spcPts val="2133"/>
              </a:spcAft>
              <a:buNone/>
            </a:pPr>
            <a:r>
              <a:rPr lang="en-GB" sz="2133" dirty="0"/>
              <a:t>Freelance Interpreter </a:t>
            </a:r>
          </a:p>
          <a:p>
            <a:pPr marL="0" indent="0" algn="r">
              <a:lnSpc>
                <a:spcPct val="100000"/>
              </a:lnSpc>
              <a:spcBef>
                <a:spcPts val="0"/>
              </a:spcBef>
              <a:spcAft>
                <a:spcPts val="2133"/>
              </a:spcAft>
              <a:buNone/>
            </a:pPr>
            <a:r>
              <a:rPr lang="en-GB" sz="2133" dirty="0"/>
              <a:t>&amp; Translator</a:t>
            </a:r>
            <a:endParaRPr sz="2133" dirty="0"/>
          </a:p>
        </p:txBody>
      </p:sp>
      <p:sp>
        <p:nvSpPr>
          <p:cNvPr id="668" name="Google Shape;668;p49"/>
          <p:cNvSpPr txBox="1">
            <a:spLocks noGrp="1"/>
          </p:cNvSpPr>
          <p:nvPr>
            <p:ph type="ctrTitle" idx="4294967295"/>
          </p:nvPr>
        </p:nvSpPr>
        <p:spPr>
          <a:xfrm flipH="1">
            <a:off x="9543728" y="2005567"/>
            <a:ext cx="1363200" cy="770400"/>
          </a:xfrm>
          <a:prstGeom prst="rect">
            <a:avLst/>
          </a:prstGeom>
        </p:spPr>
        <p:txBody>
          <a:bodyPr spcFirstLastPara="1" vert="horz" wrap="square" lIns="121900" tIns="121900" rIns="121900" bIns="121900" rtlCol="0" anchor="ctr" anchorCtr="0">
            <a:noAutofit/>
          </a:bodyPr>
          <a:lstStyle/>
          <a:p>
            <a:pPr algn="r">
              <a:spcBef>
                <a:spcPts val="0"/>
              </a:spcBef>
            </a:pPr>
            <a:r>
              <a:rPr lang="en-GB" sz="4000"/>
              <a:t>03</a:t>
            </a:r>
            <a:endParaRPr sz="4000"/>
          </a:p>
        </p:txBody>
      </p:sp>
    </p:spTree>
    <p:extLst>
      <p:ext uri="{BB962C8B-B14F-4D97-AF65-F5344CB8AC3E}">
        <p14:creationId xmlns:p14="http://schemas.microsoft.com/office/powerpoint/2010/main" val="1986453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0170"/>
          <a:stretch/>
        </p:blipFill>
        <p:spPr>
          <a:xfrm>
            <a:off x="17417" y="0"/>
            <a:ext cx="9740560" cy="6858000"/>
          </a:xfrm>
          <a:prstGeom prst="rect">
            <a:avLst/>
          </a:prstGeom>
        </p:spPr>
      </p:pic>
      <p:sp>
        <p:nvSpPr>
          <p:cNvPr id="315" name="Google Shape;315;p40"/>
          <p:cNvSpPr/>
          <p:nvPr/>
        </p:nvSpPr>
        <p:spPr>
          <a:xfrm>
            <a:off x="5821333" y="0"/>
            <a:ext cx="3753600" cy="5070800"/>
          </a:xfrm>
          <a:prstGeom prst="rect">
            <a:avLst/>
          </a:prstGeom>
          <a:solidFill>
            <a:srgbClr val="FFF4AC">
              <a:alpha val="72630"/>
            </a:srgbClr>
          </a:solidFill>
          <a:ln>
            <a:noFill/>
          </a:ln>
        </p:spPr>
        <p:txBody>
          <a:bodyPr spcFirstLastPara="1" wrap="square" lIns="121900" tIns="121900" rIns="121900" bIns="121900" anchor="ctr" anchorCtr="0">
            <a:noAutofit/>
          </a:bodyPr>
          <a:lstStyle/>
          <a:p>
            <a:endParaRPr sz="2400"/>
          </a:p>
        </p:txBody>
      </p:sp>
      <p:sp>
        <p:nvSpPr>
          <p:cNvPr id="316" name="Google Shape;316;p40"/>
          <p:cNvSpPr/>
          <p:nvPr/>
        </p:nvSpPr>
        <p:spPr>
          <a:xfrm rot="10800000" flipH="1">
            <a:off x="6057100" y="1"/>
            <a:ext cx="5869600" cy="4891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18" name="Google Shape;318;p40"/>
          <p:cNvSpPr txBox="1">
            <a:spLocks noGrp="1"/>
          </p:cNvSpPr>
          <p:nvPr>
            <p:ph type="subTitle" idx="1"/>
          </p:nvPr>
        </p:nvSpPr>
        <p:spPr>
          <a:xfrm flipH="1">
            <a:off x="6909133" y="2078614"/>
            <a:ext cx="5253331" cy="2600263"/>
          </a:xfrm>
          <a:prstGeom prst="rect">
            <a:avLst/>
          </a:prstGeom>
        </p:spPr>
        <p:txBody>
          <a:bodyPr spcFirstLastPara="1" vert="horz" wrap="square" lIns="121900" tIns="121900" rIns="121900" bIns="121900" rtlCol="0" anchor="t" anchorCtr="0">
            <a:noAutofit/>
          </a:bodyPr>
          <a:lstStyle/>
          <a:p>
            <a:pPr lvl="0"/>
            <a:r>
              <a:rPr lang="en-US" sz="2000" dirty="0"/>
              <a:t>- Smile </a:t>
            </a:r>
            <a:r>
              <a:rPr lang="en-US" sz="2000" dirty="0">
                <a:sym typeface="Wingdings" pitchFamily="2" charset="2"/>
              </a:rPr>
              <a:t></a:t>
            </a:r>
            <a:r>
              <a:rPr lang="en-US" sz="2000" dirty="0"/>
              <a:t> </a:t>
            </a:r>
          </a:p>
          <a:p>
            <a:pPr lvl="0"/>
            <a:r>
              <a:rPr lang="en-US" sz="2000" dirty="0"/>
              <a:t>- I like questions =&gt; Ask me</a:t>
            </a:r>
          </a:p>
          <a:p>
            <a:pPr lvl="0"/>
            <a:r>
              <a:rPr lang="en-US" sz="2000" dirty="0"/>
              <a:t>- Try to speak as much as possible</a:t>
            </a:r>
          </a:p>
          <a:p>
            <a:pPr lvl="0"/>
            <a:r>
              <a:rPr lang="en-US" sz="2000" dirty="0"/>
              <a:t>- Get out of the comfort zone</a:t>
            </a:r>
          </a:p>
          <a:p>
            <a:pPr lvl="0"/>
            <a:r>
              <a:rPr lang="en-US" sz="2000" dirty="0"/>
              <a:t>- If you want to have something you never get, do something you never do before!!!</a:t>
            </a:r>
          </a:p>
          <a:p>
            <a:pPr lvl="0"/>
            <a:r>
              <a:rPr lang="en-US" sz="2000" dirty="0"/>
              <a:t>- Believe in yourself</a:t>
            </a:r>
          </a:p>
          <a:p>
            <a:pPr marL="0" indent="0"/>
            <a:endParaRPr dirty="0"/>
          </a:p>
        </p:txBody>
      </p:sp>
      <p:sp>
        <p:nvSpPr>
          <p:cNvPr id="319" name="Google Shape;319;p40"/>
          <p:cNvSpPr txBox="1">
            <a:spLocks noGrp="1"/>
          </p:cNvSpPr>
          <p:nvPr>
            <p:ph type="title" idx="2"/>
          </p:nvPr>
        </p:nvSpPr>
        <p:spPr>
          <a:xfrm>
            <a:off x="7212900" y="653616"/>
            <a:ext cx="3721800" cy="1644000"/>
          </a:xfrm>
          <a:prstGeom prst="rect">
            <a:avLst/>
          </a:prstGeom>
        </p:spPr>
        <p:txBody>
          <a:bodyPr spcFirstLastPara="1" vert="horz" wrap="square" lIns="121900" tIns="121900" rIns="121900" bIns="121900" rtlCol="0" anchor="ctr" anchorCtr="0">
            <a:noAutofit/>
          </a:bodyPr>
          <a:lstStyle/>
          <a:p>
            <a:r>
              <a:rPr lang="en-US" sz="2800" b="1" u="sng" dirty="0"/>
              <a:t>To the students</a:t>
            </a:r>
            <a:br>
              <a:rPr lang="en-US" dirty="0"/>
            </a:br>
            <a:endParaRPr sz="5333" dirty="0"/>
          </a:p>
        </p:txBody>
      </p:sp>
      <p:cxnSp>
        <p:nvCxnSpPr>
          <p:cNvPr id="320" name="Google Shape;320;p40"/>
          <p:cNvCxnSpPr/>
          <p:nvPr/>
        </p:nvCxnSpPr>
        <p:spPr>
          <a:xfrm>
            <a:off x="6909133" y="915767"/>
            <a:ext cx="0" cy="30820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89970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84142" t="62147" r="2058"/>
          <a:stretch/>
        </p:blipFill>
        <p:spPr>
          <a:xfrm>
            <a:off x="9417132" y="-19986"/>
            <a:ext cx="556693" cy="6914273"/>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51317" r="53403" b="6185"/>
          <a:stretch/>
        </p:blipFill>
        <p:spPr>
          <a:xfrm>
            <a:off x="7207521" y="4098339"/>
            <a:ext cx="3359181" cy="2628072"/>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44946" t="46315" r="2058" b="4487"/>
          <a:stretch/>
        </p:blipFill>
        <p:spPr>
          <a:xfrm>
            <a:off x="1922620" y="4044900"/>
            <a:ext cx="3559881" cy="2834873"/>
          </a:xfrm>
          <a:prstGeom prst="rect">
            <a:avLst/>
          </a:prstGeom>
        </p:spPr>
      </p:pic>
      <p:sp>
        <p:nvSpPr>
          <p:cNvPr id="187" name="Google Shape;187;p31"/>
          <p:cNvSpPr txBox="1">
            <a:spLocks noGrp="1"/>
          </p:cNvSpPr>
          <p:nvPr>
            <p:ph type="title"/>
          </p:nvPr>
        </p:nvSpPr>
        <p:spPr>
          <a:xfrm>
            <a:off x="763385" y="348010"/>
            <a:ext cx="10496347" cy="6242795"/>
          </a:xfrm>
          <a:prstGeom prst="rect">
            <a:avLst/>
          </a:prstGeom>
        </p:spPr>
        <p:txBody>
          <a:bodyPr spcFirstLastPara="1" vert="horz" wrap="square" lIns="121900" tIns="121900" rIns="121900" bIns="121900" rtlCol="0" anchor="t" anchorCtr="0">
            <a:noAutofit/>
          </a:bodyPr>
          <a:lstStyle/>
          <a:p>
            <a:r>
              <a:rPr lang="vi-VN" dirty="0"/>
              <a:t>	5 RULES IN PRONUNCIATION</a:t>
            </a:r>
            <a:br>
              <a:rPr lang="vi-VN" dirty="0"/>
            </a:br>
            <a:br>
              <a:rPr lang="vi-VN" dirty="0"/>
            </a:br>
            <a:br>
              <a:rPr lang="vi-VN" sz="3200" dirty="0">
                <a:latin typeface="+mn-lt"/>
                <a:ea typeface="+mn-ea"/>
                <a:cs typeface="+mn-cs"/>
              </a:rPr>
            </a:br>
            <a:r>
              <a:rPr lang="vi-VN" sz="3200" dirty="0">
                <a:latin typeface="+mn-lt"/>
                <a:ea typeface="+mn-ea"/>
                <a:cs typeface="+mn-cs"/>
              </a:rPr>
              <a:t>1. Stress (start low, go down)</a:t>
            </a:r>
            <a:br>
              <a:rPr lang="vi-VN" sz="3200" dirty="0">
                <a:latin typeface="+mn-lt"/>
                <a:ea typeface="+mn-ea"/>
                <a:cs typeface="+mn-cs"/>
              </a:rPr>
            </a:br>
            <a:r>
              <a:rPr lang="vi-VN" sz="3200" dirty="0">
                <a:latin typeface="+mn-lt"/>
                <a:ea typeface="+mn-ea"/>
                <a:cs typeface="+mn-cs"/>
              </a:rPr>
              <a:t>2. Endings</a:t>
            </a:r>
            <a:br>
              <a:rPr lang="vi-VN" sz="3200" dirty="0">
                <a:latin typeface="+mn-lt"/>
                <a:ea typeface="+mn-ea"/>
                <a:cs typeface="+mn-cs"/>
              </a:rPr>
            </a:br>
            <a:r>
              <a:rPr lang="vi-VN" sz="3200" dirty="0">
                <a:latin typeface="+mn-lt"/>
                <a:ea typeface="+mn-ea"/>
                <a:cs typeface="+mn-cs"/>
              </a:rPr>
              <a:t>3. Separation</a:t>
            </a:r>
            <a:br>
              <a:rPr lang="vi-VN" sz="3200" dirty="0">
                <a:latin typeface="+mn-lt"/>
                <a:ea typeface="+mn-ea"/>
                <a:cs typeface="+mn-cs"/>
              </a:rPr>
            </a:br>
            <a:r>
              <a:rPr lang="vi-VN" sz="3200" dirty="0">
                <a:latin typeface="+mn-lt"/>
                <a:ea typeface="+mn-ea"/>
                <a:cs typeface="+mn-cs"/>
              </a:rPr>
              <a:t>4. Say unvoiced sounds stronger</a:t>
            </a:r>
            <a:br>
              <a:rPr lang="vi-VN" sz="3200" dirty="0">
                <a:latin typeface="+mn-lt"/>
                <a:ea typeface="+mn-ea"/>
                <a:cs typeface="+mn-cs"/>
              </a:rPr>
            </a:br>
            <a:r>
              <a:rPr lang="vi-VN" sz="3200" dirty="0">
                <a:latin typeface="+mn-lt"/>
                <a:ea typeface="+mn-ea"/>
                <a:cs typeface="+mn-cs"/>
              </a:rPr>
              <a:t>5. Use the lower throat</a:t>
            </a:r>
            <a:endParaRPr sz="3200" dirty="0">
              <a:latin typeface="+mn-lt"/>
              <a:ea typeface="+mn-ea"/>
              <a:cs typeface="+mn-cs"/>
            </a:endParaRPr>
          </a:p>
        </p:txBody>
      </p:sp>
      <p:sp>
        <p:nvSpPr>
          <p:cNvPr id="17" name="Google Shape;184;p31"/>
          <p:cNvSpPr/>
          <p:nvPr/>
        </p:nvSpPr>
        <p:spPr>
          <a:xfrm rot="10800000" flipH="1">
            <a:off x="11296556" y="26597"/>
            <a:ext cx="968147" cy="6867689"/>
          </a:xfrm>
          <a:prstGeom prst="rect">
            <a:avLst/>
          </a:prstGeom>
          <a:solidFill>
            <a:srgbClr val="FFF4AC">
              <a:alpha val="72630"/>
            </a:srgbClr>
          </a:solidFill>
          <a:ln>
            <a:noFill/>
          </a:ln>
        </p:spPr>
        <p:txBody>
          <a:bodyPr spcFirstLastPara="1" wrap="square" lIns="121900" tIns="121900" rIns="121900" bIns="121900" anchor="ctr" anchorCtr="0">
            <a:noAutofit/>
          </a:bodyPr>
          <a:lstStyle/>
          <a:p>
            <a:endParaRPr sz="2400"/>
          </a:p>
        </p:txBody>
      </p:sp>
      <p:sp>
        <p:nvSpPr>
          <p:cNvPr id="18" name="Google Shape;282;p38"/>
          <p:cNvSpPr/>
          <p:nvPr/>
        </p:nvSpPr>
        <p:spPr>
          <a:xfrm>
            <a:off x="11540409" y="26595"/>
            <a:ext cx="724295" cy="6831405"/>
          </a:xfrm>
          <a:prstGeom prst="rect">
            <a:avLst/>
          </a:prstGeom>
          <a:solidFill>
            <a:schemeClr val="accent2"/>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353504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55"/>
          <p:cNvSpPr txBox="1">
            <a:spLocks noGrp="1"/>
          </p:cNvSpPr>
          <p:nvPr>
            <p:ph type="title"/>
          </p:nvPr>
        </p:nvSpPr>
        <p:spPr>
          <a:xfrm>
            <a:off x="1019732" y="1585717"/>
            <a:ext cx="9583193" cy="3471212"/>
          </a:xfrm>
          <a:prstGeom prst="rect">
            <a:avLst/>
          </a:prstGeom>
        </p:spPr>
        <p:txBody>
          <a:bodyPr spcFirstLastPara="1" vert="horz" wrap="square" lIns="121900" tIns="121900" rIns="121900" bIns="121900" rtlCol="0" anchor="t" anchorCtr="0">
            <a:noAutofit/>
          </a:bodyPr>
          <a:lstStyle/>
          <a:p>
            <a:r>
              <a:rPr lang="en-US" sz="3200" dirty="0">
                <a:solidFill>
                  <a:schemeClr val="tx1"/>
                </a:solidFill>
                <a:latin typeface="+mn-lt"/>
                <a:ea typeface="+mn-ea"/>
                <a:cs typeface="+mn-cs"/>
              </a:rPr>
              <a:t>Explain:</a:t>
            </a:r>
            <a:br>
              <a:rPr lang="en-US" sz="3200" dirty="0">
                <a:solidFill>
                  <a:schemeClr val="tx1"/>
                </a:solidFill>
                <a:latin typeface="+mn-lt"/>
                <a:ea typeface="+mn-ea"/>
                <a:cs typeface="+mn-cs"/>
              </a:rPr>
            </a:br>
            <a:r>
              <a:rPr lang="en-US" sz="3200" dirty="0">
                <a:solidFill>
                  <a:schemeClr val="tx1"/>
                </a:solidFill>
                <a:latin typeface="+mn-lt"/>
                <a:ea typeface="+mn-ea"/>
                <a:cs typeface="+mn-cs"/>
              </a:rPr>
              <a:t> Vietnamese has short vowel sounds while English vowel sounds are longer</a:t>
            </a:r>
            <a:br>
              <a:rPr lang="en-US" sz="3200" dirty="0">
                <a:solidFill>
                  <a:schemeClr val="tx1"/>
                </a:solidFill>
                <a:latin typeface="+mn-lt"/>
                <a:ea typeface="+mn-ea"/>
                <a:cs typeface="+mn-cs"/>
              </a:rPr>
            </a:br>
            <a:r>
              <a:rPr lang="en-US" sz="3200" dirty="0">
                <a:solidFill>
                  <a:schemeClr val="tx1"/>
                </a:solidFill>
                <a:latin typeface="+mn-lt"/>
                <a:ea typeface="+mn-ea"/>
                <a:cs typeface="+mn-cs"/>
              </a:rPr>
              <a:t>Two things to remember:  </a:t>
            </a:r>
            <a:br>
              <a:rPr lang="en-US" sz="3200" dirty="0">
                <a:solidFill>
                  <a:schemeClr val="tx1"/>
                </a:solidFill>
                <a:latin typeface="+mn-lt"/>
                <a:ea typeface="+mn-ea"/>
                <a:cs typeface="+mn-cs"/>
              </a:rPr>
            </a:br>
            <a:r>
              <a:rPr lang="en-US" sz="3200" dirty="0">
                <a:solidFill>
                  <a:schemeClr val="tx1"/>
                </a:solidFill>
                <a:latin typeface="+mn-lt"/>
                <a:ea typeface="+mn-ea"/>
                <a:cs typeface="+mn-cs"/>
              </a:rPr>
              <a:t>1. Vowel sounds start low in the throat </a:t>
            </a:r>
            <a:br>
              <a:rPr lang="en-US" sz="3200" dirty="0">
                <a:solidFill>
                  <a:schemeClr val="tx1"/>
                </a:solidFill>
                <a:latin typeface="+mn-lt"/>
                <a:ea typeface="+mn-ea"/>
                <a:cs typeface="+mn-cs"/>
              </a:rPr>
            </a:br>
            <a:r>
              <a:rPr lang="en-US" sz="3200" dirty="0">
                <a:solidFill>
                  <a:schemeClr val="tx1"/>
                </a:solidFill>
                <a:latin typeface="+mn-lt"/>
                <a:ea typeface="+mn-ea"/>
                <a:cs typeface="+mn-cs"/>
              </a:rPr>
              <a:t>2. They go down from there.</a:t>
            </a:r>
            <a:br>
              <a:rPr lang="en-US" sz="3200" dirty="0">
                <a:solidFill>
                  <a:schemeClr val="tx1"/>
                </a:solidFill>
                <a:latin typeface="+mn-lt"/>
                <a:ea typeface="+mn-ea"/>
                <a:cs typeface="+mn-cs"/>
              </a:rPr>
            </a:br>
            <a:r>
              <a:rPr lang="en-US" sz="3200" dirty="0">
                <a:solidFill>
                  <a:schemeClr val="tx1"/>
                </a:solidFill>
                <a:latin typeface="+mn-lt"/>
                <a:ea typeface="+mn-ea"/>
                <a:cs typeface="+mn-cs"/>
              </a:rPr>
              <a:t>All vowel sounds comes from the throat and goes down</a:t>
            </a:r>
            <a:br>
              <a:rPr lang="en-US" sz="3200" dirty="0"/>
            </a:br>
            <a:endParaRPr sz="3200" dirty="0"/>
          </a:p>
        </p:txBody>
      </p:sp>
      <p:sp>
        <p:nvSpPr>
          <p:cNvPr id="7" name="Google Shape;282;p38"/>
          <p:cNvSpPr/>
          <p:nvPr/>
        </p:nvSpPr>
        <p:spPr>
          <a:xfrm>
            <a:off x="8069325" y="5345191"/>
            <a:ext cx="2533600" cy="1054099"/>
          </a:xfrm>
          <a:prstGeom prst="rect">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8" name="Google Shape;281;p38"/>
          <p:cNvSpPr/>
          <p:nvPr/>
        </p:nvSpPr>
        <p:spPr>
          <a:xfrm>
            <a:off x="8425911" y="5510290"/>
            <a:ext cx="2607245" cy="723900"/>
          </a:xfrm>
          <a:prstGeom prst="rect">
            <a:avLst/>
          </a:prstGeom>
          <a:solidFill>
            <a:srgbClr val="FFF4AC">
              <a:alpha val="72630"/>
            </a:srgbClr>
          </a:solidFill>
          <a:ln>
            <a:noFill/>
          </a:ln>
        </p:spPr>
        <p:txBody>
          <a:bodyPr spcFirstLastPara="1" wrap="square" lIns="121900" tIns="121900" rIns="121900" bIns="121900" anchor="ctr" anchorCtr="0">
            <a:noAutofit/>
          </a:bodyPr>
          <a:lstStyle/>
          <a:p>
            <a:endParaRPr sz="2400"/>
          </a:p>
        </p:txBody>
      </p:sp>
      <p:sp>
        <p:nvSpPr>
          <p:cNvPr id="6" name="TextBox 5">
            <a:extLst>
              <a:ext uri="{FF2B5EF4-FFF2-40B4-BE49-F238E27FC236}">
                <a16:creationId xmlns:a16="http://schemas.microsoft.com/office/drawing/2014/main" id="{88B3FCA7-E807-4A32-85D2-157671314A3F}"/>
              </a:ext>
            </a:extLst>
          </p:cNvPr>
          <p:cNvSpPr txBox="1"/>
          <p:nvPr/>
        </p:nvSpPr>
        <p:spPr>
          <a:xfrm>
            <a:off x="824859" y="589569"/>
            <a:ext cx="8424072" cy="707886"/>
          </a:xfrm>
          <a:prstGeom prst="rect">
            <a:avLst/>
          </a:prstGeom>
          <a:noFill/>
        </p:spPr>
        <p:txBody>
          <a:bodyPr wrap="square">
            <a:spAutoFit/>
          </a:bodyPr>
          <a:lstStyle/>
          <a:p>
            <a:r>
              <a:rPr lang="en-US" sz="4000" b="1" dirty="0">
                <a:solidFill>
                  <a:schemeClr val="accent1"/>
                </a:solidFill>
                <a:latin typeface="+mj-lt"/>
                <a:ea typeface="+mj-ea"/>
                <a:cs typeface="+mj-cs"/>
              </a:rPr>
              <a:t>#1 – Stress (1. Start low 2. Go down)</a:t>
            </a:r>
          </a:p>
        </p:txBody>
      </p:sp>
    </p:spTree>
    <p:extLst>
      <p:ext uri="{BB962C8B-B14F-4D97-AF65-F5344CB8AC3E}">
        <p14:creationId xmlns:p14="http://schemas.microsoft.com/office/powerpoint/2010/main" val="3970687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CBC4BD-120C-5043-97DA-860B303921F8}"/>
              </a:ext>
            </a:extLst>
          </p:cNvPr>
          <p:cNvSpPr>
            <a:spLocks noGrp="1"/>
          </p:cNvSpPr>
          <p:nvPr>
            <p:ph type="body" idx="1"/>
          </p:nvPr>
        </p:nvSpPr>
        <p:spPr/>
        <p:txBody>
          <a:bodyPr/>
          <a:lstStyle/>
          <a:p>
            <a:pPr marL="203195" indent="0">
              <a:buNone/>
            </a:pPr>
            <a:r>
              <a:rPr lang="en-US" sz="3200" dirty="0"/>
              <a:t>Explain:</a:t>
            </a:r>
          </a:p>
          <a:p>
            <a:pPr marL="203195" lvl="0" indent="0">
              <a:buNone/>
            </a:pPr>
            <a:r>
              <a:rPr lang="en-US" sz="3200" dirty="0"/>
              <a:t> Vietnamese does not have strong endings.  Example:  </a:t>
            </a:r>
            <a:r>
              <a:rPr lang="en-US" sz="3200" dirty="0" err="1"/>
              <a:t>meo</a:t>
            </a:r>
            <a:r>
              <a:rPr lang="en-US" sz="3200" dirty="0"/>
              <a:t>(cat) and banh (cake)</a:t>
            </a:r>
          </a:p>
          <a:p>
            <a:pPr marL="203195" lvl="0" indent="0">
              <a:buNone/>
            </a:pPr>
            <a:r>
              <a:rPr lang="en-US" sz="3200" dirty="0"/>
              <a:t>English does.  Example:  </a:t>
            </a:r>
            <a:r>
              <a:rPr lang="en-US" sz="3200" dirty="0" err="1"/>
              <a:t>caT</a:t>
            </a:r>
            <a:r>
              <a:rPr lang="en-US" sz="3200" dirty="0"/>
              <a:t> and </a:t>
            </a:r>
            <a:r>
              <a:rPr lang="en-US" sz="3200" dirty="0" err="1"/>
              <a:t>caKe</a:t>
            </a:r>
            <a:endParaRPr lang="en-US" sz="3200" dirty="0"/>
          </a:p>
          <a:p>
            <a:pPr marL="203195" lvl="0" indent="0">
              <a:buNone/>
            </a:pPr>
            <a:r>
              <a:rPr lang="en-US" sz="3200" dirty="0"/>
              <a:t>This is why Vietnamese students often leave off endings, which is critical in English.  “Tonight is a nice night” becomes “</a:t>
            </a:r>
            <a:r>
              <a:rPr lang="en-US" sz="3200" dirty="0" err="1"/>
              <a:t>tonai</a:t>
            </a:r>
            <a:r>
              <a:rPr lang="en-US" sz="3200" dirty="0"/>
              <a:t> ii a </a:t>
            </a:r>
            <a:r>
              <a:rPr lang="en-US" sz="3200" dirty="0" err="1"/>
              <a:t>nai</a:t>
            </a:r>
            <a:r>
              <a:rPr lang="en-US" sz="3200" dirty="0"/>
              <a:t> </a:t>
            </a:r>
            <a:r>
              <a:rPr lang="en-US" sz="3200" dirty="0" err="1"/>
              <a:t>nai</a:t>
            </a:r>
            <a:r>
              <a:rPr lang="en-US" sz="3200" dirty="0"/>
              <a:t>” if all the ends were taken off.  </a:t>
            </a:r>
          </a:p>
          <a:p>
            <a:pPr marL="203195" lvl="0" indent="0">
              <a:buNone/>
            </a:pPr>
            <a:r>
              <a:rPr lang="en-US" sz="3200" dirty="0"/>
              <a:t>Two types of endings:  voice and unvoiced</a:t>
            </a:r>
          </a:p>
          <a:p>
            <a:endParaRPr lang="en-US" dirty="0"/>
          </a:p>
        </p:txBody>
      </p:sp>
      <p:sp>
        <p:nvSpPr>
          <p:cNvPr id="4" name="TextBox 3">
            <a:extLst>
              <a:ext uri="{FF2B5EF4-FFF2-40B4-BE49-F238E27FC236}">
                <a16:creationId xmlns:a16="http://schemas.microsoft.com/office/drawing/2014/main" id="{13616CD4-BD39-44F7-BBBB-16E970DACF03}"/>
              </a:ext>
            </a:extLst>
          </p:cNvPr>
          <p:cNvSpPr txBox="1"/>
          <p:nvPr/>
        </p:nvSpPr>
        <p:spPr>
          <a:xfrm>
            <a:off x="708286" y="556824"/>
            <a:ext cx="6093500" cy="707886"/>
          </a:xfrm>
          <a:prstGeom prst="rect">
            <a:avLst/>
          </a:prstGeom>
          <a:noFill/>
        </p:spPr>
        <p:txBody>
          <a:bodyPr wrap="square">
            <a:spAutoFit/>
          </a:bodyPr>
          <a:lstStyle/>
          <a:p>
            <a:pPr marL="203195" indent="0">
              <a:buNone/>
            </a:pPr>
            <a:r>
              <a:rPr lang="en-US" sz="4000" b="1" dirty="0">
                <a:solidFill>
                  <a:schemeClr val="accent1"/>
                </a:solidFill>
                <a:latin typeface="+mj-lt"/>
                <a:ea typeface="+mj-ea"/>
                <a:cs typeface="+mj-cs"/>
              </a:rPr>
              <a:t>#2  -  Endings</a:t>
            </a:r>
          </a:p>
        </p:txBody>
      </p:sp>
    </p:spTree>
    <p:extLst>
      <p:ext uri="{BB962C8B-B14F-4D97-AF65-F5344CB8AC3E}">
        <p14:creationId xmlns:p14="http://schemas.microsoft.com/office/powerpoint/2010/main" val="1392466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623</Words>
  <Application>Microsoft Macintosh PowerPoint</Application>
  <PresentationFormat>Widescreen</PresentationFormat>
  <Paragraphs>94</Paragraphs>
  <Slides>15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Fira Sans Extra Condensed Medium</vt:lpstr>
      <vt:lpstr>Oswald</vt:lpstr>
      <vt:lpstr>Oxygen Light</vt:lpstr>
      <vt:lpstr>Roboto Condensed Light</vt:lpstr>
      <vt:lpstr>Times New Roman</vt:lpstr>
      <vt:lpstr>Office Theme</vt:lpstr>
      <vt:lpstr>LESSON 1  Teacher: Danny</vt:lpstr>
      <vt:lpstr>TABLE OF CONTENTS</vt:lpstr>
      <vt:lpstr>PowerPoint Presentation</vt:lpstr>
      <vt:lpstr> CAT DOG</vt:lpstr>
      <vt:lpstr>01</vt:lpstr>
      <vt:lpstr>To the students </vt:lpstr>
      <vt:lpstr> 5 RULES IN PRONUNCIATION   1. Stress (start low, go down) 2. Endings 3. Separation 4. Say unvoiced sounds stronger 5. Use the lower throat</vt:lpstr>
      <vt:lpstr>Explain:  Vietnamese has short vowel sounds while English vowel sounds are longer Two things to remember:   1. Vowel sounds start low in the throat  2. They go down from there. All vowel sounds comes from the throat and goes down </vt:lpstr>
      <vt:lpstr>PowerPoint Presentation</vt:lpstr>
      <vt:lpstr>#3 – Separations</vt:lpstr>
      <vt:lpstr>#4  Say unvoiced sounds stronger </vt:lpstr>
      <vt:lpstr>#5  Use your lower throat</vt:lpstr>
      <vt:lpstr>PRACTICE!!!</vt:lpstr>
      <vt:lpstr>PowerPoint Presentation</vt:lpstr>
      <vt:lpstr>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  Teacher: Danny</dc:title>
  <dc:creator>Microsoft Office User</dc:creator>
  <cp:lastModifiedBy>Microsoft Office User</cp:lastModifiedBy>
  <cp:revision>48</cp:revision>
  <dcterms:created xsi:type="dcterms:W3CDTF">2021-07-17T07:02:05Z</dcterms:created>
  <dcterms:modified xsi:type="dcterms:W3CDTF">2021-10-17T12:39:21Z</dcterms:modified>
</cp:coreProperties>
</file>