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-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0CC1E-2FDC-695A-CFBD-4A19A2432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BEA4E2-3439-34CD-5806-0BB855B52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14B021-2CB2-86CD-0116-35BEBB747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861B-5165-4D39-B030-C152F1E769D4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2255D1-1813-A7F5-C344-F77EFD1F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34F4AE-532D-CC71-812E-079C010E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1324-F9A8-4B43-BBC3-083B461F1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49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7EF92-3F66-2B97-3769-1958A49E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F08109C-291C-B605-E761-CA9F96633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BF4E5D-E41C-3994-57BF-E8C2FF10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861B-5165-4D39-B030-C152F1E769D4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B40D5-779E-8FC8-798E-30886A3E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695880-363C-5C99-B3F0-BED06294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1324-F9A8-4B43-BBC3-083B461F1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91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E14BFC-207B-2C4B-5244-4FF58E43F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EA49C1-8C17-DA98-114A-88BE42043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3D0665-3109-2FFD-9927-FE605730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861B-5165-4D39-B030-C152F1E769D4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3DFF2-A77B-895E-23B9-92143A5C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3DC177-81FA-42B0-9751-F9CA9F53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1324-F9A8-4B43-BBC3-083B461F1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58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66D28-FB0D-BA17-713A-4D69B74E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7CC1BA-1042-0D4E-F9F8-00D8F65D6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DEFCBF-ED8F-6EF2-10DE-2F7978EF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861B-5165-4D39-B030-C152F1E769D4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6333C9-1BE9-5164-6A0C-2C9BEA08C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EE8F60-7DC5-1532-0EAB-61AD8B3E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1324-F9A8-4B43-BBC3-083B461F1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62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5A845-7F18-A9C2-0726-1D3A4186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1BCEE7-BDB4-D9EF-15FF-ADFDCF907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F50B47-184B-C685-AFFF-BC81A288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861B-5165-4D39-B030-C152F1E769D4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4C4C2D-FEA3-C4A7-C022-338E68BB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6EA32-60F1-BA32-A91B-C3C20D94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1324-F9A8-4B43-BBC3-083B461F1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90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C0B40-8A60-3A82-6219-144596BA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5EA58C-B5E0-3A3C-B588-6702B68B9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13A3EE-82A3-0093-CADE-0600201F9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1E3E90-1F6E-726F-ACA2-FA38AE03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861B-5165-4D39-B030-C152F1E769D4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69DBD1-69B7-11CA-3FC1-946063E0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0E36B6-6E10-5D54-9D55-CB6C428B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1324-F9A8-4B43-BBC3-083B461F1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241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1403B-43EB-A6EC-0F0E-47D4DFBBA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8DF5F7-CCF2-1379-2E84-D762ECD03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3154E6-2134-A016-9D0B-CDAA441B6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2012F8-BB9C-02C2-67C7-F73E0D74C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7C0CE7A-F1AA-A7AC-3ABB-E735D3D0D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2E2C58B-110C-49A3-51D0-F7EB5265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861B-5165-4D39-B030-C152F1E769D4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3595BCE-D88B-89BD-DAA7-CA570085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B8EBEA-CC6A-9101-97CB-F3F8416F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1324-F9A8-4B43-BBC3-083B461F1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80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04E9D-3CC5-F1DA-0F0E-8F18D8A3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6A9643-96B6-3CED-FCFB-FEFAE0D15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861B-5165-4D39-B030-C152F1E769D4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3D90CD-5B85-6306-8558-0309689E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5E9036-4A59-9625-D8F4-C27A1703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1324-F9A8-4B43-BBC3-083B461F1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64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39D164F-3126-034C-3453-B771C3C2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861B-5165-4D39-B030-C152F1E769D4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36EF3C-3050-4E15-5E56-1E4FF908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94B88D-4818-586F-4CA2-F868A65B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1324-F9A8-4B43-BBC3-083B461F1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45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A7A7F-FBD8-B4FB-5422-BD8E65487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5A7701-968D-1BA5-F5B4-BEEEC9DBC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D50677-1679-6F07-B0F3-0EA566906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032B7D-BDA3-A8B2-0FC0-FA298EE4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861B-5165-4D39-B030-C152F1E769D4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D5855E-5E2D-555E-A9B6-C07CD67E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44DEEF-4B44-670D-CAAC-18B9E008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1324-F9A8-4B43-BBC3-083B461F1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63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ADC48-23C1-839B-431D-462676846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47A974-44FE-3EB4-6A9D-8CB3B452C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5F9668-E376-4B21-9FA1-0E4EE391E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F331E4-5CBE-34F6-52FD-791C6BD9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861B-5165-4D39-B030-C152F1E769D4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AF79A9-D8FD-3DAA-C4AF-84EC7480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F59DEA-C694-1506-67C4-C1040FA6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1324-F9A8-4B43-BBC3-083B461F1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15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36887C9-06E8-EB8B-551A-69DD5939F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13AA49-91B7-FAAB-F250-D329E96C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A68C7F-C219-C9E5-CB7F-5D356262E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5861B-5165-4D39-B030-C152F1E769D4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1358EB-CBD1-1D37-1B06-CADF8DA91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F78436-CE1E-A53A-D87B-CF27E41A4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1324-F9A8-4B43-BBC3-083B461F1A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04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DABC9230-55D8-D984-85C6-2390EB422220}"/>
              </a:ext>
            </a:extLst>
          </p:cNvPr>
          <p:cNvSpPr/>
          <p:nvPr/>
        </p:nvSpPr>
        <p:spPr>
          <a:xfrm>
            <a:off x="881063" y="2714625"/>
            <a:ext cx="2205037" cy="20288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276ECD8F-0221-FA6E-3821-901F5CCCA8C4}"/>
              </a:ext>
            </a:extLst>
          </p:cNvPr>
          <p:cNvSpPr/>
          <p:nvPr/>
        </p:nvSpPr>
        <p:spPr>
          <a:xfrm rot="10800000" flipH="1">
            <a:off x="2025770" y="1477769"/>
            <a:ext cx="720000" cy="1140760"/>
          </a:xfrm>
          <a:custGeom>
            <a:avLst/>
            <a:gdLst>
              <a:gd name="connsiteX0" fmla="*/ 361861 w 720000"/>
              <a:gd name="connsiteY0" fmla="*/ 0 h 1140760"/>
              <a:gd name="connsiteX1" fmla="*/ 5846 w 720000"/>
              <a:gd name="connsiteY1" fmla="*/ 666175 h 1140760"/>
              <a:gd name="connsiteX2" fmla="*/ 328 w 720000"/>
              <a:gd name="connsiteY2" fmla="*/ 780063 h 1140760"/>
              <a:gd name="connsiteX3" fmla="*/ 0 w 720000"/>
              <a:gd name="connsiteY3" fmla="*/ 780761 h 1140760"/>
              <a:gd name="connsiteX4" fmla="*/ 295 w 720000"/>
              <a:gd name="connsiteY4" fmla="*/ 780758 h 1140760"/>
              <a:gd name="connsiteX5" fmla="*/ 295 w 720000"/>
              <a:gd name="connsiteY5" fmla="*/ 780761 h 1140760"/>
              <a:gd name="connsiteX6" fmla="*/ 0 w 720000"/>
              <a:gd name="connsiteY6" fmla="*/ 780761 h 1140760"/>
              <a:gd name="connsiteX7" fmla="*/ 216 w 720000"/>
              <a:gd name="connsiteY7" fmla="*/ 782377 h 1140760"/>
              <a:gd name="connsiteX8" fmla="*/ 15 w 720000"/>
              <a:gd name="connsiteY8" fmla="*/ 786532 h 1140760"/>
              <a:gd name="connsiteX9" fmla="*/ 772 w 720000"/>
              <a:gd name="connsiteY9" fmla="*/ 786526 h 1140760"/>
              <a:gd name="connsiteX10" fmla="*/ 12683 w 720000"/>
              <a:gd name="connsiteY10" fmla="*/ 875507 h 1140760"/>
              <a:gd name="connsiteX11" fmla="*/ 182864 w 720000"/>
              <a:gd name="connsiteY11" fmla="*/ 1094166 h 1140760"/>
              <a:gd name="connsiteX12" fmla="*/ 545683 w 720000"/>
              <a:gd name="connsiteY12" fmla="*/ 1089179 h 1140760"/>
              <a:gd name="connsiteX13" fmla="*/ 709791 w 720000"/>
              <a:gd name="connsiteY13" fmla="*/ 865925 h 1140760"/>
              <a:gd name="connsiteX14" fmla="*/ 718815 w 720000"/>
              <a:gd name="connsiteY14" fmla="*/ 780771 h 1140760"/>
              <a:gd name="connsiteX15" fmla="*/ 720000 w 720000"/>
              <a:gd name="connsiteY15" fmla="*/ 780761 h 1140760"/>
              <a:gd name="connsiteX16" fmla="*/ 719038 w 720000"/>
              <a:gd name="connsiteY16" fmla="*/ 778663 h 1140760"/>
              <a:gd name="connsiteX17" fmla="*/ 719544 w 720000"/>
              <a:gd name="connsiteY17" fmla="*/ 773887 h 1140760"/>
              <a:gd name="connsiteX18" fmla="*/ 719979 w 720000"/>
              <a:gd name="connsiteY18" fmla="*/ 773883 h 1140760"/>
              <a:gd name="connsiteX19" fmla="*/ 719825 w 720000"/>
              <a:gd name="connsiteY19" fmla="*/ 771239 h 1140760"/>
              <a:gd name="connsiteX20" fmla="*/ 719864 w 720000"/>
              <a:gd name="connsiteY20" fmla="*/ 770866 h 1140760"/>
              <a:gd name="connsiteX21" fmla="*/ 719803 w 720000"/>
              <a:gd name="connsiteY21" fmla="*/ 770868 h 1140760"/>
              <a:gd name="connsiteX22" fmla="*/ 713119 w 720000"/>
              <a:gd name="connsiteY22" fmla="*/ 656530 h 1140760"/>
              <a:gd name="connsiteX23" fmla="*/ 364856 w 720000"/>
              <a:gd name="connsiteY23" fmla="*/ 4874 h 1140760"/>
              <a:gd name="connsiteX24" fmla="*/ 364472 w 720000"/>
              <a:gd name="connsiteY24" fmla="*/ 5691 h 114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20000" h="1140760">
                <a:moveTo>
                  <a:pt x="361861" y="0"/>
                </a:moveTo>
                <a:cubicBezTo>
                  <a:pt x="164768" y="141262"/>
                  <a:pt x="34275" y="389017"/>
                  <a:pt x="5846" y="666175"/>
                </a:cubicBezTo>
                <a:lnTo>
                  <a:pt x="328" y="780063"/>
                </a:lnTo>
                <a:lnTo>
                  <a:pt x="0" y="780761"/>
                </a:lnTo>
                <a:lnTo>
                  <a:pt x="295" y="780758"/>
                </a:lnTo>
                <a:lnTo>
                  <a:pt x="295" y="780761"/>
                </a:lnTo>
                <a:lnTo>
                  <a:pt x="0" y="780761"/>
                </a:lnTo>
                <a:lnTo>
                  <a:pt x="216" y="782377"/>
                </a:lnTo>
                <a:lnTo>
                  <a:pt x="15" y="786532"/>
                </a:lnTo>
                <a:lnTo>
                  <a:pt x="772" y="786526"/>
                </a:lnTo>
                <a:lnTo>
                  <a:pt x="12683" y="875507"/>
                </a:lnTo>
                <a:cubicBezTo>
                  <a:pt x="37630" y="966937"/>
                  <a:pt x="98118" y="1046268"/>
                  <a:pt x="182864" y="1094166"/>
                </a:cubicBezTo>
                <a:cubicBezTo>
                  <a:pt x="295860" y="1158031"/>
                  <a:pt x="434485" y="1156125"/>
                  <a:pt x="545683" y="1089179"/>
                </a:cubicBezTo>
                <a:cubicBezTo>
                  <a:pt x="629082" y="1038970"/>
                  <a:pt x="687366" y="958005"/>
                  <a:pt x="709791" y="865925"/>
                </a:cubicBezTo>
                <a:lnTo>
                  <a:pt x="718815" y="780771"/>
                </a:lnTo>
                <a:lnTo>
                  <a:pt x="720000" y="780761"/>
                </a:lnTo>
                <a:lnTo>
                  <a:pt x="719038" y="778663"/>
                </a:lnTo>
                <a:lnTo>
                  <a:pt x="719544" y="773887"/>
                </a:lnTo>
                <a:lnTo>
                  <a:pt x="719979" y="773883"/>
                </a:lnTo>
                <a:lnTo>
                  <a:pt x="719825" y="771239"/>
                </a:lnTo>
                <a:lnTo>
                  <a:pt x="719864" y="770866"/>
                </a:lnTo>
                <a:lnTo>
                  <a:pt x="719803" y="770868"/>
                </a:lnTo>
                <a:lnTo>
                  <a:pt x="713119" y="656530"/>
                </a:lnTo>
                <a:cubicBezTo>
                  <a:pt x="683026" y="386367"/>
                  <a:pt x="555900" y="145245"/>
                  <a:pt x="364856" y="4874"/>
                </a:cubicBezTo>
                <a:lnTo>
                  <a:pt x="364472" y="5691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A0369B2B-06A7-5955-FD92-BCC1071D8079}"/>
              </a:ext>
            </a:extLst>
          </p:cNvPr>
          <p:cNvSpPr/>
          <p:nvPr/>
        </p:nvSpPr>
        <p:spPr>
          <a:xfrm rot="10800000">
            <a:off x="4502989" y="914401"/>
            <a:ext cx="3600000" cy="3060000"/>
          </a:xfrm>
          <a:custGeom>
            <a:avLst/>
            <a:gdLst>
              <a:gd name="connsiteX0" fmla="*/ 3600000 w 3600000"/>
              <a:gd name="connsiteY0" fmla="*/ 3060000 h 3060000"/>
              <a:gd name="connsiteX1" fmla="*/ 0 w 3600000"/>
              <a:gd name="connsiteY1" fmla="*/ 3060000 h 3060000"/>
              <a:gd name="connsiteX2" fmla="*/ 0 w 3600000"/>
              <a:gd name="connsiteY2" fmla="*/ 180000 h 3060000"/>
              <a:gd name="connsiteX3" fmla="*/ 1620000 w 3600000"/>
              <a:gd name="connsiteY3" fmla="*/ 180000 h 3060000"/>
              <a:gd name="connsiteX4" fmla="*/ 1800000 w 3600000"/>
              <a:gd name="connsiteY4" fmla="*/ 0 h 3060000"/>
              <a:gd name="connsiteX5" fmla="*/ 1980000 w 3600000"/>
              <a:gd name="connsiteY5" fmla="*/ 180000 h 3060000"/>
              <a:gd name="connsiteX6" fmla="*/ 3600000 w 3600000"/>
              <a:gd name="connsiteY6" fmla="*/ 180000 h 30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0" h="3060000">
                <a:moveTo>
                  <a:pt x="3600000" y="3060000"/>
                </a:moveTo>
                <a:lnTo>
                  <a:pt x="0" y="3060000"/>
                </a:lnTo>
                <a:lnTo>
                  <a:pt x="0" y="180000"/>
                </a:lnTo>
                <a:lnTo>
                  <a:pt x="1620000" y="180000"/>
                </a:lnTo>
                <a:lnTo>
                  <a:pt x="1800000" y="0"/>
                </a:lnTo>
                <a:lnTo>
                  <a:pt x="1980000" y="180000"/>
                </a:lnTo>
                <a:lnTo>
                  <a:pt x="3600000" y="18000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1CA9E59-CE7B-8D52-C237-40057872C64B}"/>
              </a:ext>
            </a:extLst>
          </p:cNvPr>
          <p:cNvGrpSpPr/>
          <p:nvPr/>
        </p:nvGrpSpPr>
        <p:grpSpPr>
          <a:xfrm>
            <a:off x="1498327" y="3369037"/>
            <a:ext cx="720000" cy="720000"/>
            <a:chOff x="1498327" y="3369037"/>
            <a:chExt cx="720000" cy="720000"/>
          </a:xfrm>
          <a:effectLst>
            <a:glow rad="38100">
              <a:schemeClr val="tx1">
                <a:alpha val="20000"/>
              </a:schemeClr>
            </a:glow>
          </a:effectLst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E5A0E7A8-7BA8-EC1F-713B-46858ADE3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8327" y="3369037"/>
              <a:ext cx="720000" cy="720000"/>
            </a:xfrm>
            <a:prstGeom prst="rect">
              <a:avLst/>
            </a:prstGeom>
          </p:spPr>
        </p:pic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12B84052-891C-06FA-8B2C-28109A3F3F12}"/>
                </a:ext>
              </a:extLst>
            </p:cNvPr>
            <p:cNvSpPr/>
            <p:nvPr/>
          </p:nvSpPr>
          <p:spPr>
            <a:xfrm>
              <a:off x="1668801" y="3449024"/>
              <a:ext cx="396000" cy="39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" name="Gleichschenkliges Dreieck 17">
            <a:extLst>
              <a:ext uri="{FF2B5EF4-FFF2-40B4-BE49-F238E27FC236}">
                <a16:creationId xmlns:a16="http://schemas.microsoft.com/office/drawing/2014/main" id="{4CCA0284-13D5-19C8-6E5F-A1C4125161CB}"/>
              </a:ext>
            </a:extLst>
          </p:cNvPr>
          <p:cNvSpPr/>
          <p:nvPr/>
        </p:nvSpPr>
        <p:spPr>
          <a:xfrm>
            <a:off x="4195763" y="4448174"/>
            <a:ext cx="360000" cy="180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738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Karte enthält.&#10;&#10;Automatisch generierte Beschreibung">
            <a:extLst>
              <a:ext uri="{FF2B5EF4-FFF2-40B4-BE49-F238E27FC236}">
                <a16:creationId xmlns:a16="http://schemas.microsoft.com/office/drawing/2014/main" id="{EE6D5080-1F6D-72FE-AA5E-0343AEF00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76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 Hildenbrand</dc:creator>
  <cp:lastModifiedBy>Leon Hildenbrand</cp:lastModifiedBy>
  <cp:revision>3</cp:revision>
  <dcterms:created xsi:type="dcterms:W3CDTF">2023-02-24T09:50:21Z</dcterms:created>
  <dcterms:modified xsi:type="dcterms:W3CDTF">2023-02-25T11:04:34Z</dcterms:modified>
</cp:coreProperties>
</file>