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9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0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8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1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E678A217-FDA3-4D39-BFC4-7C3E2B8CBE7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E7A7D92A-7BF6-4F7C-A482-B48ECBE4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13"/>
          <p:cNvPicPr/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4" y="0"/>
            <a:ext cx="2404056" cy="22151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72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050"/>
          <p:cNvSpPr txBox="1"/>
          <p:nvPr/>
        </p:nvSpPr>
        <p:spPr>
          <a:xfrm>
            <a:off x="4010295" y="59496"/>
            <a:ext cx="4558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ĐẠI HỌC TPHCM</a:t>
            </a:r>
            <a:endParaRPr lang="en-US"/>
          </a:p>
          <a:p>
            <a:pPr algn="ctr"/>
            <a:r>
              <a:rPr lang="en-US" b="1"/>
              <a:t>TRƯỜNG ĐẠI HỌC CÔNG NGHỆ </a:t>
            </a:r>
            <a:br>
              <a:rPr lang="en-US" b="1"/>
            </a:br>
            <a:r>
              <a:rPr lang="en-US" b="1"/>
              <a:t>THÔNG TIN GIA ĐỊNH</a:t>
            </a:r>
            <a:endParaRPr lang="en-US"/>
          </a:p>
          <a:p>
            <a:pPr algn="ctr"/>
            <a:r>
              <a:rPr lang="en-US" b="1"/>
              <a:t>---</a:t>
            </a:r>
            <a:r>
              <a:rPr lang="en-US" b="1">
                <a:sym typeface="Wingdings" panose="05000000000000000000" pitchFamily="2" charset="2"/>
              </a:rPr>
              <a:t></a:t>
            </a:r>
            <a:r>
              <a:rPr lang="en-US">
                <a:sym typeface="Wingdings" panose="05000000000000000000" pitchFamily="2" charset="2"/>
              </a:rPr>
              <a:t></a:t>
            </a:r>
            <a:r>
              <a:rPr lang="en-US" b="1">
                <a:sym typeface="Wingdings" panose="05000000000000000000" pitchFamily="2" charset="2"/>
              </a:rPr>
              <a:t></a:t>
            </a:r>
            <a:r>
              <a:rPr lang="en-US" b="1"/>
              <a:t>---</a:t>
            </a:r>
            <a:endParaRPr lang="en-US"/>
          </a:p>
        </p:txBody>
      </p:sp>
      <p:pic>
        <p:nvPicPr>
          <p:cNvPr id="126" name="Picture 1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52" y="1259825"/>
            <a:ext cx="17240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2" name="TextBox 2051"/>
          <p:cNvSpPr txBox="1"/>
          <p:nvPr/>
        </p:nvSpPr>
        <p:spPr>
          <a:xfrm>
            <a:off x="2651760" y="2717150"/>
            <a:ext cx="747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Môn Học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Hướng Đối Tượng Nâng Cao</a:t>
            </a:r>
          </a:p>
          <a:p>
            <a:r>
              <a:rPr 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đề tài :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học sinh phổ thông, các môn học, và tính điểm trung bình của một học sinh trong một học kỳ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 đề tài: Future Team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Tên thành viên:</a:t>
            </a:r>
          </a:p>
          <a:p>
            <a:pPr algn="ctr"/>
            <a:r>
              <a:rPr lang="en-US" b="1" i="1">
                <a:solidFill>
                  <a:schemeClr val="accent6">
                    <a:lumMod val="50000"/>
                  </a:schemeClr>
                </a:solidFill>
              </a:rPr>
              <a:t>-Lê Ngọc HậU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-Nguyễn Lan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-Nguyễn Trọng Dương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-Đinh Văn Hiếu</a:t>
            </a:r>
          </a:p>
          <a:p>
            <a:pPr algn="ctr"/>
            <a:r>
              <a:rPr lang="en-US" b="1"/>
              <a:t>Giảng viên hướng dẫn</a:t>
            </a:r>
            <a:r>
              <a:rPr lang="en-US" b="1" i="1"/>
              <a:t>: Ths. Trần Quang Hồng</a:t>
            </a:r>
            <a:endParaRPr lang="en-US"/>
          </a:p>
          <a:p>
            <a:pPr algn="ctr"/>
            <a:r>
              <a:rPr lang="en-US" b="1"/>
              <a:t>Lớp</a:t>
            </a:r>
            <a:r>
              <a:rPr lang="en-US" b="1" i="1"/>
              <a:t> :  11DHPM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4903" y="2939143"/>
            <a:ext cx="6359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^^!</a:t>
            </a:r>
          </a:p>
        </p:txBody>
      </p:sp>
    </p:spTree>
    <p:extLst>
      <p:ext uri="{BB962C8B-B14F-4D97-AF65-F5344CB8AC3E}">
        <p14:creationId xmlns:p14="http://schemas.microsoft.com/office/powerpoint/2010/main" val="22635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2674" y="130629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Cộng cụ sử dụng để viết  chương trình Quản Lý Học Sinh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u="sng"/>
              <a:t>Chạy trên nền tảng ngôn ngữ lập trình C# 2017:</a:t>
            </a:r>
            <a:endParaRPr lang="en-US" sz="1600" u="sng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725967"/>
            <a:ext cx="43338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29258" y="2917668"/>
            <a:ext cx="23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phần mềm: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3316526"/>
            <a:ext cx="7153412" cy="33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598" y="243972"/>
            <a:ext cx="329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u="sng"/>
              <a:t>Cơ sở dữ liệu :SQL Sever 2017</a:t>
            </a:r>
            <a:r>
              <a:rPr lang="en-US"/>
              <a:t>:</a:t>
            </a:r>
            <a:endParaRPr lang="en-US" sz="1600"/>
          </a:p>
          <a:p>
            <a:endParaRPr lang="en-US"/>
          </a:p>
        </p:txBody>
      </p:sp>
      <p:pic>
        <p:nvPicPr>
          <p:cNvPr id="4" name="Picture 3" descr="Microsoft chÃ­nh thá»©c cung cáº¥p phiÃªn báº£n SQL Server 20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93" y="567138"/>
            <a:ext cx="4480288" cy="2423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69598" y="304226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Giao diện phần mềm: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62942" y="3514725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9F99C47-D564-4F6A-926B-001A53FA5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u="sng" dirty="0"/>
              <a:t>S</a:t>
            </a:r>
            <a:r>
              <a:rPr lang="vi-VN" sz="4400" u="sng" dirty="0"/>
              <a:t>ơ</a:t>
            </a:r>
            <a:r>
              <a:rPr lang="en-US" sz="4400" u="sng" dirty="0"/>
              <a:t> </a:t>
            </a:r>
            <a:r>
              <a:rPr lang="en-US" sz="4400" u="sng" dirty="0" err="1"/>
              <a:t>Đồ</a:t>
            </a:r>
            <a:r>
              <a:rPr lang="en-US" sz="4400" u="sng" dirty="0"/>
              <a:t> </a:t>
            </a:r>
            <a:r>
              <a:rPr lang="en-US" sz="4400" u="sng" dirty="0" err="1"/>
              <a:t>Dữ</a:t>
            </a:r>
            <a:r>
              <a:rPr lang="en-US" sz="4400" u="sng" dirty="0"/>
              <a:t> </a:t>
            </a:r>
            <a:r>
              <a:rPr lang="en-US" sz="4400" u="sng" dirty="0" err="1"/>
              <a:t>Liệu</a:t>
            </a:r>
            <a:endParaRPr lang="en-US" sz="4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0E73E-988D-46B8-A571-D1321F14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346" y="68886"/>
            <a:ext cx="12792026" cy="71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4480" y="261258"/>
            <a:ext cx="7913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Sau đây là một số giao diện của phần mềm quản lí học sinh:</a:t>
            </a:r>
          </a:p>
          <a:p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2"/>
            <a:r>
              <a:rPr lang="en-US" b="1">
                <a:sym typeface="Wingdings" panose="05000000000000000000" pitchFamily="2" charset="2"/>
              </a:rPr>
              <a:t></a:t>
            </a:r>
            <a:r>
              <a:rPr lang="en-US" b="1"/>
              <a:t> Đăng Nhập :</a:t>
            </a:r>
            <a:endParaRPr lang="en-US" sz="1100"/>
          </a:p>
          <a:p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87" y="1746748"/>
            <a:ext cx="5847942" cy="4458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1498" y="61395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ym typeface="Wingdings" panose="05000000000000000000" pitchFamily="2" charset="2"/>
              </a:rPr>
              <a:t> </a:t>
            </a:r>
            <a:r>
              <a:rPr lang="en-US" b="1"/>
              <a:t>Main Form</a:t>
            </a:r>
            <a:r>
              <a:rPr lang="en-US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63" y="1140040"/>
            <a:ext cx="6673759" cy="55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983" y="783771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ym typeface="Wingdings" panose="05000000000000000000" pitchFamily="2" charset="2"/>
              </a:rPr>
              <a:t> </a:t>
            </a:r>
            <a:r>
              <a:rPr lang="en-US" b="1"/>
              <a:t>Quản lí học sinh: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83" y="1463040"/>
            <a:ext cx="7770224" cy="4833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86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739537" y="444137"/>
            <a:ext cx="31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ym typeface="Wingdings" panose="05000000000000000000" pitchFamily="2" charset="2"/>
              </a:rPr>
              <a:t> </a:t>
            </a:r>
            <a:r>
              <a:rPr lang="en-US" b="1"/>
              <a:t>Quản lí điểm</a:t>
            </a:r>
            <a:r>
              <a:rPr lang="en-US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37" y="813469"/>
            <a:ext cx="7979229" cy="5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7806" y="287382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ym typeface="Wingdings" panose="05000000000000000000" pitchFamily="2" charset="2"/>
              </a:rPr>
              <a:t> </a:t>
            </a:r>
            <a:r>
              <a:rPr lang="en-US" b="1"/>
              <a:t>Quản lí môn học: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2" y="766626"/>
            <a:ext cx="5724389" cy="5803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65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430</TotalTime>
  <Words>155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</dc:creator>
  <cp:lastModifiedBy>Hau Le</cp:lastModifiedBy>
  <cp:revision>15</cp:revision>
  <dcterms:created xsi:type="dcterms:W3CDTF">2019-05-19T16:24:18Z</dcterms:created>
  <dcterms:modified xsi:type="dcterms:W3CDTF">2019-05-22T14:21:15Z</dcterms:modified>
</cp:coreProperties>
</file>