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2" r:id="rId5"/>
    <p:sldId id="263" r:id="rId6"/>
    <p:sldId id="305" r:id="rId7"/>
    <p:sldId id="313" r:id="rId8"/>
    <p:sldId id="311" r:id="rId9"/>
    <p:sldId id="308" r:id="rId10"/>
    <p:sldId id="306" r:id="rId11"/>
    <p:sldId id="307" r:id="rId12"/>
    <p:sldId id="309" r:id="rId13"/>
    <p:sldId id="310" r:id="rId14"/>
    <p:sldId id="312" r:id="rId15"/>
    <p:sldId id="314" r:id="rId16"/>
    <p:sldId id="288" r:id="rId17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9"/>
      <p:bold r:id="rId20"/>
    </p:embeddedFont>
    <p:embeddedFont>
      <p:font typeface="Oswald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UTM Impact" panose="0204060305050602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45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13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476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27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5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174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2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9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5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87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623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83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8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00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078107" y="2571751"/>
            <a:ext cx="7065893" cy="184340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Thiết Bị Di Dộng</a:t>
            </a:r>
            <a:endParaRPr lang="en" sz="6000" dirty="0">
              <a:latin typeface="UTM Impact" panose="02040603050506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2566" y="4528358"/>
            <a:ext cx="274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FutureTeam.lhd@gmail.com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4682837" cy="817418"/>
          </a:xfrm>
        </p:spPr>
        <p:txBody>
          <a:bodyPr/>
          <a:lstStyle/>
          <a:p>
            <a:r>
              <a:rPr lang="en" sz="4000"/>
              <a:t>GDUser – Giảng Viên 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0A6A64-D390-4E03-9A44-B1FAF6D9E8E6}"/>
              </a:ext>
            </a:extLst>
          </p:cNvPr>
          <p:cNvSpPr/>
          <p:nvPr/>
        </p:nvSpPr>
        <p:spPr>
          <a:xfrm>
            <a:off x="755073" y="2133600"/>
            <a:ext cx="2696787" cy="569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Thông Tin Cá Nhân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5A3E9-0B83-4B85-A03D-EDE2FEB0D3AD}"/>
              </a:ext>
            </a:extLst>
          </p:cNvPr>
          <p:cNvSpPr/>
          <p:nvPr/>
        </p:nvSpPr>
        <p:spPr>
          <a:xfrm>
            <a:off x="755073" y="3195204"/>
            <a:ext cx="2696787" cy="569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Xem Lịch Dạy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36F3C-0626-49EC-A008-5287BE297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09" y="746759"/>
            <a:ext cx="1944448" cy="3726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E3B6C4-2250-4BDE-AC14-8CAC21B91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67" y="746759"/>
            <a:ext cx="1947283" cy="37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84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4218710" cy="817418"/>
          </a:xfrm>
        </p:spPr>
        <p:txBody>
          <a:bodyPr/>
          <a:lstStyle/>
          <a:p>
            <a:r>
              <a:rPr lang="en" sz="4000"/>
              <a:t>GDUser – Sinh Viên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4FCA2-754D-4E6D-9BAC-081F74CEC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30" y="1155977"/>
            <a:ext cx="5861140" cy="33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633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4218710" cy="817418"/>
          </a:xfrm>
        </p:spPr>
        <p:txBody>
          <a:bodyPr/>
          <a:lstStyle/>
          <a:p>
            <a:r>
              <a:rPr lang="en" sz="4000"/>
              <a:t>GDUser – Sinh Viên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338454-CA2C-4F73-A89A-58F99B4511D9}"/>
              </a:ext>
            </a:extLst>
          </p:cNvPr>
          <p:cNvSpPr/>
          <p:nvPr/>
        </p:nvSpPr>
        <p:spPr>
          <a:xfrm>
            <a:off x="732213" y="1925782"/>
            <a:ext cx="2985654" cy="645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Thông Tin Cá Nhân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980C0-F85E-4F5C-9CE8-8CBF6857B118}"/>
              </a:ext>
            </a:extLst>
          </p:cNvPr>
          <p:cNvSpPr/>
          <p:nvPr/>
        </p:nvSpPr>
        <p:spPr>
          <a:xfrm>
            <a:off x="732213" y="2987386"/>
            <a:ext cx="2985654" cy="645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Xem Thời Khóa Biểu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7A1905-33AC-458B-9761-06D0B97A2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10" y="982979"/>
            <a:ext cx="1843970" cy="3536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40B72-343E-429C-9961-CF078AFF0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223" y="937294"/>
            <a:ext cx="1818484" cy="352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C6ADB6-076C-4964-9A18-D09732332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384" y="865910"/>
            <a:ext cx="1909924" cy="36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06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4218710" cy="817418"/>
          </a:xfrm>
        </p:spPr>
        <p:txBody>
          <a:bodyPr/>
          <a:lstStyle/>
          <a:p>
            <a:r>
              <a:rPr lang="en" sz="4000"/>
              <a:t>GDUser – Sinh Viên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338454-CA2C-4F73-A89A-58F99B4511D9}"/>
              </a:ext>
            </a:extLst>
          </p:cNvPr>
          <p:cNvSpPr/>
          <p:nvPr/>
        </p:nvSpPr>
        <p:spPr>
          <a:xfrm>
            <a:off x="732213" y="1925782"/>
            <a:ext cx="2651067" cy="645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Xem Điểm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980C0-F85E-4F5C-9CE8-8CBF6857B118}"/>
              </a:ext>
            </a:extLst>
          </p:cNvPr>
          <p:cNvSpPr/>
          <p:nvPr/>
        </p:nvSpPr>
        <p:spPr>
          <a:xfrm>
            <a:off x="732213" y="2987386"/>
            <a:ext cx="2651067" cy="645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Xem Tiến Trình Học Tập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1B1B9-D274-4D37-B806-AD3E2D6E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014" y="865910"/>
            <a:ext cx="1887708" cy="3633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0FB55-D333-4686-BCA0-0BE5272A6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21" y="358126"/>
            <a:ext cx="2164080" cy="41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6791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050474" y="3031150"/>
            <a:ext cx="547347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FutureTeam – GDUser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3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4854863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050474" y="3031150"/>
            <a:ext cx="547347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FutureTeam – GDUser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3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2412967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3" y="237848"/>
            <a:ext cx="4523510" cy="817418"/>
          </a:xfrm>
        </p:spPr>
        <p:txBody>
          <a:bodyPr/>
          <a:lstStyle/>
          <a:p>
            <a:r>
              <a:rPr lang="vi-VN" sz="4000" dirty="0"/>
              <a:t>Phân công công việc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B2253-A155-4290-B734-CA58E7FF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8492"/>
            <a:ext cx="1330036" cy="119613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F346D9D-8CEB-4123-B531-600B9A857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53715"/>
              </p:ext>
            </p:extLst>
          </p:nvPr>
        </p:nvGraphicFramePr>
        <p:xfrm>
          <a:off x="1163783" y="1559443"/>
          <a:ext cx="6431973" cy="229558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084">
                  <a:extLst>
                    <a:ext uri="{9D8B030D-6E8A-4147-A177-3AD203B41FA5}">
                      <a16:colId xmlns:a16="http://schemas.microsoft.com/office/drawing/2014/main" val="1781134289"/>
                    </a:ext>
                  </a:extLst>
                </a:gridCol>
                <a:gridCol w="2671203">
                  <a:extLst>
                    <a:ext uri="{9D8B030D-6E8A-4147-A177-3AD203B41FA5}">
                      <a16:colId xmlns:a16="http://schemas.microsoft.com/office/drawing/2014/main" val="3657496439"/>
                    </a:ext>
                  </a:extLst>
                </a:gridCol>
                <a:gridCol w="3104686">
                  <a:extLst>
                    <a:ext uri="{9D8B030D-6E8A-4147-A177-3AD203B41FA5}">
                      <a16:colId xmlns:a16="http://schemas.microsoft.com/office/drawing/2014/main" val="1088900712"/>
                    </a:ext>
                  </a:extLst>
                </a:gridCol>
              </a:tblGrid>
              <a:tr h="382597">
                <a:tc>
                  <a:txBody>
                    <a:bodyPr/>
                    <a:lstStyle/>
                    <a:p>
                      <a:r>
                        <a:rPr lang="vi-V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chemeClr val="tx1"/>
                          </a:solidFill>
                        </a:rPr>
                        <a:t>Tên 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chemeClr val="tx1"/>
                          </a:solidFill>
                        </a:rPr>
                        <a:t>Tên 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3210"/>
                  </a:ext>
                </a:extLst>
              </a:tr>
              <a:tr h="382597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500" dirty="0">
                          <a:solidFill>
                            <a:schemeClr val="bg2"/>
                          </a:solidFill>
                        </a:rPr>
                        <a:t>Lê Ngọc Hậu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/>
                          </a:solidFill>
                        </a:rPr>
                        <a:t>Model Giảng Viên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74550"/>
                  </a:ext>
                </a:extLst>
              </a:tr>
              <a:tr h="382597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500">
                          <a:solidFill>
                            <a:schemeClr val="bg2"/>
                          </a:solidFill>
                        </a:rPr>
                        <a:t>Nguyễn Lan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500">
                          <a:solidFill>
                            <a:schemeClr val="bg2"/>
                          </a:solidFill>
                        </a:rPr>
                        <a:t>Module </a:t>
                      </a:r>
                      <a:r>
                        <a:rPr lang="en-US" sz="1500">
                          <a:solidFill>
                            <a:schemeClr val="bg2"/>
                          </a:solidFill>
                        </a:rPr>
                        <a:t>Sinh Viên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27173"/>
                  </a:ext>
                </a:extLst>
              </a:tr>
              <a:tr h="382597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500" dirty="0">
                          <a:solidFill>
                            <a:schemeClr val="bg2"/>
                          </a:solidFill>
                        </a:rPr>
                        <a:t>Nguyễn Trọng 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/>
                          </a:solidFill>
                        </a:rPr>
                        <a:t>Thiết Kế Layout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15415"/>
                  </a:ext>
                </a:extLst>
              </a:tr>
              <a:tr h="382597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500">
                          <a:solidFill>
                            <a:schemeClr val="bg2"/>
                          </a:solidFill>
                        </a:rPr>
                        <a:t>Lê Anh Kiệt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/>
                          </a:solidFill>
                        </a:rPr>
                        <a:t>Thiết Kế Layout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667"/>
                  </a:ext>
                </a:extLst>
              </a:tr>
              <a:tr h="382597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/>
                          </a:solidFill>
                        </a:rPr>
                        <a:t>Đinh Văn HiếU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/>
                          </a:solidFill>
                        </a:rPr>
                        <a:t>Support + Viết Tài Liệu</a:t>
                      </a:r>
                      <a:endParaRPr lang="vi-VN" sz="1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5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379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616527" y="0"/>
            <a:ext cx="7225145" cy="1399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600">
                <a:latin typeface="Times New Roman" panose="02020603050405020304" pitchFamily="18" charset="0"/>
                <a:cs typeface="Times New Roman" panose="02020603050405020304" pitchFamily="18" charset="0"/>
              </a:rPr>
              <a:t>GDUManagement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1275150" y="1399310"/>
            <a:ext cx="65937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Trần Quảng Hồng</a:t>
            </a:r>
            <a:endParaRPr lang="e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buNone/>
            </a:pPr>
            <a:endParaRPr sz="3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4FE5F-E72F-49F1-920A-236D67916CB0}"/>
              </a:ext>
            </a:extLst>
          </p:cNvPr>
          <p:cNvSpPr txBox="1"/>
          <p:nvPr/>
        </p:nvSpPr>
        <p:spPr>
          <a:xfrm>
            <a:off x="1101436" y="2085109"/>
            <a:ext cx="6941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</a:t>
            </a:r>
            <a:r>
              <a:rPr lang="en-US" sz="4400" b="1">
                <a:latin typeface="Agency FB" panose="020B0503020202020204" pitchFamily="34" charset="0"/>
              </a:rPr>
              <a:t>Future Team:</a:t>
            </a:r>
            <a:br>
              <a:rPr lang="en-US"/>
            </a:br>
            <a:r>
              <a:rPr lang="en-US"/>
              <a:t>	</a:t>
            </a:r>
            <a:r>
              <a:rPr lang="en-US" sz="2000">
                <a:latin typeface="Agency FB" panose="020B0503020202020204" pitchFamily="34" charset="0"/>
              </a:rPr>
              <a:t>-Lê Ngọc HậU</a:t>
            </a:r>
            <a:br>
              <a:rPr lang="en-US" sz="2000">
                <a:latin typeface="Agency FB" panose="020B0503020202020204" pitchFamily="34" charset="0"/>
              </a:rPr>
            </a:br>
            <a:r>
              <a:rPr lang="en-US" sz="2000">
                <a:latin typeface="Agency FB" panose="020B0503020202020204" pitchFamily="34" charset="0"/>
              </a:rPr>
              <a:t>	-Nguyễn Lan</a:t>
            </a:r>
          </a:p>
          <a:p>
            <a:r>
              <a:rPr lang="en-US" sz="2000">
                <a:latin typeface="Agency FB" panose="020B0503020202020204" pitchFamily="34" charset="0"/>
              </a:rPr>
              <a:t>	-Đinh Văn Hiếu</a:t>
            </a:r>
          </a:p>
          <a:p>
            <a:r>
              <a:rPr lang="en-US" sz="2000">
                <a:latin typeface="Agency FB" panose="020B0503020202020204" pitchFamily="34" charset="0"/>
              </a:rPr>
              <a:t>	-Nguyễn Trọng Dương</a:t>
            </a:r>
          </a:p>
          <a:p>
            <a:r>
              <a:rPr lang="en-US" sz="2000">
                <a:latin typeface="Agency FB" panose="020B0503020202020204" pitchFamily="34" charset="0"/>
              </a:rPr>
              <a:t>	-Lê Anh Kiệt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050474" y="3031150"/>
            <a:ext cx="547347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>
                <a:latin typeface="Times New Roman" panose="02020603050405020304" pitchFamily="18" charset="0"/>
                <a:cs typeface="Times New Roman" panose="02020603050405020304" pitchFamily="18" charset="0"/>
              </a:rPr>
              <a:t>Gới Thiệu Đề Tài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FutureTeam – GDUser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3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98728" y="2249455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/>
              <a:t>GDUser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494" name="Shape 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497" name="Shape 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3829676" y="64070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793658">
            <a:off x="5318500" y="1302383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A109103-1730-46BA-ABB7-6A4A0182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1884219" cy="817418"/>
          </a:xfrm>
        </p:spPr>
        <p:txBody>
          <a:bodyPr/>
          <a:lstStyle/>
          <a:p>
            <a:r>
              <a:rPr lang="en" sz="4000"/>
              <a:t>GDUser </a:t>
            </a:r>
            <a:endParaRPr lang="en-US" sz="4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44071-E8F0-4E6D-95FF-AD469DB8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1836351"/>
            <a:ext cx="2492902" cy="1312260"/>
          </a:xfrm>
          <a:prstGeom prst="rect">
            <a:avLst/>
          </a:prstGeom>
        </p:spPr>
      </p:pic>
      <p:pic>
        <p:nvPicPr>
          <p:cNvPr id="4" name="Picture 2" descr="JDBC TRONG JAVA - itphutran.com">
            <a:extLst>
              <a:ext uri="{FF2B5EF4-FFF2-40B4-BE49-F238E27FC236}">
                <a16:creationId xmlns:a16="http://schemas.microsoft.com/office/drawing/2014/main" id="{72E1761B-EBAF-4781-BE66-FE6E4CDA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33" y="1583106"/>
            <a:ext cx="1998518" cy="15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F62C1B-EB70-44A3-BB07-190218FA0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41" y="1595229"/>
            <a:ext cx="1688786" cy="168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4362140-606B-4459-8FBD-8258A6AD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1752601" cy="817418"/>
          </a:xfrm>
        </p:spPr>
        <p:txBody>
          <a:bodyPr/>
          <a:lstStyle/>
          <a:p>
            <a:r>
              <a:rPr lang="en" sz="4000"/>
              <a:t>GDUser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67C3B-64A8-4F58-99C1-5F13BE524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" y="1548409"/>
            <a:ext cx="9133212" cy="25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223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1752601" cy="817418"/>
          </a:xfrm>
        </p:spPr>
        <p:txBody>
          <a:bodyPr/>
          <a:lstStyle/>
          <a:p>
            <a:r>
              <a:rPr lang="en" sz="4000"/>
              <a:t>GDUser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D2EFC-B3C5-476E-A9CF-C7433138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474" y="782304"/>
            <a:ext cx="1914006" cy="3651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B2803-D7EE-403C-9D84-6BAE9FF88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60" y="782304"/>
            <a:ext cx="1796843" cy="3651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ABD65-2580-49A2-8D30-32348375B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659" y="782304"/>
            <a:ext cx="1883503" cy="36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0942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050474" y="3031150"/>
            <a:ext cx="547347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>
                <a:latin typeface="Times New Roman" panose="02020603050405020304" pitchFamily="18" charset="0"/>
                <a:cs typeface="Times New Roman" panose="02020603050405020304" pitchFamily="18" charset="0"/>
              </a:rPr>
              <a:t>GDUser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FutureTeam – GDUser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3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5376409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3EBBB-6D0D-4B7C-97C9-5D300B6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4" y="48492"/>
            <a:ext cx="1752601" cy="817418"/>
          </a:xfrm>
        </p:spPr>
        <p:txBody>
          <a:bodyPr/>
          <a:lstStyle/>
          <a:p>
            <a:r>
              <a:rPr lang="en" sz="4000"/>
              <a:t>GDUser</a:t>
            </a:r>
            <a:endParaRPr lang="en-US" sz="40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ECA604-E22D-4F26-9028-E682E946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" y="0"/>
            <a:ext cx="1381594" cy="13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7A269-4CA5-46DE-AC02-62298B32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358" y="1284498"/>
            <a:ext cx="6219284" cy="31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949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166</Words>
  <Application>Microsoft Office PowerPoint</Application>
  <PresentationFormat>On-screen Show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UTM Impact</vt:lpstr>
      <vt:lpstr>Agency FB</vt:lpstr>
      <vt:lpstr>Times New Roman</vt:lpstr>
      <vt:lpstr>Source Sans Pro</vt:lpstr>
      <vt:lpstr>Oswald</vt:lpstr>
      <vt:lpstr>Arial</vt:lpstr>
      <vt:lpstr>Quince template</vt:lpstr>
      <vt:lpstr>Lập Trình Thiết Bị Di Dộng</vt:lpstr>
      <vt:lpstr>GDUManagement</vt:lpstr>
      <vt:lpstr>Gới Thiệu Đề Tài</vt:lpstr>
      <vt:lpstr>GDUser</vt:lpstr>
      <vt:lpstr>GDUser </vt:lpstr>
      <vt:lpstr>GDUser</vt:lpstr>
      <vt:lpstr>GDUser</vt:lpstr>
      <vt:lpstr>GDUser</vt:lpstr>
      <vt:lpstr>GDUser</vt:lpstr>
      <vt:lpstr>GDUser – Giảng Viên </vt:lpstr>
      <vt:lpstr>GDUser – Sinh Viên</vt:lpstr>
      <vt:lpstr>GDUser – Sinh Viên</vt:lpstr>
      <vt:lpstr>GDUser – Sinh Viên</vt:lpstr>
      <vt:lpstr>???</vt:lpstr>
      <vt:lpstr>DEMO</vt:lpstr>
      <vt:lpstr>Phân công công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Hau Le</cp:lastModifiedBy>
  <cp:revision>107</cp:revision>
  <dcterms:modified xsi:type="dcterms:W3CDTF">2020-08-11T21:24:30Z</dcterms:modified>
</cp:coreProperties>
</file>