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/>
          <a:lstStyle/>
          <a:p>
            <a:r>
              <a:rPr lang="en-US" altLang="zh-TW" dirty="0" smtClean="0"/>
              <a:t>1.6 Applications of Linear Systems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902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Economics</a:t>
            </a:r>
          </a:p>
          <a:p>
            <a:r>
              <a:rPr lang="en-US" altLang="zh-TW" dirty="0" smtClean="0"/>
              <a:t>Chemistry</a:t>
            </a:r>
          </a:p>
          <a:p>
            <a:r>
              <a:rPr lang="en-US" altLang="zh-TW" dirty="0" smtClean="0"/>
              <a:t>Network flow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97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Homogeneous System in Economics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414" y="2090492"/>
            <a:ext cx="2822171" cy="3545378"/>
          </a:xfrm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en-US" altLang="zh-TW" dirty="0" smtClean="0"/>
              <a:t>Leontief “input-output” model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5638" y="2564904"/>
            <a:ext cx="4483986" cy="21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56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</a:t>
            </a:r>
            <a:r>
              <a:rPr lang="en-US" altLang="zh-TW" baseline="-25000" dirty="0" err="1" smtClean="0"/>
              <a:t>C</a:t>
            </a:r>
            <a:r>
              <a:rPr lang="en-US" altLang="zh-TW" dirty="0" smtClean="0"/>
              <a:t>=.4p</a:t>
            </a:r>
            <a:r>
              <a:rPr lang="en-US" altLang="zh-TW" baseline="-25000" dirty="0" smtClean="0"/>
              <a:t>E</a:t>
            </a:r>
            <a:r>
              <a:rPr lang="en-US" altLang="zh-TW" dirty="0" smtClean="0"/>
              <a:t>+.6p</a:t>
            </a:r>
            <a:r>
              <a:rPr lang="en-US" altLang="zh-TW" baseline="-25000" dirty="0" smtClean="0"/>
              <a:t>S</a:t>
            </a:r>
          </a:p>
          <a:p>
            <a:r>
              <a:rPr lang="en-US" altLang="zh-TW" dirty="0" err="1"/>
              <a:t>p</a:t>
            </a:r>
            <a:r>
              <a:rPr lang="en-US" altLang="zh-TW" baseline="-25000" dirty="0" err="1"/>
              <a:t>E</a:t>
            </a:r>
            <a:r>
              <a:rPr lang="en-US" altLang="zh-TW" dirty="0" smtClean="0"/>
              <a:t>=.6p</a:t>
            </a:r>
            <a:r>
              <a:rPr lang="en-US" altLang="zh-TW" baseline="-25000" dirty="0" smtClean="0"/>
              <a:t>C </a:t>
            </a:r>
            <a:r>
              <a:rPr lang="en-US" altLang="zh-TW" dirty="0" smtClean="0"/>
              <a:t>+.1</a:t>
            </a:r>
            <a:r>
              <a:rPr lang="en-US" altLang="zh-TW" dirty="0"/>
              <a:t>p</a:t>
            </a:r>
            <a:r>
              <a:rPr lang="en-US" altLang="zh-TW" baseline="-25000" dirty="0"/>
              <a:t>E</a:t>
            </a:r>
            <a:r>
              <a:rPr lang="en-US" altLang="zh-TW" dirty="0" smtClean="0"/>
              <a:t>+.2</a:t>
            </a:r>
            <a:r>
              <a:rPr lang="en-US" altLang="zh-TW" dirty="0"/>
              <a:t>p</a:t>
            </a:r>
            <a:r>
              <a:rPr lang="en-US" altLang="zh-TW" baseline="-25000" dirty="0"/>
              <a:t>S</a:t>
            </a:r>
            <a:endParaRPr lang="en-US" altLang="zh-TW" dirty="0" smtClean="0"/>
          </a:p>
          <a:p>
            <a:r>
              <a:rPr lang="en-US" altLang="zh-TW" smtClean="0"/>
              <a:t>p</a:t>
            </a:r>
            <a:r>
              <a:rPr lang="en-US" altLang="zh-TW" baseline="-25000" smtClean="0"/>
              <a:t>S</a:t>
            </a:r>
            <a:r>
              <a:rPr lang="en-US" altLang="zh-TW" smtClean="0"/>
              <a:t>=.</a:t>
            </a:r>
            <a:r>
              <a:rPr lang="en-US" altLang="zh-TW" dirty="0" smtClean="0"/>
              <a:t>4p</a:t>
            </a:r>
            <a:r>
              <a:rPr lang="en-US" altLang="zh-TW" baseline="-25000" dirty="0" smtClean="0"/>
              <a:t>C </a:t>
            </a:r>
            <a:r>
              <a:rPr lang="en-US" altLang="zh-TW" dirty="0" smtClean="0"/>
              <a:t>+.5</a:t>
            </a:r>
            <a:r>
              <a:rPr lang="en-US" altLang="zh-TW" dirty="0"/>
              <a:t>p</a:t>
            </a:r>
            <a:r>
              <a:rPr lang="en-US" altLang="zh-TW" baseline="-25000" dirty="0"/>
              <a:t>E</a:t>
            </a:r>
            <a:r>
              <a:rPr lang="en-US" altLang="zh-TW" dirty="0" smtClean="0"/>
              <a:t>+.2</a:t>
            </a:r>
            <a:r>
              <a:rPr lang="en-US" altLang="zh-TW" dirty="0"/>
              <a:t>p</a:t>
            </a:r>
            <a:r>
              <a:rPr lang="en-US" altLang="zh-TW" baseline="-25000" dirty="0"/>
              <a:t>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93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Balancing Chemical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(x1)C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H</a:t>
            </a:r>
            <a:r>
              <a:rPr lang="en-US" altLang="zh-TW" baseline="-25000" dirty="0" smtClean="0"/>
              <a:t>8</a:t>
            </a:r>
            <a:r>
              <a:rPr lang="en-US" altLang="zh-TW" dirty="0" smtClean="0"/>
              <a:t>+(x2)O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(x3)CO</a:t>
            </a:r>
            <a:r>
              <a:rPr lang="en-US" altLang="zh-TW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TW" smtClean="0">
                <a:sym typeface="Wingdings" panose="05000000000000000000" pitchFamily="2" charset="2"/>
              </a:rPr>
              <a:t>+(</a:t>
            </a:r>
            <a:r>
              <a:rPr lang="en-US" altLang="zh-TW" smtClean="0">
                <a:sym typeface="Wingdings" panose="05000000000000000000" pitchFamily="2" charset="2"/>
              </a:rPr>
              <a:t>x4)H</a:t>
            </a:r>
            <a:r>
              <a:rPr lang="en-US" altLang="zh-TW" baseline="-25000" smtClean="0">
                <a:sym typeface="Wingdings" panose="05000000000000000000" pitchFamily="2" charset="2"/>
              </a:rPr>
              <a:t>2</a:t>
            </a:r>
            <a:r>
              <a:rPr lang="en-US" altLang="zh-TW" smtClean="0">
                <a:sym typeface="Wingdings" panose="05000000000000000000" pitchFamily="2" charset="2"/>
              </a:rPr>
              <a:t>O</a:t>
            </a:r>
          </a:p>
          <a:p>
            <a:pPr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44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Flow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642" y="1484784"/>
            <a:ext cx="2772856" cy="185856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9952" y="1686934"/>
            <a:ext cx="4367902" cy="35110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408" y="3817346"/>
            <a:ext cx="3597324" cy="14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776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53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佈景主題</vt:lpstr>
      <vt:lpstr>1.6 Applications of Linear Systems</vt:lpstr>
      <vt:lpstr>Applications</vt:lpstr>
      <vt:lpstr>A Homogeneous System in Economics</vt:lpstr>
      <vt:lpstr>Slide 4</vt:lpstr>
      <vt:lpstr>Balancing Chemical Equations</vt:lpstr>
      <vt:lpstr>Network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1.6 Applications of Linear Sytems</dc:title>
  <dc:creator>jhwang</dc:creator>
  <cp:lastModifiedBy>Banh Duc Dung</cp:lastModifiedBy>
  <cp:revision>4</cp:revision>
  <dcterms:created xsi:type="dcterms:W3CDTF">2016-02-25T06:42:48Z</dcterms:created>
  <dcterms:modified xsi:type="dcterms:W3CDTF">2016-08-19T10:10:13Z</dcterms:modified>
</cp:coreProperties>
</file>