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306" r:id="rId4"/>
    <p:sldId id="309" r:id="rId5"/>
    <p:sldId id="308" r:id="rId6"/>
    <p:sldId id="30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 autoAdjust="0"/>
    <p:restoredTop sz="93956" autoAdjust="0"/>
  </p:normalViewPr>
  <p:slideViewPr>
    <p:cSldViewPr snapToGrid="0" showGuides="1">
      <p:cViewPr varScale="1">
        <p:scale>
          <a:sx n="66" d="100"/>
          <a:sy n="66" d="100"/>
        </p:scale>
        <p:origin x="752" y="40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79947-B95F-43F2-A807-38BAC8602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3879D4-EBC5-46ED-9301-16197222F2BD}">
      <dgm:prSet phldrT="[Text]" custT="1"/>
      <dgm:spPr/>
      <dgm:t>
        <a:bodyPr/>
        <a:lstStyle/>
        <a:p>
          <a:r>
            <a:rPr lang="vi-VN" sz="2200" dirty="0" smtClean="0">
              <a:latin typeface="Arial" pitchFamily="34" charset="0"/>
              <a:cs typeface="Arabic Typesetting" pitchFamily="66" charset="-78"/>
            </a:rPr>
            <a:t>Trình bày và vận dụng được các phương pháp biến đổi tương đương mạch điện</a:t>
          </a:r>
          <a:endParaRPr lang="en-US" sz="2200" dirty="0">
            <a:latin typeface="Arabic Typesetting" pitchFamily="66" charset="-78"/>
            <a:cs typeface="Arabic Typesetting" pitchFamily="66" charset="-78"/>
          </a:endParaRPr>
        </a:p>
      </dgm:t>
    </dgm:pt>
    <dgm:pt modelId="{B917125E-5757-4FCB-85C8-92DF2C508DC9}" type="parTrans" cxnId="{20827E80-30C8-4C0E-A524-930578EB856A}">
      <dgm:prSet/>
      <dgm:spPr/>
      <dgm:t>
        <a:bodyPr/>
        <a:lstStyle/>
        <a:p>
          <a:endParaRPr lang="en-US"/>
        </a:p>
      </dgm:t>
    </dgm:pt>
    <dgm:pt modelId="{0FC7B8E3-8D23-4BD1-B02C-51AD741B3230}" type="sibTrans" cxnId="{20827E80-30C8-4C0E-A524-930578EB856A}">
      <dgm:prSet/>
      <dgm:spPr/>
      <dgm:t>
        <a:bodyPr/>
        <a:lstStyle/>
        <a:p>
          <a:endParaRPr lang="en-US"/>
        </a:p>
      </dgm:t>
    </dgm:pt>
    <dgm:pt modelId="{7FC45241-1AF5-4B32-ADA2-32B093C630E5}">
      <dgm:prSet phldrT="[Text]" custT="1"/>
      <dgm:spPr/>
      <dgm:t>
        <a:bodyPr/>
        <a:lstStyle/>
        <a:p>
          <a:r>
            <a:rPr lang="vi-VN" sz="2200" dirty="0" smtClean="0">
              <a:latin typeface="Arial" pitchFamily="34" charset="0"/>
              <a:cs typeface="Arabic Typesetting" pitchFamily="66" charset="-78"/>
            </a:rPr>
            <a:t>Trình bày và vận dụng được định lý xếp chồng</a:t>
          </a:r>
          <a:endParaRPr lang="en-US" sz="2200" dirty="0">
            <a:latin typeface="Arial" pitchFamily="34" charset="0"/>
            <a:cs typeface="Arabic Typesetting" pitchFamily="66" charset="-78"/>
          </a:endParaRPr>
        </a:p>
      </dgm:t>
    </dgm:pt>
    <dgm:pt modelId="{5AE2D9B9-BF9D-4454-8EA6-FBBC65EE295C}" type="parTrans" cxnId="{BF277380-AE10-46DF-B37E-BBDEB939C9F8}">
      <dgm:prSet/>
      <dgm:spPr/>
      <dgm:t>
        <a:bodyPr/>
        <a:lstStyle/>
        <a:p>
          <a:endParaRPr lang="en-US"/>
        </a:p>
      </dgm:t>
    </dgm:pt>
    <dgm:pt modelId="{61539CF9-C0F6-4B3E-B61C-9BC6CF8CB371}" type="sibTrans" cxnId="{BF277380-AE10-46DF-B37E-BBDEB939C9F8}">
      <dgm:prSet/>
      <dgm:spPr/>
      <dgm:t>
        <a:bodyPr/>
        <a:lstStyle/>
        <a:p>
          <a:endParaRPr lang="en-US"/>
        </a:p>
      </dgm:t>
    </dgm:pt>
    <dgm:pt modelId="{168662BE-6F91-4EB2-8F3A-099793BA7057}">
      <dgm:prSet phldrT="[Text]" custT="1"/>
      <dgm:spPr/>
      <dgm:t>
        <a:bodyPr/>
        <a:lstStyle/>
        <a:p>
          <a:r>
            <a:rPr lang="vi-VN" sz="2200" dirty="0" smtClean="0">
              <a:latin typeface="Arial" pitchFamily="34" charset="0"/>
              <a:cs typeface="Arabic Typesetting" pitchFamily="66" charset="-78"/>
            </a:rPr>
            <a:t>Trình bày và vận dụng được định lý Thevenin.</a:t>
          </a:r>
          <a:endParaRPr lang="en-US" sz="2200" dirty="0">
            <a:latin typeface="Arial" pitchFamily="34" charset="0"/>
            <a:cs typeface="Arabic Typesetting" pitchFamily="66" charset="-78"/>
          </a:endParaRPr>
        </a:p>
      </dgm:t>
    </dgm:pt>
    <dgm:pt modelId="{10570D58-17D9-4D47-8A3A-8CB5DED6050F}" type="parTrans" cxnId="{F917B730-F144-48EE-9B35-17A775A34C55}">
      <dgm:prSet/>
      <dgm:spPr/>
      <dgm:t>
        <a:bodyPr/>
        <a:lstStyle/>
        <a:p>
          <a:endParaRPr lang="en-US"/>
        </a:p>
      </dgm:t>
    </dgm:pt>
    <dgm:pt modelId="{E1D37F35-276E-4BA3-BC4C-F340AA36C2A4}" type="sibTrans" cxnId="{F917B730-F144-48EE-9B35-17A775A34C55}">
      <dgm:prSet/>
      <dgm:spPr/>
      <dgm:t>
        <a:bodyPr/>
        <a:lstStyle/>
        <a:p>
          <a:endParaRPr lang="en-US"/>
        </a:p>
      </dgm:t>
    </dgm:pt>
    <dgm:pt modelId="{A1C46473-5BB1-41A5-8CEC-407638C26F57}">
      <dgm:prSet custT="1"/>
      <dgm:spPr/>
      <dgm:t>
        <a:bodyPr/>
        <a:lstStyle/>
        <a:p>
          <a:r>
            <a:rPr lang="vi-VN" sz="2200" dirty="0" smtClean="0">
              <a:latin typeface="Arial" pitchFamily="34" charset="0"/>
              <a:cs typeface="Arabic Typesetting" pitchFamily="66" charset="-78"/>
            </a:rPr>
            <a:t>Trình bày và vận dụng được định lý Thevenin, Norton</a:t>
          </a:r>
          <a:endParaRPr lang="en-US" sz="2200" dirty="0">
            <a:latin typeface="Arial" pitchFamily="34" charset="0"/>
            <a:cs typeface="Arabic Typesetting" pitchFamily="66" charset="-78"/>
          </a:endParaRPr>
        </a:p>
      </dgm:t>
    </dgm:pt>
    <dgm:pt modelId="{FF1380C7-154F-4D8F-8476-DE7AFC9F3255}" type="parTrans" cxnId="{1C384070-32FE-4558-AD89-2144811710EE}">
      <dgm:prSet/>
      <dgm:spPr/>
      <dgm:t>
        <a:bodyPr/>
        <a:lstStyle/>
        <a:p>
          <a:endParaRPr lang="en-US"/>
        </a:p>
      </dgm:t>
    </dgm:pt>
    <dgm:pt modelId="{E9DA00DD-ED72-4994-8128-5782FB96BE99}" type="sibTrans" cxnId="{1C384070-32FE-4558-AD89-2144811710EE}">
      <dgm:prSet/>
      <dgm:spPr/>
      <dgm:t>
        <a:bodyPr/>
        <a:lstStyle/>
        <a:p>
          <a:endParaRPr lang="en-US"/>
        </a:p>
      </dgm:t>
    </dgm:pt>
    <dgm:pt modelId="{6A0E7CA1-67BF-4CAB-9637-5DFCBD1CBF92}" type="pres">
      <dgm:prSet presAssocID="{61179947-B95F-43F2-A807-38BAC8602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4E6D156-E2DE-4F25-AB0B-675615886359}" type="pres">
      <dgm:prSet presAssocID="{61179947-B95F-43F2-A807-38BAC860246C}" presName="Name1" presStyleCnt="0"/>
      <dgm:spPr/>
      <dgm:t>
        <a:bodyPr/>
        <a:lstStyle/>
        <a:p>
          <a:endParaRPr lang="en-US"/>
        </a:p>
      </dgm:t>
    </dgm:pt>
    <dgm:pt modelId="{09D0CBFE-065E-490D-90A3-A600161AD031}" type="pres">
      <dgm:prSet presAssocID="{61179947-B95F-43F2-A807-38BAC860246C}" presName="cycle" presStyleCnt="0"/>
      <dgm:spPr/>
      <dgm:t>
        <a:bodyPr/>
        <a:lstStyle/>
        <a:p>
          <a:endParaRPr lang="en-US"/>
        </a:p>
      </dgm:t>
    </dgm:pt>
    <dgm:pt modelId="{E00A26BE-9AFC-4B2A-A598-F237FF4BA39D}" type="pres">
      <dgm:prSet presAssocID="{61179947-B95F-43F2-A807-38BAC860246C}" presName="srcNode" presStyleLbl="node1" presStyleIdx="0" presStyleCnt="4"/>
      <dgm:spPr/>
      <dgm:t>
        <a:bodyPr/>
        <a:lstStyle/>
        <a:p>
          <a:endParaRPr lang="en-US"/>
        </a:p>
      </dgm:t>
    </dgm:pt>
    <dgm:pt modelId="{2F7B2D8C-31F8-433B-B020-16B32A443574}" type="pres">
      <dgm:prSet presAssocID="{61179947-B95F-43F2-A807-38BAC8602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A5F4ADF1-02BB-4490-9AA6-8F4C7B3A026D}" type="pres">
      <dgm:prSet presAssocID="{61179947-B95F-43F2-A807-38BAC860246C}" presName="extraNode" presStyleLbl="node1" presStyleIdx="0" presStyleCnt="4"/>
      <dgm:spPr/>
      <dgm:t>
        <a:bodyPr/>
        <a:lstStyle/>
        <a:p>
          <a:endParaRPr lang="en-US"/>
        </a:p>
      </dgm:t>
    </dgm:pt>
    <dgm:pt modelId="{8A82880E-6403-4C31-8BE5-1503B6F73F4C}" type="pres">
      <dgm:prSet presAssocID="{61179947-B95F-43F2-A807-38BAC860246C}" presName="dstNode" presStyleLbl="node1" presStyleIdx="0" presStyleCnt="4"/>
      <dgm:spPr/>
      <dgm:t>
        <a:bodyPr/>
        <a:lstStyle/>
        <a:p>
          <a:endParaRPr lang="en-US"/>
        </a:p>
      </dgm:t>
    </dgm:pt>
    <dgm:pt modelId="{CE22B070-AC8C-42D3-BFCD-CEDCABA459E6}" type="pres">
      <dgm:prSet presAssocID="{AD3879D4-EBC5-46ED-9301-16197222F2B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FBB07-4C5E-48BF-A031-8CE0C578ED6D}" type="pres">
      <dgm:prSet presAssocID="{AD3879D4-EBC5-46ED-9301-16197222F2BD}" presName="accent_1" presStyleCnt="0"/>
      <dgm:spPr/>
      <dgm:t>
        <a:bodyPr/>
        <a:lstStyle/>
        <a:p>
          <a:endParaRPr lang="en-US"/>
        </a:p>
      </dgm:t>
    </dgm:pt>
    <dgm:pt modelId="{2C54BBA4-4696-42E9-AE9F-581EEDF19CD3}" type="pres">
      <dgm:prSet presAssocID="{AD3879D4-EBC5-46ED-9301-16197222F2BD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DE149C9A-1EF1-44B8-8462-67CCA084DBA2}" type="pres">
      <dgm:prSet presAssocID="{7FC45241-1AF5-4B32-ADA2-32B093C630E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3A749-C1EF-45DA-B489-621BD0863E3B}" type="pres">
      <dgm:prSet presAssocID="{7FC45241-1AF5-4B32-ADA2-32B093C630E5}" presName="accent_2" presStyleCnt="0"/>
      <dgm:spPr/>
      <dgm:t>
        <a:bodyPr/>
        <a:lstStyle/>
        <a:p>
          <a:endParaRPr lang="en-US"/>
        </a:p>
      </dgm:t>
    </dgm:pt>
    <dgm:pt modelId="{BB343B6C-1821-4A1A-81E5-2CF9310961C6}" type="pres">
      <dgm:prSet presAssocID="{7FC45241-1AF5-4B32-ADA2-32B093C630E5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37766789-25DA-4E47-BE87-4BD674B56FC0}" type="pres">
      <dgm:prSet presAssocID="{168662BE-6F91-4EB2-8F3A-099793BA705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AEDDA-0E62-4C1C-ABC9-DA151AC32E74}" type="pres">
      <dgm:prSet presAssocID="{168662BE-6F91-4EB2-8F3A-099793BA7057}" presName="accent_3" presStyleCnt="0"/>
      <dgm:spPr/>
      <dgm:t>
        <a:bodyPr/>
        <a:lstStyle/>
        <a:p>
          <a:endParaRPr lang="en-US"/>
        </a:p>
      </dgm:t>
    </dgm:pt>
    <dgm:pt modelId="{33247098-8EC0-4F0B-9482-85D2CEF759B3}" type="pres">
      <dgm:prSet presAssocID="{168662BE-6F91-4EB2-8F3A-099793BA7057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0F6E6B2B-0EF6-4970-9ED9-148CCF72A329}" type="pres">
      <dgm:prSet presAssocID="{A1C46473-5BB1-41A5-8CEC-407638C26F5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ADCF7-2CFA-4A54-8D26-BCC7FC183E65}" type="pres">
      <dgm:prSet presAssocID="{A1C46473-5BB1-41A5-8CEC-407638C26F57}" presName="accent_4" presStyleCnt="0"/>
      <dgm:spPr/>
      <dgm:t>
        <a:bodyPr/>
        <a:lstStyle/>
        <a:p>
          <a:endParaRPr lang="en-US"/>
        </a:p>
      </dgm:t>
    </dgm:pt>
    <dgm:pt modelId="{BC327DB0-C29D-450A-B401-0AD5E0654C80}" type="pres">
      <dgm:prSet presAssocID="{A1C46473-5BB1-41A5-8CEC-407638C26F57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8A822516-3126-496C-8821-D03243751110}" type="presOf" srcId="{61179947-B95F-43F2-A807-38BAC860246C}" destId="{6A0E7CA1-67BF-4CAB-9637-5DFCBD1CBF92}" srcOrd="0" destOrd="0" presId="urn:microsoft.com/office/officeart/2008/layout/VerticalCurvedList"/>
    <dgm:cxn modelId="{020F6CE1-6312-4903-A06F-28BA8CCF0DD0}" type="presOf" srcId="{168662BE-6F91-4EB2-8F3A-099793BA7057}" destId="{37766789-25DA-4E47-BE87-4BD674B56FC0}" srcOrd="0" destOrd="0" presId="urn:microsoft.com/office/officeart/2008/layout/VerticalCurvedList"/>
    <dgm:cxn modelId="{20827E80-30C8-4C0E-A524-930578EB856A}" srcId="{61179947-B95F-43F2-A807-38BAC860246C}" destId="{AD3879D4-EBC5-46ED-9301-16197222F2BD}" srcOrd="0" destOrd="0" parTransId="{B917125E-5757-4FCB-85C8-92DF2C508DC9}" sibTransId="{0FC7B8E3-8D23-4BD1-B02C-51AD741B3230}"/>
    <dgm:cxn modelId="{2E2729E1-FE0F-49C7-8EE0-D8133B2DFE18}" type="presOf" srcId="{A1C46473-5BB1-41A5-8CEC-407638C26F57}" destId="{0F6E6B2B-0EF6-4970-9ED9-148CCF72A329}" srcOrd="0" destOrd="0" presId="urn:microsoft.com/office/officeart/2008/layout/VerticalCurvedList"/>
    <dgm:cxn modelId="{F917B730-F144-48EE-9B35-17A775A34C55}" srcId="{61179947-B95F-43F2-A807-38BAC860246C}" destId="{168662BE-6F91-4EB2-8F3A-099793BA7057}" srcOrd="2" destOrd="0" parTransId="{10570D58-17D9-4D47-8A3A-8CB5DED6050F}" sibTransId="{E1D37F35-276E-4BA3-BC4C-F340AA36C2A4}"/>
    <dgm:cxn modelId="{7D38113B-846C-43EA-AFB2-C999C6EFE614}" type="presOf" srcId="{7FC45241-1AF5-4B32-ADA2-32B093C630E5}" destId="{DE149C9A-1EF1-44B8-8462-67CCA084DBA2}" srcOrd="0" destOrd="0" presId="urn:microsoft.com/office/officeart/2008/layout/VerticalCurvedList"/>
    <dgm:cxn modelId="{1C384070-32FE-4558-AD89-2144811710EE}" srcId="{61179947-B95F-43F2-A807-38BAC860246C}" destId="{A1C46473-5BB1-41A5-8CEC-407638C26F57}" srcOrd="3" destOrd="0" parTransId="{FF1380C7-154F-4D8F-8476-DE7AFC9F3255}" sibTransId="{E9DA00DD-ED72-4994-8128-5782FB96BE99}"/>
    <dgm:cxn modelId="{BF277380-AE10-46DF-B37E-BBDEB939C9F8}" srcId="{61179947-B95F-43F2-A807-38BAC860246C}" destId="{7FC45241-1AF5-4B32-ADA2-32B093C630E5}" srcOrd="1" destOrd="0" parTransId="{5AE2D9B9-BF9D-4454-8EA6-FBBC65EE295C}" sibTransId="{61539CF9-C0F6-4B3E-B61C-9BC6CF8CB371}"/>
    <dgm:cxn modelId="{43103D44-2905-444F-A5B8-EE6A47AF716E}" type="presOf" srcId="{AD3879D4-EBC5-46ED-9301-16197222F2BD}" destId="{CE22B070-AC8C-42D3-BFCD-CEDCABA459E6}" srcOrd="0" destOrd="0" presId="urn:microsoft.com/office/officeart/2008/layout/VerticalCurvedList"/>
    <dgm:cxn modelId="{919184EF-001C-44C9-893C-49C17C232155}" type="presOf" srcId="{0FC7B8E3-8D23-4BD1-B02C-51AD741B3230}" destId="{2F7B2D8C-31F8-433B-B020-16B32A443574}" srcOrd="0" destOrd="0" presId="urn:microsoft.com/office/officeart/2008/layout/VerticalCurvedList"/>
    <dgm:cxn modelId="{ECEB5523-949E-4A90-85C1-48B97476CAF9}" type="presParOf" srcId="{6A0E7CA1-67BF-4CAB-9637-5DFCBD1CBF92}" destId="{94E6D156-E2DE-4F25-AB0B-675615886359}" srcOrd="0" destOrd="0" presId="urn:microsoft.com/office/officeart/2008/layout/VerticalCurvedList"/>
    <dgm:cxn modelId="{7693F903-6D4F-4025-B80E-52D6C22AFA80}" type="presParOf" srcId="{94E6D156-E2DE-4F25-AB0B-675615886359}" destId="{09D0CBFE-065E-490D-90A3-A600161AD031}" srcOrd="0" destOrd="0" presId="urn:microsoft.com/office/officeart/2008/layout/VerticalCurvedList"/>
    <dgm:cxn modelId="{77A2757B-CE05-41C8-ADFB-509CC6E5E1F2}" type="presParOf" srcId="{09D0CBFE-065E-490D-90A3-A600161AD031}" destId="{E00A26BE-9AFC-4B2A-A598-F237FF4BA39D}" srcOrd="0" destOrd="0" presId="urn:microsoft.com/office/officeart/2008/layout/VerticalCurvedList"/>
    <dgm:cxn modelId="{A00E7250-59C7-4D66-AB9B-62B23EDE12FB}" type="presParOf" srcId="{09D0CBFE-065E-490D-90A3-A600161AD031}" destId="{2F7B2D8C-31F8-433B-B020-16B32A443574}" srcOrd="1" destOrd="0" presId="urn:microsoft.com/office/officeart/2008/layout/VerticalCurvedList"/>
    <dgm:cxn modelId="{568E02D7-2B1D-483F-B1A8-0545C2D03582}" type="presParOf" srcId="{09D0CBFE-065E-490D-90A3-A600161AD031}" destId="{A5F4ADF1-02BB-4490-9AA6-8F4C7B3A026D}" srcOrd="2" destOrd="0" presId="urn:microsoft.com/office/officeart/2008/layout/VerticalCurvedList"/>
    <dgm:cxn modelId="{BFD8EEEA-CB2C-48C9-957B-4E3682CB1039}" type="presParOf" srcId="{09D0CBFE-065E-490D-90A3-A600161AD031}" destId="{8A82880E-6403-4C31-8BE5-1503B6F73F4C}" srcOrd="3" destOrd="0" presId="urn:microsoft.com/office/officeart/2008/layout/VerticalCurvedList"/>
    <dgm:cxn modelId="{9D1BBD49-6C8A-4B3C-B976-4DB7C117E01B}" type="presParOf" srcId="{94E6D156-E2DE-4F25-AB0B-675615886359}" destId="{CE22B070-AC8C-42D3-BFCD-CEDCABA459E6}" srcOrd="1" destOrd="0" presId="urn:microsoft.com/office/officeart/2008/layout/VerticalCurvedList"/>
    <dgm:cxn modelId="{08296E7F-CBB6-416B-AADC-F02D5D6A615C}" type="presParOf" srcId="{94E6D156-E2DE-4F25-AB0B-675615886359}" destId="{B1DFBB07-4C5E-48BF-A031-8CE0C578ED6D}" srcOrd="2" destOrd="0" presId="urn:microsoft.com/office/officeart/2008/layout/VerticalCurvedList"/>
    <dgm:cxn modelId="{367E49B8-DDFC-40BD-B17E-3D4345681D16}" type="presParOf" srcId="{B1DFBB07-4C5E-48BF-A031-8CE0C578ED6D}" destId="{2C54BBA4-4696-42E9-AE9F-581EEDF19CD3}" srcOrd="0" destOrd="0" presId="urn:microsoft.com/office/officeart/2008/layout/VerticalCurvedList"/>
    <dgm:cxn modelId="{FB74E26D-1218-41B8-9B86-597D9344AB7E}" type="presParOf" srcId="{94E6D156-E2DE-4F25-AB0B-675615886359}" destId="{DE149C9A-1EF1-44B8-8462-67CCA084DBA2}" srcOrd="3" destOrd="0" presId="urn:microsoft.com/office/officeart/2008/layout/VerticalCurvedList"/>
    <dgm:cxn modelId="{8C31A598-98B2-4B72-AB43-53D6D9D3FD1D}" type="presParOf" srcId="{94E6D156-E2DE-4F25-AB0B-675615886359}" destId="{4B43A749-C1EF-45DA-B489-621BD0863E3B}" srcOrd="4" destOrd="0" presId="urn:microsoft.com/office/officeart/2008/layout/VerticalCurvedList"/>
    <dgm:cxn modelId="{09B44085-2E49-4AFB-8B41-551EE93D62C5}" type="presParOf" srcId="{4B43A749-C1EF-45DA-B489-621BD0863E3B}" destId="{BB343B6C-1821-4A1A-81E5-2CF9310961C6}" srcOrd="0" destOrd="0" presId="urn:microsoft.com/office/officeart/2008/layout/VerticalCurvedList"/>
    <dgm:cxn modelId="{040A9942-1615-4F1E-9DC2-18A3BCB6824D}" type="presParOf" srcId="{94E6D156-E2DE-4F25-AB0B-675615886359}" destId="{37766789-25DA-4E47-BE87-4BD674B56FC0}" srcOrd="5" destOrd="0" presId="urn:microsoft.com/office/officeart/2008/layout/VerticalCurvedList"/>
    <dgm:cxn modelId="{DB39F0CC-F57C-47DE-8B1B-50263FD5222F}" type="presParOf" srcId="{94E6D156-E2DE-4F25-AB0B-675615886359}" destId="{82DAEDDA-0E62-4C1C-ABC9-DA151AC32E74}" srcOrd="6" destOrd="0" presId="urn:microsoft.com/office/officeart/2008/layout/VerticalCurvedList"/>
    <dgm:cxn modelId="{3B657BFB-2AFA-4904-AD30-21C096F4C6A3}" type="presParOf" srcId="{82DAEDDA-0E62-4C1C-ABC9-DA151AC32E74}" destId="{33247098-8EC0-4F0B-9482-85D2CEF759B3}" srcOrd="0" destOrd="0" presId="urn:microsoft.com/office/officeart/2008/layout/VerticalCurvedList"/>
    <dgm:cxn modelId="{B085D18C-91C1-4A09-8973-897D8E8A556E}" type="presParOf" srcId="{94E6D156-E2DE-4F25-AB0B-675615886359}" destId="{0F6E6B2B-0EF6-4970-9ED9-148CCF72A329}" srcOrd="7" destOrd="0" presId="urn:microsoft.com/office/officeart/2008/layout/VerticalCurvedList"/>
    <dgm:cxn modelId="{EBFC0E99-AC21-4421-83EC-83D932433AF0}" type="presParOf" srcId="{94E6D156-E2DE-4F25-AB0B-675615886359}" destId="{983ADCF7-2CFA-4A54-8D26-BCC7FC183E65}" srcOrd="8" destOrd="0" presId="urn:microsoft.com/office/officeart/2008/layout/VerticalCurvedList"/>
    <dgm:cxn modelId="{25A54DF2-AA21-48B5-8FC1-503A7A27BEAA}" type="presParOf" srcId="{983ADCF7-2CFA-4A54-8D26-BCC7FC183E65}" destId="{BC327DB0-C29D-450A-B401-0AD5E0654C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B2D8C-31F8-433B-B020-16B32A443574}">
      <dsp:nvSpPr>
        <dsp:cNvPr id="0" name=""/>
        <dsp:cNvSpPr/>
      </dsp:nvSpPr>
      <dsp:spPr>
        <a:xfrm>
          <a:off x="-4635123" y="-710608"/>
          <a:ext cx="5521268" cy="5521268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B070-AC8C-42D3-BFCD-CEDCABA459E6}">
      <dsp:nvSpPr>
        <dsp:cNvPr id="0" name=""/>
        <dsp:cNvSpPr/>
      </dsp:nvSpPr>
      <dsp:spPr>
        <a:xfrm>
          <a:off x="464130" y="315211"/>
          <a:ext cx="10806874" cy="630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6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>
              <a:latin typeface="Arial" pitchFamily="34" charset="0"/>
              <a:cs typeface="Arabic Typesetting" pitchFamily="66" charset="-78"/>
            </a:rPr>
            <a:t>Trình bày và vận dụng được các phương pháp biến đổi tương đương mạch điện</a:t>
          </a:r>
          <a:endParaRPr lang="en-US" sz="2200" kern="1200" dirty="0">
            <a:latin typeface="Arabic Typesetting" pitchFamily="66" charset="-78"/>
            <a:cs typeface="Arabic Typesetting" pitchFamily="66" charset="-78"/>
          </a:endParaRPr>
        </a:p>
      </dsp:txBody>
      <dsp:txXfrm>
        <a:off x="464130" y="315211"/>
        <a:ext cx="10806874" cy="630751"/>
      </dsp:txXfrm>
    </dsp:sp>
    <dsp:sp modelId="{2C54BBA4-4696-42E9-AE9F-581EEDF19CD3}">
      <dsp:nvSpPr>
        <dsp:cNvPr id="0" name=""/>
        <dsp:cNvSpPr/>
      </dsp:nvSpPr>
      <dsp:spPr>
        <a:xfrm>
          <a:off x="69910" y="236367"/>
          <a:ext cx="788439" cy="78843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49C9A-1EF1-44B8-8462-67CCA084DBA2}">
      <dsp:nvSpPr>
        <dsp:cNvPr id="0" name=""/>
        <dsp:cNvSpPr/>
      </dsp:nvSpPr>
      <dsp:spPr>
        <a:xfrm>
          <a:off x="825755" y="1261503"/>
          <a:ext cx="10445250" cy="630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6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>
              <a:latin typeface="Arial" pitchFamily="34" charset="0"/>
              <a:cs typeface="Arabic Typesetting" pitchFamily="66" charset="-78"/>
            </a:rPr>
            <a:t>Trình bày và vận dụng được định lý xếp chồng</a:t>
          </a:r>
          <a:endParaRPr lang="en-US" sz="2200" kern="1200" dirty="0">
            <a:latin typeface="Arial" pitchFamily="34" charset="0"/>
            <a:cs typeface="Arabic Typesetting" pitchFamily="66" charset="-78"/>
          </a:endParaRPr>
        </a:p>
      </dsp:txBody>
      <dsp:txXfrm>
        <a:off x="825755" y="1261503"/>
        <a:ext cx="10445250" cy="630751"/>
      </dsp:txXfrm>
    </dsp:sp>
    <dsp:sp modelId="{BB343B6C-1821-4A1A-81E5-2CF9310961C6}">
      <dsp:nvSpPr>
        <dsp:cNvPr id="0" name=""/>
        <dsp:cNvSpPr/>
      </dsp:nvSpPr>
      <dsp:spPr>
        <a:xfrm>
          <a:off x="431535" y="1182659"/>
          <a:ext cx="788439" cy="78843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66789-25DA-4E47-BE87-4BD674B56FC0}">
      <dsp:nvSpPr>
        <dsp:cNvPr id="0" name=""/>
        <dsp:cNvSpPr/>
      </dsp:nvSpPr>
      <dsp:spPr>
        <a:xfrm>
          <a:off x="825755" y="2207795"/>
          <a:ext cx="10445250" cy="630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6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>
              <a:latin typeface="Arial" pitchFamily="34" charset="0"/>
              <a:cs typeface="Arabic Typesetting" pitchFamily="66" charset="-78"/>
            </a:rPr>
            <a:t>Trình bày và vận dụng được định lý Thevenin.</a:t>
          </a:r>
          <a:endParaRPr lang="en-US" sz="2200" kern="1200" dirty="0">
            <a:latin typeface="Arial" pitchFamily="34" charset="0"/>
            <a:cs typeface="Arabic Typesetting" pitchFamily="66" charset="-78"/>
          </a:endParaRPr>
        </a:p>
      </dsp:txBody>
      <dsp:txXfrm>
        <a:off x="825755" y="2207795"/>
        <a:ext cx="10445250" cy="630751"/>
      </dsp:txXfrm>
    </dsp:sp>
    <dsp:sp modelId="{33247098-8EC0-4F0B-9482-85D2CEF759B3}">
      <dsp:nvSpPr>
        <dsp:cNvPr id="0" name=""/>
        <dsp:cNvSpPr/>
      </dsp:nvSpPr>
      <dsp:spPr>
        <a:xfrm>
          <a:off x="431535" y="2128951"/>
          <a:ext cx="788439" cy="78843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E6B2B-0EF6-4970-9ED9-148CCF72A329}">
      <dsp:nvSpPr>
        <dsp:cNvPr id="0" name=""/>
        <dsp:cNvSpPr/>
      </dsp:nvSpPr>
      <dsp:spPr>
        <a:xfrm>
          <a:off x="464130" y="3154087"/>
          <a:ext cx="10806874" cy="630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06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>
              <a:latin typeface="Arial" pitchFamily="34" charset="0"/>
              <a:cs typeface="Arabic Typesetting" pitchFamily="66" charset="-78"/>
            </a:rPr>
            <a:t>Trình bày và vận dụng được định lý Thevenin, Norton</a:t>
          </a:r>
          <a:endParaRPr lang="en-US" sz="2200" kern="1200" dirty="0">
            <a:latin typeface="Arial" pitchFamily="34" charset="0"/>
            <a:cs typeface="Arabic Typesetting" pitchFamily="66" charset="-78"/>
          </a:endParaRPr>
        </a:p>
      </dsp:txBody>
      <dsp:txXfrm>
        <a:off x="464130" y="3154087"/>
        <a:ext cx="10806874" cy="630751"/>
      </dsp:txXfrm>
    </dsp:sp>
    <dsp:sp modelId="{BC327DB0-C29D-450A-B401-0AD5E0654C80}">
      <dsp:nvSpPr>
        <dsp:cNvPr id="0" name=""/>
        <dsp:cNvSpPr/>
      </dsp:nvSpPr>
      <dsp:spPr>
        <a:xfrm>
          <a:off x="69910" y="3075243"/>
          <a:ext cx="788439" cy="78843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/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/>
          <p:nvPr/>
        </p:nvSpPr>
        <p:spPr>
          <a:xfrm>
            <a:off x="11500484" y="644608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mtClean="0"/>
              <a:t> </a:t>
            </a:r>
            <a:fld id="{E3813BF9-5145-4417-B95D-FA8627973885}" type="slidenum">
              <a:rPr lang="en-US" altLang="en-US" smtClean="0"/>
              <a:t>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610561" y="381000"/>
            <a:ext cx="11470757" cy="387444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sz="10700" b="1" dirty="0" smtClean="0">
                <a:solidFill>
                  <a:srgbClr val="0070C0"/>
                </a:solidFill>
              </a:rPr>
              <a:t/>
            </a:r>
            <a:br>
              <a:rPr lang="vi-VN" altLang="en-US" sz="10700" b="1" dirty="0" smtClean="0">
                <a:solidFill>
                  <a:srgbClr val="0070C0"/>
                </a:solidFill>
              </a:rPr>
            </a:br>
            <a:r>
              <a:rPr lang="vi-VN" altLang="en-US" sz="1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Chương 2:</a:t>
            </a:r>
            <a:r>
              <a:rPr lang="vi-VN" altLang="en-US" sz="16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vi-VN" altLang="en-US" sz="24000" b="1" dirty="0" smtClean="0">
                <a:solidFill>
                  <a:schemeClr val="bg2">
                    <a:lumMod val="50000"/>
                  </a:schemeClr>
                </a:solidFill>
              </a:rPr>
              <a:t>Các phương pháp </a:t>
            </a:r>
          </a:p>
          <a:p>
            <a:pPr algn="ctr">
              <a:lnSpc>
                <a:spcPct val="120000"/>
              </a:lnSpc>
            </a:pPr>
            <a:r>
              <a:rPr lang="vi-VN" altLang="en-US" sz="24000" b="1" dirty="0" smtClean="0">
                <a:solidFill>
                  <a:schemeClr val="bg2">
                    <a:lumMod val="50000"/>
                  </a:schemeClr>
                </a:solidFill>
              </a:rPr>
              <a:t>giải mạch điện</a:t>
            </a:r>
            <a: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vi-VN" altLang="en-US" sz="18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21" y="3223624"/>
            <a:ext cx="8961068" cy="42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2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3266" y="233492"/>
            <a:ext cx="10054567" cy="986036"/>
          </a:xfrm>
        </p:spPr>
        <p:txBody>
          <a:bodyPr/>
          <a:lstStyle/>
          <a:p>
            <a:r>
              <a:rPr lang="vi-VN" altLang="en-ID" b="1" dirty="0">
                <a:solidFill>
                  <a:schemeClr val="bg2">
                    <a:lumMod val="50000"/>
                  </a:schemeClr>
                </a:solidFill>
              </a:rPr>
              <a:t>MỤC </a:t>
            </a:r>
            <a:r>
              <a:rPr lang="vi-VN" altLang="en-ID" b="1" dirty="0" smtClean="0">
                <a:solidFill>
                  <a:schemeClr val="bg2">
                    <a:lumMod val="50000"/>
                  </a:schemeClr>
                </a:solidFill>
              </a:rPr>
              <a:t>TIÊU</a:t>
            </a:r>
            <a:endParaRPr lang="vi-VN" alt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88605039"/>
              </p:ext>
            </p:extLst>
          </p:nvPr>
        </p:nvGraphicFramePr>
        <p:xfrm>
          <a:off x="516193" y="1283110"/>
          <a:ext cx="11326761" cy="410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3" y="1520714"/>
            <a:ext cx="691941" cy="7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3" y="2494107"/>
            <a:ext cx="691941" cy="7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3" y="3408507"/>
            <a:ext cx="691941" cy="7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2" y="4381900"/>
            <a:ext cx="691941" cy="7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3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66463" y="223367"/>
            <a:ext cx="10054567" cy="986036"/>
          </a:xfrm>
        </p:spPr>
        <p:txBody>
          <a:bodyPr/>
          <a:lstStyle/>
          <a:p>
            <a:r>
              <a:rPr lang="vi-VN" altLang="en-ID" b="1" dirty="0" smtClean="0">
                <a:solidFill>
                  <a:schemeClr val="bg2">
                    <a:lumMod val="50000"/>
                  </a:schemeClr>
                </a:solidFill>
              </a:rPr>
              <a:t>NỘI DUNG</a:t>
            </a:r>
            <a:endParaRPr lang="vi-VN" alt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>
            <a:off x="2831925" y="1880455"/>
            <a:ext cx="697575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gray">
          <a:xfrm>
            <a:off x="2831924" y="2670476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gray">
          <a:xfrm flipV="1">
            <a:off x="1653018" y="1803465"/>
            <a:ext cx="7549976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 Box 2"/>
          <p:cNvSpPr txBox="1"/>
          <p:nvPr/>
        </p:nvSpPr>
        <p:spPr>
          <a:xfrm>
            <a:off x="1983531" y="1203301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 phương pháp biến đổi tương đương mạch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gray">
          <a:xfrm>
            <a:off x="4974011" y="659572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gray">
          <a:xfrm>
            <a:off x="432479" y="2587971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vi-VN" sz="2000" b="1" dirty="0" smtClean="0">
                <a:solidFill>
                  <a:srgbClr val="FFFFFF"/>
                </a:solidFill>
              </a:rPr>
              <a:t>2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7" name="Text Box 4"/>
          <p:cNvSpPr txBox="1"/>
          <p:nvPr/>
        </p:nvSpPr>
        <p:spPr>
          <a:xfrm>
            <a:off x="2306016" y="1937580"/>
            <a:ext cx="9885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Mạch nguồn sức điện động mắc nối tiếp, nguồn dòng mắc song song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"/>
          <p:cNvSpPr txBox="1"/>
          <p:nvPr/>
        </p:nvSpPr>
        <p:spPr>
          <a:xfrm>
            <a:off x="2652356" y="2385438"/>
            <a:ext cx="87628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Mạch điện trở mạch nối tiếp, mạch điện trở mắc song song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gray">
          <a:xfrm>
            <a:off x="2820125" y="5098542"/>
            <a:ext cx="591387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gray">
          <a:xfrm>
            <a:off x="2820124" y="5888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gray">
          <a:xfrm flipV="1">
            <a:off x="1641218" y="5058707"/>
            <a:ext cx="6698195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" name="Text Box 2"/>
          <p:cNvSpPr txBox="1"/>
          <p:nvPr/>
        </p:nvSpPr>
        <p:spPr>
          <a:xfrm>
            <a:off x="1971731" y="4421388"/>
            <a:ext cx="900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 lý xếp chồng</a:t>
            </a:r>
            <a:endParaRPr lang="vi-V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52516" y="4638827"/>
            <a:ext cx="36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 Box 4"/>
          <p:cNvSpPr txBox="1"/>
          <p:nvPr/>
        </p:nvSpPr>
        <p:spPr>
          <a:xfrm>
            <a:off x="2294217" y="5155667"/>
            <a:ext cx="404384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 lý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4"/>
          <p:cNvSpPr txBox="1"/>
          <p:nvPr/>
        </p:nvSpPr>
        <p:spPr>
          <a:xfrm>
            <a:off x="2640556" y="5574029"/>
            <a:ext cx="8332243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tebulb"/>
          <p:cNvSpPr>
            <a:spLocks noEditPoints="1" noChangeArrowheads="1"/>
          </p:cNvSpPr>
          <p:nvPr/>
        </p:nvSpPr>
        <p:spPr bwMode="auto">
          <a:xfrm>
            <a:off x="1216301" y="1208745"/>
            <a:ext cx="597279" cy="631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7" name="Text Box 4"/>
          <p:cNvSpPr txBox="1"/>
          <p:nvPr/>
        </p:nvSpPr>
        <p:spPr>
          <a:xfrm>
            <a:off x="2278411" y="2840601"/>
            <a:ext cx="9885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Mạch chia dòng, mạch chia áp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"/>
          <p:cNvSpPr txBox="1"/>
          <p:nvPr/>
        </p:nvSpPr>
        <p:spPr>
          <a:xfrm>
            <a:off x="2624751" y="3317955"/>
            <a:ext cx="87628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Biến đổi tương đương sao – tam giác, tam giác - sao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4"/>
          <p:cNvSpPr txBox="1"/>
          <p:nvPr/>
        </p:nvSpPr>
        <p:spPr>
          <a:xfrm>
            <a:off x="2278410" y="3791728"/>
            <a:ext cx="9885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Biến đổi tương đương nguồn áp – nguồn dòng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itebulb"/>
          <p:cNvSpPr>
            <a:spLocks noEditPoints="1" noChangeArrowheads="1"/>
          </p:cNvSpPr>
          <p:nvPr/>
        </p:nvSpPr>
        <p:spPr bwMode="auto">
          <a:xfrm>
            <a:off x="1216301" y="4426125"/>
            <a:ext cx="597279" cy="631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9" grpId="0"/>
      <p:bldP spid="27" grpId="0"/>
      <p:bldP spid="28" grpId="0"/>
      <p:bldP spid="33" grpId="0" animBg="1"/>
      <p:bldP spid="37" grpId="0" animBg="1"/>
      <p:bldP spid="38" grpId="0"/>
      <p:bldP spid="42" grpId="0"/>
      <p:bldP spid="43" grpId="0"/>
      <p:bldP spid="11" grpId="0" animBg="1"/>
      <p:bldP spid="47" grpId="0"/>
      <p:bldP spid="48" grpId="0"/>
      <p:bldP spid="49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66463" y="223367"/>
            <a:ext cx="10054567" cy="986036"/>
          </a:xfrm>
        </p:spPr>
        <p:txBody>
          <a:bodyPr/>
          <a:lstStyle/>
          <a:p>
            <a:r>
              <a:rPr lang="vi-VN" altLang="en-ID" b="1" dirty="0" smtClean="0">
                <a:solidFill>
                  <a:schemeClr val="bg2">
                    <a:lumMod val="50000"/>
                  </a:schemeClr>
                </a:solidFill>
              </a:rPr>
              <a:t>NỘI DUNG</a:t>
            </a:r>
            <a:endParaRPr lang="vi-VN" alt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>
            <a:off x="2831925" y="2116423"/>
            <a:ext cx="697575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gray">
          <a:xfrm>
            <a:off x="2831924" y="2906444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gray">
          <a:xfrm flipV="1">
            <a:off x="1653018" y="2039433"/>
            <a:ext cx="7549976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 Box 2"/>
          <p:cNvSpPr txBox="1"/>
          <p:nvPr/>
        </p:nvSpPr>
        <p:spPr>
          <a:xfrm>
            <a:off x="1983531" y="1439269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Định lý Thevenin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gray">
          <a:xfrm>
            <a:off x="4974011" y="659572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gray">
          <a:xfrm>
            <a:off x="432479" y="2823939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vi-VN" sz="2000" b="1" dirty="0" smtClean="0">
                <a:solidFill>
                  <a:srgbClr val="FFFFFF"/>
                </a:solidFill>
              </a:rPr>
              <a:t>2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7" name="Text Box 4"/>
          <p:cNvSpPr txBox="1"/>
          <p:nvPr/>
        </p:nvSpPr>
        <p:spPr>
          <a:xfrm>
            <a:off x="2306016" y="2173548"/>
            <a:ext cx="9885983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 lý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4"/>
          <p:cNvSpPr txBox="1"/>
          <p:nvPr/>
        </p:nvSpPr>
        <p:spPr>
          <a:xfrm>
            <a:off x="2652356" y="2621406"/>
            <a:ext cx="8762896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gray">
          <a:xfrm>
            <a:off x="2820125" y="3844962"/>
            <a:ext cx="591387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gray">
          <a:xfrm>
            <a:off x="2820124" y="463498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gray">
          <a:xfrm flipV="1">
            <a:off x="1641218" y="3805127"/>
            <a:ext cx="6698195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" name="Text Box 2"/>
          <p:cNvSpPr txBox="1"/>
          <p:nvPr/>
        </p:nvSpPr>
        <p:spPr>
          <a:xfrm>
            <a:off x="1971731" y="3167808"/>
            <a:ext cx="900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 lý Norton</a:t>
            </a:r>
            <a:endParaRPr lang="vi-VN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52516" y="3385247"/>
            <a:ext cx="36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 Box 4"/>
          <p:cNvSpPr txBox="1"/>
          <p:nvPr/>
        </p:nvSpPr>
        <p:spPr>
          <a:xfrm>
            <a:off x="2294217" y="3902087"/>
            <a:ext cx="4043847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 lý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4"/>
          <p:cNvSpPr txBox="1"/>
          <p:nvPr/>
        </p:nvSpPr>
        <p:spPr>
          <a:xfrm>
            <a:off x="2640556" y="4320449"/>
            <a:ext cx="8332243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vi-VN" sz="2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 dụ</a:t>
            </a:r>
            <a:endParaRPr lang="vi-VN" sz="2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tebulb"/>
          <p:cNvSpPr>
            <a:spLocks noEditPoints="1" noChangeArrowheads="1"/>
          </p:cNvSpPr>
          <p:nvPr/>
        </p:nvSpPr>
        <p:spPr bwMode="auto">
          <a:xfrm>
            <a:off x="1216301" y="1444713"/>
            <a:ext cx="597279" cy="631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Litebulb"/>
          <p:cNvSpPr>
            <a:spLocks noEditPoints="1" noChangeArrowheads="1"/>
          </p:cNvSpPr>
          <p:nvPr/>
        </p:nvSpPr>
        <p:spPr bwMode="auto">
          <a:xfrm>
            <a:off x="1216301" y="3172545"/>
            <a:ext cx="597279" cy="631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9" grpId="0"/>
      <p:bldP spid="27" grpId="0"/>
      <p:bldP spid="28" grpId="0"/>
      <p:bldP spid="33" grpId="0" animBg="1"/>
      <p:bldP spid="37" grpId="0" animBg="1"/>
      <p:bldP spid="38" grpId="0"/>
      <p:bldP spid="42" grpId="0"/>
      <p:bldP spid="43" grpId="0"/>
      <p:bldP spid="11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3"/>
          <p:cNvSpPr txBox="1"/>
          <p:nvPr/>
        </p:nvSpPr>
        <p:spPr>
          <a:xfrm>
            <a:off x="194741" y="192370"/>
            <a:ext cx="5999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altLang="en-ID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Tài liệu tham khảo</a:t>
            </a:r>
            <a:endParaRPr lang="vi-VN" altLang="en-ID" sz="44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 Box 4"/>
          <p:cNvSpPr txBox="1"/>
          <p:nvPr/>
        </p:nvSpPr>
        <p:spPr>
          <a:xfrm>
            <a:off x="1331564" y="1270915"/>
            <a:ext cx="9700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[1].  Giáo trình kỹ thuật, Ths Lê trọng Thắng, NXB ĐH Quốc gia 2008.</a:t>
            </a:r>
          </a:p>
          <a:p>
            <a:pPr>
              <a:lnSpc>
                <a:spcPct val="150000"/>
              </a:lnSpc>
              <a:defRPr/>
            </a:pP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[2].  Power Point Bài giảng, ThS Nguyễn Xuân Hổ, ĐH SPKT</a:t>
            </a:r>
          </a:p>
          <a:p>
            <a:pPr>
              <a:lnSpc>
                <a:spcPct val="150000"/>
              </a:lnSpc>
              <a:defRPr/>
            </a:pP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[3</a:t>
            </a:r>
            <a:r>
              <a:rPr lang="vi-VN" sz="2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]. Power Point Bài giảng, ThS </a:t>
            </a: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Đỗ Đức Trí, </a:t>
            </a:r>
            <a:r>
              <a:rPr lang="vi-VN" sz="2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ĐH </a:t>
            </a: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SPKT</a:t>
            </a:r>
          </a:p>
          <a:p>
            <a:pPr>
              <a:lnSpc>
                <a:spcPct val="150000"/>
              </a:lnSpc>
              <a:defRPr/>
            </a:pPr>
            <a:r>
              <a:rPr lang="vi-VN" sz="2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[4]. Power Point Bài giảng, ThS </a:t>
            </a:r>
            <a:r>
              <a:rPr lang="vi-VN" sz="2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 Hữu Thái, </a:t>
            </a:r>
            <a:r>
              <a:rPr lang="vi-VN" sz="2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ĐH SPKT</a:t>
            </a:r>
          </a:p>
        </p:txBody>
      </p:sp>
    </p:spTree>
    <p:extLst>
      <p:ext uri="{BB962C8B-B14F-4D97-AF65-F5344CB8AC3E}">
        <p14:creationId xmlns:p14="http://schemas.microsoft.com/office/powerpoint/2010/main" val="32668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3"/>
          <p:cNvSpPr txBox="1"/>
          <p:nvPr/>
        </p:nvSpPr>
        <p:spPr>
          <a:xfrm>
            <a:off x="622444" y="1814692"/>
            <a:ext cx="5999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altLang="en-ID" sz="4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Chúc </a:t>
            </a:r>
            <a:r>
              <a:rPr lang="vi-VN" altLang="en-ID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các bạn học </a:t>
            </a:r>
          </a:p>
          <a:p>
            <a:pPr algn="ctr"/>
            <a:r>
              <a:rPr lang="vi-VN" altLang="en-ID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tập </a:t>
            </a:r>
            <a:r>
              <a:rPr lang="vi-VN" altLang="en-ID" sz="44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tốt!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0085" y="5079199"/>
            <a:ext cx="4014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- Điện tử</a:t>
            </a:r>
          </a:p>
          <a:p>
            <a:pPr>
              <a:lnSpc>
                <a:spcPct val="150000"/>
              </a:lnSpc>
            </a:pP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id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TPHCM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84502" y="5847359"/>
            <a:ext cx="321467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hieuptn</a:t>
            </a:r>
            <a:r>
              <a:rPr lang="id-ID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vi-V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hcmute.edu.vn</a:t>
            </a:r>
            <a:endParaRPr lang="id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84502" y="6302452"/>
            <a:ext cx="321467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id-ID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0907923963</a:t>
            </a:r>
            <a:endParaRPr lang="vi-VN" altLang="id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94370" y="5902373"/>
            <a:ext cx="301370" cy="189603"/>
            <a:chOff x="5978526" y="1625601"/>
            <a:chExt cx="239713" cy="150812"/>
          </a:xfrm>
          <a:solidFill>
            <a:srgbClr val="0070C0"/>
          </a:solidFill>
        </p:grpSpPr>
        <p:sp>
          <p:nvSpPr>
            <p:cNvPr id="18" name="Freeform 108"/>
            <p:cNvSpPr/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109"/>
            <p:cNvSpPr/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Freeform 110"/>
            <p:cNvSpPr/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Freeform 111"/>
            <p:cNvSpPr/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4" name="Freeform 165"/>
          <p:cNvSpPr>
            <a:spLocks noEditPoints="1"/>
          </p:cNvSpPr>
          <p:nvPr/>
        </p:nvSpPr>
        <p:spPr bwMode="auto">
          <a:xfrm>
            <a:off x="8392635" y="5273512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5" name="Group 24"/>
          <p:cNvGrpSpPr/>
          <p:nvPr/>
        </p:nvGrpSpPr>
        <p:grpSpPr>
          <a:xfrm>
            <a:off x="8392932" y="6303569"/>
            <a:ext cx="304246" cy="286112"/>
            <a:chOff x="9344026" y="1160463"/>
            <a:chExt cx="239713" cy="225425"/>
          </a:xfrm>
          <a:solidFill>
            <a:srgbClr val="0070C0"/>
          </a:solidFill>
        </p:grpSpPr>
        <p:sp>
          <p:nvSpPr>
            <p:cNvPr id="26" name="Freeform 65"/>
            <p:cNvSpPr/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Oval 66"/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67"/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92635" y="2165866"/>
            <a:ext cx="2762250" cy="2466975"/>
            <a:chOff x="2304" y="1584"/>
            <a:chExt cx="1740" cy="1554"/>
          </a:xfrm>
          <a:solidFill>
            <a:schemeClr val="bg2">
              <a:lumMod val="90000"/>
            </a:schemeClr>
          </a:solidFill>
        </p:grpSpPr>
        <p:sp>
          <p:nvSpPr>
            <p:cNvPr id="3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4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7</a:t>
            </a:fld>
            <a:endParaRPr lang="en-US"/>
          </a:p>
        </p:txBody>
      </p:sp>
      <p:sp>
        <p:nvSpPr>
          <p:cNvPr id="24" name="Title 11"/>
          <p:cNvSpPr>
            <a:spLocks noGrp="1"/>
          </p:cNvSpPr>
          <p:nvPr>
            <p:ph type="title"/>
          </p:nvPr>
        </p:nvSpPr>
        <p:spPr>
          <a:xfrm>
            <a:off x="988226" y="5351183"/>
            <a:ext cx="10054567" cy="986036"/>
          </a:xfrm>
        </p:spPr>
        <p:txBody>
          <a:bodyPr/>
          <a:lstStyle/>
          <a:p>
            <a:pPr algn="ctr"/>
            <a:r>
              <a:rPr lang="vi-VN" altLang="en-ID" b="1" dirty="0" smtClean="0">
                <a:solidFill>
                  <a:schemeClr val="bg2">
                    <a:lumMod val="50000"/>
                  </a:schemeClr>
                </a:solidFill>
              </a:rPr>
              <a:t>Bắt đầu vào bài học thôi!</a:t>
            </a:r>
            <a:endParaRPr lang="vi-VN" alt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35" y="1447983"/>
            <a:ext cx="3665570" cy="377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260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Calibri</vt:lpstr>
      <vt:lpstr>Courier New</vt:lpstr>
      <vt:lpstr>Open Sans</vt:lpstr>
      <vt:lpstr>Roboto</vt:lpstr>
      <vt:lpstr>Office Theme</vt:lpstr>
      <vt:lpstr>PowerPoint Presentation</vt:lpstr>
      <vt:lpstr>MỤC TIÊU</vt:lpstr>
      <vt:lpstr>NỘI DUNG</vt:lpstr>
      <vt:lpstr>NỘI DUNG</vt:lpstr>
      <vt:lpstr>PowerPoint Presentation</vt:lpstr>
      <vt:lpstr>PowerPoint Presentation</vt:lpstr>
      <vt:lpstr>Bắt đầu vào bài học thôi!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Ngoc Hieu</cp:lastModifiedBy>
  <cp:revision>191</cp:revision>
  <dcterms:created xsi:type="dcterms:W3CDTF">2017-01-10T11:09:00Z</dcterms:created>
  <dcterms:modified xsi:type="dcterms:W3CDTF">2021-03-04T07:25:12Z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