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1" r:id="rId2"/>
    <p:sldId id="322" r:id="rId3"/>
    <p:sldId id="323" r:id="rId4"/>
    <p:sldId id="324" r:id="rId5"/>
    <p:sldId id="325" r:id="rId6"/>
    <p:sldId id="330" r:id="rId7"/>
    <p:sldId id="333" r:id="rId8"/>
    <p:sldId id="326" r:id="rId9"/>
    <p:sldId id="527" r:id="rId10"/>
    <p:sldId id="542" r:id="rId11"/>
    <p:sldId id="543" r:id="rId12"/>
    <p:sldId id="544" r:id="rId13"/>
    <p:sldId id="532" r:id="rId14"/>
    <p:sldId id="546" r:id="rId15"/>
    <p:sldId id="549" r:id="rId16"/>
    <p:sldId id="550" r:id="rId17"/>
    <p:sldId id="552" r:id="rId18"/>
    <p:sldId id="581" r:id="rId19"/>
    <p:sldId id="334" r:id="rId20"/>
    <p:sldId id="553" r:id="rId21"/>
    <p:sldId id="460" r:id="rId22"/>
    <p:sldId id="461" r:id="rId23"/>
    <p:sldId id="556" r:id="rId24"/>
    <p:sldId id="582" r:id="rId25"/>
    <p:sldId id="555" r:id="rId26"/>
    <p:sldId id="578" r:id="rId27"/>
    <p:sldId id="5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26.emf"/><Relationship Id="rId6" Type="http://schemas.openxmlformats.org/officeDocument/2006/relationships/image" Target="../media/image28.wmf"/><Relationship Id="rId11" Type="http://schemas.openxmlformats.org/officeDocument/2006/relationships/image" Target="../media/image32.wmf"/><Relationship Id="rId5" Type="http://schemas.openxmlformats.org/officeDocument/2006/relationships/image" Target="../media/image27.wmf"/><Relationship Id="rId10" Type="http://schemas.openxmlformats.org/officeDocument/2006/relationships/image" Target="../media/image31.wmf"/><Relationship Id="rId4" Type="http://schemas.openxmlformats.org/officeDocument/2006/relationships/image" Target="../media/image18.wmf"/><Relationship Id="rId9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21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11" Type="http://schemas.openxmlformats.org/officeDocument/2006/relationships/image" Target="../media/image44.wmf"/><Relationship Id="rId5" Type="http://schemas.openxmlformats.org/officeDocument/2006/relationships/image" Target="../media/image39.w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7.e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e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2D03-E98F-4055-B6A1-7AFB168DBF4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F67A4-D8C5-4159-BC2B-082CDE95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0FAC-DB1A-4A78-9BB1-C32709009EF9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F246-2BDA-4A10-9B82-2752969F1423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BBA9-35D9-4AD1-872F-88BA3376824B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E266-5E59-4128-8551-46E6D471C7A9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8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1C0C-4D1D-40B5-A56D-C53D68C94190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EDA9-E01B-4318-864D-7B64EB512948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D999-7E6E-4FCA-8C11-6469FA170798}" type="datetime1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9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B72D-4C10-412D-BB42-10479D4F7E92}" type="datetime1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AAE7-8793-4EA5-A2E4-34B473893C96}" type="datetime1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9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FE47-86BE-42CA-B24A-4D9E271249DF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8353-FC2F-4B54-B90B-E89CFDBBA891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BEDF-44AD-41F5-880B-998B3A942649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CA88-B8C8-42CC-8816-B671F4CD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3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19" Type="http://schemas.openxmlformats.org/officeDocument/2006/relationships/image" Target="../media/image24.png"/><Relationship Id="rId4" Type="http://schemas.openxmlformats.org/officeDocument/2006/relationships/image" Target="../media/image15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19.bin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image" Target="../media/image33.png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8.wmf"/><Relationship Id="rId22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0.wmf"/><Relationship Id="rId22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54.wmf"/><Relationship Id="rId3" Type="http://schemas.openxmlformats.org/officeDocument/2006/relationships/package" Target="../embeddings/Microsoft_Word_Document9.docx"/><Relationship Id="rId21" Type="http://schemas.openxmlformats.org/officeDocument/2006/relationships/image" Target="../media/image55.wmf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50.wmf"/><Relationship Id="rId19" Type="http://schemas.openxmlformats.org/officeDocument/2006/relationships/image" Target="../media/image56.png"/><Relationship Id="rId4" Type="http://schemas.openxmlformats.org/officeDocument/2006/relationships/image" Target="../media/image47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5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65.wmf"/><Relationship Id="rId3" Type="http://schemas.openxmlformats.org/officeDocument/2006/relationships/package" Target="../embeddings/Microsoft_Word_Document10.docx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61.w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74.wmf"/><Relationship Id="rId3" Type="http://schemas.openxmlformats.org/officeDocument/2006/relationships/package" Target="../embeddings/Microsoft_Word_Document13.docx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70.wmf"/><Relationship Id="rId19" Type="http://schemas.openxmlformats.org/officeDocument/2006/relationships/package" Target="../embeddings/Microsoft_Word_Document14.docx"/><Relationship Id="rId4" Type="http://schemas.openxmlformats.org/officeDocument/2006/relationships/image" Target="../media/image67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7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package" Target="../embeddings/Microsoft_Word_Document6.docx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282" y="214290"/>
            <a:ext cx="9644162" cy="19145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6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3600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36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KIỂM ĐỊNH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DỰA TRÊN MỘT MẪU ĐƠN</a:t>
            </a:r>
            <a:endParaRPr lang="en-US" sz="40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481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213914" y="286246"/>
            <a:ext cx="11611716" cy="572818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8" y="400049"/>
            <a:ext cx="11862051" cy="462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" y="209549"/>
            <a:ext cx="11799388" cy="494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49761"/>
              </p:ext>
            </p:extLst>
          </p:nvPr>
        </p:nvGraphicFramePr>
        <p:xfrm>
          <a:off x="0" y="426104"/>
          <a:ext cx="12558713" cy="810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36" name="Document" r:id="rId3" imgW="7478776" imgH="4837045" progId="Word.Document.12">
                  <p:embed/>
                </p:oleObj>
              </mc:Choice>
              <mc:Fallback>
                <p:oleObj name="Document" r:id="rId3" imgW="7478776" imgH="483704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6104"/>
                        <a:ext cx="12558713" cy="810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7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873396"/>
              </p:ext>
            </p:extLst>
          </p:nvPr>
        </p:nvGraphicFramePr>
        <p:xfrm>
          <a:off x="2980016" y="-332271"/>
          <a:ext cx="15113000" cy="932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2" name="Document" r:id="rId3" imgW="5878348" imgH="3632316" progId="Word.Document.12">
                  <p:embed/>
                </p:oleObj>
              </mc:Choice>
              <mc:Fallback>
                <p:oleObj name="Document" r:id="rId3" imgW="5878348" imgH="363231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016" y="-332271"/>
                        <a:ext cx="15113000" cy="932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792899"/>
              </p:ext>
            </p:extLst>
          </p:nvPr>
        </p:nvGraphicFramePr>
        <p:xfrm>
          <a:off x="5345113" y="323850"/>
          <a:ext cx="619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3" name="Equation" r:id="rId5" imgW="241200" imgH="203040" progId="Equation.DSMT4">
                  <p:embed/>
                </p:oleObj>
              </mc:Choice>
              <mc:Fallback>
                <p:oleObj name="Equation" r:id="rId5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323850"/>
                        <a:ext cx="619125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25927"/>
              </p:ext>
            </p:extLst>
          </p:nvPr>
        </p:nvGraphicFramePr>
        <p:xfrm>
          <a:off x="7518400" y="352425"/>
          <a:ext cx="879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4" name="Equation" r:id="rId7" imgW="342720" imgH="203040" progId="Equation.DSMT4">
                  <p:embed/>
                </p:oleObj>
              </mc:Choice>
              <mc:Fallback>
                <p:oleObj name="Equation" r:id="rId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52425"/>
                        <a:ext cx="879475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780202"/>
              </p:ext>
            </p:extLst>
          </p:nvPr>
        </p:nvGraphicFramePr>
        <p:xfrm>
          <a:off x="10943880" y="554795"/>
          <a:ext cx="6191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5" name="Equation" r:id="rId9" imgW="241200" imgH="203040" progId="Equation.DSMT4">
                  <p:embed/>
                </p:oleObj>
              </mc:Choice>
              <mc:Fallback>
                <p:oleObj name="Equation" r:id="rId9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3880" y="554795"/>
                        <a:ext cx="619125" cy="48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63104" y="1230330"/>
            <a:ext cx="6858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gà năm nay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85332"/>
              </p:ext>
            </p:extLst>
          </p:nvPr>
        </p:nvGraphicFramePr>
        <p:xfrm>
          <a:off x="7365932" y="2188125"/>
          <a:ext cx="1466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6" name="Equation" r:id="rId11" imgW="571320" imgH="203040" progId="Equation.DSMT4">
                  <p:embed/>
                </p:oleObj>
              </mc:Choice>
              <mc:Fallback>
                <p:oleObj name="Equation" r:id="rId11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932" y="2188125"/>
                        <a:ext cx="146685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251345"/>
              </p:ext>
            </p:extLst>
          </p:nvPr>
        </p:nvGraphicFramePr>
        <p:xfrm>
          <a:off x="7250993" y="3006940"/>
          <a:ext cx="13065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7" name="Equation" r:id="rId13" imgW="507960" imgH="203040" progId="Equation.DSMT4">
                  <p:embed/>
                </p:oleObj>
              </mc:Choice>
              <mc:Fallback>
                <p:oleObj name="Equation" r:id="rId1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993" y="3006940"/>
                        <a:ext cx="1306513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46681"/>
              </p:ext>
            </p:extLst>
          </p:nvPr>
        </p:nvGraphicFramePr>
        <p:xfrm>
          <a:off x="6017782" y="3887628"/>
          <a:ext cx="6207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8" name="Equation" r:id="rId15" imgW="241200" imgH="177480" progId="Equation.DSMT4">
                  <p:embed/>
                </p:oleObj>
              </mc:Choice>
              <mc:Fallback>
                <p:oleObj name="Equation" r:id="rId15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782" y="3887628"/>
                        <a:ext cx="620713" cy="423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932737"/>
              </p:ext>
            </p:extLst>
          </p:nvPr>
        </p:nvGraphicFramePr>
        <p:xfrm>
          <a:off x="42863" y="5964238"/>
          <a:ext cx="33670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9" name="Equation" r:id="rId17" imgW="1307880" imgH="241200" progId="Equation.DSMT4">
                  <p:embed/>
                </p:oleObj>
              </mc:Choice>
              <mc:Fallback>
                <p:oleObj name="Equation" r:id="rId17" imgW="130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5964238"/>
                        <a:ext cx="3367087" cy="57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369203" y="5910987"/>
            <a:ext cx="8822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tức là cải thiện thưc ăn có hiệu quả.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8" y="170508"/>
            <a:ext cx="4022682" cy="184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321631" y="5080672"/>
            <a:ext cx="79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5229" y="3046829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( 1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059" y="5369859"/>
            <a:ext cx="147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( 1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999711"/>
              </p:ext>
            </p:extLst>
          </p:nvPr>
        </p:nvGraphicFramePr>
        <p:xfrm>
          <a:off x="6704853" y="5929709"/>
          <a:ext cx="13065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0" name="Equation" r:id="rId20" imgW="507960" imgH="203040" progId="Equation.DSMT4">
                  <p:embed/>
                </p:oleObj>
              </mc:Choice>
              <mc:Fallback>
                <p:oleObj name="Equation" r:id="rId20" imgW="5079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853" y="5929709"/>
                        <a:ext cx="13065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96205"/>
              </p:ext>
            </p:extLst>
          </p:nvPr>
        </p:nvGraphicFramePr>
        <p:xfrm>
          <a:off x="677863" y="206375"/>
          <a:ext cx="15441612" cy="1014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50" name="Document" r:id="rId3" imgW="5833618" imgH="3842381" progId="Word.Document.12">
                  <p:embed/>
                </p:oleObj>
              </mc:Choice>
              <mc:Fallback>
                <p:oleObj name="Document" r:id="rId3" imgW="5833618" imgH="384238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06375"/>
                        <a:ext cx="15441612" cy="1014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8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605511"/>
              </p:ext>
            </p:extLst>
          </p:nvPr>
        </p:nvGraphicFramePr>
        <p:xfrm>
          <a:off x="3114675" y="-371475"/>
          <a:ext cx="15259050" cy="945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05" name="Document" r:id="rId3" imgW="5878348" imgH="3636992" progId="Word.Document.12">
                  <p:embed/>
                </p:oleObj>
              </mc:Choice>
              <mc:Fallback>
                <p:oleObj name="Document" r:id="rId3" imgW="5878348" imgH="363699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-371475"/>
                        <a:ext cx="15259050" cy="945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563790"/>
              </p:ext>
            </p:extLst>
          </p:nvPr>
        </p:nvGraphicFramePr>
        <p:xfrm>
          <a:off x="5345113" y="390110"/>
          <a:ext cx="619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06" name="Equation" r:id="rId5" imgW="241200" imgH="203040" progId="Equation.DSMT4">
                  <p:embed/>
                </p:oleObj>
              </mc:Choice>
              <mc:Fallback>
                <p:oleObj name="Equation" r:id="rId5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390110"/>
                        <a:ext cx="619125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202473"/>
              </p:ext>
            </p:extLst>
          </p:nvPr>
        </p:nvGraphicFramePr>
        <p:xfrm>
          <a:off x="7876207" y="458441"/>
          <a:ext cx="879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07" name="Equation" r:id="rId7" imgW="342720" imgH="203040" progId="Equation.DSMT4">
                  <p:embed/>
                </p:oleObj>
              </mc:Choice>
              <mc:Fallback>
                <p:oleObj name="Equation" r:id="rId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6207" y="458441"/>
                        <a:ext cx="879475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309150"/>
              </p:ext>
            </p:extLst>
          </p:nvPr>
        </p:nvGraphicFramePr>
        <p:xfrm>
          <a:off x="10682920" y="474112"/>
          <a:ext cx="6191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08" name="Equation" r:id="rId9" imgW="241200" imgH="203040" progId="Equation.DSMT4">
                  <p:embed/>
                </p:oleObj>
              </mc:Choice>
              <mc:Fallback>
                <p:oleObj name="Equation" r:id="rId9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2920" y="474112"/>
                        <a:ext cx="619125" cy="48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2616" y="1283340"/>
            <a:ext cx="746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t/b của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gà khi xuất chuồng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011466"/>
              </p:ext>
            </p:extLst>
          </p:nvPr>
        </p:nvGraphicFramePr>
        <p:xfrm>
          <a:off x="7624074" y="2001145"/>
          <a:ext cx="15001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09" name="Equation" r:id="rId11" imgW="583920" imgH="203040" progId="Equation.DSMT4">
                  <p:embed/>
                </p:oleObj>
              </mc:Choice>
              <mc:Fallback>
                <p:oleObj name="Equation" r:id="rId11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074" y="2001145"/>
                        <a:ext cx="1500187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860968"/>
              </p:ext>
            </p:extLst>
          </p:nvPr>
        </p:nvGraphicFramePr>
        <p:xfrm>
          <a:off x="7250993" y="2953346"/>
          <a:ext cx="13065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10" name="Equation" r:id="rId13" imgW="507960" imgH="203040" progId="Equation.DSMT4">
                  <p:embed/>
                </p:oleObj>
              </mc:Choice>
              <mc:Fallback>
                <p:oleObj name="Equation" r:id="rId1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993" y="2953346"/>
                        <a:ext cx="1306513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47991"/>
              </p:ext>
            </p:extLst>
          </p:nvPr>
        </p:nvGraphicFramePr>
        <p:xfrm>
          <a:off x="5970077" y="3969674"/>
          <a:ext cx="6207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11" name="Equation" r:id="rId15" imgW="241200" imgH="177480" progId="Equation.DSMT4">
                  <p:embed/>
                </p:oleObj>
              </mc:Choice>
              <mc:Fallback>
                <p:oleObj name="Equation" r:id="rId15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077" y="3969674"/>
                        <a:ext cx="620713" cy="423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1229"/>
              </p:ext>
            </p:extLst>
          </p:nvPr>
        </p:nvGraphicFramePr>
        <p:xfrm>
          <a:off x="7177572" y="5250434"/>
          <a:ext cx="555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12" name="Equation" r:id="rId17" imgW="215640" imgH="164880" progId="Equation.DSMT4">
                  <p:embed/>
                </p:oleObj>
              </mc:Choice>
              <mc:Fallback>
                <p:oleObj name="Equation" r:id="rId17" imgW="2156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572" y="5250434"/>
                        <a:ext cx="555625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23157"/>
              </p:ext>
            </p:extLst>
          </p:nvPr>
        </p:nvGraphicFramePr>
        <p:xfrm>
          <a:off x="10021198" y="4035826"/>
          <a:ext cx="10461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13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1198" y="4035826"/>
                        <a:ext cx="1046163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538689"/>
              </p:ext>
            </p:extLst>
          </p:nvPr>
        </p:nvGraphicFramePr>
        <p:xfrm>
          <a:off x="139700" y="6158879"/>
          <a:ext cx="36925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14" name="Equation" r:id="rId21" imgW="1434960" imgH="253800" progId="Equation.DSMT4">
                  <p:embed/>
                </p:oleObj>
              </mc:Choice>
              <mc:Fallback>
                <p:oleObj name="Equation" r:id="rId21" imgW="1434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6158879"/>
                        <a:ext cx="3692525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44697" y="6216063"/>
            <a:ext cx="882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chấp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.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2081" y="72008"/>
            <a:ext cx="4191944" cy="1821862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00032"/>
              </p:ext>
            </p:extLst>
          </p:nvPr>
        </p:nvGraphicFramePr>
        <p:xfrm>
          <a:off x="6539154" y="6253508"/>
          <a:ext cx="1304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15" name="Equation" r:id="rId24" imgW="507960" imgH="203040" progId="Equation.DSMT4">
                  <p:embed/>
                </p:oleObj>
              </mc:Choice>
              <mc:Fallback>
                <p:oleObj name="Equation" r:id="rId24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154" y="6253508"/>
                        <a:ext cx="1304925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67260" y="6356350"/>
            <a:ext cx="2743200" cy="365125"/>
          </a:xfrm>
        </p:spPr>
        <p:txBody>
          <a:bodyPr/>
          <a:lstStyle/>
          <a:p>
            <a:fld id="{854BCA88-B8C8-42CC-8816-B671F4CD27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664039"/>
              </p:ext>
            </p:extLst>
          </p:nvPr>
        </p:nvGraphicFramePr>
        <p:xfrm>
          <a:off x="-258763" y="35961"/>
          <a:ext cx="15420976" cy="916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99" name="Document" r:id="rId3" imgW="6460372" imgH="3841054" progId="Word.Document.12">
                  <p:embed/>
                </p:oleObj>
              </mc:Choice>
              <mc:Fallback>
                <p:oleObj name="Document" r:id="rId3" imgW="6460372" imgH="384105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8763" y="35961"/>
                        <a:ext cx="15420976" cy="916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17</a:t>
            </a:fld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2263140" y="5677549"/>
            <a:ext cx="8933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( do n&lt;40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&lt;150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24737"/>
              </p:ext>
            </p:extLst>
          </p:nvPr>
        </p:nvGraphicFramePr>
        <p:xfrm>
          <a:off x="2750377" y="-690717"/>
          <a:ext cx="15260638" cy="942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1" name="Document" r:id="rId3" imgW="5878348" imgH="3630877" progId="Word.Document.12">
                  <p:embed/>
                </p:oleObj>
              </mc:Choice>
              <mc:Fallback>
                <p:oleObj name="Document" r:id="rId3" imgW="5878348" imgH="363087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377" y="-690717"/>
                        <a:ext cx="15260638" cy="942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734292"/>
              </p:ext>
            </p:extLst>
          </p:nvPr>
        </p:nvGraphicFramePr>
        <p:xfrm>
          <a:off x="4741584" y="191330"/>
          <a:ext cx="2117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2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584" y="191330"/>
                        <a:ext cx="2117725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560565"/>
              </p:ext>
            </p:extLst>
          </p:nvPr>
        </p:nvGraphicFramePr>
        <p:xfrm>
          <a:off x="8014115" y="179027"/>
          <a:ext cx="879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3" name="Equation" r:id="rId7" imgW="342720" imgH="203040" progId="Equation.DSMT4">
                  <p:embed/>
                </p:oleObj>
              </mc:Choice>
              <mc:Fallback>
                <p:oleObj name="Equation" r:id="rId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4115" y="179027"/>
                        <a:ext cx="879475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595127"/>
              </p:ext>
            </p:extLst>
          </p:nvPr>
        </p:nvGraphicFramePr>
        <p:xfrm>
          <a:off x="10093325" y="181736"/>
          <a:ext cx="21828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4" name="Equation" r:id="rId9" imgW="850680" imgH="203040" progId="Equation.DSMT4">
                  <p:embed/>
                </p:oleObj>
              </mc:Choice>
              <mc:Fallback>
                <p:oleObj name="Equation" r:id="rId9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3325" y="181736"/>
                        <a:ext cx="2182813" cy="484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96843" y="991794"/>
            <a:ext cx="750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t/b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năm nay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98110"/>
              </p:ext>
            </p:extLst>
          </p:nvPr>
        </p:nvGraphicFramePr>
        <p:xfrm>
          <a:off x="7128501" y="1802365"/>
          <a:ext cx="1565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5" name="Equation" r:id="rId11" imgW="609480" imgH="203040" progId="Equation.DSMT4">
                  <p:embed/>
                </p:oleObj>
              </mc:Choice>
              <mc:Fallback>
                <p:oleObj name="Equation" r:id="rId11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501" y="1802365"/>
                        <a:ext cx="1565275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745017"/>
              </p:ext>
            </p:extLst>
          </p:nvPr>
        </p:nvGraphicFramePr>
        <p:xfrm>
          <a:off x="7222573" y="2688396"/>
          <a:ext cx="1339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6" name="Equation" r:id="rId13" imgW="520560" imgH="203040" progId="Equation.DSMT4">
                  <p:embed/>
                </p:oleObj>
              </mc:Choice>
              <mc:Fallback>
                <p:oleObj name="Equation" r:id="rId13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573" y="2688396"/>
                        <a:ext cx="133985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49016"/>
              </p:ext>
            </p:extLst>
          </p:nvPr>
        </p:nvGraphicFramePr>
        <p:xfrm>
          <a:off x="5705035" y="3651618"/>
          <a:ext cx="6207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7" name="Equation" r:id="rId15" imgW="241200" imgH="177480" progId="Equation.DSMT4">
                  <p:embed/>
                </p:oleObj>
              </mc:Choice>
              <mc:Fallback>
                <p:oleObj name="Equation" r:id="rId15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035" y="3651618"/>
                        <a:ext cx="620713" cy="423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073623"/>
              </p:ext>
            </p:extLst>
          </p:nvPr>
        </p:nvGraphicFramePr>
        <p:xfrm>
          <a:off x="6671707" y="4933466"/>
          <a:ext cx="24812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8" name="Equation" r:id="rId17" imgW="965160" imgH="203040" progId="Equation.DSMT4">
                  <p:embed/>
                </p:oleObj>
              </mc:Choice>
              <mc:Fallback>
                <p:oleObj name="Equation" r:id="rId17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707" y="4933466"/>
                        <a:ext cx="2481262" cy="484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16703"/>
              </p:ext>
            </p:extLst>
          </p:nvPr>
        </p:nvGraphicFramePr>
        <p:xfrm>
          <a:off x="9331115" y="3674462"/>
          <a:ext cx="9477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9" name="Equation" r:id="rId19" imgW="368280" imgH="203040" progId="Equation.DSMT4">
                  <p:embed/>
                </p:oleObj>
              </mc:Choice>
              <mc:Fallback>
                <p:oleObj name="Equation" r:id="rId19" imgW="36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1115" y="3674462"/>
                        <a:ext cx="947738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454780"/>
              </p:ext>
            </p:extLst>
          </p:nvPr>
        </p:nvGraphicFramePr>
        <p:xfrm>
          <a:off x="390661" y="5710995"/>
          <a:ext cx="61118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80" name="Equation" r:id="rId21" imgW="2374560" imgH="241200" progId="Equation.DSMT4">
                  <p:embed/>
                </p:oleObj>
              </mc:Choice>
              <mc:Fallback>
                <p:oleObj name="Equation" r:id="rId21" imgW="237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61" y="5710995"/>
                        <a:ext cx="6111875" cy="574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8297" y="6269071"/>
            <a:ext cx="1203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Bác bỏ H</a:t>
            </a:r>
            <a:r>
              <a:rPr lang="en-US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nhận Ha:                , tức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phương pháp tiết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kiệm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 hiệu quả.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81860"/>
              </p:ext>
            </p:extLst>
          </p:nvPr>
        </p:nvGraphicFramePr>
        <p:xfrm>
          <a:off x="3351558" y="6379227"/>
          <a:ext cx="1338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81" name="Equation" r:id="rId23" imgW="520560" imgH="203040" progId="Equation.DSMT4">
                  <p:embed/>
                </p:oleObj>
              </mc:Choice>
              <mc:Fallback>
                <p:oleObj name="Equation" r:id="rId23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558" y="6379227"/>
                        <a:ext cx="1338263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1158" y="214290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19</a:t>
            </a:fld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2666976" y="785794"/>
            <a:ext cx="80010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 So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600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600" dirty="0"/>
          </a:p>
        </p:txBody>
      </p:sp>
      <p:pic>
        <p:nvPicPr>
          <p:cNvPr id="69735" name="Picture 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6" y="1791381"/>
            <a:ext cx="11250387" cy="266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5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2</a:t>
            </a:fld>
            <a:endParaRPr lang="vi-VN"/>
          </a:p>
        </p:txBody>
      </p:sp>
      <p:graphicFrame>
        <p:nvGraphicFramePr>
          <p:cNvPr id="124942" name="Object 14"/>
          <p:cNvGraphicFramePr>
            <a:graphicFrameLocks noChangeAspect="1"/>
          </p:cNvGraphicFramePr>
          <p:nvPr/>
        </p:nvGraphicFramePr>
        <p:xfrm>
          <a:off x="1524001" y="1566863"/>
          <a:ext cx="12931775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5" name="Document" r:id="rId3" imgW="5742150" imgH="1968898" progId="Word.Document.12">
                  <p:embed/>
                </p:oleObj>
              </mc:Choice>
              <mc:Fallback>
                <p:oleObj name="Document" r:id="rId3" imgW="5742150" imgH="196889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566863"/>
                        <a:ext cx="12931775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1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2" y="622073"/>
            <a:ext cx="10481531" cy="437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799" y="203200"/>
            <a:ext cx="10515600" cy="4351338"/>
          </a:xfrm>
        </p:spPr>
        <p:txBody>
          <a:bodyPr>
            <a:normAutofit/>
          </a:bodyPr>
          <a:lstStyle/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</a:p>
          <a:p>
            <a:pPr marL="0" indent="0">
              <a:buNone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90%.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400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5%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22</a:t>
            </a:fld>
            <a:endParaRPr lang="vi-VN"/>
          </a:p>
        </p:txBody>
      </p:sp>
      <p:graphicFrame>
        <p:nvGraphicFramePr>
          <p:cNvPr id="2222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549226"/>
              </p:ext>
            </p:extLst>
          </p:nvPr>
        </p:nvGraphicFramePr>
        <p:xfrm>
          <a:off x="-795338" y="700088"/>
          <a:ext cx="12801601" cy="767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5" name="Document" r:id="rId3" imgW="5833618" imgH="3508543" progId="Word.Document.12">
                  <p:embed/>
                </p:oleObj>
              </mc:Choice>
              <mc:Fallback>
                <p:oleObj name="Document" r:id="rId3" imgW="5833618" imgH="350854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5338" y="700088"/>
                        <a:ext cx="12801601" cy="767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27112" y="1165445"/>
            <a:ext cx="686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7422" y="1943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587136"/>
              </p:ext>
            </p:extLst>
          </p:nvPr>
        </p:nvGraphicFramePr>
        <p:xfrm>
          <a:off x="2368550" y="1908175"/>
          <a:ext cx="14017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6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1908175"/>
                        <a:ext cx="1401763" cy="48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474754"/>
              </p:ext>
            </p:extLst>
          </p:nvPr>
        </p:nvGraphicFramePr>
        <p:xfrm>
          <a:off x="2250370" y="2690824"/>
          <a:ext cx="16954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7" name="Equation" r:id="rId7" imgW="660240" imgH="203040" progId="Equation.DSMT4">
                  <p:embed/>
                </p:oleObj>
              </mc:Choice>
              <mc:Fallback>
                <p:oleObj name="Equation" r:id="rId7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370" y="2690824"/>
                        <a:ext cx="1695450" cy="484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579721"/>
              </p:ext>
            </p:extLst>
          </p:nvPr>
        </p:nvGraphicFramePr>
        <p:xfrm>
          <a:off x="2117549" y="3686137"/>
          <a:ext cx="6191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8" name="Equation" r:id="rId9" imgW="241200" imgH="177480" progId="Equation.DSMT4">
                  <p:embed/>
                </p:oleObj>
              </mc:Choice>
              <mc:Fallback>
                <p:oleObj name="Equation" r:id="rId9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549" y="3686137"/>
                        <a:ext cx="619125" cy="423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047983"/>
              </p:ext>
            </p:extLst>
          </p:nvPr>
        </p:nvGraphicFramePr>
        <p:xfrm>
          <a:off x="7864122" y="3715165"/>
          <a:ext cx="7493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9" name="Equation" r:id="rId11" imgW="291960" imgH="203040" progId="Equation.DSMT4">
                  <p:embed/>
                </p:oleObj>
              </mc:Choice>
              <mc:Fallback>
                <p:oleObj name="Equation" r:id="rId11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122" y="3715165"/>
                        <a:ext cx="749300" cy="484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893986"/>
              </p:ext>
            </p:extLst>
          </p:nvPr>
        </p:nvGraphicFramePr>
        <p:xfrm>
          <a:off x="3609220" y="4683026"/>
          <a:ext cx="17272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0" name="Equation" r:id="rId13" imgW="672840" imgH="393480" progId="Equation.DSMT4">
                  <p:embed/>
                </p:oleObj>
              </mc:Choice>
              <mc:Fallback>
                <p:oleObj name="Equation" r:id="rId13" imgW="672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220" y="4683026"/>
                        <a:ext cx="1727200" cy="941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523017"/>
              </p:ext>
            </p:extLst>
          </p:nvPr>
        </p:nvGraphicFramePr>
        <p:xfrm>
          <a:off x="8483600" y="4883150"/>
          <a:ext cx="1301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1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3600" y="4883150"/>
                        <a:ext cx="1301750" cy="48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977603"/>
              </p:ext>
            </p:extLst>
          </p:nvPr>
        </p:nvGraphicFramePr>
        <p:xfrm>
          <a:off x="333375" y="5554663"/>
          <a:ext cx="15954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2" name="Equation" r:id="rId17" imgW="622080" imgH="253800" progId="Equation.DSMT4">
                  <p:embed/>
                </p:oleObj>
              </mc:Choice>
              <mc:Fallback>
                <p:oleObj name="Equation" r:id="rId17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5554663"/>
                        <a:ext cx="1595438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64255" y="5624414"/>
            <a:ext cx="9876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sai, tức là tỷ lệ hài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lòng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của khách không phải 90 %.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538" y="19454"/>
            <a:ext cx="5701374" cy="12264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6420" y="3759200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0,975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7486" y="2801257"/>
            <a:ext cx="18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 </a:t>
            </a:r>
            <a:r>
              <a:rPr lang="en-US" dirty="0" err="1" smtClean="0"/>
              <a:t>phía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1758" y="6209189"/>
            <a:ext cx="18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 </a:t>
            </a:r>
            <a:r>
              <a:rPr lang="en-US" dirty="0" err="1" smtClean="0"/>
              <a:t>phía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63998"/>
              </p:ext>
            </p:extLst>
          </p:nvPr>
        </p:nvGraphicFramePr>
        <p:xfrm>
          <a:off x="5011209" y="5662925"/>
          <a:ext cx="16954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3" name="Equation" r:id="rId20" imgW="660240" imgH="203040" progId="Equation.DSMT4">
                  <p:embed/>
                </p:oleObj>
              </mc:Choice>
              <mc:Fallback>
                <p:oleObj name="Equation" r:id="rId20" imgW="6602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209" y="5662925"/>
                        <a:ext cx="16954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4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23</a:t>
            </a:fld>
            <a:endParaRPr lang="vi-VN"/>
          </a:p>
        </p:txBody>
      </p:sp>
      <p:graphicFrame>
        <p:nvGraphicFramePr>
          <p:cNvPr id="210945" name="Object 1"/>
          <p:cNvGraphicFramePr>
            <a:graphicFrameLocks noChangeAspect="1"/>
          </p:cNvGraphicFramePr>
          <p:nvPr/>
        </p:nvGraphicFramePr>
        <p:xfrm>
          <a:off x="874712" y="2049463"/>
          <a:ext cx="11591926" cy="501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89" name="Document" r:id="rId3" imgW="5939406" imgH="2571354" progId="Word.Document.12">
                  <p:embed/>
                </p:oleObj>
              </mc:Choice>
              <mc:Fallback>
                <p:oleObj name="Document" r:id="rId3" imgW="5939406" imgH="257135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2" y="2049463"/>
                        <a:ext cx="11591926" cy="501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843558"/>
              </p:ext>
            </p:extLst>
          </p:nvPr>
        </p:nvGraphicFramePr>
        <p:xfrm>
          <a:off x="-579438" y="485212"/>
          <a:ext cx="12771438" cy="1047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90" name="Document" r:id="rId5" imgW="5296747" imgH="4342116" progId="Word.Document.12">
                  <p:embed/>
                </p:oleObj>
              </mc:Choice>
              <mc:Fallback>
                <p:oleObj name="Document" r:id="rId5" imgW="5296747" imgH="434211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79438" y="485212"/>
                        <a:ext cx="12771438" cy="1047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4465" y="4601497"/>
            <a:ext cx="1117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5%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5%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24</a:t>
            </a:fld>
            <a:endParaRPr lang="vi-VN"/>
          </a:p>
        </p:txBody>
      </p:sp>
      <p:graphicFrame>
        <p:nvGraphicFramePr>
          <p:cNvPr id="210945" name="Object 1"/>
          <p:cNvGraphicFramePr>
            <a:graphicFrameLocks noChangeAspect="1"/>
          </p:cNvGraphicFramePr>
          <p:nvPr/>
        </p:nvGraphicFramePr>
        <p:xfrm>
          <a:off x="874712" y="2049463"/>
          <a:ext cx="11591926" cy="501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13" name="Document" r:id="rId3" imgW="5939406" imgH="2571354" progId="Word.Document.12">
                  <p:embed/>
                </p:oleObj>
              </mc:Choice>
              <mc:Fallback>
                <p:oleObj name="Document" r:id="rId3" imgW="5939406" imgH="2571354" progId="Word.Document.12">
                  <p:embed/>
                  <p:pic>
                    <p:nvPicPr>
                      <p:cNvPr id="2109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2" y="2049463"/>
                        <a:ext cx="11591926" cy="501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923" y="117693"/>
            <a:ext cx="1117927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Giải. 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 p là tỉ lệ dân số ở độ tuổi trưởng thành không biết chữ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Đặt giả thiết</a:t>
            </a:r>
          </a:p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Đối thiết</a:t>
            </a: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 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                                    chấp nhận H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tỉ lệ dân số ở độ tuổi trưởng thành không biết 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là 5%.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93191"/>
              </p:ext>
            </p:extLst>
          </p:nvPr>
        </p:nvGraphicFramePr>
        <p:xfrm>
          <a:off x="2846388" y="582613"/>
          <a:ext cx="18684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14" name="Equation" r:id="rId5" imgW="1155600" imgH="228600" progId="Equation.DSMT4">
                  <p:embed/>
                </p:oleObj>
              </mc:Choice>
              <mc:Fallback>
                <p:oleObj name="Equation" r:id="rId5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6388" y="582613"/>
                        <a:ext cx="1868487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88141"/>
              </p:ext>
            </p:extLst>
          </p:nvPr>
        </p:nvGraphicFramePr>
        <p:xfrm>
          <a:off x="2900363" y="995363"/>
          <a:ext cx="13779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15" name="Equation" r:id="rId7" imgW="850680" imgH="228600" progId="Equation.DSMT4">
                  <p:embed/>
                </p:oleObj>
              </mc:Choice>
              <mc:Fallback>
                <p:oleObj name="Equation" r:id="rId7" imgW="850680" imgH="2286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0363" y="995363"/>
                        <a:ext cx="1377950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38717"/>
              </p:ext>
            </p:extLst>
          </p:nvPr>
        </p:nvGraphicFramePr>
        <p:xfrm>
          <a:off x="2111375" y="1673676"/>
          <a:ext cx="2014538" cy="80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16" name="Equation" r:id="rId9" imgW="1117440" imgH="444240" progId="Equation.DSMT4">
                  <p:embed/>
                </p:oleObj>
              </mc:Choice>
              <mc:Fallback>
                <p:oleObj name="Equation" r:id="rId9" imgW="1117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1375" y="1673676"/>
                        <a:ext cx="2014538" cy="80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208889"/>
              </p:ext>
            </p:extLst>
          </p:nvPr>
        </p:nvGraphicFramePr>
        <p:xfrm>
          <a:off x="5075238" y="1878013"/>
          <a:ext cx="18843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17" name="Equation" r:id="rId11" imgW="1346040" imgH="393480" progId="Equation.DSMT4">
                  <p:embed/>
                </p:oleObj>
              </mc:Choice>
              <mc:Fallback>
                <p:oleObj name="Equation" r:id="rId11" imgW="1346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75238" y="1878013"/>
                        <a:ext cx="1884362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673375"/>
              </p:ext>
            </p:extLst>
          </p:nvPr>
        </p:nvGraphicFramePr>
        <p:xfrm>
          <a:off x="7175500" y="1976438"/>
          <a:ext cx="28686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18" name="Equation" r:id="rId13" imgW="1346040" imgH="203040" progId="Equation.DSMT4">
                  <p:embed/>
                </p:oleObj>
              </mc:Choice>
              <mc:Fallback>
                <p:oleObj name="Equation" r:id="rId13" imgW="134604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75500" y="1976438"/>
                        <a:ext cx="286861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46261"/>
              </p:ext>
            </p:extLst>
          </p:nvPr>
        </p:nvGraphicFramePr>
        <p:xfrm>
          <a:off x="1035050" y="3005138"/>
          <a:ext cx="83677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19" name="Equation" r:id="rId15" imgW="2933640" imgH="228600" progId="Equation.DSMT4">
                  <p:embed/>
                </p:oleObj>
              </mc:Choice>
              <mc:Fallback>
                <p:oleObj name="Equation" r:id="rId15" imgW="2933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35050" y="3005138"/>
                        <a:ext cx="8367713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70511"/>
              </p:ext>
            </p:extLst>
          </p:nvPr>
        </p:nvGraphicFramePr>
        <p:xfrm>
          <a:off x="2055813" y="4051300"/>
          <a:ext cx="15049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20" name="Equation" r:id="rId17" imgW="507960" imgH="241200" progId="Equation.DSMT4">
                  <p:embed/>
                </p:oleObj>
              </mc:Choice>
              <mc:Fallback>
                <p:oleObj name="Equation" r:id="rId17" imgW="507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5813" y="4051300"/>
                        <a:ext cx="1504950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38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648669"/>
              </p:ext>
            </p:extLst>
          </p:nvPr>
        </p:nvGraphicFramePr>
        <p:xfrm>
          <a:off x="-231706" y="398324"/>
          <a:ext cx="11549063" cy="1041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4" name="Document" r:id="rId3" imgW="4830762" imgH="4334924" progId="Word.Document.12">
                  <p:embed/>
                </p:oleObj>
              </mc:Choice>
              <mc:Fallback>
                <p:oleObj name="Document" r:id="rId3" imgW="4830762" imgH="4334924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1706" y="398324"/>
                        <a:ext cx="11549063" cy="1041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6712" y="4035287"/>
            <a:ext cx="1117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8% 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&lt;8%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26</a:t>
            </a:fld>
            <a:endParaRPr lang="vi-VN"/>
          </a:p>
        </p:txBody>
      </p:sp>
      <p:graphicFrame>
        <p:nvGraphicFramePr>
          <p:cNvPr id="2222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801855"/>
              </p:ext>
            </p:extLst>
          </p:nvPr>
        </p:nvGraphicFramePr>
        <p:xfrm>
          <a:off x="-795338" y="712788"/>
          <a:ext cx="12801601" cy="767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98" name="Document" r:id="rId3" imgW="5833618" imgH="3522964" progId="Word.Document.12">
                  <p:embed/>
                </p:oleObj>
              </mc:Choice>
              <mc:Fallback>
                <p:oleObj name="Document" r:id="rId3" imgW="5833618" imgH="352296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5338" y="712788"/>
                        <a:ext cx="12801601" cy="767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27112" y="1165445"/>
            <a:ext cx="9313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máy năm nay (sau khi cải thiện kĩ thuật)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7422" y="19435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392561"/>
              </p:ext>
            </p:extLst>
          </p:nvPr>
        </p:nvGraphicFramePr>
        <p:xfrm>
          <a:off x="2397125" y="1908175"/>
          <a:ext cx="15986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99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1908175"/>
                        <a:ext cx="1598613" cy="48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639881"/>
              </p:ext>
            </p:extLst>
          </p:nvPr>
        </p:nvGraphicFramePr>
        <p:xfrm>
          <a:off x="2185988" y="2690813"/>
          <a:ext cx="18256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0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690813"/>
                        <a:ext cx="1825625" cy="484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947981"/>
              </p:ext>
            </p:extLst>
          </p:nvPr>
        </p:nvGraphicFramePr>
        <p:xfrm>
          <a:off x="2100880" y="3547027"/>
          <a:ext cx="6524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1" name="Equation" r:id="rId9" imgW="253800" imgH="177480" progId="Equation.DSMT4">
                  <p:embed/>
                </p:oleObj>
              </mc:Choice>
              <mc:Fallback>
                <p:oleObj name="Equation" r:id="rId9" imgW="253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880" y="3547027"/>
                        <a:ext cx="652463" cy="423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9129"/>
              </p:ext>
            </p:extLst>
          </p:nvPr>
        </p:nvGraphicFramePr>
        <p:xfrm>
          <a:off x="3976688" y="4344988"/>
          <a:ext cx="16287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2" name="Equation" r:id="rId11" imgW="634680" imgH="393480" progId="Equation.DSMT4">
                  <p:embed/>
                </p:oleObj>
              </mc:Choice>
              <mc:Fallback>
                <p:oleObj name="Equation" r:id="rId11" imgW="634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4344988"/>
                        <a:ext cx="1628775" cy="941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38451"/>
              </p:ext>
            </p:extLst>
          </p:nvPr>
        </p:nvGraphicFramePr>
        <p:xfrm>
          <a:off x="8613422" y="4545219"/>
          <a:ext cx="1301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3" name="Equation" r:id="rId13" imgW="507960" imgH="203040" progId="Equation.DSMT4">
                  <p:embed/>
                </p:oleObj>
              </mc:Choice>
              <mc:Fallback>
                <p:oleObj name="Equation" r:id="rId1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422" y="4545219"/>
                        <a:ext cx="1301750" cy="48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21940"/>
              </p:ext>
            </p:extLst>
          </p:nvPr>
        </p:nvGraphicFramePr>
        <p:xfrm>
          <a:off x="365125" y="5584825"/>
          <a:ext cx="15303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4" name="Equation" r:id="rId15" imgW="596880" imgH="228600" progId="Equation.DSMT4">
                  <p:embed/>
                </p:oleObj>
              </mc:Choice>
              <mc:Fallback>
                <p:oleObj name="Equation" r:id="rId15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5584825"/>
                        <a:ext cx="1530350" cy="546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64255" y="5624414"/>
            <a:ext cx="9876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phế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phẩm, tức là cải tiến kĩ thuật hiệu quả.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57486" y="2801257"/>
            <a:ext cx="18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75316"/>
              </p:ext>
            </p:extLst>
          </p:nvPr>
        </p:nvGraphicFramePr>
        <p:xfrm>
          <a:off x="4946650" y="5662613"/>
          <a:ext cx="18256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5" name="Equation" r:id="rId17" imgW="711000" imgH="203040" progId="Equation.DSMT4">
                  <p:embed/>
                </p:oleObj>
              </mc:Choice>
              <mc:Fallback>
                <p:oleObj name="Equation" r:id="rId17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5662613"/>
                        <a:ext cx="18256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128591" y="3419061"/>
            <a:ext cx="73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0,98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20727" y="3419061"/>
            <a:ext cx="119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2,06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9189"/>
            <a:ext cx="18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41894"/>
              </p:ext>
            </p:extLst>
          </p:nvPr>
        </p:nvGraphicFramePr>
        <p:xfrm>
          <a:off x="7001133" y="92019"/>
          <a:ext cx="4938094" cy="445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06" name="Document" r:id="rId19" imgW="4830762" imgH="4334924" progId="Word.Document.12">
                  <p:embed/>
                </p:oleObj>
              </mc:Choice>
              <mc:Fallback>
                <p:oleObj name="Document" r:id="rId19" imgW="4830762" imgH="4334924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1133" y="92019"/>
                        <a:ext cx="4938094" cy="4453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3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CA88-B8C8-42CC-8816-B671F4CD27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3</a:t>
            </a:fld>
            <a:endParaRPr lang="vi-VN"/>
          </a:p>
        </p:txBody>
      </p:sp>
      <p:graphicFrame>
        <p:nvGraphicFramePr>
          <p:cNvPr id="177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973719"/>
              </p:ext>
            </p:extLst>
          </p:nvPr>
        </p:nvGraphicFramePr>
        <p:xfrm>
          <a:off x="1519238" y="1504950"/>
          <a:ext cx="12977812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1" name="Document" r:id="rId3" imgW="5744739" imgH="1720022" progId="Word.Document.12">
                  <p:embed/>
                </p:oleObj>
              </mc:Choice>
              <mc:Fallback>
                <p:oleObj name="Document" r:id="rId3" imgW="5744739" imgH="172002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504950"/>
                        <a:ext cx="12977812" cy="387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9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571480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4</a:t>
            </a:fld>
            <a:endParaRPr lang="vi-VN"/>
          </a:p>
        </p:txBody>
      </p:sp>
      <p:graphicFrame>
        <p:nvGraphicFramePr>
          <p:cNvPr id="178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301980"/>
              </p:ext>
            </p:extLst>
          </p:nvPr>
        </p:nvGraphicFramePr>
        <p:xfrm>
          <a:off x="2316163" y="1282700"/>
          <a:ext cx="12033250" cy="505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5" name="Document" r:id="rId3" imgW="5757333" imgH="2430600" progId="Word.Document.12">
                  <p:embed/>
                </p:oleObj>
              </mc:Choice>
              <mc:Fallback>
                <p:oleObj name="Document" r:id="rId3" imgW="5757333" imgH="24306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282700"/>
                        <a:ext cx="12033250" cy="505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9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5</a:t>
            </a:fld>
            <a:endParaRPr lang="vi-VN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2519363" y="1501776"/>
          <a:ext cx="13650912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7" name="Document" r:id="rId3" imgW="5831257" imgH="1336564" progId="Word.Document.12">
                  <p:embed/>
                </p:oleObj>
              </mc:Choice>
              <mc:Fallback>
                <p:oleObj name="Document" r:id="rId3" imgW="5831257" imgH="133656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501776"/>
                        <a:ext cx="13650912" cy="313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8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428604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6</a:t>
            </a:fld>
            <a:endParaRPr lang="vi-VN"/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785015"/>
              </p:ext>
            </p:extLst>
          </p:nvPr>
        </p:nvGraphicFramePr>
        <p:xfrm>
          <a:off x="1527175" y="1216025"/>
          <a:ext cx="13531850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3" name="Document" r:id="rId3" imgW="5955602" imgH="2383012" progId="Word.Document.12">
                  <p:embed/>
                </p:oleObj>
              </mc:Choice>
              <mc:Fallback>
                <p:oleObj name="Document" r:id="rId3" imgW="5955602" imgH="23830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216025"/>
                        <a:ext cx="13531850" cy="568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567836" y="2779995"/>
            <a:ext cx="4008328" cy="127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64291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7</a:t>
            </a:fld>
            <a:endParaRPr lang="vi-VN"/>
          </a:p>
        </p:txBody>
      </p:sp>
      <p:graphicFrame>
        <p:nvGraphicFramePr>
          <p:cNvPr id="186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575874"/>
              </p:ext>
            </p:extLst>
          </p:nvPr>
        </p:nvGraphicFramePr>
        <p:xfrm>
          <a:off x="2244725" y="1435100"/>
          <a:ext cx="11991975" cy="722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6" name="Document" r:id="rId3" imgW="5738262" imgH="3465642" progId="Word.Document.12">
                  <p:embed/>
                </p:oleObj>
              </mc:Choice>
              <mc:Fallback>
                <p:oleObj name="Document" r:id="rId3" imgW="5738262" imgH="34656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435100"/>
                        <a:ext cx="11991975" cy="722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1158" y="285728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8</a:t>
            </a:fld>
            <a:endParaRPr lang="vi-VN"/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745866"/>
              </p:ext>
            </p:extLst>
          </p:nvPr>
        </p:nvGraphicFramePr>
        <p:xfrm>
          <a:off x="959476" y="936027"/>
          <a:ext cx="11744325" cy="845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0" name="Document" r:id="rId3" imgW="5553668" imgH="4000860" progId="Word.Document.12">
                  <p:embed/>
                </p:oleObj>
              </mc:Choice>
              <mc:Fallback>
                <p:oleObj name="Document" r:id="rId3" imgW="5553668" imgH="40008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476" y="936027"/>
                        <a:ext cx="11744325" cy="845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014868"/>
              </p:ext>
            </p:extLst>
          </p:nvPr>
        </p:nvGraphicFramePr>
        <p:xfrm>
          <a:off x="3041871" y="1642012"/>
          <a:ext cx="5525045" cy="49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1" name="Equation" r:id="rId5" imgW="2273040" imgH="203040" progId="Equation.DSMT4">
                  <p:embed/>
                </p:oleObj>
              </mc:Choice>
              <mc:Fallback>
                <p:oleObj name="Equation" r:id="rId5" imgW="227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1871" y="1642012"/>
                        <a:ext cx="5525045" cy="494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352387"/>
              </p:ext>
            </p:extLst>
          </p:nvPr>
        </p:nvGraphicFramePr>
        <p:xfrm>
          <a:off x="5237851" y="1017431"/>
          <a:ext cx="358975" cy="32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2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7851" y="1017431"/>
                        <a:ext cx="358975" cy="329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2428" y="4031087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4789-DC40-4CC9-8EA8-5E0EC24CB422}" type="slidenum">
              <a:rPr lang="vi-VN" smtClean="0"/>
              <a:pPr/>
              <a:t>9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1367565" y="385325"/>
            <a:ext cx="80010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. So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b="1" dirty="0" smtClean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600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600" dirty="0"/>
          </a:p>
        </p:txBody>
      </p:sp>
      <p:sp>
        <p:nvSpPr>
          <p:cNvPr id="6" name="Rectangle 5"/>
          <p:cNvSpPr/>
          <p:nvPr/>
        </p:nvSpPr>
        <p:spPr>
          <a:xfrm>
            <a:off x="1260269" y="61883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CC0066"/>
              </a:solidFill>
            </a:endParaRPr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1" y="1268637"/>
            <a:ext cx="11465213" cy="451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4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</TotalTime>
  <Words>487</Words>
  <Application>Microsoft Office PowerPoint</Application>
  <PresentationFormat>Widescreen</PresentationFormat>
  <Paragraphs>88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Document</vt:lpstr>
      <vt:lpstr>Equation</vt:lpstr>
      <vt:lpstr>Microsoft Word Document</vt:lpstr>
      <vt:lpstr>MathType 6.0 Equation</vt:lpstr>
      <vt:lpstr>Chương 6:  KIỂM ĐỊNH DỰA TRÊN MỘT MẪU ĐƠN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Trang</dc:creator>
  <cp:lastModifiedBy>NGDIEP</cp:lastModifiedBy>
  <cp:revision>232</cp:revision>
  <cp:lastPrinted>2019-05-25T09:59:41Z</cp:lastPrinted>
  <dcterms:created xsi:type="dcterms:W3CDTF">2017-04-04T04:12:56Z</dcterms:created>
  <dcterms:modified xsi:type="dcterms:W3CDTF">2021-05-03T15:44:53Z</dcterms:modified>
</cp:coreProperties>
</file>