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75" r:id="rId3"/>
    <p:sldId id="258" r:id="rId4"/>
    <p:sldId id="259" r:id="rId5"/>
    <p:sldId id="276" r:id="rId6"/>
    <p:sldId id="263" r:id="rId7"/>
    <p:sldId id="264" r:id="rId8"/>
    <p:sldId id="286" r:id="rId9"/>
    <p:sldId id="278" r:id="rId10"/>
    <p:sldId id="284" r:id="rId11"/>
    <p:sldId id="279" r:id="rId12"/>
    <p:sldId id="280" r:id="rId13"/>
    <p:sldId id="281" r:id="rId14"/>
    <p:sldId id="285" r:id="rId15"/>
    <p:sldId id="282" r:id="rId16"/>
    <p:sldId id="28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8FDC2-538D-4D6B-88FF-F6FE79C15654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C28BB-7795-4EE8-9E3A-9CBC09FEB4E3}">
      <dgm:prSet phldrT="[Text]" custT="1"/>
      <dgm:spPr/>
      <dgm:t>
        <a:bodyPr/>
        <a:lstStyle/>
        <a:p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phạm</a:t>
          </a:r>
          <a:endParaRPr lang="en-US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7A8438-F570-4E41-9D05-49E20A11C898}" type="parTrans" cxnId="{C4CDE2EA-C38C-45AD-AC26-40321724FEB7}">
      <dgm:prSet/>
      <dgm:spPr/>
      <dgm:t>
        <a:bodyPr/>
        <a:lstStyle/>
        <a:p>
          <a:endParaRPr lang="en-US"/>
        </a:p>
      </dgm:t>
    </dgm:pt>
    <dgm:pt modelId="{AA9E1720-AD5B-43C2-BFBE-9C30FA3E9BB0}" type="sibTrans" cxnId="{C4CDE2EA-C38C-45AD-AC26-40321724FEB7}">
      <dgm:prSet/>
      <dgm:spPr/>
      <dgm:t>
        <a:bodyPr/>
        <a:lstStyle/>
        <a:p>
          <a:endParaRPr lang="en-US"/>
        </a:p>
      </dgm:t>
    </dgm:pt>
    <dgm:pt modelId="{A6874B97-B4BE-4C03-B2E3-DB9850F5420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thể</a:t>
          </a:r>
          <a:endParaRPr lang="en-US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44813C9-4D3B-4109-8157-0F49BA1FED48}" type="parTrans" cxnId="{E67FA46E-9119-4700-A0FF-2229E1F4C887}">
      <dgm:prSet/>
      <dgm:spPr/>
      <dgm:t>
        <a:bodyPr/>
        <a:lstStyle/>
        <a:p>
          <a:endParaRPr lang="en-US"/>
        </a:p>
      </dgm:t>
    </dgm:pt>
    <dgm:pt modelId="{208B67CC-F632-485F-ACA3-8538470BC5F6}" type="sibTrans" cxnId="{E67FA46E-9119-4700-A0FF-2229E1F4C887}">
      <dgm:prSet/>
      <dgm:spPr/>
      <dgm:t>
        <a:bodyPr/>
        <a:lstStyle/>
        <a:p>
          <a:endParaRPr lang="en-US"/>
        </a:p>
      </dgm:t>
    </dgm:pt>
    <dgm:pt modelId="{BC940FE4-480D-4C22-9D6C-ADF7CAD3948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quan</a:t>
          </a:r>
          <a:endParaRPr lang="en-US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E1FD4C8-1C92-4817-8E69-F01A02065FFF}" type="parTrans" cxnId="{09E0D74A-8DA4-43BE-BD6F-156D1CA76495}">
      <dgm:prSet/>
      <dgm:spPr/>
      <dgm:t>
        <a:bodyPr/>
        <a:lstStyle/>
        <a:p>
          <a:endParaRPr lang="en-US"/>
        </a:p>
      </dgm:t>
    </dgm:pt>
    <dgm:pt modelId="{04384782-2988-4C58-BE00-C01C6CEC565B}" type="sibTrans" cxnId="{09E0D74A-8DA4-43BE-BD6F-156D1CA76495}">
      <dgm:prSet/>
      <dgm:spPr/>
      <dgm:t>
        <a:bodyPr/>
        <a:lstStyle/>
        <a:p>
          <a:endParaRPr lang="en-US"/>
        </a:p>
      </dgm:t>
    </dgm:pt>
    <dgm:pt modelId="{98A7AF9A-A8BB-4832-8B94-E439E08B749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thể</a:t>
          </a:r>
          <a:endParaRPr lang="en-US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B5C685-D7FA-4D95-B1FB-7B05FD5ED22C}" type="parTrans" cxnId="{187F7549-26BF-4156-BE4F-21728210565F}">
      <dgm:prSet/>
      <dgm:spPr/>
      <dgm:t>
        <a:bodyPr/>
        <a:lstStyle/>
        <a:p>
          <a:endParaRPr lang="en-US"/>
        </a:p>
      </dgm:t>
    </dgm:pt>
    <dgm:pt modelId="{F9608721-168B-4F5F-9D50-2AE645D3E5F8}" type="sibTrans" cxnId="{187F7549-26BF-4156-BE4F-21728210565F}">
      <dgm:prSet/>
      <dgm:spPr/>
      <dgm:t>
        <a:bodyPr/>
        <a:lstStyle/>
        <a:p>
          <a:endParaRPr lang="en-US"/>
        </a:p>
      </dgm:t>
    </dgm:pt>
    <dgm:pt modelId="{E3B251B9-2432-41AE-AC7F-3B837B1DD49F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quan</a:t>
          </a:r>
          <a:endParaRPr lang="en-US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2885D08-4EDB-4251-942D-FD6E7968CBDD}" type="parTrans" cxnId="{B23E4CDF-57D4-4D6D-B92A-DAE756165167}">
      <dgm:prSet/>
      <dgm:spPr/>
      <dgm:t>
        <a:bodyPr/>
        <a:lstStyle/>
        <a:p>
          <a:endParaRPr lang="en-US"/>
        </a:p>
      </dgm:t>
    </dgm:pt>
    <dgm:pt modelId="{A564AAE4-C981-4864-968C-353CE3100D29}" type="sibTrans" cxnId="{B23E4CDF-57D4-4D6D-B92A-DAE756165167}">
      <dgm:prSet/>
      <dgm:spPr/>
      <dgm:t>
        <a:bodyPr/>
        <a:lstStyle/>
        <a:p>
          <a:endParaRPr lang="en-US"/>
        </a:p>
      </dgm:t>
    </dgm:pt>
    <dgm:pt modelId="{35D6E3B7-DD27-4845-BBB2-C6FA04ED1E6E}" type="pres">
      <dgm:prSet presAssocID="{F678FDC2-538D-4D6B-88FF-F6FE79C156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04ABFA-E0E5-4024-94AE-E2A9BC897438}" type="pres">
      <dgm:prSet presAssocID="{7B2C28BB-7795-4EE8-9E3A-9CBC09FEB4E3}" presName="centerShape" presStyleLbl="node0" presStyleIdx="0" presStyleCnt="1" custScaleX="110108" custScaleY="102408"/>
      <dgm:spPr/>
      <dgm:t>
        <a:bodyPr/>
        <a:lstStyle/>
        <a:p>
          <a:endParaRPr lang="en-US"/>
        </a:p>
      </dgm:t>
    </dgm:pt>
    <dgm:pt modelId="{ECE5238C-3075-4281-BDED-892268B7E152}" type="pres">
      <dgm:prSet presAssocID="{844813C9-4D3B-4109-8157-0F49BA1FED48}" presName="parTrans" presStyleLbl="sibTrans2D1" presStyleIdx="0" presStyleCnt="4"/>
      <dgm:spPr/>
    </dgm:pt>
    <dgm:pt modelId="{99BE2A3D-ED0B-4CA8-AA16-EAC278AECDB5}" type="pres">
      <dgm:prSet presAssocID="{844813C9-4D3B-4109-8157-0F49BA1FED48}" presName="connectorText" presStyleLbl="sibTrans2D1" presStyleIdx="0" presStyleCnt="4"/>
      <dgm:spPr/>
    </dgm:pt>
    <dgm:pt modelId="{553B8E2A-A3E6-482C-9D69-3696B88E593F}" type="pres">
      <dgm:prSet presAssocID="{A6874B97-B4BE-4C03-B2E3-DB9850F542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70A49-EA52-4527-B854-8DF8A800C4C1}" type="pres">
      <dgm:prSet presAssocID="{3E1FD4C8-1C92-4817-8E69-F01A02065FFF}" presName="parTrans" presStyleLbl="sibTrans2D1" presStyleIdx="1" presStyleCnt="4"/>
      <dgm:spPr/>
    </dgm:pt>
    <dgm:pt modelId="{6AD7FED0-2E2E-4E1A-BDA6-FAB2DA1B653C}" type="pres">
      <dgm:prSet presAssocID="{3E1FD4C8-1C92-4817-8E69-F01A02065FFF}" presName="connectorText" presStyleLbl="sibTrans2D1" presStyleIdx="1" presStyleCnt="4"/>
      <dgm:spPr/>
    </dgm:pt>
    <dgm:pt modelId="{1C57E0D1-3283-44FF-9D16-74D725961713}" type="pres">
      <dgm:prSet presAssocID="{BC940FE4-480D-4C22-9D6C-ADF7CAD394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5ADB2-48C1-446E-8E96-82F808417555}" type="pres">
      <dgm:prSet presAssocID="{A5B5C685-D7FA-4D95-B1FB-7B05FD5ED22C}" presName="parTrans" presStyleLbl="sibTrans2D1" presStyleIdx="2" presStyleCnt="4"/>
      <dgm:spPr/>
    </dgm:pt>
    <dgm:pt modelId="{25EF15CE-0332-4214-A79A-4B9DE206EB0C}" type="pres">
      <dgm:prSet presAssocID="{A5B5C685-D7FA-4D95-B1FB-7B05FD5ED22C}" presName="connectorText" presStyleLbl="sibTrans2D1" presStyleIdx="2" presStyleCnt="4"/>
      <dgm:spPr/>
    </dgm:pt>
    <dgm:pt modelId="{8CD7A8E7-4B86-459C-94C9-1C28942C64FB}" type="pres">
      <dgm:prSet presAssocID="{98A7AF9A-A8BB-4832-8B94-E439E08B749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81647-33F4-46EC-BA54-210AA0AC1DDA}" type="pres">
      <dgm:prSet presAssocID="{12885D08-4EDB-4251-942D-FD6E7968CBDD}" presName="parTrans" presStyleLbl="sibTrans2D1" presStyleIdx="3" presStyleCnt="4"/>
      <dgm:spPr/>
    </dgm:pt>
    <dgm:pt modelId="{165DE72C-A32C-4DDA-9C1C-EDC600B47BCD}" type="pres">
      <dgm:prSet presAssocID="{12885D08-4EDB-4251-942D-FD6E7968CBDD}" presName="connectorText" presStyleLbl="sibTrans2D1" presStyleIdx="3" presStyleCnt="4"/>
      <dgm:spPr/>
    </dgm:pt>
    <dgm:pt modelId="{5FF583D8-CFF4-467A-8C23-44CDE9F89879}" type="pres">
      <dgm:prSet presAssocID="{E3B251B9-2432-41AE-AC7F-3B837B1DD4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E9B0E4-7689-4B11-AE32-2F5D858D7D91}" type="presOf" srcId="{3E1FD4C8-1C92-4817-8E69-F01A02065FFF}" destId="{9BC70A49-EA52-4527-B854-8DF8A800C4C1}" srcOrd="0" destOrd="0" presId="urn:microsoft.com/office/officeart/2005/8/layout/radial5"/>
    <dgm:cxn modelId="{82CE1E6A-8CFF-4DBB-B539-98AA42A57D35}" type="presOf" srcId="{E3B251B9-2432-41AE-AC7F-3B837B1DD49F}" destId="{5FF583D8-CFF4-467A-8C23-44CDE9F89879}" srcOrd="0" destOrd="0" presId="urn:microsoft.com/office/officeart/2005/8/layout/radial5"/>
    <dgm:cxn modelId="{83BAA854-1AD1-4E2A-8B19-1214902AAC56}" type="presOf" srcId="{7B2C28BB-7795-4EE8-9E3A-9CBC09FEB4E3}" destId="{B604ABFA-E0E5-4024-94AE-E2A9BC897438}" srcOrd="0" destOrd="0" presId="urn:microsoft.com/office/officeart/2005/8/layout/radial5"/>
    <dgm:cxn modelId="{0AD4672B-C1F6-4602-BD63-B40674156B6C}" type="presOf" srcId="{F678FDC2-538D-4D6B-88FF-F6FE79C15654}" destId="{35D6E3B7-DD27-4845-BBB2-C6FA04ED1E6E}" srcOrd="0" destOrd="0" presId="urn:microsoft.com/office/officeart/2005/8/layout/radial5"/>
    <dgm:cxn modelId="{33329659-0240-4AF3-B36D-68970B73BBDD}" type="presOf" srcId="{844813C9-4D3B-4109-8157-0F49BA1FED48}" destId="{99BE2A3D-ED0B-4CA8-AA16-EAC278AECDB5}" srcOrd="1" destOrd="0" presId="urn:microsoft.com/office/officeart/2005/8/layout/radial5"/>
    <dgm:cxn modelId="{FEA4D736-6F4B-462A-B5CD-3BDECBDA075C}" type="presOf" srcId="{98A7AF9A-A8BB-4832-8B94-E439E08B7490}" destId="{8CD7A8E7-4B86-459C-94C9-1C28942C64FB}" srcOrd="0" destOrd="0" presId="urn:microsoft.com/office/officeart/2005/8/layout/radial5"/>
    <dgm:cxn modelId="{B23E4CDF-57D4-4D6D-B92A-DAE756165167}" srcId="{7B2C28BB-7795-4EE8-9E3A-9CBC09FEB4E3}" destId="{E3B251B9-2432-41AE-AC7F-3B837B1DD49F}" srcOrd="3" destOrd="0" parTransId="{12885D08-4EDB-4251-942D-FD6E7968CBDD}" sibTransId="{A564AAE4-C981-4864-968C-353CE3100D29}"/>
    <dgm:cxn modelId="{5B76FFDD-0017-42D8-A466-FF4ABF83589D}" type="presOf" srcId="{12885D08-4EDB-4251-942D-FD6E7968CBDD}" destId="{88381647-33F4-46EC-BA54-210AA0AC1DDA}" srcOrd="0" destOrd="0" presId="urn:microsoft.com/office/officeart/2005/8/layout/radial5"/>
    <dgm:cxn modelId="{D901E914-4548-434C-AFDE-557D24AA9CC8}" type="presOf" srcId="{BC940FE4-480D-4C22-9D6C-ADF7CAD3948C}" destId="{1C57E0D1-3283-44FF-9D16-74D725961713}" srcOrd="0" destOrd="0" presId="urn:microsoft.com/office/officeart/2005/8/layout/radial5"/>
    <dgm:cxn modelId="{6C4929F0-72C7-43C3-AAC7-7F61B5B3A248}" type="presOf" srcId="{3E1FD4C8-1C92-4817-8E69-F01A02065FFF}" destId="{6AD7FED0-2E2E-4E1A-BDA6-FAB2DA1B653C}" srcOrd="1" destOrd="0" presId="urn:microsoft.com/office/officeart/2005/8/layout/radial5"/>
    <dgm:cxn modelId="{31088782-7FA8-40DC-8F51-196B32351F12}" type="presOf" srcId="{12885D08-4EDB-4251-942D-FD6E7968CBDD}" destId="{165DE72C-A32C-4DDA-9C1C-EDC600B47BCD}" srcOrd="1" destOrd="0" presId="urn:microsoft.com/office/officeart/2005/8/layout/radial5"/>
    <dgm:cxn modelId="{0CEA6E80-6301-40BF-8362-04A69ECADA30}" type="presOf" srcId="{A5B5C685-D7FA-4D95-B1FB-7B05FD5ED22C}" destId="{25EF15CE-0332-4214-A79A-4B9DE206EB0C}" srcOrd="1" destOrd="0" presId="urn:microsoft.com/office/officeart/2005/8/layout/radial5"/>
    <dgm:cxn modelId="{C4CDE2EA-C38C-45AD-AC26-40321724FEB7}" srcId="{F678FDC2-538D-4D6B-88FF-F6FE79C15654}" destId="{7B2C28BB-7795-4EE8-9E3A-9CBC09FEB4E3}" srcOrd="0" destOrd="0" parTransId="{F37A8438-F570-4E41-9D05-49E20A11C898}" sibTransId="{AA9E1720-AD5B-43C2-BFBE-9C30FA3E9BB0}"/>
    <dgm:cxn modelId="{187F7549-26BF-4156-BE4F-21728210565F}" srcId="{7B2C28BB-7795-4EE8-9E3A-9CBC09FEB4E3}" destId="{98A7AF9A-A8BB-4832-8B94-E439E08B7490}" srcOrd="2" destOrd="0" parTransId="{A5B5C685-D7FA-4D95-B1FB-7B05FD5ED22C}" sibTransId="{F9608721-168B-4F5F-9D50-2AE645D3E5F8}"/>
    <dgm:cxn modelId="{920A62EA-AF02-449F-B54D-869DDF8654F5}" type="presOf" srcId="{A5B5C685-D7FA-4D95-B1FB-7B05FD5ED22C}" destId="{2355ADB2-48C1-446E-8E96-82F808417555}" srcOrd="0" destOrd="0" presId="urn:microsoft.com/office/officeart/2005/8/layout/radial5"/>
    <dgm:cxn modelId="{A84485FE-F20A-44E8-9DC3-BDFA76C58409}" type="presOf" srcId="{844813C9-4D3B-4109-8157-0F49BA1FED48}" destId="{ECE5238C-3075-4281-BDED-892268B7E152}" srcOrd="0" destOrd="0" presId="urn:microsoft.com/office/officeart/2005/8/layout/radial5"/>
    <dgm:cxn modelId="{ECF1C1B9-2E42-44DE-A3C9-2F6782ECB300}" type="presOf" srcId="{A6874B97-B4BE-4C03-B2E3-DB9850F5420A}" destId="{553B8E2A-A3E6-482C-9D69-3696B88E593F}" srcOrd="0" destOrd="0" presId="urn:microsoft.com/office/officeart/2005/8/layout/radial5"/>
    <dgm:cxn modelId="{09E0D74A-8DA4-43BE-BD6F-156D1CA76495}" srcId="{7B2C28BB-7795-4EE8-9E3A-9CBC09FEB4E3}" destId="{BC940FE4-480D-4C22-9D6C-ADF7CAD3948C}" srcOrd="1" destOrd="0" parTransId="{3E1FD4C8-1C92-4817-8E69-F01A02065FFF}" sibTransId="{04384782-2988-4C58-BE00-C01C6CEC565B}"/>
    <dgm:cxn modelId="{E67FA46E-9119-4700-A0FF-2229E1F4C887}" srcId="{7B2C28BB-7795-4EE8-9E3A-9CBC09FEB4E3}" destId="{A6874B97-B4BE-4C03-B2E3-DB9850F5420A}" srcOrd="0" destOrd="0" parTransId="{844813C9-4D3B-4109-8157-0F49BA1FED48}" sibTransId="{208B67CC-F632-485F-ACA3-8538470BC5F6}"/>
    <dgm:cxn modelId="{F6B31A03-51F8-413A-8A9B-528B8009C96D}" type="presParOf" srcId="{35D6E3B7-DD27-4845-BBB2-C6FA04ED1E6E}" destId="{B604ABFA-E0E5-4024-94AE-E2A9BC897438}" srcOrd="0" destOrd="0" presId="urn:microsoft.com/office/officeart/2005/8/layout/radial5"/>
    <dgm:cxn modelId="{5727E2BD-3096-48B5-8DFC-C7AFCAB39007}" type="presParOf" srcId="{35D6E3B7-DD27-4845-BBB2-C6FA04ED1E6E}" destId="{ECE5238C-3075-4281-BDED-892268B7E152}" srcOrd="1" destOrd="0" presId="urn:microsoft.com/office/officeart/2005/8/layout/radial5"/>
    <dgm:cxn modelId="{901AF692-D1E5-4F49-9819-86FC8AD9CABA}" type="presParOf" srcId="{ECE5238C-3075-4281-BDED-892268B7E152}" destId="{99BE2A3D-ED0B-4CA8-AA16-EAC278AECDB5}" srcOrd="0" destOrd="0" presId="urn:microsoft.com/office/officeart/2005/8/layout/radial5"/>
    <dgm:cxn modelId="{84217F5E-AFF6-4A28-8E7B-EF9D99434C4A}" type="presParOf" srcId="{35D6E3B7-DD27-4845-BBB2-C6FA04ED1E6E}" destId="{553B8E2A-A3E6-482C-9D69-3696B88E593F}" srcOrd="2" destOrd="0" presId="urn:microsoft.com/office/officeart/2005/8/layout/radial5"/>
    <dgm:cxn modelId="{2AF4331B-0091-4A27-8E3A-692BA2274B9D}" type="presParOf" srcId="{35D6E3B7-DD27-4845-BBB2-C6FA04ED1E6E}" destId="{9BC70A49-EA52-4527-B854-8DF8A800C4C1}" srcOrd="3" destOrd="0" presId="urn:microsoft.com/office/officeart/2005/8/layout/radial5"/>
    <dgm:cxn modelId="{C2FB9C78-AB36-4110-852B-CBCA6143352B}" type="presParOf" srcId="{9BC70A49-EA52-4527-B854-8DF8A800C4C1}" destId="{6AD7FED0-2E2E-4E1A-BDA6-FAB2DA1B653C}" srcOrd="0" destOrd="0" presId="urn:microsoft.com/office/officeart/2005/8/layout/radial5"/>
    <dgm:cxn modelId="{F20D7291-B832-4335-8196-C76068B5DBC4}" type="presParOf" srcId="{35D6E3B7-DD27-4845-BBB2-C6FA04ED1E6E}" destId="{1C57E0D1-3283-44FF-9D16-74D725961713}" srcOrd="4" destOrd="0" presId="urn:microsoft.com/office/officeart/2005/8/layout/radial5"/>
    <dgm:cxn modelId="{8066A442-7DA8-4E62-AA92-74756F2EA90F}" type="presParOf" srcId="{35D6E3B7-DD27-4845-BBB2-C6FA04ED1E6E}" destId="{2355ADB2-48C1-446E-8E96-82F808417555}" srcOrd="5" destOrd="0" presId="urn:microsoft.com/office/officeart/2005/8/layout/radial5"/>
    <dgm:cxn modelId="{AA43A1E6-ACE1-4FDE-861F-74355C56D5D2}" type="presParOf" srcId="{2355ADB2-48C1-446E-8E96-82F808417555}" destId="{25EF15CE-0332-4214-A79A-4B9DE206EB0C}" srcOrd="0" destOrd="0" presId="urn:microsoft.com/office/officeart/2005/8/layout/radial5"/>
    <dgm:cxn modelId="{06B39F11-CBED-4CBD-A1F8-DE218984BBBF}" type="presParOf" srcId="{35D6E3B7-DD27-4845-BBB2-C6FA04ED1E6E}" destId="{8CD7A8E7-4B86-459C-94C9-1C28942C64FB}" srcOrd="6" destOrd="0" presId="urn:microsoft.com/office/officeart/2005/8/layout/radial5"/>
    <dgm:cxn modelId="{84C39B5E-0AA0-4467-B345-546541265CCA}" type="presParOf" srcId="{35D6E3B7-DD27-4845-BBB2-C6FA04ED1E6E}" destId="{88381647-33F4-46EC-BA54-210AA0AC1DDA}" srcOrd="7" destOrd="0" presId="urn:microsoft.com/office/officeart/2005/8/layout/radial5"/>
    <dgm:cxn modelId="{A3E70B0C-1552-4B88-B3B7-0891C7621222}" type="presParOf" srcId="{88381647-33F4-46EC-BA54-210AA0AC1DDA}" destId="{165DE72C-A32C-4DDA-9C1C-EDC600B47BCD}" srcOrd="0" destOrd="0" presId="urn:microsoft.com/office/officeart/2005/8/layout/radial5"/>
    <dgm:cxn modelId="{B7D45125-F81B-4303-9670-58EEE2C0A9F1}" type="presParOf" srcId="{35D6E3B7-DD27-4845-BBB2-C6FA04ED1E6E}" destId="{5FF583D8-CFF4-467A-8C23-44CDE9F8987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8088A-FA03-4485-9129-1AF2D957CA63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3881B-F4F8-40CA-AED8-1BBD0F82FC06}">
      <dgm:prSet custT="1"/>
      <dgm:spPr/>
      <dgm:t>
        <a:bodyPr/>
        <a:lstStyle/>
        <a:p>
          <a:pPr rtl="0"/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16 </a:t>
          </a:r>
          <a:r>
            <a:rPr lang="en-US" sz="28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8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chịu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TNHS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mọi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618B09FD-FEAD-47ED-8097-6A52C4E78F19}" type="parTrans" cxnId="{985F6D26-9266-4B8C-8E44-93D789EABDA0}">
      <dgm:prSet/>
      <dgm:spPr/>
      <dgm:t>
        <a:bodyPr/>
        <a:lstStyle/>
        <a:p>
          <a:endParaRPr lang="en-US"/>
        </a:p>
      </dgm:t>
    </dgm:pt>
    <dgm:pt modelId="{79F4F5E7-97F2-4C61-B1D2-48D5FD19C235}" type="sibTrans" cxnId="{985F6D26-9266-4B8C-8E44-93D789EABDA0}">
      <dgm:prSet/>
      <dgm:spPr/>
      <dgm:t>
        <a:bodyPr/>
        <a:lstStyle/>
        <a:p>
          <a:endParaRPr lang="en-US"/>
        </a:p>
      </dgm:t>
    </dgm:pt>
    <dgm:pt modelId="{36E9B7BC-7CFD-4CF8-BB35-F9A7741234EC}">
      <dgm:prSet custT="1"/>
      <dgm:spPr/>
      <dgm:t>
        <a:bodyPr/>
        <a:lstStyle/>
        <a:p>
          <a:pPr rtl="0"/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14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nhưng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16 </a:t>
          </a:r>
          <a:r>
            <a:rPr lang="en-US" sz="2800" b="1" u="sng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chịu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TNHS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do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cố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ý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hoặc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FE775609-F322-491A-8F26-2BB59CB69485}" type="parTrans" cxnId="{0824F0F5-12C5-48A8-ABB5-6604DE546FCE}">
      <dgm:prSet/>
      <dgm:spPr/>
      <dgm:t>
        <a:bodyPr/>
        <a:lstStyle/>
        <a:p>
          <a:endParaRPr lang="en-US"/>
        </a:p>
      </dgm:t>
    </dgm:pt>
    <dgm:pt modelId="{85E23A91-338C-4043-BEBD-58DE4928DDE6}" type="sibTrans" cxnId="{0824F0F5-12C5-48A8-ABB5-6604DE546FCE}">
      <dgm:prSet/>
      <dgm:spPr/>
      <dgm:t>
        <a:bodyPr/>
        <a:lstStyle/>
        <a:p>
          <a:endParaRPr lang="en-US"/>
        </a:p>
      </dgm:t>
    </dgm:pt>
    <dgm:pt modelId="{2953E614-7CD3-4BE6-BC60-818910D53C2D}" type="pres">
      <dgm:prSet presAssocID="{BBA8088A-FA03-4485-9129-1AF2D957CA6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09F55-B387-416A-A087-D4803C91ACE6}" type="pres">
      <dgm:prSet presAssocID="{B713881B-F4F8-40CA-AED8-1BBD0F82FC06}" presName="circ1" presStyleLbl="vennNode1" presStyleIdx="0" presStyleCnt="2"/>
      <dgm:spPr/>
      <dgm:t>
        <a:bodyPr/>
        <a:lstStyle/>
        <a:p>
          <a:endParaRPr lang="en-US"/>
        </a:p>
      </dgm:t>
    </dgm:pt>
    <dgm:pt modelId="{307C5B1B-73CB-43DC-A59B-12482AECED5F}" type="pres">
      <dgm:prSet presAssocID="{B713881B-F4F8-40CA-AED8-1BBD0F82FC0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88F21-B242-46A2-855B-860F9FA334AE}" type="pres">
      <dgm:prSet presAssocID="{36E9B7BC-7CFD-4CF8-BB35-F9A7741234EC}" presName="circ2" presStyleLbl="vennNode1" presStyleIdx="1" presStyleCnt="2" custScaleX="108108"/>
      <dgm:spPr/>
      <dgm:t>
        <a:bodyPr/>
        <a:lstStyle/>
        <a:p>
          <a:endParaRPr lang="en-US"/>
        </a:p>
      </dgm:t>
    </dgm:pt>
    <dgm:pt modelId="{36B9E230-B740-4892-B97C-A52D406C7740}" type="pres">
      <dgm:prSet presAssocID="{36E9B7BC-7CFD-4CF8-BB35-F9A7741234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6357D-BFA8-40BC-AC43-71384DC76197}" type="presOf" srcId="{B713881B-F4F8-40CA-AED8-1BBD0F82FC06}" destId="{C0D09F55-B387-416A-A087-D4803C91ACE6}" srcOrd="0" destOrd="0" presId="urn:microsoft.com/office/officeart/2005/8/layout/venn1"/>
    <dgm:cxn modelId="{839E96F5-706B-4D9D-B768-43F6D9559BE9}" type="presOf" srcId="{BBA8088A-FA03-4485-9129-1AF2D957CA63}" destId="{2953E614-7CD3-4BE6-BC60-818910D53C2D}" srcOrd="0" destOrd="0" presId="urn:microsoft.com/office/officeart/2005/8/layout/venn1"/>
    <dgm:cxn modelId="{985F6D26-9266-4B8C-8E44-93D789EABDA0}" srcId="{BBA8088A-FA03-4485-9129-1AF2D957CA63}" destId="{B713881B-F4F8-40CA-AED8-1BBD0F82FC06}" srcOrd="0" destOrd="0" parTransId="{618B09FD-FEAD-47ED-8097-6A52C4E78F19}" sibTransId="{79F4F5E7-97F2-4C61-B1D2-48D5FD19C235}"/>
    <dgm:cxn modelId="{FF193A19-FE09-4EB2-B945-8D87000B0140}" type="presOf" srcId="{36E9B7BC-7CFD-4CF8-BB35-F9A7741234EC}" destId="{FF588F21-B242-46A2-855B-860F9FA334AE}" srcOrd="0" destOrd="0" presId="urn:microsoft.com/office/officeart/2005/8/layout/venn1"/>
    <dgm:cxn modelId="{5FA11122-AD36-4D05-8920-A3B994CEB366}" type="presOf" srcId="{B713881B-F4F8-40CA-AED8-1BBD0F82FC06}" destId="{307C5B1B-73CB-43DC-A59B-12482AECED5F}" srcOrd="1" destOrd="0" presId="urn:microsoft.com/office/officeart/2005/8/layout/venn1"/>
    <dgm:cxn modelId="{788F40F9-8146-49A8-8C84-2ED37D3E81BE}" type="presOf" srcId="{36E9B7BC-7CFD-4CF8-BB35-F9A7741234EC}" destId="{36B9E230-B740-4892-B97C-A52D406C7740}" srcOrd="1" destOrd="0" presId="urn:microsoft.com/office/officeart/2005/8/layout/venn1"/>
    <dgm:cxn modelId="{0824F0F5-12C5-48A8-ABB5-6604DE546FCE}" srcId="{BBA8088A-FA03-4485-9129-1AF2D957CA63}" destId="{36E9B7BC-7CFD-4CF8-BB35-F9A7741234EC}" srcOrd="1" destOrd="0" parTransId="{FE775609-F322-491A-8F26-2BB59CB69485}" sibTransId="{85E23A91-338C-4043-BEBD-58DE4928DDE6}"/>
    <dgm:cxn modelId="{E846F25F-BEDB-4261-BAB3-2D993649A5D2}" type="presParOf" srcId="{2953E614-7CD3-4BE6-BC60-818910D53C2D}" destId="{C0D09F55-B387-416A-A087-D4803C91ACE6}" srcOrd="0" destOrd="0" presId="urn:microsoft.com/office/officeart/2005/8/layout/venn1"/>
    <dgm:cxn modelId="{D130E617-072B-4308-ABA5-26F3565DCCCB}" type="presParOf" srcId="{2953E614-7CD3-4BE6-BC60-818910D53C2D}" destId="{307C5B1B-73CB-43DC-A59B-12482AECED5F}" srcOrd="1" destOrd="0" presId="urn:microsoft.com/office/officeart/2005/8/layout/venn1"/>
    <dgm:cxn modelId="{FFF91162-4129-4F68-B60E-31DEB701B73A}" type="presParOf" srcId="{2953E614-7CD3-4BE6-BC60-818910D53C2D}" destId="{FF588F21-B242-46A2-855B-860F9FA334AE}" srcOrd="2" destOrd="0" presId="urn:microsoft.com/office/officeart/2005/8/layout/venn1"/>
    <dgm:cxn modelId="{99B56E6D-64EF-414A-92BB-311A75B79EEF}" type="presParOf" srcId="{2953E614-7CD3-4BE6-BC60-818910D53C2D}" destId="{36B9E230-B740-4892-B97C-A52D406C774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99F61-D6CA-400D-89F3-8BCAC6A5D4CE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03000A-87D9-4E5F-A4D7-F42CC5771CFF}">
      <dgm:prSet phldrT="[Text]" custT="1"/>
      <dgm:spPr/>
      <dgm:t>
        <a:bodyPr/>
        <a:lstStyle/>
        <a:p>
          <a:r>
            <a:rPr lang="en-US" sz="3600" dirty="0" err="1" smtClean="0"/>
            <a:t>Hình</a:t>
          </a:r>
          <a:r>
            <a:rPr lang="en-US" sz="3600" dirty="0" smtClean="0"/>
            <a:t> </a:t>
          </a:r>
          <a:r>
            <a:rPr lang="en-US" sz="3600" dirty="0" err="1" smtClean="0"/>
            <a:t>phạt</a:t>
          </a:r>
          <a:r>
            <a:rPr lang="en-US" sz="3600" dirty="0" smtClean="0"/>
            <a:t> </a:t>
          </a:r>
          <a:r>
            <a:rPr lang="en-US" sz="3600" dirty="0" err="1" smtClean="0"/>
            <a:t>chính</a:t>
          </a:r>
          <a:endParaRPr lang="en-US" sz="3600" dirty="0"/>
        </a:p>
      </dgm:t>
    </dgm:pt>
    <dgm:pt modelId="{3F10BFE2-6FE7-49D1-8087-27A2AADFE619}" type="parTrans" cxnId="{C0AAC01D-5315-4981-9312-5E4AFF4AC7CA}">
      <dgm:prSet/>
      <dgm:spPr/>
      <dgm:t>
        <a:bodyPr/>
        <a:lstStyle/>
        <a:p>
          <a:endParaRPr lang="en-US"/>
        </a:p>
      </dgm:t>
    </dgm:pt>
    <dgm:pt modelId="{2CA3717E-BFAB-46AD-9232-C84093C54442}" type="sibTrans" cxnId="{C0AAC01D-5315-4981-9312-5E4AFF4AC7CA}">
      <dgm:prSet/>
      <dgm:spPr/>
      <dgm:t>
        <a:bodyPr/>
        <a:lstStyle/>
        <a:p>
          <a:endParaRPr lang="en-US"/>
        </a:p>
      </dgm:t>
    </dgm:pt>
    <dgm:pt modelId="{898E7C61-E3FF-4E5F-B10B-0E8B14DC7951}">
      <dgm:prSet phldrT="[Text]" custT="1"/>
      <dgm:spPr/>
      <dgm:t>
        <a:bodyPr/>
        <a:lstStyle/>
        <a:p>
          <a:r>
            <a:rPr lang="en-US" sz="2400" dirty="0" err="1" smtClean="0"/>
            <a:t>Áp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 </a:t>
          </a:r>
          <a:r>
            <a:rPr lang="en-US" sz="2400" dirty="0" err="1" smtClean="0"/>
            <a:t>độc</a:t>
          </a:r>
          <a:r>
            <a:rPr lang="en-US" sz="2400" dirty="0" smtClean="0"/>
            <a:t> </a:t>
          </a:r>
          <a:r>
            <a:rPr lang="en-US" sz="2400" dirty="0" err="1" smtClean="0"/>
            <a:t>lập</a:t>
          </a:r>
          <a:endParaRPr lang="en-US" sz="2400" dirty="0"/>
        </a:p>
      </dgm:t>
    </dgm:pt>
    <dgm:pt modelId="{C59882F8-A4EA-4D0F-980D-CAB1EDFFB858}" type="parTrans" cxnId="{BD8A92BB-E951-497B-A946-FA20D6E66C8B}">
      <dgm:prSet/>
      <dgm:spPr/>
      <dgm:t>
        <a:bodyPr/>
        <a:lstStyle/>
        <a:p>
          <a:endParaRPr lang="en-US"/>
        </a:p>
      </dgm:t>
    </dgm:pt>
    <dgm:pt modelId="{70FF592F-4071-4BA2-8999-DAF9C67DF2C4}" type="sibTrans" cxnId="{BD8A92BB-E951-497B-A946-FA20D6E66C8B}">
      <dgm:prSet/>
      <dgm:spPr/>
      <dgm:t>
        <a:bodyPr/>
        <a:lstStyle/>
        <a:p>
          <a:endParaRPr lang="en-US"/>
        </a:p>
      </dgm:t>
    </dgm:pt>
    <dgm:pt modelId="{0D5169BE-6CCA-47B9-9DCF-916E5CC2161B}">
      <dgm:prSet phldrT="[Text]" custT="1"/>
      <dgm:spPr/>
      <dgm:t>
        <a:bodyPr/>
        <a:lstStyle/>
        <a:p>
          <a:r>
            <a:rPr lang="en-US" sz="2400" dirty="0" err="1" smtClean="0"/>
            <a:t>Áp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 1 </a:t>
          </a:r>
          <a:r>
            <a:rPr lang="en-US" sz="2400" dirty="0" err="1" smtClean="0"/>
            <a:t>hình</a:t>
          </a:r>
          <a:r>
            <a:rPr lang="en-US" sz="2400" dirty="0" smtClean="0"/>
            <a:t> </a:t>
          </a:r>
          <a:r>
            <a:rPr lang="en-US" sz="2400" dirty="0" err="1" smtClean="0"/>
            <a:t>phạt</a:t>
          </a:r>
          <a:r>
            <a:rPr lang="en-US" sz="2400" dirty="0" smtClean="0"/>
            <a:t> </a:t>
          </a:r>
          <a:r>
            <a:rPr lang="en-US" sz="2400" dirty="0" err="1" smtClean="0"/>
            <a:t>duy</a:t>
          </a:r>
          <a:r>
            <a:rPr lang="en-US" sz="2400" dirty="0" smtClean="0"/>
            <a:t> </a:t>
          </a:r>
          <a:r>
            <a:rPr lang="en-US" sz="2400" dirty="0" err="1" smtClean="0"/>
            <a:t>nhất</a:t>
          </a:r>
          <a:r>
            <a:rPr lang="en-US" sz="2400" dirty="0" smtClean="0"/>
            <a:t> </a:t>
          </a:r>
          <a:r>
            <a:rPr lang="en-US" sz="2400" dirty="0" err="1" smtClean="0"/>
            <a:t>cho</a:t>
          </a:r>
          <a:r>
            <a:rPr lang="en-US" sz="2400" dirty="0" smtClean="0"/>
            <a:t> 1 </a:t>
          </a:r>
          <a:r>
            <a:rPr lang="en-US" sz="2400" dirty="0" err="1" smtClean="0"/>
            <a:t>tội</a:t>
          </a:r>
          <a:r>
            <a:rPr lang="en-US" sz="2400" dirty="0" smtClean="0"/>
            <a:t> </a:t>
          </a:r>
          <a:r>
            <a:rPr lang="en-US" sz="2400" dirty="0" err="1" smtClean="0"/>
            <a:t>phạm</a:t>
          </a:r>
          <a:endParaRPr lang="en-US" sz="2400" dirty="0"/>
        </a:p>
      </dgm:t>
    </dgm:pt>
    <dgm:pt modelId="{7BAABF53-8ECC-4C5D-A488-65F000D2B0D8}" type="parTrans" cxnId="{F2A844C9-92A3-48CD-A527-0A2E392DB675}">
      <dgm:prSet/>
      <dgm:spPr/>
      <dgm:t>
        <a:bodyPr/>
        <a:lstStyle/>
        <a:p>
          <a:endParaRPr lang="en-US"/>
        </a:p>
      </dgm:t>
    </dgm:pt>
    <dgm:pt modelId="{9CF770DD-45A6-45F5-AC30-3C165C70F1B8}" type="sibTrans" cxnId="{F2A844C9-92A3-48CD-A527-0A2E392DB675}">
      <dgm:prSet/>
      <dgm:spPr/>
      <dgm:t>
        <a:bodyPr/>
        <a:lstStyle/>
        <a:p>
          <a:endParaRPr lang="en-US"/>
        </a:p>
      </dgm:t>
    </dgm:pt>
    <dgm:pt modelId="{2E4E6A2E-DA22-4D61-B751-263F1982F809}">
      <dgm:prSet phldrT="[Text]" custT="1"/>
      <dgm:spPr/>
      <dgm:t>
        <a:bodyPr/>
        <a:lstStyle/>
        <a:p>
          <a:r>
            <a:rPr lang="en-US" sz="3600" dirty="0" err="1" smtClean="0"/>
            <a:t>Hình</a:t>
          </a:r>
          <a:r>
            <a:rPr lang="en-US" sz="3600" dirty="0" smtClean="0"/>
            <a:t> </a:t>
          </a:r>
          <a:r>
            <a:rPr lang="en-US" sz="3600" dirty="0" err="1" smtClean="0"/>
            <a:t>phạt</a:t>
          </a:r>
          <a:r>
            <a:rPr lang="en-US" sz="3600" dirty="0" smtClean="0"/>
            <a:t> </a:t>
          </a:r>
          <a:r>
            <a:rPr lang="en-US" sz="3600" dirty="0" err="1" smtClean="0"/>
            <a:t>bổ</a:t>
          </a:r>
          <a:r>
            <a:rPr lang="en-US" sz="3600" dirty="0" smtClean="0"/>
            <a:t> sung</a:t>
          </a:r>
          <a:endParaRPr lang="en-US" sz="3600" dirty="0"/>
        </a:p>
      </dgm:t>
    </dgm:pt>
    <dgm:pt modelId="{5407E6B6-8C0A-4551-860F-AD4E4BDABA8D}" type="parTrans" cxnId="{6A5508A9-7807-41A4-A166-02CA6BD85807}">
      <dgm:prSet/>
      <dgm:spPr/>
      <dgm:t>
        <a:bodyPr/>
        <a:lstStyle/>
        <a:p>
          <a:endParaRPr lang="en-US"/>
        </a:p>
      </dgm:t>
    </dgm:pt>
    <dgm:pt modelId="{A98B6FEB-1777-4844-B3B8-795D9649B71E}" type="sibTrans" cxnId="{6A5508A9-7807-41A4-A166-02CA6BD85807}">
      <dgm:prSet/>
      <dgm:spPr/>
      <dgm:t>
        <a:bodyPr/>
        <a:lstStyle/>
        <a:p>
          <a:endParaRPr lang="en-US"/>
        </a:p>
      </dgm:t>
    </dgm:pt>
    <dgm:pt modelId="{AEE920A5-C3DB-4E65-8F82-51D43CFDFD60}">
      <dgm:prSet phldrT="[Text]" custT="1"/>
      <dgm:spPr/>
      <dgm:t>
        <a:bodyPr/>
        <a:lstStyle/>
        <a:p>
          <a:r>
            <a:rPr lang="en-US" sz="2400" dirty="0" err="1" smtClean="0"/>
            <a:t>Áp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 </a:t>
          </a:r>
          <a:r>
            <a:rPr lang="en-US" sz="2400" dirty="0" err="1" smtClean="0"/>
            <a:t>kèm</a:t>
          </a:r>
          <a:r>
            <a:rPr lang="en-US" sz="2400" dirty="0" smtClean="0"/>
            <a:t> </a:t>
          </a:r>
          <a:r>
            <a:rPr lang="en-US" sz="2400" dirty="0" err="1" smtClean="0"/>
            <a:t>theo</a:t>
          </a:r>
          <a:r>
            <a:rPr lang="en-US" sz="2400" dirty="0" smtClean="0"/>
            <a:t> </a:t>
          </a:r>
          <a:r>
            <a:rPr lang="en-US" sz="2400" dirty="0" err="1" smtClean="0"/>
            <a:t>hình</a:t>
          </a:r>
          <a:r>
            <a:rPr lang="en-US" sz="2400" dirty="0" smtClean="0"/>
            <a:t> </a:t>
          </a:r>
          <a:r>
            <a:rPr lang="en-US" sz="2400" dirty="0" err="1" smtClean="0"/>
            <a:t>phạt</a:t>
          </a:r>
          <a:r>
            <a:rPr lang="en-US" sz="2400" dirty="0" smtClean="0"/>
            <a:t> </a:t>
          </a:r>
          <a:r>
            <a:rPr lang="en-US" sz="2400" dirty="0" err="1" smtClean="0"/>
            <a:t>chính</a:t>
          </a:r>
          <a:endParaRPr lang="en-US" sz="2400" dirty="0"/>
        </a:p>
      </dgm:t>
    </dgm:pt>
    <dgm:pt modelId="{C0B91033-BE39-4DE0-9748-4B7645590F89}" type="parTrans" cxnId="{4A85D135-AA5D-4835-81DE-123769B649BB}">
      <dgm:prSet/>
      <dgm:spPr/>
      <dgm:t>
        <a:bodyPr/>
        <a:lstStyle/>
        <a:p>
          <a:endParaRPr lang="en-US"/>
        </a:p>
      </dgm:t>
    </dgm:pt>
    <dgm:pt modelId="{DC6B2F52-E0F9-4554-9A92-428F494310C1}" type="sibTrans" cxnId="{4A85D135-AA5D-4835-81DE-123769B649BB}">
      <dgm:prSet/>
      <dgm:spPr/>
      <dgm:t>
        <a:bodyPr/>
        <a:lstStyle/>
        <a:p>
          <a:endParaRPr lang="en-US"/>
        </a:p>
      </dgm:t>
    </dgm:pt>
    <dgm:pt modelId="{048C0C36-8861-4D70-A377-F6F9C54DF0B1}">
      <dgm:prSet phldrT="[Text]" custT="1"/>
      <dgm:spPr/>
      <dgm:t>
        <a:bodyPr/>
        <a:lstStyle/>
        <a:p>
          <a:r>
            <a:rPr lang="en-US" sz="2400" dirty="0" err="1" smtClean="0"/>
            <a:t>Có</a:t>
          </a:r>
          <a:r>
            <a:rPr lang="en-US" sz="2400" dirty="0" smtClean="0"/>
            <a:t> </a:t>
          </a:r>
          <a:r>
            <a:rPr lang="en-US" sz="2400" dirty="0" err="1" smtClean="0"/>
            <a:t>thể</a:t>
          </a:r>
          <a:r>
            <a:rPr lang="en-US" sz="2400" dirty="0" smtClean="0"/>
            <a:t> </a:t>
          </a:r>
          <a:r>
            <a:rPr lang="en-US" sz="2400" dirty="0" err="1" smtClean="0"/>
            <a:t>áp</a:t>
          </a:r>
          <a:r>
            <a:rPr lang="en-US" sz="2400" dirty="0" smtClean="0"/>
            <a:t> </a:t>
          </a:r>
          <a:r>
            <a:rPr lang="en-US" sz="2400" dirty="0" err="1" smtClean="0"/>
            <a:t>dụng</a:t>
          </a:r>
          <a:r>
            <a:rPr lang="en-US" sz="2400" dirty="0" smtClean="0"/>
            <a:t> </a:t>
          </a:r>
          <a:r>
            <a:rPr lang="en-US" sz="2400" dirty="0" err="1" smtClean="0"/>
            <a:t>nhiều</a:t>
          </a:r>
          <a:r>
            <a:rPr lang="en-US" sz="2400" dirty="0" smtClean="0"/>
            <a:t> </a:t>
          </a:r>
          <a:r>
            <a:rPr lang="en-US" sz="2400" dirty="0" err="1" smtClean="0"/>
            <a:t>hình</a:t>
          </a:r>
          <a:r>
            <a:rPr lang="en-US" sz="2400" dirty="0" smtClean="0"/>
            <a:t> </a:t>
          </a:r>
          <a:r>
            <a:rPr lang="en-US" sz="2400" dirty="0" err="1" smtClean="0"/>
            <a:t>phạt</a:t>
          </a:r>
          <a:r>
            <a:rPr lang="en-US" sz="2400" dirty="0" smtClean="0"/>
            <a:t> </a:t>
          </a:r>
          <a:r>
            <a:rPr lang="en-US" sz="2400" dirty="0" err="1" smtClean="0"/>
            <a:t>bổ</a:t>
          </a:r>
          <a:r>
            <a:rPr lang="en-US" sz="2400" dirty="0" smtClean="0"/>
            <a:t> sung </a:t>
          </a:r>
          <a:r>
            <a:rPr lang="en-US" sz="2400" dirty="0" err="1" smtClean="0"/>
            <a:t>đối</a:t>
          </a:r>
          <a:r>
            <a:rPr lang="en-US" sz="2400" dirty="0" smtClean="0"/>
            <a:t> </a:t>
          </a:r>
          <a:r>
            <a:rPr lang="en-US" sz="2400" dirty="0" err="1" smtClean="0"/>
            <a:t>với</a:t>
          </a:r>
          <a:r>
            <a:rPr lang="en-US" sz="2400" dirty="0" smtClean="0"/>
            <a:t> 1 </a:t>
          </a:r>
          <a:r>
            <a:rPr lang="en-US" sz="2400" dirty="0" err="1" smtClean="0"/>
            <a:t>tội</a:t>
          </a:r>
          <a:r>
            <a:rPr lang="en-US" sz="2400" dirty="0" smtClean="0"/>
            <a:t> </a:t>
          </a:r>
          <a:r>
            <a:rPr lang="en-US" sz="2400" dirty="0" err="1" smtClean="0"/>
            <a:t>phạm</a:t>
          </a:r>
          <a:endParaRPr lang="en-US" sz="2400" dirty="0"/>
        </a:p>
      </dgm:t>
    </dgm:pt>
    <dgm:pt modelId="{397A1C45-F752-4F79-BB59-492F03DB0831}" type="parTrans" cxnId="{03926126-87F5-4431-9FE6-04AC723B7666}">
      <dgm:prSet/>
      <dgm:spPr/>
      <dgm:t>
        <a:bodyPr/>
        <a:lstStyle/>
        <a:p>
          <a:endParaRPr lang="en-US"/>
        </a:p>
      </dgm:t>
    </dgm:pt>
    <dgm:pt modelId="{F1328C78-23BF-4304-BA61-8F1FFA2BCC45}" type="sibTrans" cxnId="{03926126-87F5-4431-9FE6-04AC723B7666}">
      <dgm:prSet/>
      <dgm:spPr/>
      <dgm:t>
        <a:bodyPr/>
        <a:lstStyle/>
        <a:p>
          <a:endParaRPr lang="en-US"/>
        </a:p>
      </dgm:t>
    </dgm:pt>
    <dgm:pt modelId="{423E8016-6329-4EBB-9F1A-2AF533B1498E}" type="pres">
      <dgm:prSet presAssocID="{24B99F61-D6CA-400D-89F3-8BCAC6A5D4C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9E4BE217-1EDF-488E-9A2E-0C3C67A1331E}" type="pres">
      <dgm:prSet presAssocID="{0D03000A-87D9-4E5F-A4D7-F42CC5771CFF}" presName="linNode" presStyleCnt="0"/>
      <dgm:spPr/>
      <dgm:t>
        <a:bodyPr/>
        <a:lstStyle/>
        <a:p>
          <a:endParaRPr lang="en-SG"/>
        </a:p>
      </dgm:t>
    </dgm:pt>
    <dgm:pt modelId="{97D50876-A91E-4878-9432-45F973D3F555}" type="pres">
      <dgm:prSet presAssocID="{0D03000A-87D9-4E5F-A4D7-F42CC5771CFF}" presName="parentShp" presStyleLbl="node1" presStyleIdx="0" presStyleCnt="2" custScaleX="7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5D936-B00F-4520-82FE-1A4F9C2F8AB2}" type="pres">
      <dgm:prSet presAssocID="{0D03000A-87D9-4E5F-A4D7-F42CC5771CF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E2FE8-517D-4466-86BA-E14C0965F639}" type="pres">
      <dgm:prSet presAssocID="{2CA3717E-BFAB-46AD-9232-C84093C54442}" presName="spacing" presStyleCnt="0"/>
      <dgm:spPr/>
      <dgm:t>
        <a:bodyPr/>
        <a:lstStyle/>
        <a:p>
          <a:endParaRPr lang="en-SG"/>
        </a:p>
      </dgm:t>
    </dgm:pt>
    <dgm:pt modelId="{6FB36660-9356-40F1-A159-66AD15AF77BB}" type="pres">
      <dgm:prSet presAssocID="{2E4E6A2E-DA22-4D61-B751-263F1982F809}" presName="linNode" presStyleCnt="0"/>
      <dgm:spPr/>
      <dgm:t>
        <a:bodyPr/>
        <a:lstStyle/>
        <a:p>
          <a:endParaRPr lang="en-SG"/>
        </a:p>
      </dgm:t>
    </dgm:pt>
    <dgm:pt modelId="{497FCA31-B7FE-4AB1-9E01-789886FA71F6}" type="pres">
      <dgm:prSet presAssocID="{2E4E6A2E-DA22-4D61-B751-263F1982F809}" presName="parentShp" presStyleLbl="node1" presStyleIdx="1" presStyleCnt="2" custScaleX="7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AF6D8-A7E5-4E9A-9B2E-7EBCFB76248F}" type="pres">
      <dgm:prSet presAssocID="{2E4E6A2E-DA22-4D61-B751-263F1982F809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3252B0-12CA-4B95-8382-B53E73EE6DDA}" type="presOf" srcId="{AEE920A5-C3DB-4E65-8F82-51D43CFDFD60}" destId="{A4DAF6D8-A7E5-4E9A-9B2E-7EBCFB76248F}" srcOrd="0" destOrd="0" presId="urn:microsoft.com/office/officeart/2005/8/layout/vList6"/>
    <dgm:cxn modelId="{4A85D135-AA5D-4835-81DE-123769B649BB}" srcId="{2E4E6A2E-DA22-4D61-B751-263F1982F809}" destId="{AEE920A5-C3DB-4E65-8F82-51D43CFDFD60}" srcOrd="0" destOrd="0" parTransId="{C0B91033-BE39-4DE0-9748-4B7645590F89}" sibTransId="{DC6B2F52-E0F9-4554-9A92-428F494310C1}"/>
    <dgm:cxn modelId="{F2A844C9-92A3-48CD-A527-0A2E392DB675}" srcId="{0D03000A-87D9-4E5F-A4D7-F42CC5771CFF}" destId="{0D5169BE-6CCA-47B9-9DCF-916E5CC2161B}" srcOrd="1" destOrd="0" parTransId="{7BAABF53-8ECC-4C5D-A488-65F000D2B0D8}" sibTransId="{9CF770DD-45A6-45F5-AC30-3C165C70F1B8}"/>
    <dgm:cxn modelId="{34BFA348-94AA-401E-90F7-B53C116F3B2B}" type="presOf" srcId="{048C0C36-8861-4D70-A377-F6F9C54DF0B1}" destId="{A4DAF6D8-A7E5-4E9A-9B2E-7EBCFB76248F}" srcOrd="0" destOrd="1" presId="urn:microsoft.com/office/officeart/2005/8/layout/vList6"/>
    <dgm:cxn modelId="{B9786D99-344B-4D32-B6C3-674D53737EFD}" type="presOf" srcId="{898E7C61-E3FF-4E5F-B10B-0E8B14DC7951}" destId="{A115D936-B00F-4520-82FE-1A4F9C2F8AB2}" srcOrd="0" destOrd="0" presId="urn:microsoft.com/office/officeart/2005/8/layout/vList6"/>
    <dgm:cxn modelId="{BD8A92BB-E951-497B-A946-FA20D6E66C8B}" srcId="{0D03000A-87D9-4E5F-A4D7-F42CC5771CFF}" destId="{898E7C61-E3FF-4E5F-B10B-0E8B14DC7951}" srcOrd="0" destOrd="0" parTransId="{C59882F8-A4EA-4D0F-980D-CAB1EDFFB858}" sibTransId="{70FF592F-4071-4BA2-8999-DAF9C67DF2C4}"/>
    <dgm:cxn modelId="{03926126-87F5-4431-9FE6-04AC723B7666}" srcId="{2E4E6A2E-DA22-4D61-B751-263F1982F809}" destId="{048C0C36-8861-4D70-A377-F6F9C54DF0B1}" srcOrd="1" destOrd="0" parTransId="{397A1C45-F752-4F79-BB59-492F03DB0831}" sibTransId="{F1328C78-23BF-4304-BA61-8F1FFA2BCC45}"/>
    <dgm:cxn modelId="{5843A76C-58FE-4DC4-A23E-E2C6A4E16228}" type="presOf" srcId="{0D5169BE-6CCA-47B9-9DCF-916E5CC2161B}" destId="{A115D936-B00F-4520-82FE-1A4F9C2F8AB2}" srcOrd="0" destOrd="1" presId="urn:microsoft.com/office/officeart/2005/8/layout/vList6"/>
    <dgm:cxn modelId="{ED04B2C8-F8C2-4066-A541-331DC7681802}" type="presOf" srcId="{0D03000A-87D9-4E5F-A4D7-F42CC5771CFF}" destId="{97D50876-A91E-4878-9432-45F973D3F555}" srcOrd="0" destOrd="0" presId="urn:microsoft.com/office/officeart/2005/8/layout/vList6"/>
    <dgm:cxn modelId="{E29156E1-B5FB-4525-979C-EFEAC466CA41}" type="presOf" srcId="{2E4E6A2E-DA22-4D61-B751-263F1982F809}" destId="{497FCA31-B7FE-4AB1-9E01-789886FA71F6}" srcOrd="0" destOrd="0" presId="urn:microsoft.com/office/officeart/2005/8/layout/vList6"/>
    <dgm:cxn modelId="{6A5508A9-7807-41A4-A166-02CA6BD85807}" srcId="{24B99F61-D6CA-400D-89F3-8BCAC6A5D4CE}" destId="{2E4E6A2E-DA22-4D61-B751-263F1982F809}" srcOrd="1" destOrd="0" parTransId="{5407E6B6-8C0A-4551-860F-AD4E4BDABA8D}" sibTransId="{A98B6FEB-1777-4844-B3B8-795D9649B71E}"/>
    <dgm:cxn modelId="{C0AAC01D-5315-4981-9312-5E4AFF4AC7CA}" srcId="{24B99F61-D6CA-400D-89F3-8BCAC6A5D4CE}" destId="{0D03000A-87D9-4E5F-A4D7-F42CC5771CFF}" srcOrd="0" destOrd="0" parTransId="{3F10BFE2-6FE7-49D1-8087-27A2AADFE619}" sibTransId="{2CA3717E-BFAB-46AD-9232-C84093C54442}"/>
    <dgm:cxn modelId="{F1AE4678-5B15-4E48-9C4C-2A92DB13566E}" type="presOf" srcId="{24B99F61-D6CA-400D-89F3-8BCAC6A5D4CE}" destId="{423E8016-6329-4EBB-9F1A-2AF533B1498E}" srcOrd="0" destOrd="0" presId="urn:microsoft.com/office/officeart/2005/8/layout/vList6"/>
    <dgm:cxn modelId="{E539A9E0-2AA4-406C-B8F5-75E1B87D22DB}" type="presParOf" srcId="{423E8016-6329-4EBB-9F1A-2AF533B1498E}" destId="{9E4BE217-1EDF-488E-9A2E-0C3C67A1331E}" srcOrd="0" destOrd="0" presId="urn:microsoft.com/office/officeart/2005/8/layout/vList6"/>
    <dgm:cxn modelId="{C7DEAFF2-3B69-4883-965E-6FD5131F8A2D}" type="presParOf" srcId="{9E4BE217-1EDF-488E-9A2E-0C3C67A1331E}" destId="{97D50876-A91E-4878-9432-45F973D3F555}" srcOrd="0" destOrd="0" presId="urn:microsoft.com/office/officeart/2005/8/layout/vList6"/>
    <dgm:cxn modelId="{B332FF70-9E18-49B4-A7B8-18890370D705}" type="presParOf" srcId="{9E4BE217-1EDF-488E-9A2E-0C3C67A1331E}" destId="{A115D936-B00F-4520-82FE-1A4F9C2F8AB2}" srcOrd="1" destOrd="0" presId="urn:microsoft.com/office/officeart/2005/8/layout/vList6"/>
    <dgm:cxn modelId="{522230C2-32F6-4A26-92CE-4A3E1C592949}" type="presParOf" srcId="{423E8016-6329-4EBB-9F1A-2AF533B1498E}" destId="{E50E2FE8-517D-4466-86BA-E14C0965F639}" srcOrd="1" destOrd="0" presId="urn:microsoft.com/office/officeart/2005/8/layout/vList6"/>
    <dgm:cxn modelId="{CAF9C3B8-4660-48B1-907F-58293FB45975}" type="presParOf" srcId="{423E8016-6329-4EBB-9F1A-2AF533B1498E}" destId="{6FB36660-9356-40F1-A159-66AD15AF77BB}" srcOrd="2" destOrd="0" presId="urn:microsoft.com/office/officeart/2005/8/layout/vList6"/>
    <dgm:cxn modelId="{10EF0962-2652-4EEE-8816-C81EF8C7BA50}" type="presParOf" srcId="{6FB36660-9356-40F1-A159-66AD15AF77BB}" destId="{497FCA31-B7FE-4AB1-9E01-789886FA71F6}" srcOrd="0" destOrd="0" presId="urn:microsoft.com/office/officeart/2005/8/layout/vList6"/>
    <dgm:cxn modelId="{C9906342-53B7-4D07-8705-E591CF8E3B6E}" type="presParOf" srcId="{6FB36660-9356-40F1-A159-66AD15AF77BB}" destId="{A4DAF6D8-A7E5-4E9A-9B2E-7EBCFB76248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ABFA-E0E5-4024-94AE-E2A9BC897438}">
      <dsp:nvSpPr>
        <dsp:cNvPr id="0" name=""/>
        <dsp:cNvSpPr/>
      </dsp:nvSpPr>
      <dsp:spPr>
        <a:xfrm>
          <a:off x="3581395" y="2500742"/>
          <a:ext cx="1981208" cy="1842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Cấu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phạm</a:t>
          </a:r>
          <a:endParaRPr lang="en-US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71536" y="2770593"/>
        <a:ext cx="1400926" cy="1302957"/>
      </dsp:txXfrm>
    </dsp:sp>
    <dsp:sp modelId="{ECE5238C-3075-4281-BDED-892268B7E152}">
      <dsp:nvSpPr>
        <dsp:cNvPr id="0" name=""/>
        <dsp:cNvSpPr/>
      </dsp:nvSpPr>
      <dsp:spPr>
        <a:xfrm rot="16200000">
          <a:off x="4387097" y="1856449"/>
          <a:ext cx="369804" cy="61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442568" y="2034274"/>
        <a:ext cx="258863" cy="367064"/>
      </dsp:txXfrm>
    </dsp:sp>
    <dsp:sp modelId="{553B8E2A-A3E6-482C-9D69-3696B88E593F}">
      <dsp:nvSpPr>
        <dsp:cNvPr id="0" name=""/>
        <dsp:cNvSpPr/>
      </dsp:nvSpPr>
      <dsp:spPr>
        <a:xfrm>
          <a:off x="3672333" y="3665"/>
          <a:ext cx="1799332" cy="1799332"/>
        </a:xfrm>
        <a:prstGeom prst="ellipse">
          <a:avLst/>
        </a:prstGeom>
        <a:solidFill>
          <a:schemeClr val="bg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thể</a:t>
          </a:r>
          <a:endParaRPr lang="en-US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35839" y="267171"/>
        <a:ext cx="1272320" cy="1272320"/>
      </dsp:txXfrm>
    </dsp:sp>
    <dsp:sp modelId="{9BC70A49-EA52-4527-B854-8DF8A800C4C1}">
      <dsp:nvSpPr>
        <dsp:cNvPr id="0" name=""/>
        <dsp:cNvSpPr/>
      </dsp:nvSpPr>
      <dsp:spPr>
        <a:xfrm>
          <a:off x="5700867" y="3116186"/>
          <a:ext cx="333089" cy="61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700867" y="3238540"/>
        <a:ext cx="233162" cy="367064"/>
      </dsp:txXfrm>
    </dsp:sp>
    <dsp:sp modelId="{1C57E0D1-3283-44FF-9D16-74D725961713}">
      <dsp:nvSpPr>
        <dsp:cNvPr id="0" name=""/>
        <dsp:cNvSpPr/>
      </dsp:nvSpPr>
      <dsp:spPr>
        <a:xfrm>
          <a:off x="6191075" y="2522406"/>
          <a:ext cx="1799332" cy="179933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quan</a:t>
          </a:r>
          <a:endParaRPr lang="en-US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454581" y="2785912"/>
        <a:ext cx="1272320" cy="1272320"/>
      </dsp:txXfrm>
    </dsp:sp>
    <dsp:sp modelId="{2355ADB2-48C1-446E-8E96-82F808417555}">
      <dsp:nvSpPr>
        <dsp:cNvPr id="0" name=""/>
        <dsp:cNvSpPr/>
      </dsp:nvSpPr>
      <dsp:spPr>
        <a:xfrm rot="5400000">
          <a:off x="4387097" y="4375922"/>
          <a:ext cx="369804" cy="61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442568" y="4442806"/>
        <a:ext cx="258863" cy="367064"/>
      </dsp:txXfrm>
    </dsp:sp>
    <dsp:sp modelId="{8CD7A8E7-4B86-459C-94C9-1C28942C64FB}">
      <dsp:nvSpPr>
        <dsp:cNvPr id="0" name=""/>
        <dsp:cNvSpPr/>
      </dsp:nvSpPr>
      <dsp:spPr>
        <a:xfrm>
          <a:off x="3672333" y="5041147"/>
          <a:ext cx="1799332" cy="1799332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thể</a:t>
          </a:r>
          <a:endParaRPr lang="en-US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35839" y="5304653"/>
        <a:ext cx="1272320" cy="1272320"/>
      </dsp:txXfrm>
    </dsp:sp>
    <dsp:sp modelId="{88381647-33F4-46EC-BA54-210AA0AC1DDA}">
      <dsp:nvSpPr>
        <dsp:cNvPr id="0" name=""/>
        <dsp:cNvSpPr/>
      </dsp:nvSpPr>
      <dsp:spPr>
        <a:xfrm rot="10800000">
          <a:off x="3110042" y="3116186"/>
          <a:ext cx="333089" cy="611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3209969" y="3238540"/>
        <a:ext cx="233162" cy="367064"/>
      </dsp:txXfrm>
    </dsp:sp>
    <dsp:sp modelId="{5FF583D8-CFF4-467A-8C23-44CDE9F89879}">
      <dsp:nvSpPr>
        <dsp:cNvPr id="0" name=""/>
        <dsp:cNvSpPr/>
      </dsp:nvSpPr>
      <dsp:spPr>
        <a:xfrm>
          <a:off x="1153592" y="2522406"/>
          <a:ext cx="1799332" cy="1799332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Mặt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quan</a:t>
          </a:r>
          <a:endParaRPr lang="en-US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417098" y="2785912"/>
        <a:ext cx="1272320" cy="127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9F55-B387-416A-A087-D4803C91ACE6}">
      <dsp:nvSpPr>
        <dsp:cNvPr id="0" name=""/>
        <dsp:cNvSpPr/>
      </dsp:nvSpPr>
      <dsp:spPr>
        <a:xfrm>
          <a:off x="92584" y="153098"/>
          <a:ext cx="4567428" cy="45674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16 </a:t>
          </a:r>
          <a:r>
            <a:rPr lang="en-US" sz="2800" b="1" u="sng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800" b="1" u="sng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800" b="1" u="sng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chịu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TNHS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mọi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30378" y="691696"/>
        <a:ext cx="2633472" cy="3490232"/>
      </dsp:txXfrm>
    </dsp:sp>
    <dsp:sp modelId="{FF588F21-B242-46A2-855B-860F9FA334AE}">
      <dsp:nvSpPr>
        <dsp:cNvPr id="0" name=""/>
        <dsp:cNvSpPr/>
      </dsp:nvSpPr>
      <dsp:spPr>
        <a:xfrm>
          <a:off x="3199260" y="153098"/>
          <a:ext cx="4937755" cy="45674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14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trở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lên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nhưng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đủ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16 </a:t>
          </a:r>
          <a:r>
            <a:rPr lang="en-US" sz="2800" b="1" u="sng" kern="1200" dirty="0" err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tuổi</a:t>
          </a:r>
          <a:r>
            <a:rPr lang="en-US" sz="2800" b="1" u="sng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phải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chịu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TNHS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rất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do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cố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ý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hoặc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tội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phạm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nghiêm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0515" y="691696"/>
        <a:ext cx="2846993" cy="3490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5D936-B00F-4520-82FE-1A4F9C2F8AB2}">
      <dsp:nvSpPr>
        <dsp:cNvPr id="0" name=""/>
        <dsp:cNvSpPr/>
      </dsp:nvSpPr>
      <dsp:spPr>
        <a:xfrm>
          <a:off x="3077226" y="539"/>
          <a:ext cx="5205873" cy="2102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Áp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độc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lập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Áp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1 </a:t>
          </a:r>
          <a:r>
            <a:rPr lang="en-US" sz="2400" kern="1200" dirty="0" err="1" smtClean="0"/>
            <a:t>hình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duy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nhất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cho</a:t>
          </a:r>
          <a:r>
            <a:rPr lang="en-US" sz="2400" kern="1200" dirty="0" smtClean="0"/>
            <a:t> 1 </a:t>
          </a:r>
          <a:r>
            <a:rPr lang="en-US" sz="2400" kern="1200" dirty="0" err="1" smtClean="0"/>
            <a:t>tội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phạm</a:t>
          </a:r>
          <a:endParaRPr lang="en-US" sz="2400" kern="1200" dirty="0"/>
        </a:p>
      </dsp:txBody>
      <dsp:txXfrm>
        <a:off x="3077226" y="263356"/>
        <a:ext cx="4417423" cy="1576900"/>
      </dsp:txXfrm>
    </dsp:sp>
    <dsp:sp modelId="{97D50876-A91E-4878-9432-45F973D3F555}">
      <dsp:nvSpPr>
        <dsp:cNvPr id="0" name=""/>
        <dsp:cNvSpPr/>
      </dsp:nvSpPr>
      <dsp:spPr>
        <a:xfrm>
          <a:off x="393355" y="539"/>
          <a:ext cx="2683870" cy="21025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Hình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phạt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chính</a:t>
          </a:r>
          <a:endParaRPr lang="en-US" sz="3600" kern="1200" dirty="0"/>
        </a:p>
      </dsp:txBody>
      <dsp:txXfrm>
        <a:off x="495992" y="103176"/>
        <a:ext cx="2478596" cy="1897260"/>
      </dsp:txXfrm>
    </dsp:sp>
    <dsp:sp modelId="{A4DAF6D8-A7E5-4E9A-9B2E-7EBCFB76248F}">
      <dsp:nvSpPr>
        <dsp:cNvPr id="0" name=""/>
        <dsp:cNvSpPr/>
      </dsp:nvSpPr>
      <dsp:spPr>
        <a:xfrm>
          <a:off x="3077226" y="2313326"/>
          <a:ext cx="5205873" cy="21025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Áp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kèm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theo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chính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Có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thể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áp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dụng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nhiều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hình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phạt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bổ</a:t>
          </a:r>
          <a:r>
            <a:rPr lang="en-US" sz="2400" kern="1200" dirty="0" smtClean="0"/>
            <a:t> sung </a:t>
          </a:r>
          <a:r>
            <a:rPr lang="en-US" sz="2400" kern="1200" dirty="0" err="1" smtClean="0"/>
            <a:t>đối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với</a:t>
          </a:r>
          <a:r>
            <a:rPr lang="en-US" sz="2400" kern="1200" dirty="0" smtClean="0"/>
            <a:t> 1 </a:t>
          </a:r>
          <a:r>
            <a:rPr lang="en-US" sz="2400" kern="1200" dirty="0" err="1" smtClean="0"/>
            <a:t>tội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phạm</a:t>
          </a:r>
          <a:endParaRPr lang="en-US" sz="2400" kern="1200" dirty="0"/>
        </a:p>
      </dsp:txBody>
      <dsp:txXfrm>
        <a:off x="3077226" y="2576143"/>
        <a:ext cx="4417423" cy="1576900"/>
      </dsp:txXfrm>
    </dsp:sp>
    <dsp:sp modelId="{497FCA31-B7FE-4AB1-9E01-789886FA71F6}">
      <dsp:nvSpPr>
        <dsp:cNvPr id="0" name=""/>
        <dsp:cNvSpPr/>
      </dsp:nvSpPr>
      <dsp:spPr>
        <a:xfrm>
          <a:off x="393355" y="2313326"/>
          <a:ext cx="2683870" cy="2102534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Hình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phạt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bổ</a:t>
          </a:r>
          <a:r>
            <a:rPr lang="en-US" sz="3600" kern="1200" dirty="0" smtClean="0"/>
            <a:t> sung</a:t>
          </a:r>
          <a:endParaRPr lang="en-US" sz="3600" kern="1200" dirty="0"/>
        </a:p>
      </dsp:txBody>
      <dsp:txXfrm>
        <a:off x="495992" y="2415963"/>
        <a:ext cx="2478596" cy="189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8A7B6-9401-4C84-B978-FB5182C15DA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7EDA-74B2-470C-ADB7-DC132CF2E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B42B582B-3511-4095-975C-BE7A74977B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D5C94-03F7-460D-A9DC-F2CCBD08AA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2F3E0-0AD2-450F-BE6D-08F87B2D91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849438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84943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896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896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896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D16A-47C9-453E-8811-E51843416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4"/>
            <a:ext cx="1217066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362396"/>
            <a:ext cx="6858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089595"/>
            <a:ext cx="6858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217066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7"/>
            <a:ext cx="9144000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932519"/>
            <a:ext cx="6858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084265"/>
            <a:ext cx="6858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6576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96572"/>
            <a:ext cx="36576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13001"/>
            <a:ext cx="36576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72"/>
            <a:ext cx="36576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3001"/>
            <a:ext cx="36576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7"/>
            <a:ext cx="9144000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CE8CB48-8E0B-43F0-8874-1274B48E88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83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600200"/>
            <a:ext cx="45720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600202"/>
            <a:ext cx="25908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3" y="1600200"/>
            <a:ext cx="5029197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600200"/>
            <a:ext cx="21336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7056319" y="299319"/>
            <a:ext cx="1063300" cy="393137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8"/>
            <a:ext cx="9144000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150515"/>
            <a:ext cx="1371600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150515"/>
            <a:ext cx="61722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vi-V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AA830B3-16A0-42CF-BCB3-E7F9AF33E371}" type="slidenum">
              <a:rPr lang="vi-VN">
                <a:solidFill>
                  <a:srgbClr val="000000"/>
                </a:solidFill>
              </a:rPr>
              <a:pPr/>
              <a:t>‹#›</a:t>
            </a:fld>
            <a:endParaRPr lang="vi-V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17166146-C078-4D20-9B09-382274A84B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832FA-BE70-4912-B154-A5CD3382F7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31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362FE-A628-488C-ADD3-9B48621B0F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21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E183FB0-19F9-4A12-9FC8-22F452E129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43D07-97A7-49E2-BF69-D8AD48349C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EAC1904-25B6-4011-ACDD-8FF34B165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4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8F12F33-B216-4EA9-99F1-EB099D4394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75F6D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575F6D"/>
              </a:solidFill>
              <a:latin typeface="Times New Roman" pitchFamily="18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B36DA5-0211-4BB2-A269-A55D3893FD30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6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7"/>
            <a:ext cx="9144000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2"/>
            <a:ext cx="797475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6448425"/>
            <a:ext cx="621792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448425"/>
            <a:ext cx="1066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9E654E-6FD9-4C78-8F82-CDC0B35E1776}" type="datetimeFigureOut">
              <a:rPr lang="en-US" smtClean="0">
                <a:solidFill>
                  <a:srgbClr val="000000"/>
                </a:solidFill>
              </a:rPr>
              <a:pPr/>
              <a:t>8/21/2020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6096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3AA5E4-A131-4FCC-AC3B-1213B565A5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 VI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LUẬT HÌNH SỰ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20" y="5267325"/>
            <a:ext cx="2876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2705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6305550" y="1825336"/>
            <a:ext cx="190500" cy="4648200"/>
          </a:xfrm>
          <a:prstGeom prst="rightBrac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5" y="1825336"/>
            <a:ext cx="2286000" cy="180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5655" y="4343400"/>
            <a:ext cx="2348345" cy="2514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Nhịn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được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cái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tức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một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lúc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tránh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mối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lo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trăm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</a:rPr>
              <a:t>ngày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</a:rPr>
              <a:t>”!</a:t>
            </a:r>
            <a:endParaRPr lang="en-US" sz="32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iễn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 smtClean="0"/>
              <a:t>tội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295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696200" cy="3657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dọa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1887538"/>
            <a:ext cx="2057400" cy="382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Chuẩn bị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phạm tội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2971800" y="1887538"/>
            <a:ext cx="2590800" cy="3903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Phạm tội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chưa đạt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791200" y="1887538"/>
            <a:ext cx="2362200" cy="382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Tội phạm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hoàn thành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3300"/>
                </a:solidFill>
                <a:latin typeface="Times New Roman" pitchFamily="18" charset="0"/>
              </a:rPr>
              <a:t>Các giai đoạn thực hiện tội phạm:</a:t>
            </a:r>
          </a:p>
        </p:txBody>
      </p:sp>
    </p:spTree>
    <p:extLst>
      <p:ext uri="{BB962C8B-B14F-4D97-AF65-F5344CB8AC3E}">
        <p14:creationId xmlns:p14="http://schemas.microsoft.com/office/powerpoint/2010/main" val="9941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86019" grpId="0" animBg="1"/>
      <p:bldP spid="860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cưỡng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Tòa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trừng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34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phạt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1596572"/>
            <a:ext cx="3505200" cy="81642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Hình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phạt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chính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2438400"/>
            <a:ext cx="4038600" cy="4419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tuyên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581400" y="1600200"/>
            <a:ext cx="5562600" cy="81642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Hình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phạt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bổ</a:t>
            </a:r>
            <a:r>
              <a:rPr lang="en-US" b="1" dirty="0" smtClean="0">
                <a:solidFill>
                  <a:srgbClr val="C00000"/>
                </a:solidFill>
              </a:rPr>
              <a:t> sung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95800" y="2413001"/>
            <a:ext cx="4648200" cy="44449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</a:t>
            </a:r>
            <a:r>
              <a:rPr lang="en-US" dirty="0" err="1" smtClean="0"/>
              <a:t>uyên</a:t>
            </a:r>
            <a:r>
              <a:rPr lang="en-US" dirty="0" smtClean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smtClean="0"/>
              <a:t>sung.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cấm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; </a:t>
            </a:r>
            <a:r>
              <a:rPr lang="en-US" dirty="0" err="1"/>
              <a:t>cấm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;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; </a:t>
            </a:r>
            <a:r>
              <a:rPr lang="en-US" dirty="0" err="1"/>
              <a:t>tước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;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20574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91513" cy="796925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C00000"/>
                </a:solidFill>
              </a:rPr>
              <a:t>NGUYÊN TẮC ÁP DỤNG HÌNH PHẠT: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1628800"/>
          <a:ext cx="8676456" cy="4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9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CƠ CẤU BÀI HỌC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12291" name="Text Placeholder 9"/>
          <p:cNvSpPr>
            <a:spLocks noGrp="1"/>
          </p:cNvSpPr>
          <p:nvPr>
            <p:ph type="body" sz="half" idx="2"/>
          </p:nvPr>
        </p:nvSpPr>
        <p:spPr>
          <a:xfrm>
            <a:off x="1468582" y="1905000"/>
            <a:ext cx="6913418" cy="4495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phạt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239000" cy="6254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1. KHÁI </a:t>
            </a:r>
            <a:r>
              <a:rPr lang="en-US" b="1" dirty="0" smtClean="0">
                <a:solidFill>
                  <a:srgbClr val="C00000"/>
                </a:solidFill>
              </a:rPr>
              <a:t>NIỆM</a:t>
            </a:r>
            <a:endParaRPr lang="en-SG" b="1" dirty="0" smtClean="0">
              <a:solidFill>
                <a:srgbClr val="C0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7929563" cy="4419600"/>
          </a:xfrm>
        </p:spPr>
        <p:txBody>
          <a:bodyPr/>
          <a:lstStyle/>
          <a:p>
            <a:pPr algn="just" eaLnBrk="1" hangingPunct="1"/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Nam,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luâth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ấy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SG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295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khỏe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TỘI PHẠM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7467600" cy="1143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</a:rPr>
              <a:t>ĐẶC TÍNH CỦA TỘI PHẠM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17938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611C"/>
              </a:buClr>
              <a:buFont typeface="Wingdings" pitchFamily="2" charset="2"/>
              <a:buChar char="§"/>
            </a:pPr>
            <a:endParaRPr kumimoji="1" lang="en-US" sz="40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1524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 Tính nguy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 hiểm cho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XH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5146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latin typeface="Tahoma" pitchFamily="34" charset="0"/>
              </a:rPr>
              <a:t> Tính có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latin typeface="Tahoma" pitchFamily="34" charset="0"/>
              </a:rPr>
              <a:t>lỗi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48006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latin typeface="Tahoma" pitchFamily="34" charset="0"/>
              </a:rPr>
              <a:t>Tính trái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latin typeface="Tahoma" pitchFamily="34" charset="0"/>
              </a:rPr>
              <a:t> PLHS</a:t>
            </a:r>
          </a:p>
        </p:txBody>
      </p:sp>
      <p:sp>
        <p:nvSpPr>
          <p:cNvPr id="17415" name="AutoShape 5"/>
          <p:cNvSpPr>
            <a:spLocks noChangeArrowheads="1"/>
          </p:cNvSpPr>
          <p:nvPr/>
        </p:nvSpPr>
        <p:spPr bwMode="auto">
          <a:xfrm>
            <a:off x="70104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Tính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 chịu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Hình phạt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1143000" y="1447800"/>
            <a:ext cx="32004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3581400" y="1447800"/>
            <a:ext cx="7620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343400" y="1447800"/>
            <a:ext cx="38862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343400" y="1524000"/>
            <a:ext cx="1371600" cy="1676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4572000" cy="1143000"/>
          </a:xfrm>
          <a:solidFill>
            <a:schemeClr val="bg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PHÂN LOẠI TỘI PHẠM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17938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611C"/>
              </a:buClr>
              <a:buFont typeface="Wingdings" pitchFamily="2" charset="2"/>
              <a:buChar char="§"/>
            </a:pPr>
            <a:endParaRPr kumimoji="1" lang="en-US" sz="40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1524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 TỘI ÍT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NGHIÊM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TRỌNG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146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TỘI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NGHIÊM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TRỌNG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48006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TỘI RẤT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NGHIÊM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latin typeface="Tahoma" pitchFamily="34" charset="0"/>
              </a:rPr>
              <a:t>TRỌNG</a:t>
            </a:r>
          </a:p>
        </p:txBody>
      </p:sp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7010400" y="3200400"/>
            <a:ext cx="19812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latin typeface="Tahoma" pitchFamily="34" charset="0"/>
              </a:rPr>
              <a:t>TỘI ĐẶC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latin typeface="Tahoma" pitchFamily="34" charset="0"/>
              </a:rPr>
              <a:t>BIỆT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latin typeface="Tahoma" pitchFamily="34" charset="0"/>
              </a:rPr>
              <a:t>NGHIÊM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latin typeface="Tahoma" pitchFamily="34" charset="0"/>
              </a:rPr>
              <a:t>TRỌNG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1143000" y="1447800"/>
            <a:ext cx="32004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581400" y="1447800"/>
            <a:ext cx="7620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343400" y="1447800"/>
            <a:ext cx="3886200" cy="1752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343400" y="1524000"/>
            <a:ext cx="1371600" cy="1676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7010400" y="5867400"/>
            <a:ext cx="2133600" cy="6985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 HP tù </a:t>
            </a:r>
            <a:r>
              <a:rPr lang="en-US" sz="1800" b="1">
                <a:solidFill>
                  <a:srgbClr val="FF0000"/>
                </a:solidFill>
                <a:latin typeface="Tahoma" pitchFamily="34" charset="0"/>
              </a:rPr>
              <a:t>&gt; 15 , chung thân, TH</a:t>
            </a:r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4953000" y="5870575"/>
            <a:ext cx="1752600" cy="758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000" b="1">
                <a:solidFill>
                  <a:prstClr val="black"/>
                </a:solidFill>
                <a:latin typeface="Tahoma" pitchFamily="34" charset="0"/>
              </a:rPr>
              <a:t> HP tù &gt; 7 đến 15 năm</a:t>
            </a:r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2590800" y="5867400"/>
            <a:ext cx="1752600" cy="758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en-US" sz="2000" b="1">
                <a:solidFill>
                  <a:prstClr val="black"/>
                </a:solidFill>
                <a:latin typeface="Tahoma" pitchFamily="34" charset="0"/>
              </a:rPr>
              <a:t>HP tù &gt;3  đến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7 năm</a:t>
            </a:r>
            <a:r>
              <a:rPr lang="en-US" sz="2000" b="1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228600" y="5870575"/>
            <a:ext cx="1752600" cy="758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en-US" sz="2000" b="1">
                <a:solidFill>
                  <a:prstClr val="black"/>
                </a:solidFill>
                <a:latin typeface="Tahoma" pitchFamily="34" charset="0"/>
              </a:rPr>
              <a:t>HP tối đa là </a:t>
            </a: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3 năm tù</a:t>
            </a:r>
            <a:r>
              <a:rPr lang="en-US" sz="2000" b="1">
                <a:solidFill>
                  <a:prstClr val="blac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066800" y="5029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3429000" y="5029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867400" y="5029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8077200" y="5029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072376"/>
              </p:ext>
            </p:extLst>
          </p:nvPr>
        </p:nvGraphicFramePr>
        <p:xfrm>
          <a:off x="0" y="13854"/>
          <a:ext cx="9144000" cy="684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4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09800"/>
            <a:ext cx="90678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Tuổi</a:t>
            </a:r>
            <a:r>
              <a:rPr lang="en-US" altLang="ja-JP" b="1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chịu</a:t>
            </a:r>
            <a:r>
              <a:rPr lang="en-US" altLang="ja-JP" b="1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trách</a:t>
            </a:r>
            <a:r>
              <a:rPr lang="en-US" altLang="ja-JP" b="1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nhiệm</a:t>
            </a:r>
            <a:r>
              <a:rPr lang="en-US" altLang="ja-JP" b="1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hình</a:t>
            </a:r>
            <a:r>
              <a:rPr lang="en-US" altLang="ja-JP" b="1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sự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5849876"/>
              </p:ext>
            </p:extLst>
          </p:nvPr>
        </p:nvGraphicFramePr>
        <p:xfrm>
          <a:off x="457200" y="1600200"/>
          <a:ext cx="8229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491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951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Oriel</vt:lpstr>
      <vt:lpstr>Cooking 16x9</vt:lpstr>
      <vt:lpstr>CHƯƠNG VI LUẬT HÌNH SỰ</vt:lpstr>
      <vt:lpstr>CƠ CẤU BÀI HỌC</vt:lpstr>
      <vt:lpstr>1. KHÁI NIỆM</vt:lpstr>
      <vt:lpstr>2. Tội phạm và cấu thành tội phạm</vt:lpstr>
      <vt:lpstr>ĐẶC TÍNH CỦA TỘI PHẠM</vt:lpstr>
      <vt:lpstr>PHÂN LOẠI TỘI PHẠM</vt:lpstr>
      <vt:lpstr>PowerPoint Presentation</vt:lpstr>
      <vt:lpstr>(1) Chủ thể</vt:lpstr>
      <vt:lpstr>Tuổi chịu trách nhiệm hình sự </vt:lpstr>
      <vt:lpstr>(2) Mặt chủ quan</vt:lpstr>
      <vt:lpstr>(3) Khách thể</vt:lpstr>
      <vt:lpstr>(4) Mặt khách quan</vt:lpstr>
      <vt:lpstr>Các giai đoạn thực hiện tội phạm:</vt:lpstr>
      <vt:lpstr>3. Hình phạt</vt:lpstr>
      <vt:lpstr>Phân loại hình phạt</vt:lpstr>
      <vt:lpstr>NGUYÊN TẮC ÁP DỤNG HÌNH PHẠT: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VI  Luật hình sự</dc:title>
  <dc:creator>win 10</dc:creator>
  <cp:lastModifiedBy>win 10</cp:lastModifiedBy>
  <cp:revision>6</cp:revision>
  <dcterms:created xsi:type="dcterms:W3CDTF">2020-08-21T10:57:26Z</dcterms:created>
  <dcterms:modified xsi:type="dcterms:W3CDTF">2020-08-21T15:25:55Z</dcterms:modified>
</cp:coreProperties>
</file>